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sldIdLst>
    <p:sldId id="257" r:id="rId2"/>
    <p:sldId id="261" r:id="rId3"/>
    <p:sldId id="266" r:id="rId4"/>
    <p:sldId id="268" r:id="rId5"/>
    <p:sldId id="269" r:id="rId6"/>
    <p:sldId id="270" r:id="rId7"/>
    <p:sldId id="271" r:id="rId8"/>
    <p:sldId id="272" r:id="rId9"/>
    <p:sldId id="273" r:id="rId10"/>
    <p:sldId id="282" r:id="rId11"/>
    <p:sldId id="281" r:id="rId12"/>
    <p:sldId id="280" r:id="rId13"/>
    <p:sldId id="283" r:id="rId14"/>
    <p:sldId id="299" r:id="rId15"/>
    <p:sldId id="300" r:id="rId16"/>
    <p:sldId id="301" r:id="rId17"/>
    <p:sldId id="302" r:id="rId18"/>
    <p:sldId id="278" r:id="rId19"/>
    <p:sldId id="303" r:id="rId20"/>
    <p:sldId id="296" r:id="rId21"/>
    <p:sldId id="256" r:id="rId22"/>
    <p:sldId id="262" r:id="rId23"/>
    <p:sldId id="259" r:id="rId24"/>
    <p:sldId id="260" r:id="rId25"/>
    <p:sldId id="258" r:id="rId26"/>
    <p:sldId id="297" r:id="rId27"/>
    <p:sldId id="298" r:id="rId28"/>
    <p:sldId id="264" r:id="rId29"/>
    <p:sldId id="263" r:id="rId30"/>
    <p:sldId id="265" r:id="rId31"/>
    <p:sldId id="284" r:id="rId32"/>
    <p:sldId id="27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F2B5A3-5FBF-4222-83B1-91E5FD320F25}" v="2832" dt="2024-02-21T09:52:31.4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65" d="100"/>
          <a:sy n="65" d="100"/>
        </p:scale>
        <p:origin x="90" y="84"/>
      </p:cViewPr>
      <p:guideLst>
        <p:guide orient="horz" pos="2092"/>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ích Hợp Xã Hội Lịch Sử - Địa Lí Đại học" userId="3af8c7282a4ac312" providerId="LiveId" clId="{38F2B5A3-5FBF-4222-83B1-91E5FD320F25}"/>
    <pc:docChg chg="undo custSel addSld delSld modSld sldOrd">
      <pc:chgData name="Tích Hợp Xã Hội Lịch Sử - Địa Lí Đại học" userId="3af8c7282a4ac312" providerId="LiveId" clId="{38F2B5A3-5FBF-4222-83B1-91E5FD320F25}" dt="2024-02-21T09:52:31.445" v="4539"/>
      <pc:docMkLst>
        <pc:docMk/>
      </pc:docMkLst>
      <pc:sldChg chg="modSp add">
        <pc:chgData name="Tích Hợp Xã Hội Lịch Sử - Địa Lí Đại học" userId="3af8c7282a4ac312" providerId="LiveId" clId="{38F2B5A3-5FBF-4222-83B1-91E5FD320F25}" dt="2024-02-20T04:54:28.845" v="2632" actId="2711"/>
        <pc:sldMkLst>
          <pc:docMk/>
          <pc:sldMk cId="2389312469" sldId="256"/>
        </pc:sldMkLst>
        <pc:spChg chg="mod">
          <ac:chgData name="Tích Hợp Xã Hội Lịch Sử - Địa Lí Đại học" userId="3af8c7282a4ac312" providerId="LiveId" clId="{38F2B5A3-5FBF-4222-83B1-91E5FD320F25}" dt="2024-02-20T04:54:28.845" v="2632" actId="2711"/>
          <ac:spMkLst>
            <pc:docMk/>
            <pc:sldMk cId="2389312469" sldId="256"/>
            <ac:spMk id="4" creationId="{00000000-0000-0000-0000-000000000000}"/>
          </ac:spMkLst>
        </pc:spChg>
        <pc:spChg chg="mod">
          <ac:chgData name="Tích Hợp Xã Hội Lịch Sử - Địa Lí Đại học" userId="3af8c7282a4ac312" providerId="LiveId" clId="{38F2B5A3-5FBF-4222-83B1-91E5FD320F25}" dt="2024-02-20T04:54:28.845" v="2632" actId="2711"/>
          <ac:spMkLst>
            <pc:docMk/>
            <pc:sldMk cId="2389312469" sldId="256"/>
            <ac:spMk id="5" creationId="{00000000-0000-0000-0000-000000000000}"/>
          </ac:spMkLst>
        </pc:spChg>
        <pc:spChg chg="mod">
          <ac:chgData name="Tích Hợp Xã Hội Lịch Sử - Địa Lí Đại học" userId="3af8c7282a4ac312" providerId="LiveId" clId="{38F2B5A3-5FBF-4222-83B1-91E5FD320F25}" dt="2024-02-20T04:54:28.845" v="2632" actId="2711"/>
          <ac:spMkLst>
            <pc:docMk/>
            <pc:sldMk cId="2389312469" sldId="256"/>
            <ac:spMk id="6" creationId="{00000000-0000-0000-0000-000000000000}"/>
          </ac:spMkLst>
        </pc:spChg>
        <pc:spChg chg="mod">
          <ac:chgData name="Tích Hợp Xã Hội Lịch Sử - Địa Lí Đại học" userId="3af8c7282a4ac312" providerId="LiveId" clId="{38F2B5A3-5FBF-4222-83B1-91E5FD320F25}" dt="2024-02-20T04:54:28.845" v="2632" actId="2711"/>
          <ac:spMkLst>
            <pc:docMk/>
            <pc:sldMk cId="2389312469" sldId="256"/>
            <ac:spMk id="25" creationId="{00000000-0000-0000-0000-000000000000}"/>
          </ac:spMkLst>
        </pc:spChg>
        <pc:spChg chg="mod">
          <ac:chgData name="Tích Hợp Xã Hội Lịch Sử - Địa Lí Đại học" userId="3af8c7282a4ac312" providerId="LiveId" clId="{38F2B5A3-5FBF-4222-83B1-91E5FD320F25}" dt="2024-02-20T04:54:28.845" v="2632" actId="2711"/>
          <ac:spMkLst>
            <pc:docMk/>
            <pc:sldMk cId="2389312469" sldId="256"/>
            <ac:spMk id="26" creationId="{00000000-0000-0000-0000-000000000000}"/>
          </ac:spMkLst>
        </pc:spChg>
        <pc:spChg chg="mod">
          <ac:chgData name="Tích Hợp Xã Hội Lịch Sử - Địa Lí Đại học" userId="3af8c7282a4ac312" providerId="LiveId" clId="{38F2B5A3-5FBF-4222-83B1-91E5FD320F25}" dt="2024-02-20T04:54:28.845" v="2632" actId="2711"/>
          <ac:spMkLst>
            <pc:docMk/>
            <pc:sldMk cId="2389312469" sldId="256"/>
            <ac:spMk id="27" creationId="{00000000-0000-0000-0000-000000000000}"/>
          </ac:spMkLst>
        </pc:spChg>
        <pc:spChg chg="mod">
          <ac:chgData name="Tích Hợp Xã Hội Lịch Sử - Địa Lí Đại học" userId="3af8c7282a4ac312" providerId="LiveId" clId="{38F2B5A3-5FBF-4222-83B1-91E5FD320F25}" dt="2024-02-20T04:54:28.845" v="2632" actId="2711"/>
          <ac:spMkLst>
            <pc:docMk/>
            <pc:sldMk cId="2389312469" sldId="256"/>
            <ac:spMk id="54" creationId="{00000000-0000-0000-0000-000000000000}"/>
          </ac:spMkLst>
        </pc:spChg>
        <pc:spChg chg="mod">
          <ac:chgData name="Tích Hợp Xã Hội Lịch Sử - Địa Lí Đại học" userId="3af8c7282a4ac312" providerId="LiveId" clId="{38F2B5A3-5FBF-4222-83B1-91E5FD320F25}" dt="2024-02-20T04:54:28.845" v="2632" actId="2711"/>
          <ac:spMkLst>
            <pc:docMk/>
            <pc:sldMk cId="2389312469" sldId="256"/>
            <ac:spMk id="55" creationId="{00000000-0000-0000-0000-000000000000}"/>
          </ac:spMkLst>
        </pc:spChg>
        <pc:grpChg chg="mod">
          <ac:chgData name="Tích Hợp Xã Hội Lịch Sử - Địa Lí Đại học" userId="3af8c7282a4ac312" providerId="LiveId" clId="{38F2B5A3-5FBF-4222-83B1-91E5FD320F25}" dt="2024-02-20T04:54:28.845" v="2632" actId="2711"/>
          <ac:grpSpMkLst>
            <pc:docMk/>
            <pc:sldMk cId="2389312469" sldId="256"/>
            <ac:grpSpMk id="23" creationId="{00000000-0000-0000-0000-000000000000}"/>
          </ac:grpSpMkLst>
        </pc:grpChg>
        <pc:grpChg chg="mod">
          <ac:chgData name="Tích Hợp Xã Hội Lịch Sử - Địa Lí Đại học" userId="3af8c7282a4ac312" providerId="LiveId" clId="{38F2B5A3-5FBF-4222-83B1-91E5FD320F25}" dt="2024-02-20T04:54:28.845" v="2632" actId="2711"/>
          <ac:grpSpMkLst>
            <pc:docMk/>
            <pc:sldMk cId="2389312469" sldId="256"/>
            <ac:grpSpMk id="30" creationId="{A3772A17-BB74-4A75-BA55-D622FE4D0639}"/>
          </ac:grpSpMkLst>
        </pc:grpChg>
        <pc:grpChg chg="mod">
          <ac:chgData name="Tích Hợp Xã Hội Lịch Sử - Địa Lí Đại học" userId="3af8c7282a4ac312" providerId="LiveId" clId="{38F2B5A3-5FBF-4222-83B1-91E5FD320F25}" dt="2024-02-20T04:54:28.845" v="2632" actId="2711"/>
          <ac:grpSpMkLst>
            <pc:docMk/>
            <pc:sldMk cId="2389312469" sldId="256"/>
            <ac:grpSpMk id="36" creationId="{A3772A17-BB74-4A75-BA55-D622FE4D0639}"/>
          </ac:grpSpMkLst>
        </pc:grpChg>
        <pc:grpChg chg="mod">
          <ac:chgData name="Tích Hợp Xã Hội Lịch Sử - Địa Lí Đại học" userId="3af8c7282a4ac312" providerId="LiveId" clId="{38F2B5A3-5FBF-4222-83B1-91E5FD320F25}" dt="2024-02-20T04:54:28.845" v="2632" actId="2711"/>
          <ac:grpSpMkLst>
            <pc:docMk/>
            <pc:sldMk cId="2389312469" sldId="256"/>
            <ac:grpSpMk id="42" creationId="{A3772A17-BB74-4A75-BA55-D622FE4D0639}"/>
          </ac:grpSpMkLst>
        </pc:grpChg>
        <pc:grpChg chg="mod">
          <ac:chgData name="Tích Hợp Xã Hội Lịch Sử - Địa Lí Đại học" userId="3af8c7282a4ac312" providerId="LiveId" clId="{38F2B5A3-5FBF-4222-83B1-91E5FD320F25}" dt="2024-02-20T04:54:28.845" v="2632" actId="2711"/>
          <ac:grpSpMkLst>
            <pc:docMk/>
            <pc:sldMk cId="2389312469" sldId="256"/>
            <ac:grpSpMk id="48" creationId="{A3772A17-BB74-4A75-BA55-D622FE4D0639}"/>
          </ac:grpSpMkLst>
        </pc:grpChg>
        <pc:picChg chg="mod">
          <ac:chgData name="Tích Hợp Xã Hội Lịch Sử - Địa Lí Đại học" userId="3af8c7282a4ac312" providerId="LiveId" clId="{38F2B5A3-5FBF-4222-83B1-91E5FD320F25}" dt="2024-02-20T04:54:28.845" v="2632" actId="2711"/>
          <ac:picMkLst>
            <pc:docMk/>
            <pc:sldMk cId="2389312469" sldId="256"/>
            <ac:picMk id="2" creationId="{00000000-0000-0000-0000-000000000000}"/>
          </ac:picMkLst>
        </pc:picChg>
        <pc:picChg chg="mod">
          <ac:chgData name="Tích Hợp Xã Hội Lịch Sử - Địa Lí Đại học" userId="3af8c7282a4ac312" providerId="LiveId" clId="{38F2B5A3-5FBF-4222-83B1-91E5FD320F25}" dt="2024-02-20T04:54:28.845" v="2632" actId="2711"/>
          <ac:picMkLst>
            <pc:docMk/>
            <pc:sldMk cId="2389312469" sldId="256"/>
            <ac:picMk id="18" creationId="{00000000-0000-0000-0000-000000000000}"/>
          </ac:picMkLst>
        </pc:picChg>
        <pc:picChg chg="mod">
          <ac:chgData name="Tích Hợp Xã Hội Lịch Sử - Địa Lí Đại học" userId="3af8c7282a4ac312" providerId="LiveId" clId="{38F2B5A3-5FBF-4222-83B1-91E5FD320F25}" dt="2024-02-20T04:54:28.845" v="2632" actId="2711"/>
          <ac:picMkLst>
            <pc:docMk/>
            <pc:sldMk cId="2389312469" sldId="256"/>
            <ac:picMk id="19" creationId="{00000000-0000-0000-0000-000000000000}"/>
          </ac:picMkLst>
        </pc:picChg>
        <pc:picChg chg="mod">
          <ac:chgData name="Tích Hợp Xã Hội Lịch Sử - Địa Lí Đại học" userId="3af8c7282a4ac312" providerId="LiveId" clId="{38F2B5A3-5FBF-4222-83B1-91E5FD320F25}" dt="2024-02-20T04:54:28.845" v="2632" actId="2711"/>
          <ac:picMkLst>
            <pc:docMk/>
            <pc:sldMk cId="2389312469" sldId="256"/>
            <ac:picMk id="20" creationId="{00000000-0000-0000-0000-000000000000}"/>
          </ac:picMkLst>
        </pc:picChg>
        <pc:picChg chg="mod">
          <ac:chgData name="Tích Hợp Xã Hội Lịch Sử - Địa Lí Đại học" userId="3af8c7282a4ac312" providerId="LiveId" clId="{38F2B5A3-5FBF-4222-83B1-91E5FD320F25}" dt="2024-02-20T04:54:28.845" v="2632" actId="2711"/>
          <ac:picMkLst>
            <pc:docMk/>
            <pc:sldMk cId="2389312469" sldId="256"/>
            <ac:picMk id="21" creationId="{00000000-0000-0000-0000-000000000000}"/>
          </ac:picMkLst>
        </pc:picChg>
        <pc:picChg chg="mod">
          <ac:chgData name="Tích Hợp Xã Hội Lịch Sử - Địa Lí Đại học" userId="3af8c7282a4ac312" providerId="LiveId" clId="{38F2B5A3-5FBF-4222-83B1-91E5FD320F25}" dt="2024-02-20T04:54:28.845" v="2632" actId="2711"/>
          <ac:picMkLst>
            <pc:docMk/>
            <pc:sldMk cId="2389312469" sldId="256"/>
            <ac:picMk id="22" creationId="{00000000-0000-0000-0000-000000000000}"/>
          </ac:picMkLst>
        </pc:picChg>
        <pc:picChg chg="mod">
          <ac:chgData name="Tích Hợp Xã Hội Lịch Sử - Địa Lí Đại học" userId="3af8c7282a4ac312" providerId="LiveId" clId="{38F2B5A3-5FBF-4222-83B1-91E5FD320F25}" dt="2024-02-20T04:54:28.845" v="2632" actId="2711"/>
          <ac:picMkLst>
            <pc:docMk/>
            <pc:sldMk cId="2389312469" sldId="256"/>
            <ac:picMk id="29" creationId="{00000000-0000-0000-0000-000000000000}"/>
          </ac:picMkLst>
        </pc:picChg>
        <pc:picChg chg="mod">
          <ac:chgData name="Tích Hợp Xã Hội Lịch Sử - Địa Lí Đại học" userId="3af8c7282a4ac312" providerId="LiveId" clId="{38F2B5A3-5FBF-4222-83B1-91E5FD320F25}" dt="2024-02-20T04:54:28.845" v="2632" actId="2711"/>
          <ac:picMkLst>
            <pc:docMk/>
            <pc:sldMk cId="2389312469" sldId="256"/>
            <ac:picMk id="1026" creationId="{00000000-0000-0000-0000-000000000000}"/>
          </ac:picMkLst>
        </pc:picChg>
        <pc:picChg chg="mod">
          <ac:chgData name="Tích Hợp Xã Hội Lịch Sử - Địa Lí Đại học" userId="3af8c7282a4ac312" providerId="LiveId" clId="{38F2B5A3-5FBF-4222-83B1-91E5FD320F25}" dt="2024-02-20T04:54:28.845" v="2632" actId="2711"/>
          <ac:picMkLst>
            <pc:docMk/>
            <pc:sldMk cId="2389312469" sldId="256"/>
            <ac:picMk id="1029" creationId="{00000000-0000-0000-0000-000000000000}"/>
          </ac:picMkLst>
        </pc:picChg>
        <pc:picChg chg="mod">
          <ac:chgData name="Tích Hợp Xã Hội Lịch Sử - Địa Lí Đại học" userId="3af8c7282a4ac312" providerId="LiveId" clId="{38F2B5A3-5FBF-4222-83B1-91E5FD320F25}" dt="2024-02-20T04:54:28.845" v="2632" actId="2711"/>
          <ac:picMkLst>
            <pc:docMk/>
            <pc:sldMk cId="2389312469" sldId="256"/>
            <ac:picMk id="1030" creationId="{00000000-0000-0000-0000-000000000000}"/>
          </ac:picMkLst>
        </pc:picChg>
        <pc:picChg chg="mod">
          <ac:chgData name="Tích Hợp Xã Hội Lịch Sử - Địa Lí Đại học" userId="3af8c7282a4ac312" providerId="LiveId" clId="{38F2B5A3-5FBF-4222-83B1-91E5FD320F25}" dt="2024-02-20T04:54:28.845" v="2632" actId="2711"/>
          <ac:picMkLst>
            <pc:docMk/>
            <pc:sldMk cId="2389312469" sldId="256"/>
            <ac:picMk id="1031" creationId="{00000000-0000-0000-0000-000000000000}"/>
          </ac:picMkLst>
        </pc:picChg>
        <pc:picChg chg="mod">
          <ac:chgData name="Tích Hợp Xã Hội Lịch Sử - Địa Lí Đại học" userId="3af8c7282a4ac312" providerId="LiveId" clId="{38F2B5A3-5FBF-4222-83B1-91E5FD320F25}" dt="2024-02-20T04:54:28.845" v="2632" actId="2711"/>
          <ac:picMkLst>
            <pc:docMk/>
            <pc:sldMk cId="2389312469" sldId="256"/>
            <ac:picMk id="1032" creationId="{00000000-0000-0000-0000-000000000000}"/>
          </ac:picMkLst>
        </pc:picChg>
        <pc:picChg chg="mod">
          <ac:chgData name="Tích Hợp Xã Hội Lịch Sử - Địa Lí Đại học" userId="3af8c7282a4ac312" providerId="LiveId" clId="{38F2B5A3-5FBF-4222-83B1-91E5FD320F25}" dt="2024-02-20T04:54:28.845" v="2632" actId="2711"/>
          <ac:picMkLst>
            <pc:docMk/>
            <pc:sldMk cId="2389312469" sldId="256"/>
            <ac:picMk id="1033" creationId="{00000000-0000-0000-0000-000000000000}"/>
          </ac:picMkLst>
        </pc:picChg>
        <pc:picChg chg="mod">
          <ac:chgData name="Tích Hợp Xã Hội Lịch Sử - Địa Lí Đại học" userId="3af8c7282a4ac312" providerId="LiveId" clId="{38F2B5A3-5FBF-4222-83B1-91E5FD320F25}" dt="2024-02-20T04:54:28.845" v="2632" actId="2711"/>
          <ac:picMkLst>
            <pc:docMk/>
            <pc:sldMk cId="2389312469" sldId="256"/>
            <ac:picMk id="1034" creationId="{00000000-0000-0000-0000-000000000000}"/>
          </ac:picMkLst>
        </pc:picChg>
        <pc:picChg chg="mod">
          <ac:chgData name="Tích Hợp Xã Hội Lịch Sử - Địa Lí Đại học" userId="3af8c7282a4ac312" providerId="LiveId" clId="{38F2B5A3-5FBF-4222-83B1-91E5FD320F25}" dt="2024-02-20T04:54:28.845" v="2632" actId="2711"/>
          <ac:picMkLst>
            <pc:docMk/>
            <pc:sldMk cId="2389312469" sldId="256"/>
            <ac:picMk id="1035" creationId="{00000000-0000-0000-0000-000000000000}"/>
          </ac:picMkLst>
        </pc:picChg>
      </pc:sldChg>
      <pc:sldChg chg="addSp modSp mod modAnim">
        <pc:chgData name="Tích Hợp Xã Hội Lịch Sử - Địa Lí Đại học" userId="3af8c7282a4ac312" providerId="LiveId" clId="{38F2B5A3-5FBF-4222-83B1-91E5FD320F25}" dt="2024-02-18T16:05:59.404" v="6" actId="1076"/>
        <pc:sldMkLst>
          <pc:docMk/>
          <pc:sldMk cId="1098160853" sldId="257"/>
        </pc:sldMkLst>
        <pc:spChg chg="add mod">
          <ac:chgData name="Tích Hợp Xã Hội Lịch Sử - Địa Lí Đại học" userId="3af8c7282a4ac312" providerId="LiveId" clId="{38F2B5A3-5FBF-4222-83B1-91E5FD320F25}" dt="2024-02-18T16:03:08.440" v="0"/>
          <ac:spMkLst>
            <pc:docMk/>
            <pc:sldMk cId="1098160853" sldId="257"/>
            <ac:spMk id="3" creationId="{D5B8463C-B427-7AB2-9BF7-729DDE52EB3C}"/>
          </ac:spMkLst>
        </pc:spChg>
        <pc:spChg chg="add mod">
          <ac:chgData name="Tích Hợp Xã Hội Lịch Sử - Địa Lí Đại học" userId="3af8c7282a4ac312" providerId="LiveId" clId="{38F2B5A3-5FBF-4222-83B1-91E5FD320F25}" dt="2024-02-18T16:03:08.440" v="0"/>
          <ac:spMkLst>
            <pc:docMk/>
            <pc:sldMk cId="1098160853" sldId="257"/>
            <ac:spMk id="4" creationId="{D566D20F-E90C-EEF4-4E79-EEC8F8507C13}"/>
          </ac:spMkLst>
        </pc:spChg>
        <pc:spChg chg="add mod">
          <ac:chgData name="Tích Hợp Xã Hội Lịch Sử - Địa Lí Đại học" userId="3af8c7282a4ac312" providerId="LiveId" clId="{38F2B5A3-5FBF-4222-83B1-91E5FD320F25}" dt="2024-02-18T16:03:08.440" v="0"/>
          <ac:spMkLst>
            <pc:docMk/>
            <pc:sldMk cId="1098160853" sldId="257"/>
            <ac:spMk id="6" creationId="{0AFC0C9B-42D2-0A20-779A-2B6E7BFA23E9}"/>
          </ac:spMkLst>
        </pc:spChg>
        <pc:spChg chg="add mod">
          <ac:chgData name="Tích Hợp Xã Hội Lịch Sử - Địa Lí Đại học" userId="3af8c7282a4ac312" providerId="LiveId" clId="{38F2B5A3-5FBF-4222-83B1-91E5FD320F25}" dt="2024-02-18T16:03:08.440" v="0"/>
          <ac:spMkLst>
            <pc:docMk/>
            <pc:sldMk cId="1098160853" sldId="257"/>
            <ac:spMk id="7" creationId="{89899208-544C-0CA2-2CD3-70B3F3A80FEA}"/>
          </ac:spMkLst>
        </pc:spChg>
        <pc:spChg chg="add mod">
          <ac:chgData name="Tích Hợp Xã Hội Lịch Sử - Địa Lí Đại học" userId="3af8c7282a4ac312" providerId="LiveId" clId="{38F2B5A3-5FBF-4222-83B1-91E5FD320F25}" dt="2024-02-18T16:03:08.440" v="0"/>
          <ac:spMkLst>
            <pc:docMk/>
            <pc:sldMk cId="1098160853" sldId="257"/>
            <ac:spMk id="8" creationId="{9E357186-CA3C-261B-4EA7-AC6390DC6DA9}"/>
          </ac:spMkLst>
        </pc:spChg>
        <pc:spChg chg="add mod">
          <ac:chgData name="Tích Hợp Xã Hội Lịch Sử - Địa Lí Đại học" userId="3af8c7282a4ac312" providerId="LiveId" clId="{38F2B5A3-5FBF-4222-83B1-91E5FD320F25}" dt="2024-02-18T16:03:08.440" v="0"/>
          <ac:spMkLst>
            <pc:docMk/>
            <pc:sldMk cId="1098160853" sldId="257"/>
            <ac:spMk id="9" creationId="{3C553098-DB2A-8446-0E87-8E338678546C}"/>
          </ac:spMkLst>
        </pc:spChg>
        <pc:spChg chg="add mod">
          <ac:chgData name="Tích Hợp Xã Hội Lịch Sử - Địa Lí Đại học" userId="3af8c7282a4ac312" providerId="LiveId" clId="{38F2B5A3-5FBF-4222-83B1-91E5FD320F25}" dt="2024-02-18T16:03:08.440" v="0"/>
          <ac:spMkLst>
            <pc:docMk/>
            <pc:sldMk cId="1098160853" sldId="257"/>
            <ac:spMk id="10" creationId="{22C2B742-D10C-92DF-FEB8-EFFFC61B38B7}"/>
          </ac:spMkLst>
        </pc:spChg>
        <pc:spChg chg="add mod">
          <ac:chgData name="Tích Hợp Xã Hội Lịch Sử - Địa Lí Đại học" userId="3af8c7282a4ac312" providerId="LiveId" clId="{38F2B5A3-5FBF-4222-83B1-91E5FD320F25}" dt="2024-02-18T16:03:08.440" v="0"/>
          <ac:spMkLst>
            <pc:docMk/>
            <pc:sldMk cId="1098160853" sldId="257"/>
            <ac:spMk id="11" creationId="{F4E4926D-1CA0-35B6-868E-9D5B6C322499}"/>
          </ac:spMkLst>
        </pc:spChg>
        <pc:spChg chg="add mod">
          <ac:chgData name="Tích Hợp Xã Hội Lịch Sử - Địa Lí Đại học" userId="3af8c7282a4ac312" providerId="LiveId" clId="{38F2B5A3-5FBF-4222-83B1-91E5FD320F25}" dt="2024-02-18T16:03:08.440" v="0"/>
          <ac:spMkLst>
            <pc:docMk/>
            <pc:sldMk cId="1098160853" sldId="257"/>
            <ac:spMk id="12" creationId="{6CD978F8-1448-AF3D-9BBE-0D34A7E5BCAC}"/>
          </ac:spMkLst>
        </pc:spChg>
        <pc:spChg chg="add mod">
          <ac:chgData name="Tích Hợp Xã Hội Lịch Sử - Địa Lí Đại học" userId="3af8c7282a4ac312" providerId="LiveId" clId="{38F2B5A3-5FBF-4222-83B1-91E5FD320F25}" dt="2024-02-18T16:03:08.440" v="0"/>
          <ac:spMkLst>
            <pc:docMk/>
            <pc:sldMk cId="1098160853" sldId="257"/>
            <ac:spMk id="20" creationId="{7DAB557E-483E-E997-F13E-893D071F82ED}"/>
          </ac:spMkLst>
        </pc:spChg>
        <pc:spChg chg="add mod">
          <ac:chgData name="Tích Hợp Xã Hội Lịch Sử - Địa Lí Đại học" userId="3af8c7282a4ac312" providerId="LiveId" clId="{38F2B5A3-5FBF-4222-83B1-91E5FD320F25}" dt="2024-02-18T16:03:08.440" v="0"/>
          <ac:spMkLst>
            <pc:docMk/>
            <pc:sldMk cId="1098160853" sldId="257"/>
            <ac:spMk id="21" creationId="{F7A029DD-DE28-D757-5563-D7199ED5A430}"/>
          </ac:spMkLst>
        </pc:spChg>
        <pc:spChg chg="add mod">
          <ac:chgData name="Tích Hợp Xã Hội Lịch Sử - Địa Lí Đại học" userId="3af8c7282a4ac312" providerId="LiveId" clId="{38F2B5A3-5FBF-4222-83B1-91E5FD320F25}" dt="2024-02-18T16:03:08.440" v="0"/>
          <ac:spMkLst>
            <pc:docMk/>
            <pc:sldMk cId="1098160853" sldId="257"/>
            <ac:spMk id="22" creationId="{11047454-AD31-B1E2-A6B1-771CD5100D2B}"/>
          </ac:spMkLst>
        </pc:spChg>
        <pc:spChg chg="add mod">
          <ac:chgData name="Tích Hợp Xã Hội Lịch Sử - Địa Lí Đại học" userId="3af8c7282a4ac312" providerId="LiveId" clId="{38F2B5A3-5FBF-4222-83B1-91E5FD320F25}" dt="2024-02-18T16:03:08.440" v="0"/>
          <ac:spMkLst>
            <pc:docMk/>
            <pc:sldMk cId="1098160853" sldId="257"/>
            <ac:spMk id="23" creationId="{E033772D-555A-EB4D-4C54-463935CF48D9}"/>
          </ac:spMkLst>
        </pc:spChg>
        <pc:spChg chg="add mod">
          <ac:chgData name="Tích Hợp Xã Hội Lịch Sử - Địa Lí Đại học" userId="3af8c7282a4ac312" providerId="LiveId" clId="{38F2B5A3-5FBF-4222-83B1-91E5FD320F25}" dt="2024-02-18T16:03:08.440" v="0"/>
          <ac:spMkLst>
            <pc:docMk/>
            <pc:sldMk cId="1098160853" sldId="257"/>
            <ac:spMk id="24" creationId="{9D7D9AEB-6CAA-0399-388B-06CED13D32E9}"/>
          </ac:spMkLst>
        </pc:spChg>
        <pc:spChg chg="add mod">
          <ac:chgData name="Tích Hợp Xã Hội Lịch Sử - Địa Lí Đại học" userId="3af8c7282a4ac312" providerId="LiveId" clId="{38F2B5A3-5FBF-4222-83B1-91E5FD320F25}" dt="2024-02-18T16:03:08.440" v="0"/>
          <ac:spMkLst>
            <pc:docMk/>
            <pc:sldMk cId="1098160853" sldId="257"/>
            <ac:spMk id="25" creationId="{63D7095A-1DEF-FB2F-BFF2-957C51ED9DDE}"/>
          </ac:spMkLst>
        </pc:spChg>
        <pc:spChg chg="add mod">
          <ac:chgData name="Tích Hợp Xã Hội Lịch Sử - Địa Lí Đại học" userId="3af8c7282a4ac312" providerId="LiveId" clId="{38F2B5A3-5FBF-4222-83B1-91E5FD320F25}" dt="2024-02-18T16:03:08.440" v="0"/>
          <ac:spMkLst>
            <pc:docMk/>
            <pc:sldMk cId="1098160853" sldId="257"/>
            <ac:spMk id="26" creationId="{675729FB-BFDF-44D7-AE8C-D09BA1292C92}"/>
          </ac:spMkLst>
        </pc:spChg>
        <pc:spChg chg="add mod">
          <ac:chgData name="Tích Hợp Xã Hội Lịch Sử - Địa Lí Đại học" userId="3af8c7282a4ac312" providerId="LiveId" clId="{38F2B5A3-5FBF-4222-83B1-91E5FD320F25}" dt="2024-02-18T16:03:08.440" v="0"/>
          <ac:spMkLst>
            <pc:docMk/>
            <pc:sldMk cId="1098160853" sldId="257"/>
            <ac:spMk id="27" creationId="{F8D8C8ED-B736-8A99-3777-203B9D22256C}"/>
          </ac:spMkLst>
        </pc:spChg>
        <pc:spChg chg="add mod">
          <ac:chgData name="Tích Hợp Xã Hội Lịch Sử - Địa Lí Đại học" userId="3af8c7282a4ac312" providerId="LiveId" clId="{38F2B5A3-5FBF-4222-83B1-91E5FD320F25}" dt="2024-02-18T16:03:08.440" v="0"/>
          <ac:spMkLst>
            <pc:docMk/>
            <pc:sldMk cId="1098160853" sldId="257"/>
            <ac:spMk id="28" creationId="{BA070191-ACC2-5D81-CE04-DAFDA99F6163}"/>
          </ac:spMkLst>
        </pc:spChg>
        <pc:spChg chg="add mod">
          <ac:chgData name="Tích Hợp Xã Hội Lịch Sử - Địa Lí Đại học" userId="3af8c7282a4ac312" providerId="LiveId" clId="{38F2B5A3-5FBF-4222-83B1-91E5FD320F25}" dt="2024-02-18T16:03:08.440" v="0"/>
          <ac:spMkLst>
            <pc:docMk/>
            <pc:sldMk cId="1098160853" sldId="257"/>
            <ac:spMk id="29" creationId="{9FFAE1D3-2228-E977-35BC-70ADCD8D2E7F}"/>
          </ac:spMkLst>
        </pc:spChg>
        <pc:spChg chg="add mod">
          <ac:chgData name="Tích Hợp Xã Hội Lịch Sử - Địa Lí Đại học" userId="3af8c7282a4ac312" providerId="LiveId" clId="{38F2B5A3-5FBF-4222-83B1-91E5FD320F25}" dt="2024-02-18T16:03:08.440" v="0"/>
          <ac:spMkLst>
            <pc:docMk/>
            <pc:sldMk cId="1098160853" sldId="257"/>
            <ac:spMk id="30" creationId="{29060391-A4FC-FD4D-A545-D280D7F911DE}"/>
          </ac:spMkLst>
        </pc:spChg>
        <pc:spChg chg="add mod">
          <ac:chgData name="Tích Hợp Xã Hội Lịch Sử - Địa Lí Đại học" userId="3af8c7282a4ac312" providerId="LiveId" clId="{38F2B5A3-5FBF-4222-83B1-91E5FD320F25}" dt="2024-02-18T16:03:08.440" v="0"/>
          <ac:spMkLst>
            <pc:docMk/>
            <pc:sldMk cId="1098160853" sldId="257"/>
            <ac:spMk id="31" creationId="{23933CEE-F0DF-974C-9AA4-5D33433BCC71}"/>
          </ac:spMkLst>
        </pc:spChg>
        <pc:spChg chg="mod">
          <ac:chgData name="Tích Hợp Xã Hội Lịch Sử - Địa Lí Đại học" userId="3af8c7282a4ac312" providerId="LiveId" clId="{38F2B5A3-5FBF-4222-83B1-91E5FD320F25}" dt="2024-02-18T16:03:08.440" v="0"/>
          <ac:spMkLst>
            <pc:docMk/>
            <pc:sldMk cId="1098160853" sldId="257"/>
            <ac:spMk id="39" creationId="{FFDC94E5-4ABB-1895-937F-E450DC2B4A9C}"/>
          </ac:spMkLst>
        </pc:spChg>
        <pc:spChg chg="mod">
          <ac:chgData name="Tích Hợp Xã Hội Lịch Sử - Địa Lí Đại học" userId="3af8c7282a4ac312" providerId="LiveId" clId="{38F2B5A3-5FBF-4222-83B1-91E5FD320F25}" dt="2024-02-18T16:03:08.440" v="0"/>
          <ac:spMkLst>
            <pc:docMk/>
            <pc:sldMk cId="1098160853" sldId="257"/>
            <ac:spMk id="40" creationId="{8F20697B-9423-A071-6C64-B7B2F7203946}"/>
          </ac:spMkLst>
        </pc:spChg>
        <pc:spChg chg="mod">
          <ac:chgData name="Tích Hợp Xã Hội Lịch Sử - Địa Lí Đại học" userId="3af8c7282a4ac312" providerId="LiveId" clId="{38F2B5A3-5FBF-4222-83B1-91E5FD320F25}" dt="2024-02-18T16:03:08.440" v="0"/>
          <ac:spMkLst>
            <pc:docMk/>
            <pc:sldMk cId="1098160853" sldId="257"/>
            <ac:spMk id="41" creationId="{76A70788-994B-7C73-446F-21189DB8F8CC}"/>
          </ac:spMkLst>
        </pc:spChg>
        <pc:spChg chg="mod">
          <ac:chgData name="Tích Hợp Xã Hội Lịch Sử - Địa Lí Đại học" userId="3af8c7282a4ac312" providerId="LiveId" clId="{38F2B5A3-5FBF-4222-83B1-91E5FD320F25}" dt="2024-02-18T16:03:08.440" v="0"/>
          <ac:spMkLst>
            <pc:docMk/>
            <pc:sldMk cId="1098160853" sldId="257"/>
            <ac:spMk id="42" creationId="{5ED53523-5E24-9BC4-41D4-A8845637C489}"/>
          </ac:spMkLst>
        </pc:spChg>
        <pc:spChg chg="mod">
          <ac:chgData name="Tích Hợp Xã Hội Lịch Sử - Địa Lí Đại học" userId="3af8c7282a4ac312" providerId="LiveId" clId="{38F2B5A3-5FBF-4222-83B1-91E5FD320F25}" dt="2024-02-18T16:03:08.440" v="0"/>
          <ac:spMkLst>
            <pc:docMk/>
            <pc:sldMk cId="1098160853" sldId="257"/>
            <ac:spMk id="43" creationId="{F9C840DA-D300-2CDB-2247-371B449B2BA7}"/>
          </ac:spMkLst>
        </pc:spChg>
        <pc:spChg chg="mod">
          <ac:chgData name="Tích Hợp Xã Hội Lịch Sử - Địa Lí Đại học" userId="3af8c7282a4ac312" providerId="LiveId" clId="{38F2B5A3-5FBF-4222-83B1-91E5FD320F25}" dt="2024-02-18T16:03:08.440" v="0"/>
          <ac:spMkLst>
            <pc:docMk/>
            <pc:sldMk cId="1098160853" sldId="257"/>
            <ac:spMk id="44" creationId="{9766A707-CA95-B2BB-0850-82C86A1188A7}"/>
          </ac:spMkLst>
        </pc:spChg>
        <pc:spChg chg="mod">
          <ac:chgData name="Tích Hợp Xã Hội Lịch Sử - Địa Lí Đại học" userId="3af8c7282a4ac312" providerId="LiveId" clId="{38F2B5A3-5FBF-4222-83B1-91E5FD320F25}" dt="2024-02-18T16:03:08.440" v="0"/>
          <ac:spMkLst>
            <pc:docMk/>
            <pc:sldMk cId="1098160853" sldId="257"/>
            <ac:spMk id="45" creationId="{344FA4A4-F129-A39B-E580-A5273989425F}"/>
          </ac:spMkLst>
        </pc:spChg>
        <pc:spChg chg="mod">
          <ac:chgData name="Tích Hợp Xã Hội Lịch Sử - Địa Lí Đại học" userId="3af8c7282a4ac312" providerId="LiveId" clId="{38F2B5A3-5FBF-4222-83B1-91E5FD320F25}" dt="2024-02-18T16:03:08.440" v="0"/>
          <ac:spMkLst>
            <pc:docMk/>
            <pc:sldMk cId="1098160853" sldId="257"/>
            <ac:spMk id="46" creationId="{C836FD65-8160-2CCE-D675-408E4DB55D57}"/>
          </ac:spMkLst>
        </pc:spChg>
        <pc:spChg chg="mod">
          <ac:chgData name="Tích Hợp Xã Hội Lịch Sử - Địa Lí Đại học" userId="3af8c7282a4ac312" providerId="LiveId" clId="{38F2B5A3-5FBF-4222-83B1-91E5FD320F25}" dt="2024-02-18T16:03:08.440" v="0"/>
          <ac:spMkLst>
            <pc:docMk/>
            <pc:sldMk cId="1098160853" sldId="257"/>
            <ac:spMk id="47" creationId="{7476B5FA-EC05-53DF-73A1-10EC66D74354}"/>
          </ac:spMkLst>
        </pc:spChg>
        <pc:spChg chg="mod">
          <ac:chgData name="Tích Hợp Xã Hội Lịch Sử - Địa Lí Đại học" userId="3af8c7282a4ac312" providerId="LiveId" clId="{38F2B5A3-5FBF-4222-83B1-91E5FD320F25}" dt="2024-02-18T16:03:08.440" v="0"/>
          <ac:spMkLst>
            <pc:docMk/>
            <pc:sldMk cId="1098160853" sldId="257"/>
            <ac:spMk id="48" creationId="{821DBA71-EA18-5099-7BD3-05CF13E85A3D}"/>
          </ac:spMkLst>
        </pc:spChg>
        <pc:spChg chg="mod">
          <ac:chgData name="Tích Hợp Xã Hội Lịch Sử - Địa Lí Đại học" userId="3af8c7282a4ac312" providerId="LiveId" clId="{38F2B5A3-5FBF-4222-83B1-91E5FD320F25}" dt="2024-02-18T16:03:08.440" v="0"/>
          <ac:spMkLst>
            <pc:docMk/>
            <pc:sldMk cId="1098160853" sldId="257"/>
            <ac:spMk id="49" creationId="{30D6298B-4FD0-A878-C79E-BB488C4A5525}"/>
          </ac:spMkLst>
        </pc:spChg>
        <pc:spChg chg="mod">
          <ac:chgData name="Tích Hợp Xã Hội Lịch Sử - Địa Lí Đại học" userId="3af8c7282a4ac312" providerId="LiveId" clId="{38F2B5A3-5FBF-4222-83B1-91E5FD320F25}" dt="2024-02-18T16:03:08.440" v="0"/>
          <ac:spMkLst>
            <pc:docMk/>
            <pc:sldMk cId="1098160853" sldId="257"/>
            <ac:spMk id="50" creationId="{961E845A-E46E-A78C-7034-9D3859ABFBA3}"/>
          </ac:spMkLst>
        </pc:spChg>
        <pc:spChg chg="mod">
          <ac:chgData name="Tích Hợp Xã Hội Lịch Sử - Địa Lí Đại học" userId="3af8c7282a4ac312" providerId="LiveId" clId="{38F2B5A3-5FBF-4222-83B1-91E5FD320F25}" dt="2024-02-18T16:03:08.440" v="0"/>
          <ac:spMkLst>
            <pc:docMk/>
            <pc:sldMk cId="1098160853" sldId="257"/>
            <ac:spMk id="51" creationId="{C77EB45B-4C93-B5DF-1E62-208017C70523}"/>
          </ac:spMkLst>
        </pc:spChg>
        <pc:spChg chg="mod">
          <ac:chgData name="Tích Hợp Xã Hội Lịch Sử - Địa Lí Đại học" userId="3af8c7282a4ac312" providerId="LiveId" clId="{38F2B5A3-5FBF-4222-83B1-91E5FD320F25}" dt="2024-02-18T16:03:08.440" v="0"/>
          <ac:spMkLst>
            <pc:docMk/>
            <pc:sldMk cId="1098160853" sldId="257"/>
            <ac:spMk id="52" creationId="{C5F3D01E-38D4-5834-03AB-3B13D7BA712F}"/>
          </ac:spMkLst>
        </pc:spChg>
        <pc:spChg chg="mod">
          <ac:chgData name="Tích Hợp Xã Hội Lịch Sử - Địa Lí Đại học" userId="3af8c7282a4ac312" providerId="LiveId" clId="{38F2B5A3-5FBF-4222-83B1-91E5FD320F25}" dt="2024-02-18T16:03:08.440" v="0"/>
          <ac:spMkLst>
            <pc:docMk/>
            <pc:sldMk cId="1098160853" sldId="257"/>
            <ac:spMk id="53" creationId="{0748AA01-0E0F-88AA-EC4D-80343053214C}"/>
          </ac:spMkLst>
        </pc:spChg>
        <pc:spChg chg="mod">
          <ac:chgData name="Tích Hợp Xã Hội Lịch Sử - Địa Lí Đại học" userId="3af8c7282a4ac312" providerId="LiveId" clId="{38F2B5A3-5FBF-4222-83B1-91E5FD320F25}" dt="2024-02-18T16:03:08.440" v="0"/>
          <ac:spMkLst>
            <pc:docMk/>
            <pc:sldMk cId="1098160853" sldId="257"/>
            <ac:spMk id="54" creationId="{85D1B53C-30C8-73D9-EAEB-CDE3884A9155}"/>
          </ac:spMkLst>
        </pc:spChg>
        <pc:spChg chg="mod">
          <ac:chgData name="Tích Hợp Xã Hội Lịch Sử - Địa Lí Đại học" userId="3af8c7282a4ac312" providerId="LiveId" clId="{38F2B5A3-5FBF-4222-83B1-91E5FD320F25}" dt="2024-02-18T16:03:08.440" v="0"/>
          <ac:spMkLst>
            <pc:docMk/>
            <pc:sldMk cId="1098160853" sldId="257"/>
            <ac:spMk id="55" creationId="{54CAEDE2-65C2-E429-3999-781673340573}"/>
          </ac:spMkLst>
        </pc:spChg>
        <pc:spChg chg="mod">
          <ac:chgData name="Tích Hợp Xã Hội Lịch Sử - Địa Lí Đại học" userId="3af8c7282a4ac312" providerId="LiveId" clId="{38F2B5A3-5FBF-4222-83B1-91E5FD320F25}" dt="2024-02-18T16:03:08.440" v="0"/>
          <ac:spMkLst>
            <pc:docMk/>
            <pc:sldMk cId="1098160853" sldId="257"/>
            <ac:spMk id="56" creationId="{F2B90004-0380-6D68-C716-A32740C28858}"/>
          </ac:spMkLst>
        </pc:spChg>
        <pc:spChg chg="mod">
          <ac:chgData name="Tích Hợp Xã Hội Lịch Sử - Địa Lí Đại học" userId="3af8c7282a4ac312" providerId="LiveId" clId="{38F2B5A3-5FBF-4222-83B1-91E5FD320F25}" dt="2024-02-18T16:03:08.440" v="0"/>
          <ac:spMkLst>
            <pc:docMk/>
            <pc:sldMk cId="1098160853" sldId="257"/>
            <ac:spMk id="57" creationId="{36082F61-4FA8-DA1C-B01D-BC1154E6FF35}"/>
          </ac:spMkLst>
        </pc:spChg>
        <pc:spChg chg="mod">
          <ac:chgData name="Tích Hợp Xã Hội Lịch Sử - Địa Lí Đại học" userId="3af8c7282a4ac312" providerId="LiveId" clId="{38F2B5A3-5FBF-4222-83B1-91E5FD320F25}" dt="2024-02-18T16:03:08.440" v="0"/>
          <ac:spMkLst>
            <pc:docMk/>
            <pc:sldMk cId="1098160853" sldId="257"/>
            <ac:spMk id="58" creationId="{953F67AA-C445-8D45-8EF3-DE78AC208649}"/>
          </ac:spMkLst>
        </pc:spChg>
        <pc:spChg chg="mod">
          <ac:chgData name="Tích Hợp Xã Hội Lịch Sử - Địa Lí Đại học" userId="3af8c7282a4ac312" providerId="LiveId" clId="{38F2B5A3-5FBF-4222-83B1-91E5FD320F25}" dt="2024-02-18T16:03:08.440" v="0"/>
          <ac:spMkLst>
            <pc:docMk/>
            <pc:sldMk cId="1098160853" sldId="257"/>
            <ac:spMk id="59" creationId="{71AF8FDE-8A6D-EBB1-9543-A9381272AF34}"/>
          </ac:spMkLst>
        </pc:spChg>
        <pc:spChg chg="mod">
          <ac:chgData name="Tích Hợp Xã Hội Lịch Sử - Địa Lí Đại học" userId="3af8c7282a4ac312" providerId="LiveId" clId="{38F2B5A3-5FBF-4222-83B1-91E5FD320F25}" dt="2024-02-18T16:03:08.440" v="0"/>
          <ac:spMkLst>
            <pc:docMk/>
            <pc:sldMk cId="1098160853" sldId="257"/>
            <ac:spMk id="60" creationId="{1FF4A048-7081-3D09-5F84-F4D79C021ACA}"/>
          </ac:spMkLst>
        </pc:spChg>
        <pc:spChg chg="mod">
          <ac:chgData name="Tích Hợp Xã Hội Lịch Sử - Địa Lí Đại học" userId="3af8c7282a4ac312" providerId="LiveId" clId="{38F2B5A3-5FBF-4222-83B1-91E5FD320F25}" dt="2024-02-18T16:03:08.440" v="0"/>
          <ac:spMkLst>
            <pc:docMk/>
            <pc:sldMk cId="1098160853" sldId="257"/>
            <ac:spMk id="61" creationId="{51450F03-9F4E-CC68-9934-C4EB39B82409}"/>
          </ac:spMkLst>
        </pc:spChg>
        <pc:spChg chg="mod">
          <ac:chgData name="Tích Hợp Xã Hội Lịch Sử - Địa Lí Đại học" userId="3af8c7282a4ac312" providerId="LiveId" clId="{38F2B5A3-5FBF-4222-83B1-91E5FD320F25}" dt="2024-02-18T16:03:08.440" v="0"/>
          <ac:spMkLst>
            <pc:docMk/>
            <pc:sldMk cId="1098160853" sldId="257"/>
            <ac:spMk id="62" creationId="{29BA6EFE-FB8A-617F-0DAE-7379C10C719B}"/>
          </ac:spMkLst>
        </pc:spChg>
        <pc:spChg chg="mod">
          <ac:chgData name="Tích Hợp Xã Hội Lịch Sử - Địa Lí Đại học" userId="3af8c7282a4ac312" providerId="LiveId" clId="{38F2B5A3-5FBF-4222-83B1-91E5FD320F25}" dt="2024-02-18T16:03:08.440" v="0"/>
          <ac:spMkLst>
            <pc:docMk/>
            <pc:sldMk cId="1098160853" sldId="257"/>
            <ac:spMk id="63" creationId="{5798B0C4-0CEC-EC3F-05CE-EFF66CDC0571}"/>
          </ac:spMkLst>
        </pc:spChg>
        <pc:spChg chg="mod">
          <ac:chgData name="Tích Hợp Xã Hội Lịch Sử - Địa Lí Đại học" userId="3af8c7282a4ac312" providerId="LiveId" clId="{38F2B5A3-5FBF-4222-83B1-91E5FD320F25}" dt="2024-02-18T16:03:08.440" v="0"/>
          <ac:spMkLst>
            <pc:docMk/>
            <pc:sldMk cId="1098160853" sldId="257"/>
            <ac:spMk id="64" creationId="{638CBDED-CBDF-CC6C-0226-F548C22D34FE}"/>
          </ac:spMkLst>
        </pc:spChg>
        <pc:spChg chg="mod">
          <ac:chgData name="Tích Hợp Xã Hội Lịch Sử - Địa Lí Đại học" userId="3af8c7282a4ac312" providerId="LiveId" clId="{38F2B5A3-5FBF-4222-83B1-91E5FD320F25}" dt="2024-02-18T16:03:08.440" v="0"/>
          <ac:spMkLst>
            <pc:docMk/>
            <pc:sldMk cId="1098160853" sldId="257"/>
            <ac:spMk id="65" creationId="{7BEB3AB9-D94D-E153-C98A-85E46DDACFA8}"/>
          </ac:spMkLst>
        </pc:spChg>
        <pc:spChg chg="mod">
          <ac:chgData name="Tích Hợp Xã Hội Lịch Sử - Địa Lí Đại học" userId="3af8c7282a4ac312" providerId="LiveId" clId="{38F2B5A3-5FBF-4222-83B1-91E5FD320F25}" dt="2024-02-18T16:03:08.440" v="0"/>
          <ac:spMkLst>
            <pc:docMk/>
            <pc:sldMk cId="1098160853" sldId="257"/>
            <ac:spMk id="66" creationId="{FA10B5A6-6C10-F7BE-3A50-ED7EB1DD173A}"/>
          </ac:spMkLst>
        </pc:spChg>
        <pc:spChg chg="mod">
          <ac:chgData name="Tích Hợp Xã Hội Lịch Sử - Địa Lí Đại học" userId="3af8c7282a4ac312" providerId="LiveId" clId="{38F2B5A3-5FBF-4222-83B1-91E5FD320F25}" dt="2024-02-18T16:03:08.440" v="0"/>
          <ac:spMkLst>
            <pc:docMk/>
            <pc:sldMk cId="1098160853" sldId="257"/>
            <ac:spMk id="67" creationId="{D98D553A-E34E-161D-76E8-17B9942F63E2}"/>
          </ac:spMkLst>
        </pc:spChg>
        <pc:spChg chg="mod">
          <ac:chgData name="Tích Hợp Xã Hội Lịch Sử - Địa Lí Đại học" userId="3af8c7282a4ac312" providerId="LiveId" clId="{38F2B5A3-5FBF-4222-83B1-91E5FD320F25}" dt="2024-02-18T16:03:08.440" v="0"/>
          <ac:spMkLst>
            <pc:docMk/>
            <pc:sldMk cId="1098160853" sldId="257"/>
            <ac:spMk id="68" creationId="{024C2D39-8A98-438D-5AC3-1BD0F4419CB9}"/>
          </ac:spMkLst>
        </pc:spChg>
        <pc:spChg chg="mod">
          <ac:chgData name="Tích Hợp Xã Hội Lịch Sử - Địa Lí Đại học" userId="3af8c7282a4ac312" providerId="LiveId" clId="{38F2B5A3-5FBF-4222-83B1-91E5FD320F25}" dt="2024-02-18T16:03:08.440" v="0"/>
          <ac:spMkLst>
            <pc:docMk/>
            <pc:sldMk cId="1098160853" sldId="257"/>
            <ac:spMk id="69" creationId="{1EE88A6C-433F-2D7F-8C63-CD850A098AFB}"/>
          </ac:spMkLst>
        </pc:spChg>
        <pc:spChg chg="mod">
          <ac:chgData name="Tích Hợp Xã Hội Lịch Sử - Địa Lí Đại học" userId="3af8c7282a4ac312" providerId="LiveId" clId="{38F2B5A3-5FBF-4222-83B1-91E5FD320F25}" dt="2024-02-18T16:03:08.440" v="0"/>
          <ac:spMkLst>
            <pc:docMk/>
            <pc:sldMk cId="1098160853" sldId="257"/>
            <ac:spMk id="70" creationId="{61DB92E3-13EB-DA73-66A8-84932204EF14}"/>
          </ac:spMkLst>
        </pc:spChg>
        <pc:spChg chg="mod">
          <ac:chgData name="Tích Hợp Xã Hội Lịch Sử - Địa Lí Đại học" userId="3af8c7282a4ac312" providerId="LiveId" clId="{38F2B5A3-5FBF-4222-83B1-91E5FD320F25}" dt="2024-02-18T16:03:08.440" v="0"/>
          <ac:spMkLst>
            <pc:docMk/>
            <pc:sldMk cId="1098160853" sldId="257"/>
            <ac:spMk id="71" creationId="{A4A379C7-B28E-829D-5E18-E0388C1E42B3}"/>
          </ac:spMkLst>
        </pc:spChg>
        <pc:spChg chg="mod">
          <ac:chgData name="Tích Hợp Xã Hội Lịch Sử - Địa Lí Đại học" userId="3af8c7282a4ac312" providerId="LiveId" clId="{38F2B5A3-5FBF-4222-83B1-91E5FD320F25}" dt="2024-02-18T16:03:08.440" v="0"/>
          <ac:spMkLst>
            <pc:docMk/>
            <pc:sldMk cId="1098160853" sldId="257"/>
            <ac:spMk id="72" creationId="{F47A2711-2F61-DEDF-D942-1B9CD3E0F75C}"/>
          </ac:spMkLst>
        </pc:spChg>
        <pc:spChg chg="mod">
          <ac:chgData name="Tích Hợp Xã Hội Lịch Sử - Địa Lí Đại học" userId="3af8c7282a4ac312" providerId="LiveId" clId="{38F2B5A3-5FBF-4222-83B1-91E5FD320F25}" dt="2024-02-18T16:03:08.440" v="0"/>
          <ac:spMkLst>
            <pc:docMk/>
            <pc:sldMk cId="1098160853" sldId="257"/>
            <ac:spMk id="73" creationId="{8C41E976-7E93-BED6-02E8-E1F680303115}"/>
          </ac:spMkLst>
        </pc:spChg>
        <pc:spChg chg="mod">
          <ac:chgData name="Tích Hợp Xã Hội Lịch Sử - Địa Lí Đại học" userId="3af8c7282a4ac312" providerId="LiveId" clId="{38F2B5A3-5FBF-4222-83B1-91E5FD320F25}" dt="2024-02-18T16:03:08.440" v="0"/>
          <ac:spMkLst>
            <pc:docMk/>
            <pc:sldMk cId="1098160853" sldId="257"/>
            <ac:spMk id="74" creationId="{241CF33A-AA71-08D6-325D-4E8D9F4E5C59}"/>
          </ac:spMkLst>
        </pc:spChg>
        <pc:spChg chg="add mod">
          <ac:chgData name="Tích Hợp Xã Hội Lịch Sử - Địa Lí Đại học" userId="3af8c7282a4ac312" providerId="LiveId" clId="{38F2B5A3-5FBF-4222-83B1-91E5FD320F25}" dt="2024-02-18T16:03:08.440" v="0"/>
          <ac:spMkLst>
            <pc:docMk/>
            <pc:sldMk cId="1098160853" sldId="257"/>
            <ac:spMk id="75" creationId="{81191293-EFAB-3912-8926-C14F4BA3C866}"/>
          </ac:spMkLst>
        </pc:spChg>
        <pc:spChg chg="add mod">
          <ac:chgData name="Tích Hợp Xã Hội Lịch Sử - Địa Lí Đại học" userId="3af8c7282a4ac312" providerId="LiveId" clId="{38F2B5A3-5FBF-4222-83B1-91E5FD320F25}" dt="2024-02-18T16:03:08.440" v="0"/>
          <ac:spMkLst>
            <pc:docMk/>
            <pc:sldMk cId="1098160853" sldId="257"/>
            <ac:spMk id="76" creationId="{E669418C-C316-3A33-280F-91192663B38A}"/>
          </ac:spMkLst>
        </pc:spChg>
        <pc:spChg chg="add mod">
          <ac:chgData name="Tích Hợp Xã Hội Lịch Sử - Địa Lí Đại học" userId="3af8c7282a4ac312" providerId="LiveId" clId="{38F2B5A3-5FBF-4222-83B1-91E5FD320F25}" dt="2024-02-18T16:03:08.440" v="0"/>
          <ac:spMkLst>
            <pc:docMk/>
            <pc:sldMk cId="1098160853" sldId="257"/>
            <ac:spMk id="78" creationId="{CB2A1371-87AB-BF70-CE42-2F2F157A0D12}"/>
          </ac:spMkLst>
        </pc:spChg>
        <pc:spChg chg="add mod">
          <ac:chgData name="Tích Hợp Xã Hội Lịch Sử - Địa Lí Đại học" userId="3af8c7282a4ac312" providerId="LiveId" clId="{38F2B5A3-5FBF-4222-83B1-91E5FD320F25}" dt="2024-02-18T16:03:08.440" v="0"/>
          <ac:spMkLst>
            <pc:docMk/>
            <pc:sldMk cId="1098160853" sldId="257"/>
            <ac:spMk id="79" creationId="{593799B6-7ED8-4CFD-EEFB-85636F72CA49}"/>
          </ac:spMkLst>
        </pc:spChg>
        <pc:spChg chg="add mod">
          <ac:chgData name="Tích Hợp Xã Hội Lịch Sử - Địa Lí Đại học" userId="3af8c7282a4ac312" providerId="LiveId" clId="{38F2B5A3-5FBF-4222-83B1-91E5FD320F25}" dt="2024-02-18T16:03:08.440" v="0"/>
          <ac:spMkLst>
            <pc:docMk/>
            <pc:sldMk cId="1098160853" sldId="257"/>
            <ac:spMk id="80" creationId="{EAC32279-CEDB-8F72-59AB-FB4B7A2A53DA}"/>
          </ac:spMkLst>
        </pc:spChg>
        <pc:spChg chg="add mod">
          <ac:chgData name="Tích Hợp Xã Hội Lịch Sử - Địa Lí Đại học" userId="3af8c7282a4ac312" providerId="LiveId" clId="{38F2B5A3-5FBF-4222-83B1-91E5FD320F25}" dt="2024-02-18T16:03:08.440" v="0"/>
          <ac:spMkLst>
            <pc:docMk/>
            <pc:sldMk cId="1098160853" sldId="257"/>
            <ac:spMk id="81" creationId="{A044D630-E464-12A6-7017-F5D646032355}"/>
          </ac:spMkLst>
        </pc:spChg>
        <pc:spChg chg="add mod">
          <ac:chgData name="Tích Hợp Xã Hội Lịch Sử - Địa Lí Đại học" userId="3af8c7282a4ac312" providerId="LiveId" clId="{38F2B5A3-5FBF-4222-83B1-91E5FD320F25}" dt="2024-02-18T16:03:08.440" v="0"/>
          <ac:spMkLst>
            <pc:docMk/>
            <pc:sldMk cId="1098160853" sldId="257"/>
            <ac:spMk id="82" creationId="{59F17AF1-401D-5DB4-6368-28EB1C01232D}"/>
          </ac:spMkLst>
        </pc:spChg>
        <pc:spChg chg="add mod">
          <ac:chgData name="Tích Hợp Xã Hội Lịch Sử - Địa Lí Đại học" userId="3af8c7282a4ac312" providerId="LiveId" clId="{38F2B5A3-5FBF-4222-83B1-91E5FD320F25}" dt="2024-02-18T16:03:08.440" v="0"/>
          <ac:spMkLst>
            <pc:docMk/>
            <pc:sldMk cId="1098160853" sldId="257"/>
            <ac:spMk id="83" creationId="{E3B06E17-C661-12F8-748B-14F8C8F81785}"/>
          </ac:spMkLst>
        </pc:spChg>
        <pc:spChg chg="mod">
          <ac:chgData name="Tích Hợp Xã Hội Lịch Sử - Địa Lí Đại học" userId="3af8c7282a4ac312" providerId="LiveId" clId="{38F2B5A3-5FBF-4222-83B1-91E5FD320F25}" dt="2024-02-18T16:03:08.440" v="0"/>
          <ac:spMkLst>
            <pc:docMk/>
            <pc:sldMk cId="1098160853" sldId="257"/>
            <ac:spMk id="85" creationId="{61785F4E-1B46-8E5F-35CF-894D9A4D804B}"/>
          </ac:spMkLst>
        </pc:spChg>
        <pc:spChg chg="mod">
          <ac:chgData name="Tích Hợp Xã Hội Lịch Sử - Địa Lí Đại học" userId="3af8c7282a4ac312" providerId="LiveId" clId="{38F2B5A3-5FBF-4222-83B1-91E5FD320F25}" dt="2024-02-18T16:03:08.440" v="0"/>
          <ac:spMkLst>
            <pc:docMk/>
            <pc:sldMk cId="1098160853" sldId="257"/>
            <ac:spMk id="86" creationId="{AED793B4-A1AD-8C4D-33C1-64481DF7FBA0}"/>
          </ac:spMkLst>
        </pc:spChg>
        <pc:spChg chg="add mod">
          <ac:chgData name="Tích Hợp Xã Hội Lịch Sử - Địa Lí Đại học" userId="3af8c7282a4ac312" providerId="LiveId" clId="{38F2B5A3-5FBF-4222-83B1-91E5FD320F25}" dt="2024-02-18T16:03:08.440" v="0"/>
          <ac:spMkLst>
            <pc:docMk/>
            <pc:sldMk cId="1098160853" sldId="257"/>
            <ac:spMk id="87" creationId="{526BACE0-9EC0-C47B-5E6C-CEFB1D8CE297}"/>
          </ac:spMkLst>
        </pc:spChg>
        <pc:spChg chg="mod">
          <ac:chgData name="Tích Hợp Xã Hội Lịch Sử - Địa Lí Đại học" userId="3af8c7282a4ac312" providerId="LiveId" clId="{38F2B5A3-5FBF-4222-83B1-91E5FD320F25}" dt="2024-02-18T16:03:08.440" v="0"/>
          <ac:spMkLst>
            <pc:docMk/>
            <pc:sldMk cId="1098160853" sldId="257"/>
            <ac:spMk id="89" creationId="{05014C44-1156-3EDF-F012-2DE450F3601D}"/>
          </ac:spMkLst>
        </pc:spChg>
        <pc:spChg chg="mod">
          <ac:chgData name="Tích Hợp Xã Hội Lịch Sử - Địa Lí Đại học" userId="3af8c7282a4ac312" providerId="LiveId" clId="{38F2B5A3-5FBF-4222-83B1-91E5FD320F25}" dt="2024-02-18T16:03:08.440" v="0"/>
          <ac:spMkLst>
            <pc:docMk/>
            <pc:sldMk cId="1098160853" sldId="257"/>
            <ac:spMk id="90" creationId="{CA08E0EF-046F-5AB2-EC45-063F0A4301C2}"/>
          </ac:spMkLst>
        </pc:spChg>
        <pc:spChg chg="add mod">
          <ac:chgData name="Tích Hợp Xã Hội Lịch Sử - Địa Lí Đại học" userId="3af8c7282a4ac312" providerId="LiveId" clId="{38F2B5A3-5FBF-4222-83B1-91E5FD320F25}" dt="2024-02-18T16:03:08.440" v="0"/>
          <ac:spMkLst>
            <pc:docMk/>
            <pc:sldMk cId="1098160853" sldId="257"/>
            <ac:spMk id="91" creationId="{1D5E75CD-B14B-7607-DEAE-945BC6E9C296}"/>
          </ac:spMkLst>
        </pc:spChg>
        <pc:spChg chg="mod">
          <ac:chgData name="Tích Hợp Xã Hội Lịch Sử - Địa Lí Đại học" userId="3af8c7282a4ac312" providerId="LiveId" clId="{38F2B5A3-5FBF-4222-83B1-91E5FD320F25}" dt="2024-02-18T16:03:08.440" v="0"/>
          <ac:spMkLst>
            <pc:docMk/>
            <pc:sldMk cId="1098160853" sldId="257"/>
            <ac:spMk id="93" creationId="{4DAE455C-3020-D68D-F0C9-4F3810E464DD}"/>
          </ac:spMkLst>
        </pc:spChg>
        <pc:spChg chg="mod">
          <ac:chgData name="Tích Hợp Xã Hội Lịch Sử - Địa Lí Đại học" userId="3af8c7282a4ac312" providerId="LiveId" clId="{38F2B5A3-5FBF-4222-83B1-91E5FD320F25}" dt="2024-02-18T16:03:08.440" v="0"/>
          <ac:spMkLst>
            <pc:docMk/>
            <pc:sldMk cId="1098160853" sldId="257"/>
            <ac:spMk id="94" creationId="{9BA2F373-1104-6D1C-F6AD-4294F4EFD7FB}"/>
          </ac:spMkLst>
        </pc:spChg>
        <pc:spChg chg="add mod">
          <ac:chgData name="Tích Hợp Xã Hội Lịch Sử - Địa Lí Đại học" userId="3af8c7282a4ac312" providerId="LiveId" clId="{38F2B5A3-5FBF-4222-83B1-91E5FD320F25}" dt="2024-02-18T16:03:08.440" v="0"/>
          <ac:spMkLst>
            <pc:docMk/>
            <pc:sldMk cId="1098160853" sldId="257"/>
            <ac:spMk id="95" creationId="{5D03D321-7E7D-0973-627D-D2697E00077D}"/>
          </ac:spMkLst>
        </pc:spChg>
        <pc:spChg chg="mod">
          <ac:chgData name="Tích Hợp Xã Hội Lịch Sử - Địa Lí Đại học" userId="3af8c7282a4ac312" providerId="LiveId" clId="{38F2B5A3-5FBF-4222-83B1-91E5FD320F25}" dt="2024-02-18T16:03:08.440" v="0"/>
          <ac:spMkLst>
            <pc:docMk/>
            <pc:sldMk cId="1098160853" sldId="257"/>
            <ac:spMk id="97" creationId="{75A1C6FA-3749-70A4-B6C6-86E060BB61C0}"/>
          </ac:spMkLst>
        </pc:spChg>
        <pc:spChg chg="mod">
          <ac:chgData name="Tích Hợp Xã Hội Lịch Sử - Địa Lí Đại học" userId="3af8c7282a4ac312" providerId="LiveId" clId="{38F2B5A3-5FBF-4222-83B1-91E5FD320F25}" dt="2024-02-18T16:03:08.440" v="0"/>
          <ac:spMkLst>
            <pc:docMk/>
            <pc:sldMk cId="1098160853" sldId="257"/>
            <ac:spMk id="98" creationId="{4D0E302F-0A2E-186C-86AB-DF1445ED464B}"/>
          </ac:spMkLst>
        </pc:spChg>
        <pc:spChg chg="add mod">
          <ac:chgData name="Tích Hợp Xã Hội Lịch Sử - Địa Lí Đại học" userId="3af8c7282a4ac312" providerId="LiveId" clId="{38F2B5A3-5FBF-4222-83B1-91E5FD320F25}" dt="2024-02-18T16:03:08.440" v="0"/>
          <ac:spMkLst>
            <pc:docMk/>
            <pc:sldMk cId="1098160853" sldId="257"/>
            <ac:spMk id="99" creationId="{CBA5CC54-B633-EBE7-6988-14C79EBF2D03}"/>
          </ac:spMkLst>
        </pc:spChg>
        <pc:spChg chg="mod">
          <ac:chgData name="Tích Hợp Xã Hội Lịch Sử - Địa Lí Đại học" userId="3af8c7282a4ac312" providerId="LiveId" clId="{38F2B5A3-5FBF-4222-83B1-91E5FD320F25}" dt="2024-02-18T16:03:08.440" v="0"/>
          <ac:spMkLst>
            <pc:docMk/>
            <pc:sldMk cId="1098160853" sldId="257"/>
            <ac:spMk id="101" creationId="{12F2FC34-8A64-E131-F961-69A41153FDF3}"/>
          </ac:spMkLst>
        </pc:spChg>
        <pc:spChg chg="mod">
          <ac:chgData name="Tích Hợp Xã Hội Lịch Sử - Địa Lí Đại học" userId="3af8c7282a4ac312" providerId="LiveId" clId="{38F2B5A3-5FBF-4222-83B1-91E5FD320F25}" dt="2024-02-18T16:03:08.440" v="0"/>
          <ac:spMkLst>
            <pc:docMk/>
            <pc:sldMk cId="1098160853" sldId="257"/>
            <ac:spMk id="102" creationId="{420C37E6-D735-9CF1-6000-06C4F8B86AD5}"/>
          </ac:spMkLst>
        </pc:spChg>
        <pc:spChg chg="add mod">
          <ac:chgData name="Tích Hợp Xã Hội Lịch Sử - Địa Lí Đại học" userId="3af8c7282a4ac312" providerId="LiveId" clId="{38F2B5A3-5FBF-4222-83B1-91E5FD320F25}" dt="2024-02-18T16:03:08.440" v="0"/>
          <ac:spMkLst>
            <pc:docMk/>
            <pc:sldMk cId="1098160853" sldId="257"/>
            <ac:spMk id="103" creationId="{AEDFF4FC-FA77-61A1-2926-5D7FB24765CC}"/>
          </ac:spMkLst>
        </pc:spChg>
        <pc:spChg chg="mod">
          <ac:chgData name="Tích Hợp Xã Hội Lịch Sử - Địa Lí Đại học" userId="3af8c7282a4ac312" providerId="LiveId" clId="{38F2B5A3-5FBF-4222-83B1-91E5FD320F25}" dt="2024-02-18T16:03:08.440" v="0"/>
          <ac:spMkLst>
            <pc:docMk/>
            <pc:sldMk cId="1098160853" sldId="257"/>
            <ac:spMk id="105" creationId="{EA601133-1318-1599-C3D4-2B3A953CB43C}"/>
          </ac:spMkLst>
        </pc:spChg>
        <pc:spChg chg="mod">
          <ac:chgData name="Tích Hợp Xã Hội Lịch Sử - Địa Lí Đại học" userId="3af8c7282a4ac312" providerId="LiveId" clId="{38F2B5A3-5FBF-4222-83B1-91E5FD320F25}" dt="2024-02-18T16:03:08.440" v="0"/>
          <ac:spMkLst>
            <pc:docMk/>
            <pc:sldMk cId="1098160853" sldId="257"/>
            <ac:spMk id="106" creationId="{6735D386-040C-EC19-C713-FEB652E23456}"/>
          </ac:spMkLst>
        </pc:spChg>
        <pc:spChg chg="add mod">
          <ac:chgData name="Tích Hợp Xã Hội Lịch Sử - Địa Lí Đại học" userId="3af8c7282a4ac312" providerId="LiveId" clId="{38F2B5A3-5FBF-4222-83B1-91E5FD320F25}" dt="2024-02-18T16:03:08.440" v="0"/>
          <ac:spMkLst>
            <pc:docMk/>
            <pc:sldMk cId="1098160853" sldId="257"/>
            <ac:spMk id="107" creationId="{C93DE010-C2B6-0584-EEAF-5FF53ACB6EF1}"/>
          </ac:spMkLst>
        </pc:spChg>
        <pc:spChg chg="mod">
          <ac:chgData name="Tích Hợp Xã Hội Lịch Sử - Địa Lí Đại học" userId="3af8c7282a4ac312" providerId="LiveId" clId="{38F2B5A3-5FBF-4222-83B1-91E5FD320F25}" dt="2024-02-18T16:03:08.440" v="0"/>
          <ac:spMkLst>
            <pc:docMk/>
            <pc:sldMk cId="1098160853" sldId="257"/>
            <ac:spMk id="109" creationId="{466757B7-72E0-C187-640F-68F87BCC16F0}"/>
          </ac:spMkLst>
        </pc:spChg>
        <pc:spChg chg="mod">
          <ac:chgData name="Tích Hợp Xã Hội Lịch Sử - Địa Lí Đại học" userId="3af8c7282a4ac312" providerId="LiveId" clId="{38F2B5A3-5FBF-4222-83B1-91E5FD320F25}" dt="2024-02-18T16:03:08.440" v="0"/>
          <ac:spMkLst>
            <pc:docMk/>
            <pc:sldMk cId="1098160853" sldId="257"/>
            <ac:spMk id="110" creationId="{4B8DD2DC-4A40-181D-020E-D4628CB92957}"/>
          </ac:spMkLst>
        </pc:spChg>
        <pc:spChg chg="add mod">
          <ac:chgData name="Tích Hợp Xã Hội Lịch Sử - Địa Lí Đại học" userId="3af8c7282a4ac312" providerId="LiveId" clId="{38F2B5A3-5FBF-4222-83B1-91E5FD320F25}" dt="2024-02-18T16:03:08.440" v="0"/>
          <ac:spMkLst>
            <pc:docMk/>
            <pc:sldMk cId="1098160853" sldId="257"/>
            <ac:spMk id="111" creationId="{2D8A4FE1-FDB4-E34D-7FE4-3387E7310EB2}"/>
          </ac:spMkLst>
        </pc:spChg>
        <pc:spChg chg="add mod">
          <ac:chgData name="Tích Hợp Xã Hội Lịch Sử - Địa Lí Đại học" userId="3af8c7282a4ac312" providerId="LiveId" clId="{38F2B5A3-5FBF-4222-83B1-91E5FD320F25}" dt="2024-02-18T16:03:08.440" v="0"/>
          <ac:spMkLst>
            <pc:docMk/>
            <pc:sldMk cId="1098160853" sldId="257"/>
            <ac:spMk id="112" creationId="{704BC292-6532-1C02-598F-8019CF0E258E}"/>
          </ac:spMkLst>
        </pc:spChg>
        <pc:spChg chg="add mod">
          <ac:chgData name="Tích Hợp Xã Hội Lịch Sử - Địa Lí Đại học" userId="3af8c7282a4ac312" providerId="LiveId" clId="{38F2B5A3-5FBF-4222-83B1-91E5FD320F25}" dt="2024-02-18T16:03:08.440" v="0"/>
          <ac:spMkLst>
            <pc:docMk/>
            <pc:sldMk cId="1098160853" sldId="257"/>
            <ac:spMk id="113" creationId="{BFCA4865-4F2E-DEC4-4A3A-5B3AA92B3388}"/>
          </ac:spMkLst>
        </pc:spChg>
        <pc:spChg chg="add mod">
          <ac:chgData name="Tích Hợp Xã Hội Lịch Sử - Địa Lí Đại học" userId="3af8c7282a4ac312" providerId="LiveId" clId="{38F2B5A3-5FBF-4222-83B1-91E5FD320F25}" dt="2024-02-18T16:03:08.440" v="0"/>
          <ac:spMkLst>
            <pc:docMk/>
            <pc:sldMk cId="1098160853" sldId="257"/>
            <ac:spMk id="114" creationId="{BB27D086-74C0-5F0F-29D5-6C4B99D2CCD9}"/>
          </ac:spMkLst>
        </pc:spChg>
        <pc:spChg chg="add mod">
          <ac:chgData name="Tích Hợp Xã Hội Lịch Sử - Địa Lí Đại học" userId="3af8c7282a4ac312" providerId="LiveId" clId="{38F2B5A3-5FBF-4222-83B1-91E5FD320F25}" dt="2024-02-18T16:03:08.440" v="0"/>
          <ac:spMkLst>
            <pc:docMk/>
            <pc:sldMk cId="1098160853" sldId="257"/>
            <ac:spMk id="115" creationId="{F273977C-72DC-FA42-5CA1-9826A726DC8B}"/>
          </ac:spMkLst>
        </pc:spChg>
        <pc:spChg chg="add mod">
          <ac:chgData name="Tích Hợp Xã Hội Lịch Sử - Địa Lí Đại học" userId="3af8c7282a4ac312" providerId="LiveId" clId="{38F2B5A3-5FBF-4222-83B1-91E5FD320F25}" dt="2024-02-18T16:03:08.440" v="0"/>
          <ac:spMkLst>
            <pc:docMk/>
            <pc:sldMk cId="1098160853" sldId="257"/>
            <ac:spMk id="116" creationId="{8ACBE4C9-56F9-03D9-AB54-320793CA4E65}"/>
          </ac:spMkLst>
        </pc:spChg>
        <pc:spChg chg="add mod">
          <ac:chgData name="Tích Hợp Xã Hội Lịch Sử - Địa Lí Đại học" userId="3af8c7282a4ac312" providerId="LiveId" clId="{38F2B5A3-5FBF-4222-83B1-91E5FD320F25}" dt="2024-02-18T16:03:08.440" v="0"/>
          <ac:spMkLst>
            <pc:docMk/>
            <pc:sldMk cId="1098160853" sldId="257"/>
            <ac:spMk id="117" creationId="{BCC6E99D-15DB-1585-323C-72F0CF260200}"/>
          </ac:spMkLst>
        </pc:spChg>
        <pc:spChg chg="add mod">
          <ac:chgData name="Tích Hợp Xã Hội Lịch Sử - Địa Lí Đại học" userId="3af8c7282a4ac312" providerId="LiveId" clId="{38F2B5A3-5FBF-4222-83B1-91E5FD320F25}" dt="2024-02-18T16:03:08.440" v="0"/>
          <ac:spMkLst>
            <pc:docMk/>
            <pc:sldMk cId="1098160853" sldId="257"/>
            <ac:spMk id="118" creationId="{453B2C80-354A-B57E-68F0-05763B4145B3}"/>
          </ac:spMkLst>
        </pc:spChg>
        <pc:spChg chg="add mod">
          <ac:chgData name="Tích Hợp Xã Hội Lịch Sử - Địa Lí Đại học" userId="3af8c7282a4ac312" providerId="LiveId" clId="{38F2B5A3-5FBF-4222-83B1-91E5FD320F25}" dt="2024-02-18T16:03:08.440" v="0"/>
          <ac:spMkLst>
            <pc:docMk/>
            <pc:sldMk cId="1098160853" sldId="257"/>
            <ac:spMk id="119" creationId="{344CF9A5-36CD-CAC0-BEA4-89C386B3F215}"/>
          </ac:spMkLst>
        </pc:spChg>
        <pc:spChg chg="add mod">
          <ac:chgData name="Tích Hợp Xã Hội Lịch Sử - Địa Lí Đại học" userId="3af8c7282a4ac312" providerId="LiveId" clId="{38F2B5A3-5FBF-4222-83B1-91E5FD320F25}" dt="2024-02-18T16:03:08.440" v="0"/>
          <ac:spMkLst>
            <pc:docMk/>
            <pc:sldMk cId="1098160853" sldId="257"/>
            <ac:spMk id="120" creationId="{6953DDF7-2FEF-6D72-E879-0326C5E8F8E1}"/>
          </ac:spMkLst>
        </pc:spChg>
        <pc:spChg chg="add mod">
          <ac:chgData name="Tích Hợp Xã Hội Lịch Sử - Địa Lí Đại học" userId="3af8c7282a4ac312" providerId="LiveId" clId="{38F2B5A3-5FBF-4222-83B1-91E5FD320F25}" dt="2024-02-18T16:03:08.440" v="0"/>
          <ac:spMkLst>
            <pc:docMk/>
            <pc:sldMk cId="1098160853" sldId="257"/>
            <ac:spMk id="121" creationId="{CC267358-956B-A374-4771-2AA56CF2D341}"/>
          </ac:spMkLst>
        </pc:spChg>
        <pc:spChg chg="add mod">
          <ac:chgData name="Tích Hợp Xã Hội Lịch Sử - Địa Lí Đại học" userId="3af8c7282a4ac312" providerId="LiveId" clId="{38F2B5A3-5FBF-4222-83B1-91E5FD320F25}" dt="2024-02-18T16:03:08.440" v="0"/>
          <ac:spMkLst>
            <pc:docMk/>
            <pc:sldMk cId="1098160853" sldId="257"/>
            <ac:spMk id="122" creationId="{0C61D79A-0E23-D9A1-95FF-B990B62ACA15}"/>
          </ac:spMkLst>
        </pc:spChg>
        <pc:spChg chg="add mod">
          <ac:chgData name="Tích Hợp Xã Hội Lịch Sử - Địa Lí Đại học" userId="3af8c7282a4ac312" providerId="LiveId" clId="{38F2B5A3-5FBF-4222-83B1-91E5FD320F25}" dt="2024-02-18T16:03:08.440" v="0"/>
          <ac:spMkLst>
            <pc:docMk/>
            <pc:sldMk cId="1098160853" sldId="257"/>
            <ac:spMk id="123" creationId="{5D2383C1-7E3B-30E9-9733-671F394EDC47}"/>
          </ac:spMkLst>
        </pc:spChg>
        <pc:spChg chg="add mod">
          <ac:chgData name="Tích Hợp Xã Hội Lịch Sử - Địa Lí Đại học" userId="3af8c7282a4ac312" providerId="LiveId" clId="{38F2B5A3-5FBF-4222-83B1-91E5FD320F25}" dt="2024-02-18T16:03:08.440" v="0"/>
          <ac:spMkLst>
            <pc:docMk/>
            <pc:sldMk cId="1098160853" sldId="257"/>
            <ac:spMk id="124" creationId="{E357CDBC-EB83-31C0-F08E-74EB097D5C82}"/>
          </ac:spMkLst>
        </pc:spChg>
        <pc:spChg chg="add mod">
          <ac:chgData name="Tích Hợp Xã Hội Lịch Sử - Địa Lí Đại học" userId="3af8c7282a4ac312" providerId="LiveId" clId="{38F2B5A3-5FBF-4222-83B1-91E5FD320F25}" dt="2024-02-18T16:03:08.440" v="0"/>
          <ac:spMkLst>
            <pc:docMk/>
            <pc:sldMk cId="1098160853" sldId="257"/>
            <ac:spMk id="125" creationId="{D72528F9-B697-3C5B-0E7B-8F6AF4AC11F2}"/>
          </ac:spMkLst>
        </pc:spChg>
        <pc:spChg chg="add mod">
          <ac:chgData name="Tích Hợp Xã Hội Lịch Sử - Địa Lí Đại học" userId="3af8c7282a4ac312" providerId="LiveId" clId="{38F2B5A3-5FBF-4222-83B1-91E5FD320F25}" dt="2024-02-18T16:03:08.440" v="0"/>
          <ac:spMkLst>
            <pc:docMk/>
            <pc:sldMk cId="1098160853" sldId="257"/>
            <ac:spMk id="126" creationId="{EA6A5A09-8441-C4D6-63A0-C2FA2F33F4E2}"/>
          </ac:spMkLst>
        </pc:spChg>
        <pc:spChg chg="add mod">
          <ac:chgData name="Tích Hợp Xã Hội Lịch Sử - Địa Lí Đại học" userId="3af8c7282a4ac312" providerId="LiveId" clId="{38F2B5A3-5FBF-4222-83B1-91E5FD320F25}" dt="2024-02-18T16:03:08.440" v="0"/>
          <ac:spMkLst>
            <pc:docMk/>
            <pc:sldMk cId="1098160853" sldId="257"/>
            <ac:spMk id="127" creationId="{FCE411A8-FB3E-EA3E-64AB-6854BBC1A999}"/>
          </ac:spMkLst>
        </pc:spChg>
        <pc:spChg chg="add mod">
          <ac:chgData name="Tích Hợp Xã Hội Lịch Sử - Địa Lí Đại học" userId="3af8c7282a4ac312" providerId="LiveId" clId="{38F2B5A3-5FBF-4222-83B1-91E5FD320F25}" dt="2024-02-18T16:03:08.440" v="0"/>
          <ac:spMkLst>
            <pc:docMk/>
            <pc:sldMk cId="1098160853" sldId="257"/>
            <ac:spMk id="128" creationId="{7675D9E9-F68F-BF14-E71E-8126249E9193}"/>
          </ac:spMkLst>
        </pc:spChg>
        <pc:spChg chg="add mod">
          <ac:chgData name="Tích Hợp Xã Hội Lịch Sử - Địa Lí Đại học" userId="3af8c7282a4ac312" providerId="LiveId" clId="{38F2B5A3-5FBF-4222-83B1-91E5FD320F25}" dt="2024-02-18T16:03:08.440" v="0"/>
          <ac:spMkLst>
            <pc:docMk/>
            <pc:sldMk cId="1098160853" sldId="257"/>
            <ac:spMk id="129" creationId="{9BF5CD95-94B7-B7CD-172A-E9C8E22C4282}"/>
          </ac:spMkLst>
        </pc:spChg>
        <pc:spChg chg="add mod">
          <ac:chgData name="Tích Hợp Xã Hội Lịch Sử - Địa Lí Đại học" userId="3af8c7282a4ac312" providerId="LiveId" clId="{38F2B5A3-5FBF-4222-83B1-91E5FD320F25}" dt="2024-02-18T16:03:08.440" v="0"/>
          <ac:spMkLst>
            <pc:docMk/>
            <pc:sldMk cId="1098160853" sldId="257"/>
            <ac:spMk id="130" creationId="{044F0613-7255-BA41-40F3-80BD81D11152}"/>
          </ac:spMkLst>
        </pc:spChg>
        <pc:spChg chg="add mod">
          <ac:chgData name="Tích Hợp Xã Hội Lịch Sử - Địa Lí Đại học" userId="3af8c7282a4ac312" providerId="LiveId" clId="{38F2B5A3-5FBF-4222-83B1-91E5FD320F25}" dt="2024-02-18T16:03:08.440" v="0"/>
          <ac:spMkLst>
            <pc:docMk/>
            <pc:sldMk cId="1098160853" sldId="257"/>
            <ac:spMk id="131" creationId="{8276ACCA-5170-CA75-C825-BEDDD047DF25}"/>
          </ac:spMkLst>
        </pc:spChg>
        <pc:spChg chg="add mod">
          <ac:chgData name="Tích Hợp Xã Hội Lịch Sử - Địa Lí Đại học" userId="3af8c7282a4ac312" providerId="LiveId" clId="{38F2B5A3-5FBF-4222-83B1-91E5FD320F25}" dt="2024-02-18T16:03:08.440" v="0"/>
          <ac:spMkLst>
            <pc:docMk/>
            <pc:sldMk cId="1098160853" sldId="257"/>
            <ac:spMk id="132" creationId="{2BD4CEBB-798E-C991-D86D-3AA834A304CB}"/>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33" creationId="{2968E4D4-D8F9-3456-406D-5D16F12E811C}"/>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34" creationId="{CFBD66FE-9619-6B65-8CA8-71606E0DB029}"/>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35" creationId="{3C4FAA44-E91B-7FA0-2951-0658035CA96E}"/>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36" creationId="{1565D64B-822B-3D0E-3B91-6259C18BA874}"/>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37" creationId="{3DE613C9-E25B-6564-E5CC-16441F204556}"/>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38" creationId="{FBCE3847-E6BE-0C51-F674-1E7E64576E1A}"/>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39" creationId="{79E52F92-1D12-74C6-3055-41676A3D88EF}"/>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40" creationId="{82DA6675-052D-2269-8F8E-5A352DE82337}"/>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41" creationId="{D312311E-ECFD-FCAD-EC56-F7EA1F497E5C}"/>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42" creationId="{FA55C18B-5FAB-C00C-6F3C-DB6D914D04D9}"/>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43" creationId="{6EACCF58-A604-EF3B-48B7-101A50F61702}"/>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44" creationId="{96F7E47A-07FE-791E-1988-E4B7017B25A9}"/>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45" creationId="{BC4A5023-70D5-5C82-AFF0-A00E67D47820}"/>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46" creationId="{F2A6925C-6C7D-FE17-2048-738C1257C4BE}"/>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47" creationId="{046E66CC-8ABD-77D3-4A40-4C164909899E}"/>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48" creationId="{2785A0E9-C538-BF6C-E42D-FFF635F0C9FC}"/>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49" creationId="{7A4739FE-C16A-0F48-C06C-2BD5F59411D7}"/>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50" creationId="{1E78008A-4C34-BD67-0F9A-4A1995EB35BF}"/>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51" creationId="{6BB0079E-E2F7-E778-BBE6-5629BFD605FD}"/>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52" creationId="{71BEE050-3588-2F97-4768-009153EF843F}"/>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53" creationId="{4125C89E-7D9D-E7DC-B682-3F7C9991005E}"/>
          </ac:spMkLst>
        </pc:spChg>
        <pc:spChg chg="mod">
          <ac:chgData name="Tích Hợp Xã Hội Lịch Sử - Địa Lí Đại học" userId="3af8c7282a4ac312" providerId="LiveId" clId="{38F2B5A3-5FBF-4222-83B1-91E5FD320F25}" dt="2024-02-18T16:04:04.072" v="2"/>
          <ac:spMkLst>
            <pc:docMk/>
            <pc:sldMk cId="1098160853" sldId="257"/>
            <ac:spMk id="161" creationId="{85409F28-4930-3E28-2653-0FE2BEB51D89}"/>
          </ac:spMkLst>
        </pc:spChg>
        <pc:spChg chg="mod">
          <ac:chgData name="Tích Hợp Xã Hội Lịch Sử - Địa Lí Đại học" userId="3af8c7282a4ac312" providerId="LiveId" clId="{38F2B5A3-5FBF-4222-83B1-91E5FD320F25}" dt="2024-02-18T16:04:04.072" v="2"/>
          <ac:spMkLst>
            <pc:docMk/>
            <pc:sldMk cId="1098160853" sldId="257"/>
            <ac:spMk id="162" creationId="{5FAF1DF9-9878-B058-F88E-61014DFDA549}"/>
          </ac:spMkLst>
        </pc:spChg>
        <pc:spChg chg="mod">
          <ac:chgData name="Tích Hợp Xã Hội Lịch Sử - Địa Lí Đại học" userId="3af8c7282a4ac312" providerId="LiveId" clId="{38F2B5A3-5FBF-4222-83B1-91E5FD320F25}" dt="2024-02-18T16:04:04.072" v="2"/>
          <ac:spMkLst>
            <pc:docMk/>
            <pc:sldMk cId="1098160853" sldId="257"/>
            <ac:spMk id="163" creationId="{DB02D09C-A665-FED3-5C90-AEE38D89EECB}"/>
          </ac:spMkLst>
        </pc:spChg>
        <pc:spChg chg="mod">
          <ac:chgData name="Tích Hợp Xã Hội Lịch Sử - Địa Lí Đại học" userId="3af8c7282a4ac312" providerId="LiveId" clId="{38F2B5A3-5FBF-4222-83B1-91E5FD320F25}" dt="2024-02-18T16:04:04.072" v="2"/>
          <ac:spMkLst>
            <pc:docMk/>
            <pc:sldMk cId="1098160853" sldId="257"/>
            <ac:spMk id="164" creationId="{B6D59F0A-D003-E75A-ED7F-3592C755C3EA}"/>
          </ac:spMkLst>
        </pc:spChg>
        <pc:spChg chg="mod">
          <ac:chgData name="Tích Hợp Xã Hội Lịch Sử - Địa Lí Đại học" userId="3af8c7282a4ac312" providerId="LiveId" clId="{38F2B5A3-5FBF-4222-83B1-91E5FD320F25}" dt="2024-02-18T16:04:04.072" v="2"/>
          <ac:spMkLst>
            <pc:docMk/>
            <pc:sldMk cId="1098160853" sldId="257"/>
            <ac:spMk id="165" creationId="{563E8644-F6C8-3C70-C092-1CF28B687707}"/>
          </ac:spMkLst>
        </pc:spChg>
        <pc:spChg chg="mod">
          <ac:chgData name="Tích Hợp Xã Hội Lịch Sử - Địa Lí Đại học" userId="3af8c7282a4ac312" providerId="LiveId" clId="{38F2B5A3-5FBF-4222-83B1-91E5FD320F25}" dt="2024-02-18T16:04:04.072" v="2"/>
          <ac:spMkLst>
            <pc:docMk/>
            <pc:sldMk cId="1098160853" sldId="257"/>
            <ac:spMk id="166" creationId="{D17B6736-D3CE-CF69-9CCF-FAAFC20A855C}"/>
          </ac:spMkLst>
        </pc:spChg>
        <pc:spChg chg="mod">
          <ac:chgData name="Tích Hợp Xã Hội Lịch Sử - Địa Lí Đại học" userId="3af8c7282a4ac312" providerId="LiveId" clId="{38F2B5A3-5FBF-4222-83B1-91E5FD320F25}" dt="2024-02-18T16:04:04.072" v="2"/>
          <ac:spMkLst>
            <pc:docMk/>
            <pc:sldMk cId="1098160853" sldId="257"/>
            <ac:spMk id="167" creationId="{DBE2AF27-B275-7A12-E5E5-B41D7B15F4A5}"/>
          </ac:spMkLst>
        </pc:spChg>
        <pc:spChg chg="mod">
          <ac:chgData name="Tích Hợp Xã Hội Lịch Sử - Địa Lí Đại học" userId="3af8c7282a4ac312" providerId="LiveId" clId="{38F2B5A3-5FBF-4222-83B1-91E5FD320F25}" dt="2024-02-18T16:04:04.072" v="2"/>
          <ac:spMkLst>
            <pc:docMk/>
            <pc:sldMk cId="1098160853" sldId="257"/>
            <ac:spMk id="168" creationId="{BE39EDC0-8159-23EC-2BF9-55FB5079C0EA}"/>
          </ac:spMkLst>
        </pc:spChg>
        <pc:spChg chg="mod">
          <ac:chgData name="Tích Hợp Xã Hội Lịch Sử - Địa Lí Đại học" userId="3af8c7282a4ac312" providerId="LiveId" clId="{38F2B5A3-5FBF-4222-83B1-91E5FD320F25}" dt="2024-02-18T16:04:04.072" v="2"/>
          <ac:spMkLst>
            <pc:docMk/>
            <pc:sldMk cId="1098160853" sldId="257"/>
            <ac:spMk id="169" creationId="{1BC09C8D-40A2-EB56-73A6-B6DA861AF157}"/>
          </ac:spMkLst>
        </pc:spChg>
        <pc:spChg chg="mod">
          <ac:chgData name="Tích Hợp Xã Hội Lịch Sử - Địa Lí Đại học" userId="3af8c7282a4ac312" providerId="LiveId" clId="{38F2B5A3-5FBF-4222-83B1-91E5FD320F25}" dt="2024-02-18T16:04:04.072" v="2"/>
          <ac:spMkLst>
            <pc:docMk/>
            <pc:sldMk cId="1098160853" sldId="257"/>
            <ac:spMk id="170" creationId="{E7633FC5-DA0F-3FC7-9BD3-881400FF921C}"/>
          </ac:spMkLst>
        </pc:spChg>
        <pc:spChg chg="mod">
          <ac:chgData name="Tích Hợp Xã Hội Lịch Sử - Địa Lí Đại học" userId="3af8c7282a4ac312" providerId="LiveId" clId="{38F2B5A3-5FBF-4222-83B1-91E5FD320F25}" dt="2024-02-18T16:04:04.072" v="2"/>
          <ac:spMkLst>
            <pc:docMk/>
            <pc:sldMk cId="1098160853" sldId="257"/>
            <ac:spMk id="171" creationId="{27B4D7A4-6E60-A367-22B7-900C7C867F03}"/>
          </ac:spMkLst>
        </pc:spChg>
        <pc:spChg chg="mod">
          <ac:chgData name="Tích Hợp Xã Hội Lịch Sử - Địa Lí Đại học" userId="3af8c7282a4ac312" providerId="LiveId" clId="{38F2B5A3-5FBF-4222-83B1-91E5FD320F25}" dt="2024-02-18T16:04:04.072" v="2"/>
          <ac:spMkLst>
            <pc:docMk/>
            <pc:sldMk cId="1098160853" sldId="257"/>
            <ac:spMk id="172" creationId="{1BE74173-D3B0-22E4-1BE6-D2F93E42A75A}"/>
          </ac:spMkLst>
        </pc:spChg>
        <pc:spChg chg="mod">
          <ac:chgData name="Tích Hợp Xã Hội Lịch Sử - Địa Lí Đại học" userId="3af8c7282a4ac312" providerId="LiveId" clId="{38F2B5A3-5FBF-4222-83B1-91E5FD320F25}" dt="2024-02-18T16:04:04.072" v="2"/>
          <ac:spMkLst>
            <pc:docMk/>
            <pc:sldMk cId="1098160853" sldId="257"/>
            <ac:spMk id="173" creationId="{B8FE55EB-F54A-CD24-FF70-05145660BBBE}"/>
          </ac:spMkLst>
        </pc:spChg>
        <pc:spChg chg="mod">
          <ac:chgData name="Tích Hợp Xã Hội Lịch Sử - Địa Lí Đại học" userId="3af8c7282a4ac312" providerId="LiveId" clId="{38F2B5A3-5FBF-4222-83B1-91E5FD320F25}" dt="2024-02-18T16:04:04.072" v="2"/>
          <ac:spMkLst>
            <pc:docMk/>
            <pc:sldMk cId="1098160853" sldId="257"/>
            <ac:spMk id="174" creationId="{0F729477-0970-71BB-F15D-46E0C2C57136}"/>
          </ac:spMkLst>
        </pc:spChg>
        <pc:spChg chg="mod">
          <ac:chgData name="Tích Hợp Xã Hội Lịch Sử - Địa Lí Đại học" userId="3af8c7282a4ac312" providerId="LiveId" clId="{38F2B5A3-5FBF-4222-83B1-91E5FD320F25}" dt="2024-02-18T16:04:04.072" v="2"/>
          <ac:spMkLst>
            <pc:docMk/>
            <pc:sldMk cId="1098160853" sldId="257"/>
            <ac:spMk id="175" creationId="{86561F52-1425-38BD-653D-AFE0A0166536}"/>
          </ac:spMkLst>
        </pc:spChg>
        <pc:spChg chg="mod">
          <ac:chgData name="Tích Hợp Xã Hội Lịch Sử - Địa Lí Đại học" userId="3af8c7282a4ac312" providerId="LiveId" clId="{38F2B5A3-5FBF-4222-83B1-91E5FD320F25}" dt="2024-02-18T16:04:04.072" v="2"/>
          <ac:spMkLst>
            <pc:docMk/>
            <pc:sldMk cId="1098160853" sldId="257"/>
            <ac:spMk id="176" creationId="{233B9422-F618-07A3-163B-5B0A8C8D575F}"/>
          </ac:spMkLst>
        </pc:spChg>
        <pc:spChg chg="mod">
          <ac:chgData name="Tích Hợp Xã Hội Lịch Sử - Địa Lí Đại học" userId="3af8c7282a4ac312" providerId="LiveId" clId="{38F2B5A3-5FBF-4222-83B1-91E5FD320F25}" dt="2024-02-18T16:04:04.072" v="2"/>
          <ac:spMkLst>
            <pc:docMk/>
            <pc:sldMk cId="1098160853" sldId="257"/>
            <ac:spMk id="177" creationId="{1981A01A-6E49-0F02-0206-BE5755BF504F}"/>
          </ac:spMkLst>
        </pc:spChg>
        <pc:spChg chg="mod">
          <ac:chgData name="Tích Hợp Xã Hội Lịch Sử - Địa Lí Đại học" userId="3af8c7282a4ac312" providerId="LiveId" clId="{38F2B5A3-5FBF-4222-83B1-91E5FD320F25}" dt="2024-02-18T16:04:04.072" v="2"/>
          <ac:spMkLst>
            <pc:docMk/>
            <pc:sldMk cId="1098160853" sldId="257"/>
            <ac:spMk id="178" creationId="{D20FCF1F-48B3-93B0-94EB-E3D672905EC7}"/>
          </ac:spMkLst>
        </pc:spChg>
        <pc:spChg chg="mod">
          <ac:chgData name="Tích Hợp Xã Hội Lịch Sử - Địa Lí Đại học" userId="3af8c7282a4ac312" providerId="LiveId" clId="{38F2B5A3-5FBF-4222-83B1-91E5FD320F25}" dt="2024-02-18T16:04:04.072" v="2"/>
          <ac:spMkLst>
            <pc:docMk/>
            <pc:sldMk cId="1098160853" sldId="257"/>
            <ac:spMk id="179" creationId="{1B95E5D8-A9A7-6CCF-5227-05F6015898C8}"/>
          </ac:spMkLst>
        </pc:spChg>
        <pc:spChg chg="mod">
          <ac:chgData name="Tích Hợp Xã Hội Lịch Sử - Địa Lí Đại học" userId="3af8c7282a4ac312" providerId="LiveId" clId="{38F2B5A3-5FBF-4222-83B1-91E5FD320F25}" dt="2024-02-18T16:04:04.072" v="2"/>
          <ac:spMkLst>
            <pc:docMk/>
            <pc:sldMk cId="1098160853" sldId="257"/>
            <ac:spMk id="180" creationId="{2EEAEA8C-7212-8BF1-C14B-E1B63F104C57}"/>
          </ac:spMkLst>
        </pc:spChg>
        <pc:spChg chg="mod">
          <ac:chgData name="Tích Hợp Xã Hội Lịch Sử - Địa Lí Đại học" userId="3af8c7282a4ac312" providerId="LiveId" clId="{38F2B5A3-5FBF-4222-83B1-91E5FD320F25}" dt="2024-02-18T16:04:04.072" v="2"/>
          <ac:spMkLst>
            <pc:docMk/>
            <pc:sldMk cId="1098160853" sldId="257"/>
            <ac:spMk id="181" creationId="{70E6F5EA-7149-B31E-C591-883C252E9EB4}"/>
          </ac:spMkLst>
        </pc:spChg>
        <pc:spChg chg="mod">
          <ac:chgData name="Tích Hợp Xã Hội Lịch Sử - Địa Lí Đại học" userId="3af8c7282a4ac312" providerId="LiveId" clId="{38F2B5A3-5FBF-4222-83B1-91E5FD320F25}" dt="2024-02-18T16:04:04.072" v="2"/>
          <ac:spMkLst>
            <pc:docMk/>
            <pc:sldMk cId="1098160853" sldId="257"/>
            <ac:spMk id="182" creationId="{52FB8417-CE6A-10EA-CD79-E4A616F76E3F}"/>
          </ac:spMkLst>
        </pc:spChg>
        <pc:spChg chg="mod">
          <ac:chgData name="Tích Hợp Xã Hội Lịch Sử - Địa Lí Đại học" userId="3af8c7282a4ac312" providerId="LiveId" clId="{38F2B5A3-5FBF-4222-83B1-91E5FD320F25}" dt="2024-02-18T16:04:04.072" v="2"/>
          <ac:spMkLst>
            <pc:docMk/>
            <pc:sldMk cId="1098160853" sldId="257"/>
            <ac:spMk id="183" creationId="{C12EC1A8-9BE8-E9D9-DCA7-4F463659539E}"/>
          </ac:spMkLst>
        </pc:spChg>
        <pc:spChg chg="mod">
          <ac:chgData name="Tích Hợp Xã Hội Lịch Sử - Địa Lí Đại học" userId="3af8c7282a4ac312" providerId="LiveId" clId="{38F2B5A3-5FBF-4222-83B1-91E5FD320F25}" dt="2024-02-18T16:04:04.072" v="2"/>
          <ac:spMkLst>
            <pc:docMk/>
            <pc:sldMk cId="1098160853" sldId="257"/>
            <ac:spMk id="184" creationId="{D91E629C-C36B-4DB8-6371-5CC075656B25}"/>
          </ac:spMkLst>
        </pc:spChg>
        <pc:spChg chg="mod">
          <ac:chgData name="Tích Hợp Xã Hội Lịch Sử - Địa Lí Đại học" userId="3af8c7282a4ac312" providerId="LiveId" clId="{38F2B5A3-5FBF-4222-83B1-91E5FD320F25}" dt="2024-02-18T16:04:04.072" v="2"/>
          <ac:spMkLst>
            <pc:docMk/>
            <pc:sldMk cId="1098160853" sldId="257"/>
            <ac:spMk id="185" creationId="{D71915BB-CF71-3B88-2B49-CFBC33F71D05}"/>
          </ac:spMkLst>
        </pc:spChg>
        <pc:spChg chg="mod">
          <ac:chgData name="Tích Hợp Xã Hội Lịch Sử - Địa Lí Đại học" userId="3af8c7282a4ac312" providerId="LiveId" clId="{38F2B5A3-5FBF-4222-83B1-91E5FD320F25}" dt="2024-02-18T16:04:04.072" v="2"/>
          <ac:spMkLst>
            <pc:docMk/>
            <pc:sldMk cId="1098160853" sldId="257"/>
            <ac:spMk id="186" creationId="{7C8053F8-E295-0688-0628-DE342C66549B}"/>
          </ac:spMkLst>
        </pc:spChg>
        <pc:spChg chg="mod">
          <ac:chgData name="Tích Hợp Xã Hội Lịch Sử - Địa Lí Đại học" userId="3af8c7282a4ac312" providerId="LiveId" clId="{38F2B5A3-5FBF-4222-83B1-91E5FD320F25}" dt="2024-02-18T16:04:04.072" v="2"/>
          <ac:spMkLst>
            <pc:docMk/>
            <pc:sldMk cId="1098160853" sldId="257"/>
            <ac:spMk id="187" creationId="{3CA40D1F-1648-4204-9023-A95DF711A548}"/>
          </ac:spMkLst>
        </pc:spChg>
        <pc:spChg chg="mod">
          <ac:chgData name="Tích Hợp Xã Hội Lịch Sử - Địa Lí Đại học" userId="3af8c7282a4ac312" providerId="LiveId" clId="{38F2B5A3-5FBF-4222-83B1-91E5FD320F25}" dt="2024-02-18T16:04:04.072" v="2"/>
          <ac:spMkLst>
            <pc:docMk/>
            <pc:sldMk cId="1098160853" sldId="257"/>
            <ac:spMk id="188" creationId="{CA0BD98C-5DE1-8E16-714B-11CFE94F9D29}"/>
          </ac:spMkLst>
        </pc:spChg>
        <pc:spChg chg="mod">
          <ac:chgData name="Tích Hợp Xã Hội Lịch Sử - Địa Lí Đại học" userId="3af8c7282a4ac312" providerId="LiveId" clId="{38F2B5A3-5FBF-4222-83B1-91E5FD320F25}" dt="2024-02-18T16:04:04.072" v="2"/>
          <ac:spMkLst>
            <pc:docMk/>
            <pc:sldMk cId="1098160853" sldId="257"/>
            <ac:spMk id="189" creationId="{43837096-0B4C-DC5E-DED3-A722732DEDEC}"/>
          </ac:spMkLst>
        </pc:spChg>
        <pc:spChg chg="mod">
          <ac:chgData name="Tích Hợp Xã Hội Lịch Sử - Địa Lí Đại học" userId="3af8c7282a4ac312" providerId="LiveId" clId="{38F2B5A3-5FBF-4222-83B1-91E5FD320F25}" dt="2024-02-18T16:04:04.072" v="2"/>
          <ac:spMkLst>
            <pc:docMk/>
            <pc:sldMk cId="1098160853" sldId="257"/>
            <ac:spMk id="190" creationId="{B8B3FF23-6142-8649-1682-1333AC2975F3}"/>
          </ac:spMkLst>
        </pc:spChg>
        <pc:spChg chg="mod">
          <ac:chgData name="Tích Hợp Xã Hội Lịch Sử - Địa Lí Đại học" userId="3af8c7282a4ac312" providerId="LiveId" clId="{38F2B5A3-5FBF-4222-83B1-91E5FD320F25}" dt="2024-02-18T16:04:04.072" v="2"/>
          <ac:spMkLst>
            <pc:docMk/>
            <pc:sldMk cId="1098160853" sldId="257"/>
            <ac:spMk id="191" creationId="{00415F22-F55A-E85C-A27A-DA1D7D8D418D}"/>
          </ac:spMkLst>
        </pc:spChg>
        <pc:spChg chg="mod">
          <ac:chgData name="Tích Hợp Xã Hội Lịch Sử - Địa Lí Đại học" userId="3af8c7282a4ac312" providerId="LiveId" clId="{38F2B5A3-5FBF-4222-83B1-91E5FD320F25}" dt="2024-02-18T16:04:04.072" v="2"/>
          <ac:spMkLst>
            <pc:docMk/>
            <pc:sldMk cId="1098160853" sldId="257"/>
            <ac:spMk id="192" creationId="{4BD8DA99-8AA4-7D37-3F36-B3909814927D}"/>
          </ac:spMkLst>
        </pc:spChg>
        <pc:spChg chg="mod">
          <ac:chgData name="Tích Hợp Xã Hội Lịch Sử - Địa Lí Đại học" userId="3af8c7282a4ac312" providerId="LiveId" clId="{38F2B5A3-5FBF-4222-83B1-91E5FD320F25}" dt="2024-02-18T16:04:04.072" v="2"/>
          <ac:spMkLst>
            <pc:docMk/>
            <pc:sldMk cId="1098160853" sldId="257"/>
            <ac:spMk id="193" creationId="{4A3DE09F-3EC4-1EBF-7FBC-8085AD2D54C2}"/>
          </ac:spMkLst>
        </pc:spChg>
        <pc:spChg chg="mod">
          <ac:chgData name="Tích Hợp Xã Hội Lịch Sử - Địa Lí Đại học" userId="3af8c7282a4ac312" providerId="LiveId" clId="{38F2B5A3-5FBF-4222-83B1-91E5FD320F25}" dt="2024-02-18T16:04:04.072" v="2"/>
          <ac:spMkLst>
            <pc:docMk/>
            <pc:sldMk cId="1098160853" sldId="257"/>
            <ac:spMk id="194" creationId="{68EB4331-0807-354C-99D5-6982C8A77EDE}"/>
          </ac:spMkLst>
        </pc:spChg>
        <pc:spChg chg="mod">
          <ac:chgData name="Tích Hợp Xã Hội Lịch Sử - Địa Lí Đại học" userId="3af8c7282a4ac312" providerId="LiveId" clId="{38F2B5A3-5FBF-4222-83B1-91E5FD320F25}" dt="2024-02-18T16:04:04.072" v="2"/>
          <ac:spMkLst>
            <pc:docMk/>
            <pc:sldMk cId="1098160853" sldId="257"/>
            <ac:spMk id="195" creationId="{85BE7C23-873B-446F-6DA5-684A31F2E7EB}"/>
          </ac:spMkLst>
        </pc:spChg>
        <pc:spChg chg="mod">
          <ac:chgData name="Tích Hợp Xã Hội Lịch Sử - Địa Lí Đại học" userId="3af8c7282a4ac312" providerId="LiveId" clId="{38F2B5A3-5FBF-4222-83B1-91E5FD320F25}" dt="2024-02-18T16:04:04.072" v="2"/>
          <ac:spMkLst>
            <pc:docMk/>
            <pc:sldMk cId="1098160853" sldId="257"/>
            <ac:spMk id="196" creationId="{24F41D2E-D257-253F-E1D5-66A115BEB9DE}"/>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97" creationId="{80969D90-8C27-0958-5FF5-5AA79C333A80}"/>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98" creationId="{F0B7344F-D1CE-5998-5750-E58B1F12DB44}"/>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00" creationId="{7AB5036B-2FAA-70E1-1D30-F863294E0908}"/>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01" creationId="{EA4D7C4E-6A29-F0B6-56D7-51EBE508ACD2}"/>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02" creationId="{83BE8A94-62DF-702D-9531-79E6B9BA171C}"/>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03" creationId="{728C790C-0C72-32CE-8A0D-0201EFFEE985}"/>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04" creationId="{7A60A929-0CBA-E7D6-B06B-C00ACDBEBE4C}"/>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05" creationId="{F906E29A-9B6D-53A5-4B4D-996FED522FF4}"/>
          </ac:spMkLst>
        </pc:spChg>
        <pc:spChg chg="mod">
          <ac:chgData name="Tích Hợp Xã Hội Lịch Sử - Địa Lí Đại học" userId="3af8c7282a4ac312" providerId="LiveId" clId="{38F2B5A3-5FBF-4222-83B1-91E5FD320F25}" dt="2024-02-18T16:04:04.072" v="2"/>
          <ac:spMkLst>
            <pc:docMk/>
            <pc:sldMk cId="1098160853" sldId="257"/>
            <ac:spMk id="207" creationId="{AF4B956B-EA57-E8E5-12A6-1F69EDAA57BF}"/>
          </ac:spMkLst>
        </pc:spChg>
        <pc:spChg chg="mod">
          <ac:chgData name="Tích Hợp Xã Hội Lịch Sử - Địa Lí Đại học" userId="3af8c7282a4ac312" providerId="LiveId" clId="{38F2B5A3-5FBF-4222-83B1-91E5FD320F25}" dt="2024-02-18T16:04:04.072" v="2"/>
          <ac:spMkLst>
            <pc:docMk/>
            <pc:sldMk cId="1098160853" sldId="257"/>
            <ac:spMk id="208" creationId="{F11B5A7A-D37A-CA85-3F73-15BD97D4875C}"/>
          </ac:spMkLst>
        </pc:spChg>
        <pc:spChg chg="mod">
          <ac:chgData name="Tích Hợp Xã Hội Lịch Sử - Địa Lí Đại học" userId="3af8c7282a4ac312" providerId="LiveId" clId="{38F2B5A3-5FBF-4222-83B1-91E5FD320F25}" dt="2024-02-18T16:04:04.072" v="2"/>
          <ac:spMkLst>
            <pc:docMk/>
            <pc:sldMk cId="1098160853" sldId="257"/>
            <ac:spMk id="210" creationId="{D28465AC-BED5-790B-F96B-8E56A5C98062}"/>
          </ac:spMkLst>
        </pc:spChg>
        <pc:spChg chg="mod">
          <ac:chgData name="Tích Hợp Xã Hội Lịch Sử - Địa Lí Đại học" userId="3af8c7282a4ac312" providerId="LiveId" clId="{38F2B5A3-5FBF-4222-83B1-91E5FD320F25}" dt="2024-02-18T16:04:04.072" v="2"/>
          <ac:spMkLst>
            <pc:docMk/>
            <pc:sldMk cId="1098160853" sldId="257"/>
            <ac:spMk id="211" creationId="{1F9F3B98-0D02-802F-4ADE-E9C7D97955EE}"/>
          </ac:spMkLst>
        </pc:spChg>
        <pc:spChg chg="mod">
          <ac:chgData name="Tích Hợp Xã Hội Lịch Sử - Địa Lí Đại học" userId="3af8c7282a4ac312" providerId="LiveId" clId="{38F2B5A3-5FBF-4222-83B1-91E5FD320F25}" dt="2024-02-18T16:04:04.072" v="2"/>
          <ac:spMkLst>
            <pc:docMk/>
            <pc:sldMk cId="1098160853" sldId="257"/>
            <ac:spMk id="213" creationId="{AD8E5089-A728-96E4-1A3F-ABCE54588BC8}"/>
          </ac:spMkLst>
        </pc:spChg>
        <pc:spChg chg="mod">
          <ac:chgData name="Tích Hợp Xã Hội Lịch Sử - Địa Lí Đại học" userId="3af8c7282a4ac312" providerId="LiveId" clId="{38F2B5A3-5FBF-4222-83B1-91E5FD320F25}" dt="2024-02-18T16:04:04.072" v="2"/>
          <ac:spMkLst>
            <pc:docMk/>
            <pc:sldMk cId="1098160853" sldId="257"/>
            <ac:spMk id="214" creationId="{75390D35-72F1-F6ED-7153-2201EB42DC56}"/>
          </ac:spMkLst>
        </pc:spChg>
        <pc:spChg chg="mod">
          <ac:chgData name="Tích Hợp Xã Hội Lịch Sử - Địa Lí Đại học" userId="3af8c7282a4ac312" providerId="LiveId" clId="{38F2B5A3-5FBF-4222-83B1-91E5FD320F25}" dt="2024-02-18T16:04:04.072" v="2"/>
          <ac:spMkLst>
            <pc:docMk/>
            <pc:sldMk cId="1098160853" sldId="257"/>
            <ac:spMk id="216" creationId="{0854105B-AADC-4C7A-E8DF-CF72BF89A3AE}"/>
          </ac:spMkLst>
        </pc:spChg>
        <pc:spChg chg="mod">
          <ac:chgData name="Tích Hợp Xã Hội Lịch Sử - Địa Lí Đại học" userId="3af8c7282a4ac312" providerId="LiveId" clId="{38F2B5A3-5FBF-4222-83B1-91E5FD320F25}" dt="2024-02-18T16:04:04.072" v="2"/>
          <ac:spMkLst>
            <pc:docMk/>
            <pc:sldMk cId="1098160853" sldId="257"/>
            <ac:spMk id="217" creationId="{7D102DFB-E658-A9BA-74D3-BCFA59515FBD}"/>
          </ac:spMkLst>
        </pc:spChg>
        <pc:spChg chg="mod">
          <ac:chgData name="Tích Hợp Xã Hội Lịch Sử - Địa Lí Đại học" userId="3af8c7282a4ac312" providerId="LiveId" clId="{38F2B5A3-5FBF-4222-83B1-91E5FD320F25}" dt="2024-02-18T16:04:04.072" v="2"/>
          <ac:spMkLst>
            <pc:docMk/>
            <pc:sldMk cId="1098160853" sldId="257"/>
            <ac:spMk id="219" creationId="{A130E704-8FDB-5CC5-D731-7D611CAA3DCD}"/>
          </ac:spMkLst>
        </pc:spChg>
        <pc:spChg chg="mod">
          <ac:chgData name="Tích Hợp Xã Hội Lịch Sử - Địa Lí Đại học" userId="3af8c7282a4ac312" providerId="LiveId" clId="{38F2B5A3-5FBF-4222-83B1-91E5FD320F25}" dt="2024-02-18T16:04:04.072" v="2"/>
          <ac:spMkLst>
            <pc:docMk/>
            <pc:sldMk cId="1098160853" sldId="257"/>
            <ac:spMk id="220" creationId="{689D80C4-BA7D-2BFA-715F-69F0AB0165EC}"/>
          </ac:spMkLst>
        </pc:spChg>
        <pc:spChg chg="mod">
          <ac:chgData name="Tích Hợp Xã Hội Lịch Sử - Địa Lí Đại học" userId="3af8c7282a4ac312" providerId="LiveId" clId="{38F2B5A3-5FBF-4222-83B1-91E5FD320F25}" dt="2024-02-18T16:04:04.072" v="2"/>
          <ac:spMkLst>
            <pc:docMk/>
            <pc:sldMk cId="1098160853" sldId="257"/>
            <ac:spMk id="222" creationId="{66430106-2AE3-2F37-05AF-B55FD4402778}"/>
          </ac:spMkLst>
        </pc:spChg>
        <pc:spChg chg="mod">
          <ac:chgData name="Tích Hợp Xã Hội Lịch Sử - Địa Lí Đại học" userId="3af8c7282a4ac312" providerId="LiveId" clId="{38F2B5A3-5FBF-4222-83B1-91E5FD320F25}" dt="2024-02-18T16:04:04.072" v="2"/>
          <ac:spMkLst>
            <pc:docMk/>
            <pc:sldMk cId="1098160853" sldId="257"/>
            <ac:spMk id="223" creationId="{23BC9BA5-A947-1CEF-831D-B9B310E795E6}"/>
          </ac:spMkLst>
        </pc:spChg>
        <pc:spChg chg="mod">
          <ac:chgData name="Tích Hợp Xã Hội Lịch Sử - Địa Lí Đại học" userId="3af8c7282a4ac312" providerId="LiveId" clId="{38F2B5A3-5FBF-4222-83B1-91E5FD320F25}" dt="2024-02-18T16:04:04.072" v="2"/>
          <ac:spMkLst>
            <pc:docMk/>
            <pc:sldMk cId="1098160853" sldId="257"/>
            <ac:spMk id="225" creationId="{4305D03F-50E2-73F6-7D26-E106C2D30899}"/>
          </ac:spMkLst>
        </pc:spChg>
        <pc:spChg chg="mod">
          <ac:chgData name="Tích Hợp Xã Hội Lịch Sử - Địa Lí Đại học" userId="3af8c7282a4ac312" providerId="LiveId" clId="{38F2B5A3-5FBF-4222-83B1-91E5FD320F25}" dt="2024-02-18T16:04:04.072" v="2"/>
          <ac:spMkLst>
            <pc:docMk/>
            <pc:sldMk cId="1098160853" sldId="257"/>
            <ac:spMk id="226" creationId="{CD8A8C6A-1737-BB32-0FF5-2DD943F522DD}"/>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27" creationId="{281DCAD7-3FB9-A46E-6DB1-10E9A01C0144}"/>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28" creationId="{12DAB107-FD8B-3ED7-8FA8-5B38688A438D}"/>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29" creationId="{428E260E-459F-97B2-7E63-FC02C4F2A491}"/>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30" creationId="{D0E61805-AAE7-1218-D2A4-E9EA574F739D}"/>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31" creationId="{A986A9E1-6078-326D-248C-9A548C4842F8}"/>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32" creationId="{C50F7942-A771-7178-06B4-BCD846C8B9F0}"/>
          </ac:spMkLst>
        </pc:spChg>
        <pc:spChg chg="add mod">
          <ac:chgData name="Tích Hợp Xã Hội Lịch Sử - Địa Lí Đại học" userId="3af8c7282a4ac312" providerId="LiveId" clId="{38F2B5A3-5FBF-4222-83B1-91E5FD320F25}" dt="2024-02-18T16:04:33.282" v="4" actId="1076"/>
          <ac:spMkLst>
            <pc:docMk/>
            <pc:sldMk cId="1098160853" sldId="257"/>
            <ac:spMk id="233" creationId="{B046CA73-82EC-92BC-3B36-2959B8F774D3}"/>
          </ac:spMkLst>
        </pc:spChg>
        <pc:spChg chg="add mod">
          <ac:chgData name="Tích Hợp Xã Hội Lịch Sử - Địa Lí Đại học" userId="3af8c7282a4ac312" providerId="LiveId" clId="{38F2B5A3-5FBF-4222-83B1-91E5FD320F25}" dt="2024-02-18T16:05:59.404" v="6" actId="1076"/>
          <ac:spMkLst>
            <pc:docMk/>
            <pc:sldMk cId="1098160853" sldId="257"/>
            <ac:spMk id="234" creationId="{1C7363E6-A62B-FA6C-03EA-5B370E558D51}"/>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35" creationId="{B8CDFE38-D55A-F097-239F-FC6AF09AB5C4}"/>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36" creationId="{BDB3AD41-EC67-3B02-0495-B8FF0949A4C2}"/>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37" creationId="{3D3D5ED1-51FB-0C46-D411-86F20D48C0F0}"/>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38" creationId="{2AFF31F8-C7A2-FE2F-3F5C-45874EAA57EB}"/>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39" creationId="{F20A52F4-F908-A9CA-8EFF-A2171D66EF4E}"/>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40" creationId="{C7F3039A-9696-277F-2882-510D82912D5E}"/>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41" creationId="{C370C0FF-D2FC-ECB8-C8B1-20A9FB60CD7E}"/>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42" creationId="{8306E15F-C2B0-3780-AEC5-94B1B0F2B566}"/>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43" creationId="{BBF7093E-0FBF-5BC8-4A4E-116131C4E368}"/>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44" creationId="{1311D974-E282-6615-FD2A-B3D58EA83F6A}"/>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45" creationId="{F34D56DC-45B9-3F48-3854-0042F6382C9F}"/>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46" creationId="{A1D88899-35B9-AB28-32D5-38C9A7FDAC0A}"/>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47" creationId="{6A011A1E-DDCA-FDA1-EA20-A8FB0B86A69A}"/>
          </ac:spMkLst>
        </pc:spChg>
        <pc:grpChg chg="add mod">
          <ac:chgData name="Tích Hợp Xã Hội Lịch Sử - Địa Lí Đại học" userId="3af8c7282a4ac312" providerId="LiveId" clId="{38F2B5A3-5FBF-4222-83B1-91E5FD320F25}" dt="2024-02-18T16:03:08.440" v="0"/>
          <ac:grpSpMkLst>
            <pc:docMk/>
            <pc:sldMk cId="1098160853" sldId="257"/>
            <ac:grpSpMk id="32" creationId="{4E732B5C-BF53-7B49-5F0B-EE75F11ADDFE}"/>
          </ac:grpSpMkLst>
        </pc:grpChg>
        <pc:grpChg chg="mod">
          <ac:chgData name="Tích Hợp Xã Hội Lịch Sử - Địa Lí Đại học" userId="3af8c7282a4ac312" providerId="LiveId" clId="{38F2B5A3-5FBF-4222-83B1-91E5FD320F25}" dt="2024-02-18T16:03:08.440" v="0"/>
          <ac:grpSpMkLst>
            <pc:docMk/>
            <pc:sldMk cId="1098160853" sldId="257"/>
            <ac:grpSpMk id="35" creationId="{42DF6DB6-1857-9F6A-E522-49242BA502B7}"/>
          </ac:grpSpMkLst>
        </pc:grpChg>
        <pc:grpChg chg="mod">
          <ac:chgData name="Tích Hợp Xã Hội Lịch Sử - Địa Lí Đại học" userId="3af8c7282a4ac312" providerId="LiveId" clId="{38F2B5A3-5FBF-4222-83B1-91E5FD320F25}" dt="2024-02-18T16:03:08.440" v="0"/>
          <ac:grpSpMkLst>
            <pc:docMk/>
            <pc:sldMk cId="1098160853" sldId="257"/>
            <ac:grpSpMk id="36" creationId="{D7B3DA8D-24D4-38EA-E438-0A29EF11CF9E}"/>
          </ac:grpSpMkLst>
        </pc:grpChg>
        <pc:grpChg chg="mod">
          <ac:chgData name="Tích Hợp Xã Hội Lịch Sử - Địa Lí Đại học" userId="3af8c7282a4ac312" providerId="LiveId" clId="{38F2B5A3-5FBF-4222-83B1-91E5FD320F25}" dt="2024-02-18T16:03:08.440" v="0"/>
          <ac:grpSpMkLst>
            <pc:docMk/>
            <pc:sldMk cId="1098160853" sldId="257"/>
            <ac:grpSpMk id="37" creationId="{E7EACC33-977F-7158-9125-561CFD4FD891}"/>
          </ac:grpSpMkLst>
        </pc:grpChg>
        <pc:grpChg chg="mod">
          <ac:chgData name="Tích Hợp Xã Hội Lịch Sử - Địa Lí Đại học" userId="3af8c7282a4ac312" providerId="LiveId" clId="{38F2B5A3-5FBF-4222-83B1-91E5FD320F25}" dt="2024-02-18T16:03:08.440" v="0"/>
          <ac:grpSpMkLst>
            <pc:docMk/>
            <pc:sldMk cId="1098160853" sldId="257"/>
            <ac:grpSpMk id="38" creationId="{8E9BB3DE-A33B-8C31-B123-6B3468D77ABA}"/>
          </ac:grpSpMkLst>
        </pc:grpChg>
        <pc:grpChg chg="add mod">
          <ac:chgData name="Tích Hợp Xã Hội Lịch Sử - Địa Lí Đại học" userId="3af8c7282a4ac312" providerId="LiveId" clId="{38F2B5A3-5FBF-4222-83B1-91E5FD320F25}" dt="2024-02-18T16:03:08.440" v="0"/>
          <ac:grpSpMkLst>
            <pc:docMk/>
            <pc:sldMk cId="1098160853" sldId="257"/>
            <ac:grpSpMk id="84" creationId="{4435DB23-C958-B82C-2830-2A8299AC4B7F}"/>
          </ac:grpSpMkLst>
        </pc:grpChg>
        <pc:grpChg chg="add mod">
          <ac:chgData name="Tích Hợp Xã Hội Lịch Sử - Địa Lí Đại học" userId="3af8c7282a4ac312" providerId="LiveId" clId="{38F2B5A3-5FBF-4222-83B1-91E5FD320F25}" dt="2024-02-18T16:03:08.440" v="0"/>
          <ac:grpSpMkLst>
            <pc:docMk/>
            <pc:sldMk cId="1098160853" sldId="257"/>
            <ac:grpSpMk id="88" creationId="{5EC758C1-34DA-6B5C-EF19-9382946CF12E}"/>
          </ac:grpSpMkLst>
        </pc:grpChg>
        <pc:grpChg chg="add mod">
          <ac:chgData name="Tích Hợp Xã Hội Lịch Sử - Địa Lí Đại học" userId="3af8c7282a4ac312" providerId="LiveId" clId="{38F2B5A3-5FBF-4222-83B1-91E5FD320F25}" dt="2024-02-18T16:03:08.440" v="0"/>
          <ac:grpSpMkLst>
            <pc:docMk/>
            <pc:sldMk cId="1098160853" sldId="257"/>
            <ac:grpSpMk id="92" creationId="{C530E143-EC37-361F-088F-389EECA3F2C6}"/>
          </ac:grpSpMkLst>
        </pc:grpChg>
        <pc:grpChg chg="add mod">
          <ac:chgData name="Tích Hợp Xã Hội Lịch Sử - Địa Lí Đại học" userId="3af8c7282a4ac312" providerId="LiveId" clId="{38F2B5A3-5FBF-4222-83B1-91E5FD320F25}" dt="2024-02-18T16:03:08.440" v="0"/>
          <ac:grpSpMkLst>
            <pc:docMk/>
            <pc:sldMk cId="1098160853" sldId="257"/>
            <ac:grpSpMk id="96" creationId="{C3C1FC65-C50F-FAEB-B447-15E4A27311BF}"/>
          </ac:grpSpMkLst>
        </pc:grpChg>
        <pc:grpChg chg="add mod">
          <ac:chgData name="Tích Hợp Xã Hội Lịch Sử - Địa Lí Đại học" userId="3af8c7282a4ac312" providerId="LiveId" clId="{38F2B5A3-5FBF-4222-83B1-91E5FD320F25}" dt="2024-02-18T16:03:08.440" v="0"/>
          <ac:grpSpMkLst>
            <pc:docMk/>
            <pc:sldMk cId="1098160853" sldId="257"/>
            <ac:grpSpMk id="100" creationId="{A83F04BC-7E2C-DC3A-0A07-4D2227576594}"/>
          </ac:grpSpMkLst>
        </pc:grpChg>
        <pc:grpChg chg="add mod">
          <ac:chgData name="Tích Hợp Xã Hội Lịch Sử - Địa Lí Đại học" userId="3af8c7282a4ac312" providerId="LiveId" clId="{38F2B5A3-5FBF-4222-83B1-91E5FD320F25}" dt="2024-02-18T16:03:08.440" v="0"/>
          <ac:grpSpMkLst>
            <pc:docMk/>
            <pc:sldMk cId="1098160853" sldId="257"/>
            <ac:grpSpMk id="104" creationId="{0A5284AC-34BF-0231-7EE3-AEBCAEE88413}"/>
          </ac:grpSpMkLst>
        </pc:grpChg>
        <pc:grpChg chg="add mod">
          <ac:chgData name="Tích Hợp Xã Hội Lịch Sử - Địa Lí Đại học" userId="3af8c7282a4ac312" providerId="LiveId" clId="{38F2B5A3-5FBF-4222-83B1-91E5FD320F25}" dt="2024-02-18T16:03:08.440" v="0"/>
          <ac:grpSpMkLst>
            <pc:docMk/>
            <pc:sldMk cId="1098160853" sldId="257"/>
            <ac:grpSpMk id="108" creationId="{27F0B45F-B720-22C4-08EC-630C99F8D33F}"/>
          </ac:grpSpMkLst>
        </pc:grpChg>
        <pc:grpChg chg="add mod">
          <ac:chgData name="Tích Hợp Xã Hội Lịch Sử - Địa Lí Đại học" userId="3af8c7282a4ac312" providerId="LiveId" clId="{38F2B5A3-5FBF-4222-83B1-91E5FD320F25}" dt="2024-02-18T16:04:18.485" v="3" actId="2711"/>
          <ac:grpSpMkLst>
            <pc:docMk/>
            <pc:sldMk cId="1098160853" sldId="257"/>
            <ac:grpSpMk id="154" creationId="{6C1E73CE-5F6E-A883-F155-002C32A21440}"/>
          </ac:grpSpMkLst>
        </pc:grpChg>
        <pc:grpChg chg="mod">
          <ac:chgData name="Tích Hợp Xã Hội Lịch Sử - Địa Lí Đại học" userId="3af8c7282a4ac312" providerId="LiveId" clId="{38F2B5A3-5FBF-4222-83B1-91E5FD320F25}" dt="2024-02-18T16:04:04.072" v="2"/>
          <ac:grpSpMkLst>
            <pc:docMk/>
            <pc:sldMk cId="1098160853" sldId="257"/>
            <ac:grpSpMk id="157" creationId="{E366F847-FEB7-4EA0-A4ED-B2C3D639D43C}"/>
          </ac:grpSpMkLst>
        </pc:grpChg>
        <pc:grpChg chg="mod">
          <ac:chgData name="Tích Hợp Xã Hội Lịch Sử - Địa Lí Đại học" userId="3af8c7282a4ac312" providerId="LiveId" clId="{38F2B5A3-5FBF-4222-83B1-91E5FD320F25}" dt="2024-02-18T16:04:04.072" v="2"/>
          <ac:grpSpMkLst>
            <pc:docMk/>
            <pc:sldMk cId="1098160853" sldId="257"/>
            <ac:grpSpMk id="158" creationId="{0EA9A046-DB9E-E8E4-C3DD-A2698724C393}"/>
          </ac:grpSpMkLst>
        </pc:grpChg>
        <pc:grpChg chg="mod">
          <ac:chgData name="Tích Hợp Xã Hội Lịch Sử - Địa Lí Đại học" userId="3af8c7282a4ac312" providerId="LiveId" clId="{38F2B5A3-5FBF-4222-83B1-91E5FD320F25}" dt="2024-02-18T16:04:04.072" v="2"/>
          <ac:grpSpMkLst>
            <pc:docMk/>
            <pc:sldMk cId="1098160853" sldId="257"/>
            <ac:grpSpMk id="159" creationId="{CBC051AF-4A6E-64CC-E78D-43945C62F29C}"/>
          </ac:grpSpMkLst>
        </pc:grpChg>
        <pc:grpChg chg="mod">
          <ac:chgData name="Tích Hợp Xã Hội Lịch Sử - Địa Lí Đại học" userId="3af8c7282a4ac312" providerId="LiveId" clId="{38F2B5A3-5FBF-4222-83B1-91E5FD320F25}" dt="2024-02-18T16:04:04.072" v="2"/>
          <ac:grpSpMkLst>
            <pc:docMk/>
            <pc:sldMk cId="1098160853" sldId="257"/>
            <ac:grpSpMk id="160" creationId="{30E7D214-2F1A-4D62-4656-FBCACBEA968F}"/>
          </ac:grpSpMkLst>
        </pc:grpChg>
        <pc:grpChg chg="add mod">
          <ac:chgData name="Tích Hợp Xã Hội Lịch Sử - Địa Lí Đại học" userId="3af8c7282a4ac312" providerId="LiveId" clId="{38F2B5A3-5FBF-4222-83B1-91E5FD320F25}" dt="2024-02-18T16:04:18.485" v="3" actId="2711"/>
          <ac:grpSpMkLst>
            <pc:docMk/>
            <pc:sldMk cId="1098160853" sldId="257"/>
            <ac:grpSpMk id="206" creationId="{471F7191-0DB1-2EAC-20CF-4551F8E398F3}"/>
          </ac:grpSpMkLst>
        </pc:grpChg>
        <pc:grpChg chg="add mod">
          <ac:chgData name="Tích Hợp Xã Hội Lịch Sử - Địa Lí Đại học" userId="3af8c7282a4ac312" providerId="LiveId" clId="{38F2B5A3-5FBF-4222-83B1-91E5FD320F25}" dt="2024-02-18T16:04:18.485" v="3" actId="2711"/>
          <ac:grpSpMkLst>
            <pc:docMk/>
            <pc:sldMk cId="1098160853" sldId="257"/>
            <ac:grpSpMk id="209" creationId="{42A78A73-8585-EAED-46CE-977D423351D8}"/>
          </ac:grpSpMkLst>
        </pc:grpChg>
        <pc:grpChg chg="add mod">
          <ac:chgData name="Tích Hợp Xã Hội Lịch Sử - Địa Lí Đại học" userId="3af8c7282a4ac312" providerId="LiveId" clId="{38F2B5A3-5FBF-4222-83B1-91E5FD320F25}" dt="2024-02-18T16:04:18.485" v="3" actId="2711"/>
          <ac:grpSpMkLst>
            <pc:docMk/>
            <pc:sldMk cId="1098160853" sldId="257"/>
            <ac:grpSpMk id="212" creationId="{8D92B2D5-9676-3C2D-7B58-016AAA47F0A9}"/>
          </ac:grpSpMkLst>
        </pc:grpChg>
        <pc:grpChg chg="add mod">
          <ac:chgData name="Tích Hợp Xã Hội Lịch Sử - Địa Lí Đại học" userId="3af8c7282a4ac312" providerId="LiveId" clId="{38F2B5A3-5FBF-4222-83B1-91E5FD320F25}" dt="2024-02-18T16:04:18.485" v="3" actId="2711"/>
          <ac:grpSpMkLst>
            <pc:docMk/>
            <pc:sldMk cId="1098160853" sldId="257"/>
            <ac:grpSpMk id="215" creationId="{E5B359D9-8D54-DA25-8E6A-4DE61CE3E387}"/>
          </ac:grpSpMkLst>
        </pc:grpChg>
        <pc:grpChg chg="add mod">
          <ac:chgData name="Tích Hợp Xã Hội Lịch Sử - Địa Lí Đại học" userId="3af8c7282a4ac312" providerId="LiveId" clId="{38F2B5A3-5FBF-4222-83B1-91E5FD320F25}" dt="2024-02-18T16:04:18.485" v="3" actId="2711"/>
          <ac:grpSpMkLst>
            <pc:docMk/>
            <pc:sldMk cId="1098160853" sldId="257"/>
            <ac:grpSpMk id="218" creationId="{C35A8E82-6C19-E96B-B427-17844BF93C03}"/>
          </ac:grpSpMkLst>
        </pc:grpChg>
        <pc:grpChg chg="add mod">
          <ac:chgData name="Tích Hợp Xã Hội Lịch Sử - Địa Lí Đại học" userId="3af8c7282a4ac312" providerId="LiveId" clId="{38F2B5A3-5FBF-4222-83B1-91E5FD320F25}" dt="2024-02-18T16:04:18.485" v="3" actId="2711"/>
          <ac:grpSpMkLst>
            <pc:docMk/>
            <pc:sldMk cId="1098160853" sldId="257"/>
            <ac:grpSpMk id="221" creationId="{18893CAC-9AFD-5384-7707-1B68E6C238AE}"/>
          </ac:grpSpMkLst>
        </pc:grpChg>
        <pc:grpChg chg="add mod">
          <ac:chgData name="Tích Hợp Xã Hội Lịch Sử - Địa Lí Đại học" userId="3af8c7282a4ac312" providerId="LiveId" clId="{38F2B5A3-5FBF-4222-83B1-91E5FD320F25}" dt="2024-02-18T16:04:18.485" v="3" actId="2711"/>
          <ac:grpSpMkLst>
            <pc:docMk/>
            <pc:sldMk cId="1098160853" sldId="257"/>
            <ac:grpSpMk id="224" creationId="{B4E7F345-B7D9-0D6B-4B99-5FC5EC3F7644}"/>
          </ac:grpSpMkLst>
        </pc:grpChg>
        <pc:picChg chg="mod">
          <ac:chgData name="Tích Hợp Xã Hội Lịch Sử - Địa Lí Đại học" userId="3af8c7282a4ac312" providerId="LiveId" clId="{38F2B5A3-5FBF-4222-83B1-91E5FD320F25}" dt="2024-02-18T16:03:08.440" v="0"/>
          <ac:picMkLst>
            <pc:docMk/>
            <pc:sldMk cId="1098160853" sldId="257"/>
            <ac:picMk id="33" creationId="{C12EC727-BEEC-DB77-4A36-D22CCB4D333C}"/>
          </ac:picMkLst>
        </pc:picChg>
        <pc:picChg chg="mod">
          <ac:chgData name="Tích Hợp Xã Hội Lịch Sử - Địa Lí Đại học" userId="3af8c7282a4ac312" providerId="LiveId" clId="{38F2B5A3-5FBF-4222-83B1-91E5FD320F25}" dt="2024-02-18T16:03:08.440" v="0"/>
          <ac:picMkLst>
            <pc:docMk/>
            <pc:sldMk cId="1098160853" sldId="257"/>
            <ac:picMk id="34" creationId="{F8AFF0F1-2E98-CF57-6B15-1437DECD7861}"/>
          </ac:picMkLst>
        </pc:picChg>
        <pc:picChg chg="add mod">
          <ac:chgData name="Tích Hợp Xã Hội Lịch Sử - Địa Lí Đại học" userId="3af8c7282a4ac312" providerId="LiveId" clId="{38F2B5A3-5FBF-4222-83B1-91E5FD320F25}" dt="2024-02-18T16:03:08.440" v="0"/>
          <ac:picMkLst>
            <pc:docMk/>
            <pc:sldMk cId="1098160853" sldId="257"/>
            <ac:picMk id="77" creationId="{85354E97-5E96-1A2B-1C2C-A661807AA929}"/>
          </ac:picMkLst>
        </pc:picChg>
        <pc:picChg chg="mod">
          <ac:chgData name="Tích Hợp Xã Hội Lịch Sử - Địa Lí Đại học" userId="3af8c7282a4ac312" providerId="LiveId" clId="{38F2B5A3-5FBF-4222-83B1-91E5FD320F25}" dt="2024-02-18T16:04:04.072" v="2"/>
          <ac:picMkLst>
            <pc:docMk/>
            <pc:sldMk cId="1098160853" sldId="257"/>
            <ac:picMk id="155" creationId="{516A4A1E-2AFB-E3A8-EB1C-654E344B5A50}"/>
          </ac:picMkLst>
        </pc:picChg>
        <pc:picChg chg="mod">
          <ac:chgData name="Tích Hợp Xã Hội Lịch Sử - Địa Lí Đại học" userId="3af8c7282a4ac312" providerId="LiveId" clId="{38F2B5A3-5FBF-4222-83B1-91E5FD320F25}" dt="2024-02-18T16:04:04.072" v="2"/>
          <ac:picMkLst>
            <pc:docMk/>
            <pc:sldMk cId="1098160853" sldId="257"/>
            <ac:picMk id="156" creationId="{A188F1C8-8BAB-5C07-B014-3DFF67795E3C}"/>
          </ac:picMkLst>
        </pc:picChg>
        <pc:picChg chg="add mod">
          <ac:chgData name="Tích Hợp Xã Hội Lịch Sử - Địa Lí Đại học" userId="3af8c7282a4ac312" providerId="LiveId" clId="{38F2B5A3-5FBF-4222-83B1-91E5FD320F25}" dt="2024-02-18T16:04:18.485" v="3" actId="2711"/>
          <ac:picMkLst>
            <pc:docMk/>
            <pc:sldMk cId="1098160853" sldId="257"/>
            <ac:picMk id="199" creationId="{AD76F3BB-A5B7-5DD8-F932-B349E7E9D256}"/>
          </ac:picMkLst>
        </pc:picChg>
      </pc:sldChg>
      <pc:sldChg chg="addSp delSp modSp new del mod setBg">
        <pc:chgData name="Tích Hợp Xã Hội Lịch Sử - Địa Lí Đại học" userId="3af8c7282a4ac312" providerId="LiveId" clId="{38F2B5A3-5FBF-4222-83B1-91E5FD320F25}" dt="2024-02-18T16:27:22.755" v="194" actId="2696"/>
        <pc:sldMkLst>
          <pc:docMk/>
          <pc:sldMk cId="922783606" sldId="258"/>
        </pc:sldMkLst>
        <pc:spChg chg="del">
          <ac:chgData name="Tích Hợp Xã Hội Lịch Sử - Địa Lí Đại học" userId="3af8c7282a4ac312" providerId="LiveId" clId="{38F2B5A3-5FBF-4222-83B1-91E5FD320F25}" dt="2024-02-18T16:13:59.913" v="11" actId="26606"/>
          <ac:spMkLst>
            <pc:docMk/>
            <pc:sldMk cId="922783606" sldId="258"/>
            <ac:spMk id="2" creationId="{E5ADC50C-42EF-C916-4D84-356618A22AE8}"/>
          </ac:spMkLst>
        </pc:spChg>
        <pc:spChg chg="del">
          <ac:chgData name="Tích Hợp Xã Hội Lịch Sử - Địa Lí Đại học" userId="3af8c7282a4ac312" providerId="LiveId" clId="{38F2B5A3-5FBF-4222-83B1-91E5FD320F25}" dt="2024-02-18T16:13:56.422" v="8" actId="931"/>
          <ac:spMkLst>
            <pc:docMk/>
            <pc:sldMk cId="922783606" sldId="258"/>
            <ac:spMk id="3" creationId="{02B53BC7-1317-907F-3E28-E8D970C9D615}"/>
          </ac:spMkLst>
        </pc:spChg>
        <pc:spChg chg="add del mod">
          <ac:chgData name="Tích Hợp Xã Hội Lịch Sử - Địa Lí Đại học" userId="3af8c7282a4ac312" providerId="LiveId" clId="{38F2B5A3-5FBF-4222-83B1-91E5FD320F25}" dt="2024-02-18T16:15:42.329" v="16" actId="478"/>
          <ac:spMkLst>
            <pc:docMk/>
            <pc:sldMk cId="922783606" sldId="258"/>
            <ac:spMk id="7" creationId="{35B2735C-CF11-731B-5521-ED19465FAAAF}"/>
          </ac:spMkLst>
        </pc:spChg>
        <pc:spChg chg="add mod">
          <ac:chgData name="Tích Hợp Xã Hội Lịch Sử - Địa Lí Đại học" userId="3af8c7282a4ac312" providerId="LiveId" clId="{38F2B5A3-5FBF-4222-83B1-91E5FD320F25}" dt="2024-02-18T16:15:51.845" v="17" actId="767"/>
          <ac:spMkLst>
            <pc:docMk/>
            <pc:sldMk cId="922783606" sldId="258"/>
            <ac:spMk id="8" creationId="{7F2F8247-6EC8-CCEA-D890-9C27EFB01A25}"/>
          </ac:spMkLst>
        </pc:spChg>
        <pc:spChg chg="add mod">
          <ac:chgData name="Tích Hợp Xã Hội Lịch Sử - Địa Lí Đại học" userId="3af8c7282a4ac312" providerId="LiveId" clId="{38F2B5A3-5FBF-4222-83B1-91E5FD320F25}" dt="2024-02-18T16:20:47.847" v="154" actId="1076"/>
          <ac:spMkLst>
            <pc:docMk/>
            <pc:sldMk cId="922783606" sldId="258"/>
            <ac:spMk id="9" creationId="{2BAF6F7C-C4EA-3FB0-A147-75BC0DF3FC88}"/>
          </ac:spMkLst>
        </pc:spChg>
        <pc:spChg chg="add">
          <ac:chgData name="Tích Hợp Xã Hội Lịch Sử - Địa Lí Đại học" userId="3af8c7282a4ac312" providerId="LiveId" clId="{38F2B5A3-5FBF-4222-83B1-91E5FD320F25}" dt="2024-02-18T16:13:59.913" v="11" actId="26606"/>
          <ac:spMkLst>
            <pc:docMk/>
            <pc:sldMk cId="922783606" sldId="258"/>
            <ac:spMk id="10" creationId="{9EB54D17-3792-403D-9127-495845021D2B}"/>
          </ac:spMkLst>
        </pc:spChg>
        <pc:spChg chg="add">
          <ac:chgData name="Tích Hợp Xã Hội Lịch Sử - Địa Lí Đại học" userId="3af8c7282a4ac312" providerId="LiveId" clId="{38F2B5A3-5FBF-4222-83B1-91E5FD320F25}" dt="2024-02-18T16:13:59.913" v="11" actId="26606"/>
          <ac:spMkLst>
            <pc:docMk/>
            <pc:sldMk cId="922783606" sldId="258"/>
            <ac:spMk id="12" creationId="{05FB7726-C6A8-44D0-B179-A65DE454D836}"/>
          </ac:spMkLst>
        </pc:spChg>
        <pc:picChg chg="add mod">
          <ac:chgData name="Tích Hợp Xã Hội Lịch Sử - Địa Lí Đại học" userId="3af8c7282a4ac312" providerId="LiveId" clId="{38F2B5A3-5FBF-4222-83B1-91E5FD320F25}" dt="2024-02-18T16:13:59.913" v="11" actId="26606"/>
          <ac:picMkLst>
            <pc:docMk/>
            <pc:sldMk cId="922783606" sldId="258"/>
            <ac:picMk id="5" creationId="{7399E026-AE9C-05A2-0BF5-1FA9065C1960}"/>
          </ac:picMkLst>
        </pc:picChg>
        <pc:picChg chg="add del mod">
          <ac:chgData name="Tích Hợp Xã Hội Lịch Sử - Địa Lí Đại học" userId="3af8c7282a4ac312" providerId="LiveId" clId="{38F2B5A3-5FBF-4222-83B1-91E5FD320F25}" dt="2024-02-18T16:25:59.060" v="185" actId="478"/>
          <ac:picMkLst>
            <pc:docMk/>
            <pc:sldMk cId="922783606" sldId="258"/>
            <ac:picMk id="13" creationId="{80C85B9A-3340-07E3-4872-2223B7BD31DD}"/>
          </ac:picMkLst>
        </pc:picChg>
      </pc:sldChg>
      <pc:sldChg chg="modSp add">
        <pc:chgData name="Tích Hợp Xã Hội Lịch Sử - Địa Lí Đại học" userId="3af8c7282a4ac312" providerId="LiveId" clId="{38F2B5A3-5FBF-4222-83B1-91E5FD320F25}" dt="2024-02-20T04:54:53.989" v="2636" actId="2711"/>
        <pc:sldMkLst>
          <pc:docMk/>
          <pc:sldMk cId="3937146646" sldId="258"/>
        </pc:sldMkLst>
        <pc:spChg chg="mod">
          <ac:chgData name="Tích Hợp Xã Hội Lịch Sử - Địa Lí Đại học" userId="3af8c7282a4ac312" providerId="LiveId" clId="{38F2B5A3-5FBF-4222-83B1-91E5FD320F25}" dt="2024-02-20T04:54:53.989" v="2636" actId="2711"/>
          <ac:spMkLst>
            <pc:docMk/>
            <pc:sldMk cId="3937146646" sldId="258"/>
            <ac:spMk id="45" creationId="{00000000-0000-0000-0000-000000000000}"/>
          </ac:spMkLst>
        </pc:spChg>
        <pc:spChg chg="mod">
          <ac:chgData name="Tích Hợp Xã Hội Lịch Sử - Địa Lí Đại học" userId="3af8c7282a4ac312" providerId="LiveId" clId="{38F2B5A3-5FBF-4222-83B1-91E5FD320F25}" dt="2024-02-20T04:54:53.989" v="2636" actId="2711"/>
          <ac:spMkLst>
            <pc:docMk/>
            <pc:sldMk cId="3937146646" sldId="258"/>
            <ac:spMk id="46" creationId="{00000000-0000-0000-0000-000000000000}"/>
          </ac:spMkLst>
        </pc:spChg>
        <pc:spChg chg="mod">
          <ac:chgData name="Tích Hợp Xã Hội Lịch Sử - Địa Lí Đại học" userId="3af8c7282a4ac312" providerId="LiveId" clId="{38F2B5A3-5FBF-4222-83B1-91E5FD320F25}" dt="2024-02-20T04:54:53.989" v="2636" actId="2711"/>
          <ac:spMkLst>
            <pc:docMk/>
            <pc:sldMk cId="3937146646" sldId="258"/>
            <ac:spMk id="47" creationId="{00000000-0000-0000-0000-000000000000}"/>
          </ac:spMkLst>
        </pc:spChg>
        <pc:spChg chg="mod">
          <ac:chgData name="Tích Hợp Xã Hội Lịch Sử - Địa Lí Đại học" userId="3af8c7282a4ac312" providerId="LiveId" clId="{38F2B5A3-5FBF-4222-83B1-91E5FD320F25}" dt="2024-02-20T04:54:53.989" v="2636" actId="2711"/>
          <ac:spMkLst>
            <pc:docMk/>
            <pc:sldMk cId="3937146646" sldId="258"/>
            <ac:spMk id="48" creationId="{00000000-0000-0000-0000-000000000000}"/>
          </ac:spMkLst>
        </pc:spChg>
        <pc:spChg chg="mod">
          <ac:chgData name="Tích Hợp Xã Hội Lịch Sử - Địa Lí Đại học" userId="3af8c7282a4ac312" providerId="LiveId" clId="{38F2B5A3-5FBF-4222-83B1-91E5FD320F25}" dt="2024-02-20T04:54:53.989" v="2636" actId="2711"/>
          <ac:spMkLst>
            <pc:docMk/>
            <pc:sldMk cId="3937146646" sldId="258"/>
            <ac:spMk id="49" creationId="{00000000-0000-0000-0000-000000000000}"/>
          </ac:spMkLst>
        </pc:spChg>
        <pc:spChg chg="mod">
          <ac:chgData name="Tích Hợp Xã Hội Lịch Sử - Địa Lí Đại học" userId="3af8c7282a4ac312" providerId="LiveId" clId="{38F2B5A3-5FBF-4222-83B1-91E5FD320F25}" dt="2024-02-20T04:54:53.989" v="2636" actId="2711"/>
          <ac:spMkLst>
            <pc:docMk/>
            <pc:sldMk cId="3937146646" sldId="258"/>
            <ac:spMk id="51" creationId="{00000000-0000-0000-0000-000000000000}"/>
          </ac:spMkLst>
        </pc:spChg>
        <pc:spChg chg="mod">
          <ac:chgData name="Tích Hợp Xã Hội Lịch Sử - Địa Lí Đại học" userId="3af8c7282a4ac312" providerId="LiveId" clId="{38F2B5A3-5FBF-4222-83B1-91E5FD320F25}" dt="2024-02-20T04:54:53.989" v="2636" actId="2711"/>
          <ac:spMkLst>
            <pc:docMk/>
            <pc:sldMk cId="3937146646" sldId="258"/>
            <ac:spMk id="68" creationId="{00000000-0000-0000-0000-000000000000}"/>
          </ac:spMkLst>
        </pc:spChg>
        <pc:spChg chg="mod">
          <ac:chgData name="Tích Hợp Xã Hội Lịch Sử - Địa Lí Đại học" userId="3af8c7282a4ac312" providerId="LiveId" clId="{38F2B5A3-5FBF-4222-83B1-91E5FD320F25}" dt="2024-02-20T04:54:53.989" v="2636" actId="2711"/>
          <ac:spMkLst>
            <pc:docMk/>
            <pc:sldMk cId="3937146646" sldId="258"/>
            <ac:spMk id="69" creationId="{00000000-0000-0000-0000-000000000000}"/>
          </ac:spMkLst>
        </pc:spChg>
        <pc:grpChg chg="mod">
          <ac:chgData name="Tích Hợp Xã Hội Lịch Sử - Địa Lí Đại học" userId="3af8c7282a4ac312" providerId="LiveId" clId="{38F2B5A3-5FBF-4222-83B1-91E5FD320F25}" dt="2024-02-20T04:54:53.989" v="2636" actId="2711"/>
          <ac:grpSpMkLst>
            <pc:docMk/>
            <pc:sldMk cId="3937146646" sldId="258"/>
            <ac:grpSpMk id="29" creationId="{00000000-0000-0000-0000-000000000000}"/>
          </ac:grpSpMkLst>
        </pc:grpChg>
        <pc:grpChg chg="mod">
          <ac:chgData name="Tích Hợp Xã Hội Lịch Sử - Địa Lí Đại học" userId="3af8c7282a4ac312" providerId="LiveId" clId="{38F2B5A3-5FBF-4222-83B1-91E5FD320F25}" dt="2024-02-20T04:54:53.989" v="2636" actId="2711"/>
          <ac:grpSpMkLst>
            <pc:docMk/>
            <pc:sldMk cId="3937146646" sldId="258"/>
            <ac:grpSpMk id="35" creationId="{A3772A17-BB74-4A75-BA55-D622FE4D0639}"/>
          </ac:grpSpMkLst>
        </pc:grpChg>
        <pc:grpChg chg="mod">
          <ac:chgData name="Tích Hợp Xã Hội Lịch Sử - Địa Lí Đại học" userId="3af8c7282a4ac312" providerId="LiveId" clId="{38F2B5A3-5FBF-4222-83B1-91E5FD320F25}" dt="2024-02-20T04:54:53.989" v="2636" actId="2711"/>
          <ac:grpSpMkLst>
            <pc:docMk/>
            <pc:sldMk cId="3937146646" sldId="258"/>
            <ac:grpSpMk id="41" creationId="{A3772A17-BB74-4A75-BA55-D622FE4D0639}"/>
          </ac:grpSpMkLst>
        </pc:grpChg>
        <pc:grpChg chg="mod">
          <ac:chgData name="Tích Hợp Xã Hội Lịch Sử - Địa Lí Đại học" userId="3af8c7282a4ac312" providerId="LiveId" clId="{38F2B5A3-5FBF-4222-83B1-91E5FD320F25}" dt="2024-02-20T04:54:53.989" v="2636" actId="2711"/>
          <ac:grpSpMkLst>
            <pc:docMk/>
            <pc:sldMk cId="3937146646" sldId="258"/>
            <ac:grpSpMk id="55" creationId="{A3772A17-BB74-4A75-BA55-D622FE4D0639}"/>
          </ac:grpSpMkLst>
        </pc:grpChg>
        <pc:grpChg chg="mod">
          <ac:chgData name="Tích Hợp Xã Hội Lịch Sử - Địa Lí Đại học" userId="3af8c7282a4ac312" providerId="LiveId" clId="{38F2B5A3-5FBF-4222-83B1-91E5FD320F25}" dt="2024-02-20T04:54:53.989" v="2636" actId="2711"/>
          <ac:grpSpMkLst>
            <pc:docMk/>
            <pc:sldMk cId="3937146646" sldId="258"/>
            <ac:grpSpMk id="62" creationId="{A3772A17-BB74-4A75-BA55-D622FE4D0639}"/>
          </ac:grpSpMkLst>
        </pc:grpChg>
        <pc:picChg chg="mod">
          <ac:chgData name="Tích Hợp Xã Hội Lịch Sử - Địa Lí Đại học" userId="3af8c7282a4ac312" providerId="LiveId" clId="{38F2B5A3-5FBF-4222-83B1-91E5FD320F25}" dt="2024-02-20T04:54:53.989" v="2636" actId="2711"/>
          <ac:picMkLst>
            <pc:docMk/>
            <pc:sldMk cId="3937146646" sldId="258"/>
            <ac:picMk id="21" creationId="{00000000-0000-0000-0000-000000000000}"/>
          </ac:picMkLst>
        </pc:picChg>
        <pc:picChg chg="mod">
          <ac:chgData name="Tích Hợp Xã Hội Lịch Sử - Địa Lí Đại học" userId="3af8c7282a4ac312" providerId="LiveId" clId="{38F2B5A3-5FBF-4222-83B1-91E5FD320F25}" dt="2024-02-20T04:54:53.989" v="2636" actId="2711"/>
          <ac:picMkLst>
            <pc:docMk/>
            <pc:sldMk cId="3937146646" sldId="258"/>
            <ac:picMk id="22" creationId="{00000000-0000-0000-0000-000000000000}"/>
          </ac:picMkLst>
        </pc:picChg>
        <pc:picChg chg="mod">
          <ac:chgData name="Tích Hợp Xã Hội Lịch Sử - Địa Lí Đại học" userId="3af8c7282a4ac312" providerId="LiveId" clId="{38F2B5A3-5FBF-4222-83B1-91E5FD320F25}" dt="2024-02-20T04:54:53.989" v="2636" actId="2711"/>
          <ac:picMkLst>
            <pc:docMk/>
            <pc:sldMk cId="3937146646" sldId="258"/>
            <ac:picMk id="23" creationId="{00000000-0000-0000-0000-000000000000}"/>
          </ac:picMkLst>
        </pc:picChg>
        <pc:picChg chg="mod">
          <ac:chgData name="Tích Hợp Xã Hội Lịch Sử - Địa Lí Đại học" userId="3af8c7282a4ac312" providerId="LiveId" clId="{38F2B5A3-5FBF-4222-83B1-91E5FD320F25}" dt="2024-02-20T04:54:53.989" v="2636" actId="2711"/>
          <ac:picMkLst>
            <pc:docMk/>
            <pc:sldMk cId="3937146646" sldId="258"/>
            <ac:picMk id="24" creationId="{00000000-0000-0000-0000-000000000000}"/>
          </ac:picMkLst>
        </pc:picChg>
        <pc:picChg chg="mod">
          <ac:chgData name="Tích Hợp Xã Hội Lịch Sử - Địa Lí Đại học" userId="3af8c7282a4ac312" providerId="LiveId" clId="{38F2B5A3-5FBF-4222-83B1-91E5FD320F25}" dt="2024-02-20T04:54:53.989" v="2636" actId="2711"/>
          <ac:picMkLst>
            <pc:docMk/>
            <pc:sldMk cId="3937146646" sldId="258"/>
            <ac:picMk id="25" creationId="{00000000-0000-0000-0000-000000000000}"/>
          </ac:picMkLst>
        </pc:picChg>
        <pc:picChg chg="mod">
          <ac:chgData name="Tích Hợp Xã Hội Lịch Sử - Địa Lí Đại học" userId="3af8c7282a4ac312" providerId="LiveId" clId="{38F2B5A3-5FBF-4222-83B1-91E5FD320F25}" dt="2024-02-20T04:54:53.989" v="2636" actId="2711"/>
          <ac:picMkLst>
            <pc:docMk/>
            <pc:sldMk cId="3937146646" sldId="258"/>
            <ac:picMk id="26" creationId="{00000000-0000-0000-0000-000000000000}"/>
          </ac:picMkLst>
        </pc:picChg>
        <pc:picChg chg="mod">
          <ac:chgData name="Tích Hợp Xã Hội Lịch Sử - Địa Lí Đại học" userId="3af8c7282a4ac312" providerId="LiveId" clId="{38F2B5A3-5FBF-4222-83B1-91E5FD320F25}" dt="2024-02-20T04:54:53.989" v="2636" actId="2711"/>
          <ac:picMkLst>
            <pc:docMk/>
            <pc:sldMk cId="3937146646" sldId="258"/>
            <ac:picMk id="27" creationId="{00000000-0000-0000-0000-000000000000}"/>
          </ac:picMkLst>
        </pc:picChg>
        <pc:picChg chg="mod">
          <ac:chgData name="Tích Hợp Xã Hội Lịch Sử - Địa Lí Đại học" userId="3af8c7282a4ac312" providerId="LiveId" clId="{38F2B5A3-5FBF-4222-83B1-91E5FD320F25}" dt="2024-02-20T04:54:53.989" v="2636" actId="2711"/>
          <ac:picMkLst>
            <pc:docMk/>
            <pc:sldMk cId="3937146646" sldId="258"/>
            <ac:picMk id="28" creationId="{00000000-0000-0000-0000-000000000000}"/>
          </ac:picMkLst>
        </pc:picChg>
        <pc:picChg chg="mod">
          <ac:chgData name="Tích Hợp Xã Hội Lịch Sử - Địa Lí Đại học" userId="3af8c7282a4ac312" providerId="LiveId" clId="{38F2B5A3-5FBF-4222-83B1-91E5FD320F25}" dt="2024-02-20T04:54:53.989" v="2636" actId="2711"/>
          <ac:picMkLst>
            <pc:docMk/>
            <pc:sldMk cId="3937146646" sldId="258"/>
            <ac:picMk id="32" creationId="{00000000-0000-0000-0000-000000000000}"/>
          </ac:picMkLst>
        </pc:picChg>
        <pc:picChg chg="mod">
          <ac:chgData name="Tích Hợp Xã Hội Lịch Sử - Địa Lí Đại học" userId="3af8c7282a4ac312" providerId="LiveId" clId="{38F2B5A3-5FBF-4222-83B1-91E5FD320F25}" dt="2024-02-20T04:54:53.989" v="2636" actId="2711"/>
          <ac:picMkLst>
            <pc:docMk/>
            <pc:sldMk cId="3937146646" sldId="258"/>
            <ac:picMk id="33" creationId="{00000000-0000-0000-0000-000000000000}"/>
          </ac:picMkLst>
        </pc:picChg>
        <pc:picChg chg="mod">
          <ac:chgData name="Tích Hợp Xã Hội Lịch Sử - Địa Lí Đại học" userId="3af8c7282a4ac312" providerId="LiveId" clId="{38F2B5A3-5FBF-4222-83B1-91E5FD320F25}" dt="2024-02-20T04:54:53.989" v="2636" actId="2711"/>
          <ac:picMkLst>
            <pc:docMk/>
            <pc:sldMk cId="3937146646" sldId="258"/>
            <ac:picMk id="34" creationId="{00000000-0000-0000-0000-000000000000}"/>
          </ac:picMkLst>
        </pc:picChg>
        <pc:picChg chg="mod">
          <ac:chgData name="Tích Hợp Xã Hội Lịch Sử - Địa Lí Đại học" userId="3af8c7282a4ac312" providerId="LiveId" clId="{38F2B5A3-5FBF-4222-83B1-91E5FD320F25}" dt="2024-02-20T04:54:53.989" v="2636" actId="2711"/>
          <ac:picMkLst>
            <pc:docMk/>
            <pc:sldMk cId="3937146646" sldId="258"/>
            <ac:picMk id="44" creationId="{00000000-0000-0000-0000-000000000000}"/>
          </ac:picMkLst>
        </pc:picChg>
        <pc:picChg chg="mod">
          <ac:chgData name="Tích Hợp Xã Hội Lịch Sử - Địa Lí Đại học" userId="3af8c7282a4ac312" providerId="LiveId" clId="{38F2B5A3-5FBF-4222-83B1-91E5FD320F25}" dt="2024-02-20T04:54:53.989" v="2636" actId="2711"/>
          <ac:picMkLst>
            <pc:docMk/>
            <pc:sldMk cId="3937146646" sldId="258"/>
            <ac:picMk id="50" creationId="{00000000-0000-0000-0000-000000000000}"/>
          </ac:picMkLst>
        </pc:picChg>
        <pc:picChg chg="mod">
          <ac:chgData name="Tích Hợp Xã Hội Lịch Sử - Địa Lí Đại học" userId="3af8c7282a4ac312" providerId="LiveId" clId="{38F2B5A3-5FBF-4222-83B1-91E5FD320F25}" dt="2024-02-20T04:54:53.989" v="2636" actId="2711"/>
          <ac:picMkLst>
            <pc:docMk/>
            <pc:sldMk cId="3937146646" sldId="258"/>
            <ac:picMk id="57" creationId="{00000000-0000-0000-0000-000000000000}"/>
          </ac:picMkLst>
        </pc:picChg>
        <pc:picChg chg="mod">
          <ac:chgData name="Tích Hợp Xã Hội Lịch Sử - Địa Lí Đại học" userId="3af8c7282a4ac312" providerId="LiveId" clId="{38F2B5A3-5FBF-4222-83B1-91E5FD320F25}" dt="2024-02-20T04:54:53.989" v="2636" actId="2711"/>
          <ac:picMkLst>
            <pc:docMk/>
            <pc:sldMk cId="3937146646" sldId="258"/>
            <ac:picMk id="3074" creationId="{00000000-0000-0000-0000-000000000000}"/>
          </ac:picMkLst>
        </pc:picChg>
        <pc:picChg chg="mod">
          <ac:chgData name="Tích Hợp Xã Hội Lịch Sử - Địa Lí Đại học" userId="3af8c7282a4ac312" providerId="LiveId" clId="{38F2B5A3-5FBF-4222-83B1-91E5FD320F25}" dt="2024-02-20T04:54:53.989" v="2636" actId="2711"/>
          <ac:picMkLst>
            <pc:docMk/>
            <pc:sldMk cId="3937146646" sldId="258"/>
            <ac:picMk id="3076" creationId="{00000000-0000-0000-0000-000000000000}"/>
          </ac:picMkLst>
        </pc:picChg>
      </pc:sldChg>
      <pc:sldChg chg="new del">
        <pc:chgData name="Tích Hợp Xã Hội Lịch Sử - Địa Lí Đại học" userId="3af8c7282a4ac312" providerId="LiveId" clId="{38F2B5A3-5FBF-4222-83B1-91E5FD320F25}" dt="2024-02-18T16:16:04.698" v="20" actId="2696"/>
        <pc:sldMkLst>
          <pc:docMk/>
          <pc:sldMk cId="3860644861" sldId="259"/>
        </pc:sldMkLst>
      </pc:sldChg>
      <pc:sldChg chg="modSp add">
        <pc:chgData name="Tích Hợp Xã Hội Lịch Sử - Địa Lí Đại học" userId="3af8c7282a4ac312" providerId="LiveId" clId="{38F2B5A3-5FBF-4222-83B1-91E5FD320F25}" dt="2024-02-20T04:54:41.951" v="2634" actId="2711"/>
        <pc:sldMkLst>
          <pc:docMk/>
          <pc:sldMk cId="4007341937" sldId="259"/>
        </pc:sldMkLst>
        <pc:spChg chg="mod">
          <ac:chgData name="Tích Hợp Xã Hội Lịch Sử - Địa Lí Đại học" userId="3af8c7282a4ac312" providerId="LiveId" clId="{38F2B5A3-5FBF-4222-83B1-91E5FD320F25}" dt="2024-02-20T04:54:41.951" v="2634" actId="2711"/>
          <ac:spMkLst>
            <pc:docMk/>
            <pc:sldMk cId="4007341937" sldId="259"/>
            <ac:spMk id="31" creationId="{00000000-0000-0000-0000-000000000000}"/>
          </ac:spMkLst>
        </pc:spChg>
        <pc:spChg chg="mod">
          <ac:chgData name="Tích Hợp Xã Hội Lịch Sử - Địa Lí Đại học" userId="3af8c7282a4ac312" providerId="LiveId" clId="{38F2B5A3-5FBF-4222-83B1-91E5FD320F25}" dt="2024-02-20T04:54:41.951" v="2634" actId="2711"/>
          <ac:spMkLst>
            <pc:docMk/>
            <pc:sldMk cId="4007341937" sldId="259"/>
            <ac:spMk id="33" creationId="{00000000-0000-0000-0000-000000000000}"/>
          </ac:spMkLst>
        </pc:spChg>
        <pc:spChg chg="mod">
          <ac:chgData name="Tích Hợp Xã Hội Lịch Sử - Địa Lí Đại học" userId="3af8c7282a4ac312" providerId="LiveId" clId="{38F2B5A3-5FBF-4222-83B1-91E5FD320F25}" dt="2024-02-20T04:54:41.951" v="2634" actId="2711"/>
          <ac:spMkLst>
            <pc:docMk/>
            <pc:sldMk cId="4007341937" sldId="259"/>
            <ac:spMk id="44" creationId="{00000000-0000-0000-0000-000000000000}"/>
          </ac:spMkLst>
        </pc:spChg>
        <pc:spChg chg="mod">
          <ac:chgData name="Tích Hợp Xã Hội Lịch Sử - Địa Lí Đại học" userId="3af8c7282a4ac312" providerId="LiveId" clId="{38F2B5A3-5FBF-4222-83B1-91E5FD320F25}" dt="2024-02-20T04:54:41.951" v="2634" actId="2711"/>
          <ac:spMkLst>
            <pc:docMk/>
            <pc:sldMk cId="4007341937" sldId="259"/>
            <ac:spMk id="45" creationId="{00000000-0000-0000-0000-000000000000}"/>
          </ac:spMkLst>
        </pc:spChg>
        <pc:spChg chg="mod">
          <ac:chgData name="Tích Hợp Xã Hội Lịch Sử - Địa Lí Đại học" userId="3af8c7282a4ac312" providerId="LiveId" clId="{38F2B5A3-5FBF-4222-83B1-91E5FD320F25}" dt="2024-02-20T04:54:41.951" v="2634" actId="2711"/>
          <ac:spMkLst>
            <pc:docMk/>
            <pc:sldMk cId="4007341937" sldId="259"/>
            <ac:spMk id="46" creationId="{00000000-0000-0000-0000-000000000000}"/>
          </ac:spMkLst>
        </pc:spChg>
        <pc:spChg chg="mod">
          <ac:chgData name="Tích Hợp Xã Hội Lịch Sử - Địa Lí Đại học" userId="3af8c7282a4ac312" providerId="LiveId" clId="{38F2B5A3-5FBF-4222-83B1-91E5FD320F25}" dt="2024-02-20T04:54:41.951" v="2634" actId="2711"/>
          <ac:spMkLst>
            <pc:docMk/>
            <pc:sldMk cId="4007341937" sldId="259"/>
            <ac:spMk id="47" creationId="{00000000-0000-0000-0000-000000000000}"/>
          </ac:spMkLst>
        </pc:spChg>
        <pc:spChg chg="mod">
          <ac:chgData name="Tích Hợp Xã Hội Lịch Sử - Địa Lí Đại học" userId="3af8c7282a4ac312" providerId="LiveId" clId="{38F2B5A3-5FBF-4222-83B1-91E5FD320F25}" dt="2024-02-20T04:54:41.951" v="2634" actId="2711"/>
          <ac:spMkLst>
            <pc:docMk/>
            <pc:sldMk cId="4007341937" sldId="259"/>
            <ac:spMk id="67" creationId="{00000000-0000-0000-0000-000000000000}"/>
          </ac:spMkLst>
        </pc:spChg>
        <pc:spChg chg="mod">
          <ac:chgData name="Tích Hợp Xã Hội Lịch Sử - Địa Lí Đại học" userId="3af8c7282a4ac312" providerId="LiveId" clId="{38F2B5A3-5FBF-4222-83B1-91E5FD320F25}" dt="2024-02-20T04:54:41.951" v="2634" actId="2711"/>
          <ac:spMkLst>
            <pc:docMk/>
            <pc:sldMk cId="4007341937" sldId="259"/>
            <ac:spMk id="68" creationId="{00000000-0000-0000-0000-000000000000}"/>
          </ac:spMkLst>
        </pc:spChg>
        <pc:grpChg chg="mod">
          <ac:chgData name="Tích Hợp Xã Hội Lịch Sử - Địa Lí Đại học" userId="3af8c7282a4ac312" providerId="LiveId" clId="{38F2B5A3-5FBF-4222-83B1-91E5FD320F25}" dt="2024-02-20T04:54:41.951" v="2634" actId="2711"/>
          <ac:grpSpMkLst>
            <pc:docMk/>
            <pc:sldMk cId="4007341937" sldId="259"/>
            <ac:grpSpMk id="34" creationId="{00000000-0000-0000-0000-000000000000}"/>
          </ac:grpSpMkLst>
        </pc:grpChg>
        <pc:grpChg chg="mod">
          <ac:chgData name="Tích Hợp Xã Hội Lịch Sử - Địa Lí Đại học" userId="3af8c7282a4ac312" providerId="LiveId" clId="{38F2B5A3-5FBF-4222-83B1-91E5FD320F25}" dt="2024-02-20T04:54:41.951" v="2634" actId="2711"/>
          <ac:grpSpMkLst>
            <pc:docMk/>
            <pc:sldMk cId="4007341937" sldId="259"/>
            <ac:grpSpMk id="38" creationId="{A3772A17-BB74-4A75-BA55-D622FE4D0639}"/>
          </ac:grpSpMkLst>
        </pc:grpChg>
        <pc:grpChg chg="mod">
          <ac:chgData name="Tích Hợp Xã Hội Lịch Sử - Địa Lí Đại học" userId="3af8c7282a4ac312" providerId="LiveId" clId="{38F2B5A3-5FBF-4222-83B1-91E5FD320F25}" dt="2024-02-20T04:54:41.951" v="2634" actId="2711"/>
          <ac:grpSpMkLst>
            <pc:docMk/>
            <pc:sldMk cId="4007341937" sldId="259"/>
            <ac:grpSpMk id="49" creationId="{A3772A17-BB74-4A75-BA55-D622FE4D0639}"/>
          </ac:grpSpMkLst>
        </pc:grpChg>
        <pc:grpChg chg="mod">
          <ac:chgData name="Tích Hợp Xã Hội Lịch Sử - Địa Lí Đại học" userId="3af8c7282a4ac312" providerId="LiveId" clId="{38F2B5A3-5FBF-4222-83B1-91E5FD320F25}" dt="2024-02-20T04:54:41.951" v="2634" actId="2711"/>
          <ac:grpSpMkLst>
            <pc:docMk/>
            <pc:sldMk cId="4007341937" sldId="259"/>
            <ac:grpSpMk id="55" creationId="{A3772A17-BB74-4A75-BA55-D622FE4D0639}"/>
          </ac:grpSpMkLst>
        </pc:grpChg>
        <pc:grpChg chg="mod">
          <ac:chgData name="Tích Hợp Xã Hội Lịch Sử - Địa Lí Đại học" userId="3af8c7282a4ac312" providerId="LiveId" clId="{38F2B5A3-5FBF-4222-83B1-91E5FD320F25}" dt="2024-02-20T04:54:41.951" v="2634" actId="2711"/>
          <ac:grpSpMkLst>
            <pc:docMk/>
            <pc:sldMk cId="4007341937" sldId="259"/>
            <ac:grpSpMk id="61" creationId="{A3772A17-BB74-4A75-BA55-D622FE4D0639}"/>
          </ac:grpSpMkLst>
        </pc:grpChg>
        <pc:picChg chg="mod">
          <ac:chgData name="Tích Hợp Xã Hội Lịch Sử - Địa Lí Đại học" userId="3af8c7282a4ac312" providerId="LiveId" clId="{38F2B5A3-5FBF-4222-83B1-91E5FD320F25}" dt="2024-02-20T04:54:41.951" v="2634" actId="2711"/>
          <ac:picMkLst>
            <pc:docMk/>
            <pc:sldMk cId="4007341937" sldId="259"/>
            <ac:picMk id="21" creationId="{00000000-0000-0000-0000-000000000000}"/>
          </ac:picMkLst>
        </pc:picChg>
        <pc:picChg chg="mod">
          <ac:chgData name="Tích Hợp Xã Hội Lịch Sử - Địa Lí Đại học" userId="3af8c7282a4ac312" providerId="LiveId" clId="{38F2B5A3-5FBF-4222-83B1-91E5FD320F25}" dt="2024-02-20T04:54:41.951" v="2634" actId="2711"/>
          <ac:picMkLst>
            <pc:docMk/>
            <pc:sldMk cId="4007341937" sldId="259"/>
            <ac:picMk id="22" creationId="{00000000-0000-0000-0000-000000000000}"/>
          </ac:picMkLst>
        </pc:picChg>
        <pc:picChg chg="mod">
          <ac:chgData name="Tích Hợp Xã Hội Lịch Sử - Địa Lí Đại học" userId="3af8c7282a4ac312" providerId="LiveId" clId="{38F2B5A3-5FBF-4222-83B1-91E5FD320F25}" dt="2024-02-20T04:54:41.951" v="2634" actId="2711"/>
          <ac:picMkLst>
            <pc:docMk/>
            <pc:sldMk cId="4007341937" sldId="259"/>
            <ac:picMk id="23" creationId="{00000000-0000-0000-0000-000000000000}"/>
          </ac:picMkLst>
        </pc:picChg>
        <pc:picChg chg="mod">
          <ac:chgData name="Tích Hợp Xã Hội Lịch Sử - Địa Lí Đại học" userId="3af8c7282a4ac312" providerId="LiveId" clId="{38F2B5A3-5FBF-4222-83B1-91E5FD320F25}" dt="2024-02-20T04:54:41.951" v="2634" actId="2711"/>
          <ac:picMkLst>
            <pc:docMk/>
            <pc:sldMk cId="4007341937" sldId="259"/>
            <ac:picMk id="24" creationId="{00000000-0000-0000-0000-000000000000}"/>
          </ac:picMkLst>
        </pc:picChg>
        <pc:picChg chg="mod">
          <ac:chgData name="Tích Hợp Xã Hội Lịch Sử - Địa Lí Đại học" userId="3af8c7282a4ac312" providerId="LiveId" clId="{38F2B5A3-5FBF-4222-83B1-91E5FD320F25}" dt="2024-02-20T04:54:41.951" v="2634" actId="2711"/>
          <ac:picMkLst>
            <pc:docMk/>
            <pc:sldMk cId="4007341937" sldId="259"/>
            <ac:picMk id="25" creationId="{00000000-0000-0000-0000-000000000000}"/>
          </ac:picMkLst>
        </pc:picChg>
        <pc:picChg chg="mod">
          <ac:chgData name="Tích Hợp Xã Hội Lịch Sử - Địa Lí Đại học" userId="3af8c7282a4ac312" providerId="LiveId" clId="{38F2B5A3-5FBF-4222-83B1-91E5FD320F25}" dt="2024-02-20T04:54:41.951" v="2634" actId="2711"/>
          <ac:picMkLst>
            <pc:docMk/>
            <pc:sldMk cId="4007341937" sldId="259"/>
            <ac:picMk id="26" creationId="{00000000-0000-0000-0000-000000000000}"/>
          </ac:picMkLst>
        </pc:picChg>
        <pc:picChg chg="mod">
          <ac:chgData name="Tích Hợp Xã Hội Lịch Sử - Địa Lí Đại học" userId="3af8c7282a4ac312" providerId="LiveId" clId="{38F2B5A3-5FBF-4222-83B1-91E5FD320F25}" dt="2024-02-20T04:54:41.951" v="2634" actId="2711"/>
          <ac:picMkLst>
            <pc:docMk/>
            <pc:sldMk cId="4007341937" sldId="259"/>
            <ac:picMk id="27" creationId="{00000000-0000-0000-0000-000000000000}"/>
          </ac:picMkLst>
        </pc:picChg>
        <pc:picChg chg="mod">
          <ac:chgData name="Tích Hợp Xã Hội Lịch Sử - Địa Lí Đại học" userId="3af8c7282a4ac312" providerId="LiveId" clId="{38F2B5A3-5FBF-4222-83B1-91E5FD320F25}" dt="2024-02-20T04:54:41.951" v="2634" actId="2711"/>
          <ac:picMkLst>
            <pc:docMk/>
            <pc:sldMk cId="4007341937" sldId="259"/>
            <ac:picMk id="28" creationId="{00000000-0000-0000-0000-000000000000}"/>
          </ac:picMkLst>
        </pc:picChg>
        <pc:picChg chg="mod">
          <ac:chgData name="Tích Hợp Xã Hội Lịch Sử - Địa Lí Đại học" userId="3af8c7282a4ac312" providerId="LiveId" clId="{38F2B5A3-5FBF-4222-83B1-91E5FD320F25}" dt="2024-02-20T04:54:41.951" v="2634" actId="2711"/>
          <ac:picMkLst>
            <pc:docMk/>
            <pc:sldMk cId="4007341937" sldId="259"/>
            <ac:picMk id="29" creationId="{00000000-0000-0000-0000-000000000000}"/>
          </ac:picMkLst>
        </pc:picChg>
        <pc:picChg chg="mod">
          <ac:chgData name="Tích Hợp Xã Hội Lịch Sử - Địa Lí Đại học" userId="3af8c7282a4ac312" providerId="LiveId" clId="{38F2B5A3-5FBF-4222-83B1-91E5FD320F25}" dt="2024-02-20T04:54:41.951" v="2634" actId="2711"/>
          <ac:picMkLst>
            <pc:docMk/>
            <pc:sldMk cId="4007341937" sldId="259"/>
            <ac:picMk id="30" creationId="{00000000-0000-0000-0000-000000000000}"/>
          </ac:picMkLst>
        </pc:picChg>
        <pc:picChg chg="mod">
          <ac:chgData name="Tích Hợp Xã Hội Lịch Sử - Địa Lí Đại học" userId="3af8c7282a4ac312" providerId="LiveId" clId="{38F2B5A3-5FBF-4222-83B1-91E5FD320F25}" dt="2024-02-20T04:54:41.951" v="2634" actId="2711"/>
          <ac:picMkLst>
            <pc:docMk/>
            <pc:sldMk cId="4007341937" sldId="259"/>
            <ac:picMk id="32" creationId="{00000000-0000-0000-0000-000000000000}"/>
          </ac:picMkLst>
        </pc:picChg>
        <pc:picChg chg="mod">
          <ac:chgData name="Tích Hợp Xã Hội Lịch Sử - Địa Lí Đại học" userId="3af8c7282a4ac312" providerId="LiveId" clId="{38F2B5A3-5FBF-4222-83B1-91E5FD320F25}" dt="2024-02-20T04:54:41.951" v="2634" actId="2711"/>
          <ac:picMkLst>
            <pc:docMk/>
            <pc:sldMk cId="4007341937" sldId="259"/>
            <ac:picMk id="37" creationId="{00000000-0000-0000-0000-000000000000}"/>
          </ac:picMkLst>
        </pc:picChg>
        <pc:picChg chg="mod">
          <ac:chgData name="Tích Hợp Xã Hội Lịch Sử - Địa Lí Đại học" userId="3af8c7282a4ac312" providerId="LiveId" clId="{38F2B5A3-5FBF-4222-83B1-91E5FD320F25}" dt="2024-02-20T04:54:41.951" v="2634" actId="2711"/>
          <ac:picMkLst>
            <pc:docMk/>
            <pc:sldMk cId="4007341937" sldId="259"/>
            <ac:picMk id="69" creationId="{00000000-0000-0000-0000-000000000000}"/>
          </ac:picMkLst>
        </pc:picChg>
        <pc:picChg chg="mod">
          <ac:chgData name="Tích Hợp Xã Hội Lịch Sử - Địa Lí Đại học" userId="3af8c7282a4ac312" providerId="LiveId" clId="{38F2B5A3-5FBF-4222-83B1-91E5FD320F25}" dt="2024-02-20T04:54:41.951" v="2634" actId="2711"/>
          <ac:picMkLst>
            <pc:docMk/>
            <pc:sldMk cId="4007341937" sldId="259"/>
            <ac:picMk id="1026" creationId="{00000000-0000-0000-0000-000000000000}"/>
          </ac:picMkLst>
        </pc:picChg>
        <pc:picChg chg="mod">
          <ac:chgData name="Tích Hợp Xã Hội Lịch Sử - Địa Lí Đại học" userId="3af8c7282a4ac312" providerId="LiveId" clId="{38F2B5A3-5FBF-4222-83B1-91E5FD320F25}" dt="2024-02-20T04:54:41.951" v="2634" actId="2711"/>
          <ac:picMkLst>
            <pc:docMk/>
            <pc:sldMk cId="4007341937" sldId="259"/>
            <ac:picMk id="1027" creationId="{00000000-0000-0000-0000-000000000000}"/>
          </ac:picMkLst>
        </pc:picChg>
        <pc:picChg chg="mod">
          <ac:chgData name="Tích Hợp Xã Hội Lịch Sử - Địa Lí Đại học" userId="3af8c7282a4ac312" providerId="LiveId" clId="{38F2B5A3-5FBF-4222-83B1-91E5FD320F25}" dt="2024-02-20T04:54:41.951" v="2634" actId="2711"/>
          <ac:picMkLst>
            <pc:docMk/>
            <pc:sldMk cId="4007341937" sldId="259"/>
            <ac:picMk id="3074" creationId="{00000000-0000-0000-0000-000000000000}"/>
          </ac:picMkLst>
        </pc:picChg>
      </pc:sldChg>
      <pc:sldChg chg="modSp new del mod">
        <pc:chgData name="Tích Hợp Xã Hội Lịch Sử - Địa Lí Đại học" userId="3af8c7282a4ac312" providerId="LiveId" clId="{38F2B5A3-5FBF-4222-83B1-91E5FD320F25}" dt="2024-02-18T16:27:21.256" v="193" actId="2696"/>
        <pc:sldMkLst>
          <pc:docMk/>
          <pc:sldMk cId="1789786430" sldId="260"/>
        </pc:sldMkLst>
        <pc:spChg chg="mod">
          <ac:chgData name="Tích Hợp Xã Hội Lịch Sử - Địa Lí Đại học" userId="3af8c7282a4ac312" providerId="LiveId" clId="{38F2B5A3-5FBF-4222-83B1-91E5FD320F25}" dt="2024-02-18T16:16:45.819" v="116" actId="20577"/>
          <ac:spMkLst>
            <pc:docMk/>
            <pc:sldMk cId="1789786430" sldId="260"/>
            <ac:spMk id="2" creationId="{BA0B750F-38C7-7AA4-0D9A-A573A44074AE}"/>
          </ac:spMkLst>
        </pc:spChg>
      </pc:sldChg>
      <pc:sldChg chg="modSp add">
        <pc:chgData name="Tích Hợp Xã Hội Lịch Sử - Địa Lí Đại học" userId="3af8c7282a4ac312" providerId="LiveId" clId="{38F2B5A3-5FBF-4222-83B1-91E5FD320F25}" dt="2024-02-20T04:54:49.065" v="2635" actId="2711"/>
        <pc:sldMkLst>
          <pc:docMk/>
          <pc:sldMk cId="3650585712" sldId="260"/>
        </pc:sldMkLst>
        <pc:spChg chg="mod">
          <ac:chgData name="Tích Hợp Xã Hội Lịch Sử - Địa Lí Đại học" userId="3af8c7282a4ac312" providerId="LiveId" clId="{38F2B5A3-5FBF-4222-83B1-91E5FD320F25}" dt="2024-02-20T04:54:49.065" v="2635" actId="2711"/>
          <ac:spMkLst>
            <pc:docMk/>
            <pc:sldMk cId="3650585712" sldId="260"/>
            <ac:spMk id="30" creationId="{00000000-0000-0000-0000-000000000000}"/>
          </ac:spMkLst>
        </pc:spChg>
        <pc:spChg chg="mod">
          <ac:chgData name="Tích Hợp Xã Hội Lịch Sử - Địa Lí Đại học" userId="3af8c7282a4ac312" providerId="LiveId" clId="{38F2B5A3-5FBF-4222-83B1-91E5FD320F25}" dt="2024-02-20T04:54:49.065" v="2635" actId="2711"/>
          <ac:spMkLst>
            <pc:docMk/>
            <pc:sldMk cId="3650585712" sldId="260"/>
            <ac:spMk id="32" creationId="{00000000-0000-0000-0000-000000000000}"/>
          </ac:spMkLst>
        </pc:spChg>
        <pc:spChg chg="mod">
          <ac:chgData name="Tích Hợp Xã Hội Lịch Sử - Địa Lí Đại học" userId="3af8c7282a4ac312" providerId="LiveId" clId="{38F2B5A3-5FBF-4222-83B1-91E5FD320F25}" dt="2024-02-20T04:54:49.065" v="2635" actId="2711"/>
          <ac:spMkLst>
            <pc:docMk/>
            <pc:sldMk cId="3650585712" sldId="260"/>
            <ac:spMk id="33" creationId="{00000000-0000-0000-0000-000000000000}"/>
          </ac:spMkLst>
        </pc:spChg>
        <pc:spChg chg="mod">
          <ac:chgData name="Tích Hợp Xã Hội Lịch Sử - Địa Lí Đại học" userId="3af8c7282a4ac312" providerId="LiveId" clId="{38F2B5A3-5FBF-4222-83B1-91E5FD320F25}" dt="2024-02-20T04:54:49.065" v="2635" actId="2711"/>
          <ac:spMkLst>
            <pc:docMk/>
            <pc:sldMk cId="3650585712" sldId="260"/>
            <ac:spMk id="44" creationId="{00000000-0000-0000-0000-000000000000}"/>
          </ac:spMkLst>
        </pc:spChg>
        <pc:spChg chg="mod">
          <ac:chgData name="Tích Hợp Xã Hội Lịch Sử - Địa Lí Đại học" userId="3af8c7282a4ac312" providerId="LiveId" clId="{38F2B5A3-5FBF-4222-83B1-91E5FD320F25}" dt="2024-02-20T04:54:49.065" v="2635" actId="2711"/>
          <ac:spMkLst>
            <pc:docMk/>
            <pc:sldMk cId="3650585712" sldId="260"/>
            <ac:spMk id="45" creationId="{00000000-0000-0000-0000-000000000000}"/>
          </ac:spMkLst>
        </pc:spChg>
        <pc:spChg chg="mod">
          <ac:chgData name="Tích Hợp Xã Hội Lịch Sử - Địa Lí Đại học" userId="3af8c7282a4ac312" providerId="LiveId" clId="{38F2B5A3-5FBF-4222-83B1-91E5FD320F25}" dt="2024-02-20T04:54:49.065" v="2635" actId="2711"/>
          <ac:spMkLst>
            <pc:docMk/>
            <pc:sldMk cId="3650585712" sldId="260"/>
            <ac:spMk id="46" creationId="{00000000-0000-0000-0000-000000000000}"/>
          </ac:spMkLst>
        </pc:spChg>
        <pc:spChg chg="mod">
          <ac:chgData name="Tích Hợp Xã Hội Lịch Sử - Địa Lí Đại học" userId="3af8c7282a4ac312" providerId="LiveId" clId="{38F2B5A3-5FBF-4222-83B1-91E5FD320F25}" dt="2024-02-20T04:54:49.065" v="2635" actId="2711"/>
          <ac:spMkLst>
            <pc:docMk/>
            <pc:sldMk cId="3650585712" sldId="260"/>
            <ac:spMk id="67" creationId="{00000000-0000-0000-0000-000000000000}"/>
          </ac:spMkLst>
        </pc:spChg>
        <pc:spChg chg="mod">
          <ac:chgData name="Tích Hợp Xã Hội Lịch Sử - Địa Lí Đại học" userId="3af8c7282a4ac312" providerId="LiveId" clId="{38F2B5A3-5FBF-4222-83B1-91E5FD320F25}" dt="2024-02-20T04:54:49.065" v="2635" actId="2711"/>
          <ac:spMkLst>
            <pc:docMk/>
            <pc:sldMk cId="3650585712" sldId="260"/>
            <ac:spMk id="68" creationId="{00000000-0000-0000-0000-000000000000}"/>
          </ac:spMkLst>
        </pc:spChg>
        <pc:grpChg chg="mod">
          <ac:chgData name="Tích Hợp Xã Hội Lịch Sử - Địa Lí Đại học" userId="3af8c7282a4ac312" providerId="LiveId" clId="{38F2B5A3-5FBF-4222-83B1-91E5FD320F25}" dt="2024-02-20T04:54:49.065" v="2635" actId="2711"/>
          <ac:grpSpMkLst>
            <pc:docMk/>
            <pc:sldMk cId="3650585712" sldId="260"/>
            <ac:grpSpMk id="35" creationId="{00000000-0000-0000-0000-000000000000}"/>
          </ac:grpSpMkLst>
        </pc:grpChg>
        <pc:grpChg chg="mod">
          <ac:chgData name="Tích Hợp Xã Hội Lịch Sử - Địa Lí Đại học" userId="3af8c7282a4ac312" providerId="LiveId" clId="{38F2B5A3-5FBF-4222-83B1-91E5FD320F25}" dt="2024-02-20T04:54:49.065" v="2635" actId="2711"/>
          <ac:grpSpMkLst>
            <pc:docMk/>
            <pc:sldMk cId="3650585712" sldId="260"/>
            <ac:grpSpMk id="39" creationId="{A3772A17-BB74-4A75-BA55-D622FE4D0639}"/>
          </ac:grpSpMkLst>
        </pc:grpChg>
        <pc:grpChg chg="mod">
          <ac:chgData name="Tích Hợp Xã Hội Lịch Sử - Địa Lí Đại học" userId="3af8c7282a4ac312" providerId="LiveId" clId="{38F2B5A3-5FBF-4222-83B1-91E5FD320F25}" dt="2024-02-20T04:54:49.065" v="2635" actId="2711"/>
          <ac:grpSpMkLst>
            <pc:docMk/>
            <pc:sldMk cId="3650585712" sldId="260"/>
            <ac:grpSpMk id="49" creationId="{A3772A17-BB74-4A75-BA55-D622FE4D0639}"/>
          </ac:grpSpMkLst>
        </pc:grpChg>
        <pc:grpChg chg="mod">
          <ac:chgData name="Tích Hợp Xã Hội Lịch Sử - Địa Lí Đại học" userId="3af8c7282a4ac312" providerId="LiveId" clId="{38F2B5A3-5FBF-4222-83B1-91E5FD320F25}" dt="2024-02-20T04:54:49.065" v="2635" actId="2711"/>
          <ac:grpSpMkLst>
            <pc:docMk/>
            <pc:sldMk cId="3650585712" sldId="260"/>
            <ac:grpSpMk id="55" creationId="{A3772A17-BB74-4A75-BA55-D622FE4D0639}"/>
          </ac:grpSpMkLst>
        </pc:grpChg>
        <pc:grpChg chg="mod">
          <ac:chgData name="Tích Hợp Xã Hội Lịch Sử - Địa Lí Đại học" userId="3af8c7282a4ac312" providerId="LiveId" clId="{38F2B5A3-5FBF-4222-83B1-91E5FD320F25}" dt="2024-02-20T04:54:49.065" v="2635" actId="2711"/>
          <ac:grpSpMkLst>
            <pc:docMk/>
            <pc:sldMk cId="3650585712" sldId="260"/>
            <ac:grpSpMk id="61" creationId="{A3772A17-BB74-4A75-BA55-D622FE4D0639}"/>
          </ac:grpSpMkLst>
        </pc:grpChg>
        <pc:picChg chg="mod">
          <ac:chgData name="Tích Hợp Xã Hội Lịch Sử - Địa Lí Đại học" userId="3af8c7282a4ac312" providerId="LiveId" clId="{38F2B5A3-5FBF-4222-83B1-91E5FD320F25}" dt="2024-02-20T04:54:49.065" v="2635" actId="2711"/>
          <ac:picMkLst>
            <pc:docMk/>
            <pc:sldMk cId="3650585712" sldId="260"/>
            <ac:picMk id="20" creationId="{00000000-0000-0000-0000-000000000000}"/>
          </ac:picMkLst>
        </pc:picChg>
        <pc:picChg chg="mod">
          <ac:chgData name="Tích Hợp Xã Hội Lịch Sử - Địa Lí Đại học" userId="3af8c7282a4ac312" providerId="LiveId" clId="{38F2B5A3-5FBF-4222-83B1-91E5FD320F25}" dt="2024-02-20T04:54:49.065" v="2635" actId="2711"/>
          <ac:picMkLst>
            <pc:docMk/>
            <pc:sldMk cId="3650585712" sldId="260"/>
            <ac:picMk id="21" creationId="{00000000-0000-0000-0000-000000000000}"/>
          </ac:picMkLst>
        </pc:picChg>
        <pc:picChg chg="mod">
          <ac:chgData name="Tích Hợp Xã Hội Lịch Sử - Địa Lí Đại học" userId="3af8c7282a4ac312" providerId="LiveId" clId="{38F2B5A3-5FBF-4222-83B1-91E5FD320F25}" dt="2024-02-20T04:54:49.065" v="2635" actId="2711"/>
          <ac:picMkLst>
            <pc:docMk/>
            <pc:sldMk cId="3650585712" sldId="260"/>
            <ac:picMk id="22" creationId="{00000000-0000-0000-0000-000000000000}"/>
          </ac:picMkLst>
        </pc:picChg>
        <pc:picChg chg="mod">
          <ac:chgData name="Tích Hợp Xã Hội Lịch Sử - Địa Lí Đại học" userId="3af8c7282a4ac312" providerId="LiveId" clId="{38F2B5A3-5FBF-4222-83B1-91E5FD320F25}" dt="2024-02-20T04:54:49.065" v="2635" actId="2711"/>
          <ac:picMkLst>
            <pc:docMk/>
            <pc:sldMk cId="3650585712" sldId="260"/>
            <ac:picMk id="23" creationId="{00000000-0000-0000-0000-000000000000}"/>
          </ac:picMkLst>
        </pc:picChg>
        <pc:picChg chg="mod">
          <ac:chgData name="Tích Hợp Xã Hội Lịch Sử - Địa Lí Đại học" userId="3af8c7282a4ac312" providerId="LiveId" clId="{38F2B5A3-5FBF-4222-83B1-91E5FD320F25}" dt="2024-02-20T04:54:49.065" v="2635" actId="2711"/>
          <ac:picMkLst>
            <pc:docMk/>
            <pc:sldMk cId="3650585712" sldId="260"/>
            <ac:picMk id="24" creationId="{00000000-0000-0000-0000-000000000000}"/>
          </ac:picMkLst>
        </pc:picChg>
        <pc:picChg chg="mod">
          <ac:chgData name="Tích Hợp Xã Hội Lịch Sử - Địa Lí Đại học" userId="3af8c7282a4ac312" providerId="LiveId" clId="{38F2B5A3-5FBF-4222-83B1-91E5FD320F25}" dt="2024-02-20T04:54:49.065" v="2635" actId="2711"/>
          <ac:picMkLst>
            <pc:docMk/>
            <pc:sldMk cId="3650585712" sldId="260"/>
            <ac:picMk id="25" creationId="{00000000-0000-0000-0000-000000000000}"/>
          </ac:picMkLst>
        </pc:picChg>
        <pc:picChg chg="mod">
          <ac:chgData name="Tích Hợp Xã Hội Lịch Sử - Địa Lí Đại học" userId="3af8c7282a4ac312" providerId="LiveId" clId="{38F2B5A3-5FBF-4222-83B1-91E5FD320F25}" dt="2024-02-20T04:54:49.065" v="2635" actId="2711"/>
          <ac:picMkLst>
            <pc:docMk/>
            <pc:sldMk cId="3650585712" sldId="260"/>
            <ac:picMk id="26" creationId="{00000000-0000-0000-0000-000000000000}"/>
          </ac:picMkLst>
        </pc:picChg>
        <pc:picChg chg="mod">
          <ac:chgData name="Tích Hợp Xã Hội Lịch Sử - Địa Lí Đại học" userId="3af8c7282a4ac312" providerId="LiveId" clId="{38F2B5A3-5FBF-4222-83B1-91E5FD320F25}" dt="2024-02-20T04:54:49.065" v="2635" actId="2711"/>
          <ac:picMkLst>
            <pc:docMk/>
            <pc:sldMk cId="3650585712" sldId="260"/>
            <ac:picMk id="27" creationId="{00000000-0000-0000-0000-000000000000}"/>
          </ac:picMkLst>
        </pc:picChg>
        <pc:picChg chg="mod">
          <ac:chgData name="Tích Hợp Xã Hội Lịch Sử - Địa Lí Đại học" userId="3af8c7282a4ac312" providerId="LiveId" clId="{38F2B5A3-5FBF-4222-83B1-91E5FD320F25}" dt="2024-02-20T04:54:49.065" v="2635" actId="2711"/>
          <ac:picMkLst>
            <pc:docMk/>
            <pc:sldMk cId="3650585712" sldId="260"/>
            <ac:picMk id="28" creationId="{00000000-0000-0000-0000-000000000000}"/>
          </ac:picMkLst>
        </pc:picChg>
        <pc:picChg chg="mod">
          <ac:chgData name="Tích Hợp Xã Hội Lịch Sử - Địa Lí Đại học" userId="3af8c7282a4ac312" providerId="LiveId" clId="{38F2B5A3-5FBF-4222-83B1-91E5FD320F25}" dt="2024-02-20T04:54:49.065" v="2635" actId="2711"/>
          <ac:picMkLst>
            <pc:docMk/>
            <pc:sldMk cId="3650585712" sldId="260"/>
            <ac:picMk id="29" creationId="{00000000-0000-0000-0000-000000000000}"/>
          </ac:picMkLst>
        </pc:picChg>
        <pc:picChg chg="mod">
          <ac:chgData name="Tích Hợp Xã Hội Lịch Sử - Địa Lí Đại học" userId="3af8c7282a4ac312" providerId="LiveId" clId="{38F2B5A3-5FBF-4222-83B1-91E5FD320F25}" dt="2024-02-20T04:54:49.065" v="2635" actId="2711"/>
          <ac:picMkLst>
            <pc:docMk/>
            <pc:sldMk cId="3650585712" sldId="260"/>
            <ac:picMk id="31" creationId="{00000000-0000-0000-0000-000000000000}"/>
          </ac:picMkLst>
        </pc:picChg>
        <pc:picChg chg="mod">
          <ac:chgData name="Tích Hợp Xã Hội Lịch Sử - Địa Lí Đại học" userId="3af8c7282a4ac312" providerId="LiveId" clId="{38F2B5A3-5FBF-4222-83B1-91E5FD320F25}" dt="2024-02-20T04:54:49.065" v="2635" actId="2711"/>
          <ac:picMkLst>
            <pc:docMk/>
            <pc:sldMk cId="3650585712" sldId="260"/>
            <ac:picMk id="34" creationId="{00000000-0000-0000-0000-000000000000}"/>
          </ac:picMkLst>
        </pc:picChg>
        <pc:picChg chg="mod">
          <ac:chgData name="Tích Hợp Xã Hội Lịch Sử - Địa Lí Đại học" userId="3af8c7282a4ac312" providerId="LiveId" clId="{38F2B5A3-5FBF-4222-83B1-91E5FD320F25}" dt="2024-02-20T04:54:49.065" v="2635" actId="2711"/>
          <ac:picMkLst>
            <pc:docMk/>
            <pc:sldMk cId="3650585712" sldId="260"/>
            <ac:picMk id="38" creationId="{00000000-0000-0000-0000-000000000000}"/>
          </ac:picMkLst>
        </pc:picChg>
        <pc:picChg chg="mod">
          <ac:chgData name="Tích Hợp Xã Hội Lịch Sử - Địa Lí Đại học" userId="3af8c7282a4ac312" providerId="LiveId" clId="{38F2B5A3-5FBF-4222-83B1-91E5FD320F25}" dt="2024-02-20T04:54:49.065" v="2635" actId="2711"/>
          <ac:picMkLst>
            <pc:docMk/>
            <pc:sldMk cId="3650585712" sldId="260"/>
            <ac:picMk id="69" creationId="{00000000-0000-0000-0000-000000000000}"/>
          </ac:picMkLst>
        </pc:picChg>
        <pc:picChg chg="mod">
          <ac:chgData name="Tích Hợp Xã Hội Lịch Sử - Địa Lí Đại học" userId="3af8c7282a4ac312" providerId="LiveId" clId="{38F2B5A3-5FBF-4222-83B1-91E5FD320F25}" dt="2024-02-20T04:54:49.065" v="2635" actId="2711"/>
          <ac:picMkLst>
            <pc:docMk/>
            <pc:sldMk cId="3650585712" sldId="260"/>
            <ac:picMk id="2050" creationId="{00000000-0000-0000-0000-000000000000}"/>
          </ac:picMkLst>
        </pc:picChg>
        <pc:picChg chg="mod">
          <ac:chgData name="Tích Hợp Xã Hội Lịch Sử - Địa Lí Đại học" userId="3af8c7282a4ac312" providerId="LiveId" clId="{38F2B5A3-5FBF-4222-83B1-91E5FD320F25}" dt="2024-02-20T04:54:49.065" v="2635" actId="2711"/>
          <ac:picMkLst>
            <pc:docMk/>
            <pc:sldMk cId="3650585712" sldId="260"/>
            <ac:picMk id="2051" creationId="{00000000-0000-0000-0000-000000000000}"/>
          </ac:picMkLst>
        </pc:picChg>
      </pc:sldChg>
      <pc:sldChg chg="addSp delSp modSp new mod setBg">
        <pc:chgData name="Tích Hợp Xã Hội Lịch Sử - Địa Lí Đại học" userId="3af8c7282a4ac312" providerId="LiveId" clId="{38F2B5A3-5FBF-4222-83B1-91E5FD320F25}" dt="2024-02-20T04:41:19.798" v="2615" actId="207"/>
        <pc:sldMkLst>
          <pc:docMk/>
          <pc:sldMk cId="307418493" sldId="261"/>
        </pc:sldMkLst>
        <pc:spChg chg="add del mod">
          <ac:chgData name="Tích Hợp Xã Hội Lịch Sử - Địa Lí Đại học" userId="3af8c7282a4ac312" providerId="LiveId" clId="{38F2B5A3-5FBF-4222-83B1-91E5FD320F25}" dt="2024-02-20T04:37:14.913" v="2497" actId="478"/>
          <ac:spMkLst>
            <pc:docMk/>
            <pc:sldMk cId="307418493" sldId="261"/>
            <ac:spMk id="6" creationId="{270C467F-9079-DADB-BA1D-6DA4F28A80C8}"/>
          </ac:spMkLst>
        </pc:spChg>
        <pc:spChg chg="add mod">
          <ac:chgData name="Tích Hợp Xã Hội Lịch Sử - Địa Lí Đại học" userId="3af8c7282a4ac312" providerId="LiveId" clId="{38F2B5A3-5FBF-4222-83B1-91E5FD320F25}" dt="2024-02-20T04:41:19.798" v="2615" actId="207"/>
          <ac:spMkLst>
            <pc:docMk/>
            <pc:sldMk cId="307418493" sldId="261"/>
            <ac:spMk id="7" creationId="{0AFCAEF4-AF72-3B7D-55CB-CCD974326368}"/>
          </ac:spMkLst>
        </pc:spChg>
        <pc:spChg chg="add del">
          <ac:chgData name="Tích Hợp Xã Hội Lịch Sử - Địa Lí Đại học" userId="3af8c7282a4ac312" providerId="LiveId" clId="{38F2B5A3-5FBF-4222-83B1-91E5FD320F25}" dt="2024-02-18T16:23:39.507" v="168" actId="26606"/>
          <ac:spMkLst>
            <pc:docMk/>
            <pc:sldMk cId="307418493" sldId="261"/>
            <ac:spMk id="8" creationId="{05FB7726-C6A8-44D0-B179-A65DE454D836}"/>
          </ac:spMkLst>
        </pc:spChg>
        <pc:spChg chg="add del">
          <ac:chgData name="Tích Hợp Xã Hội Lịch Sử - Địa Lí Đại học" userId="3af8c7282a4ac312" providerId="LiveId" clId="{38F2B5A3-5FBF-4222-83B1-91E5FD320F25}" dt="2024-02-18T16:23:39.507" v="168" actId="26606"/>
          <ac:spMkLst>
            <pc:docMk/>
            <pc:sldMk cId="307418493" sldId="261"/>
            <ac:spMk id="10" creationId="{6CA79669-85CF-4A8E-9B66-F63A5C5B570B}"/>
          </ac:spMkLst>
        </pc:spChg>
        <pc:spChg chg="add del">
          <ac:chgData name="Tích Hợp Xã Hội Lịch Sử - Địa Lí Đại học" userId="3af8c7282a4ac312" providerId="LiveId" clId="{38F2B5A3-5FBF-4222-83B1-91E5FD320F25}" dt="2024-02-18T16:23:41.093" v="170" actId="26606"/>
          <ac:spMkLst>
            <pc:docMk/>
            <pc:sldMk cId="307418493" sldId="261"/>
            <ac:spMk id="12" creationId="{05FB7726-C6A8-44D0-B179-A65DE454D836}"/>
          </ac:spMkLst>
        </pc:spChg>
        <pc:spChg chg="add del">
          <ac:chgData name="Tích Hợp Xã Hội Lịch Sử - Địa Lí Đại học" userId="3af8c7282a4ac312" providerId="LiveId" clId="{38F2B5A3-5FBF-4222-83B1-91E5FD320F25}" dt="2024-02-18T16:23:43.207" v="172" actId="26606"/>
          <ac:spMkLst>
            <pc:docMk/>
            <pc:sldMk cId="307418493" sldId="261"/>
            <ac:spMk id="14" creationId="{05FB7726-C6A8-44D0-B179-A65DE454D836}"/>
          </ac:spMkLst>
        </pc:spChg>
        <pc:spChg chg="add del">
          <ac:chgData name="Tích Hợp Xã Hội Lịch Sử - Địa Lí Đại học" userId="3af8c7282a4ac312" providerId="LiveId" clId="{38F2B5A3-5FBF-4222-83B1-91E5FD320F25}" dt="2024-02-18T16:23:48.705" v="174" actId="26606"/>
          <ac:spMkLst>
            <pc:docMk/>
            <pc:sldMk cId="307418493" sldId="261"/>
            <ac:spMk id="16" creationId="{05FB7726-C6A8-44D0-B179-A65DE454D836}"/>
          </ac:spMkLst>
        </pc:spChg>
        <pc:spChg chg="add del">
          <ac:chgData name="Tích Hợp Xã Hội Lịch Sử - Địa Lí Đại học" userId="3af8c7282a4ac312" providerId="LiveId" clId="{38F2B5A3-5FBF-4222-83B1-91E5FD320F25}" dt="2024-02-18T16:23:48.705" v="174" actId="26606"/>
          <ac:spMkLst>
            <pc:docMk/>
            <pc:sldMk cId="307418493" sldId="261"/>
            <ac:spMk id="17" creationId="{6CA79669-85CF-4A8E-9B66-F63A5C5B570B}"/>
          </ac:spMkLst>
        </pc:spChg>
        <pc:spChg chg="add">
          <ac:chgData name="Tích Hợp Xã Hội Lịch Sử - Địa Lí Đại học" userId="3af8c7282a4ac312" providerId="LiveId" clId="{38F2B5A3-5FBF-4222-83B1-91E5FD320F25}" dt="2024-02-18T16:23:48.713" v="175" actId="26606"/>
          <ac:spMkLst>
            <pc:docMk/>
            <pc:sldMk cId="307418493" sldId="261"/>
            <ac:spMk id="19" creationId="{05FB7726-C6A8-44D0-B179-A65DE454D836}"/>
          </ac:spMkLst>
        </pc:spChg>
        <pc:picChg chg="add mod">
          <ac:chgData name="Tích Hợp Xã Hội Lịch Sử - Địa Lí Đại học" userId="3af8c7282a4ac312" providerId="LiveId" clId="{38F2B5A3-5FBF-4222-83B1-91E5FD320F25}" dt="2024-02-20T04:41:03.358" v="2613" actId="1076"/>
          <ac:picMkLst>
            <pc:docMk/>
            <pc:sldMk cId="307418493" sldId="261"/>
            <ac:picMk id="3" creationId="{A45785CF-D5CB-25B3-0053-95001368BD2B}"/>
          </ac:picMkLst>
        </pc:picChg>
        <pc:picChg chg="add del mod modCrop">
          <ac:chgData name="Tích Hợp Xã Hội Lịch Sử - Địa Lí Đại học" userId="3af8c7282a4ac312" providerId="LiveId" clId="{38F2B5A3-5FBF-4222-83B1-91E5FD320F25}" dt="2024-02-20T04:40:54.830" v="2611" actId="478"/>
          <ac:picMkLst>
            <pc:docMk/>
            <pc:sldMk cId="307418493" sldId="261"/>
            <ac:picMk id="4" creationId="{2F55B9EF-431B-1745-DA6A-461EE1E31054}"/>
          </ac:picMkLst>
        </pc:picChg>
        <pc:picChg chg="add del mod modCrop">
          <ac:chgData name="Tích Hợp Xã Hội Lịch Sử - Địa Lí Đại học" userId="3af8c7282a4ac312" providerId="LiveId" clId="{38F2B5A3-5FBF-4222-83B1-91E5FD320F25}" dt="2024-02-20T04:35:28.673" v="2491" actId="478"/>
          <ac:picMkLst>
            <pc:docMk/>
            <pc:sldMk cId="307418493" sldId="261"/>
            <ac:picMk id="5" creationId="{EF00307A-7CFD-C2A7-BD76-C497FB42F2A9}"/>
          </ac:picMkLst>
        </pc:picChg>
      </pc:sldChg>
      <pc:sldChg chg="addSp delSp modSp new del mod setBg">
        <pc:chgData name="Tích Hợp Xã Hội Lịch Sử - Địa Lí Đại học" userId="3af8c7282a4ac312" providerId="LiveId" clId="{38F2B5A3-5FBF-4222-83B1-91E5FD320F25}" dt="2024-02-18T17:04:43.707" v="299" actId="2696"/>
        <pc:sldMkLst>
          <pc:docMk/>
          <pc:sldMk cId="229613764" sldId="262"/>
        </pc:sldMkLst>
        <pc:spChg chg="add mod">
          <ac:chgData name="Tích Hợp Xã Hội Lịch Sử - Địa Lí Đại học" userId="3af8c7282a4ac312" providerId="LiveId" clId="{38F2B5A3-5FBF-4222-83B1-91E5FD320F25}" dt="2024-02-18T16:49:35.277" v="214" actId="1076"/>
          <ac:spMkLst>
            <pc:docMk/>
            <pc:sldMk cId="229613764" sldId="262"/>
            <ac:spMk id="6" creationId="{04F41AB0-BF78-A6E4-DA3A-9DFF6B9CA3EB}"/>
          </ac:spMkLst>
        </pc:spChg>
        <pc:spChg chg="add mod">
          <ac:chgData name="Tích Hợp Xã Hội Lịch Sử - Địa Lí Đại học" userId="3af8c7282a4ac312" providerId="LiveId" clId="{38F2B5A3-5FBF-4222-83B1-91E5FD320F25}" dt="2024-02-18T16:57:31.021" v="246" actId="1036"/>
          <ac:spMkLst>
            <pc:docMk/>
            <pc:sldMk cId="229613764" sldId="262"/>
            <ac:spMk id="7" creationId="{36A3890D-C73C-BB1A-AB2A-FD50126AD80C}"/>
          </ac:spMkLst>
        </pc:spChg>
        <pc:spChg chg="add del">
          <ac:chgData name="Tích Hợp Xã Hội Lịch Sử - Địa Lí Đại học" userId="3af8c7282a4ac312" providerId="LiveId" clId="{38F2B5A3-5FBF-4222-83B1-91E5FD320F25}" dt="2024-02-18T16:46:43.223" v="201" actId="26606"/>
          <ac:spMkLst>
            <pc:docMk/>
            <pc:sldMk cId="229613764" sldId="262"/>
            <ac:spMk id="8" creationId="{05FB7726-C6A8-44D0-B179-A65DE454D836}"/>
          </ac:spMkLst>
        </pc:spChg>
        <pc:spChg chg="add mod">
          <ac:chgData name="Tích Hợp Xã Hội Lịch Sử - Địa Lí Đại học" userId="3af8c7282a4ac312" providerId="LiveId" clId="{38F2B5A3-5FBF-4222-83B1-91E5FD320F25}" dt="2024-02-18T17:00:27.865" v="263" actId="1035"/>
          <ac:spMkLst>
            <pc:docMk/>
            <pc:sldMk cId="229613764" sldId="262"/>
            <ac:spMk id="9" creationId="{22113749-154C-9477-23C4-7661DF9BDEDA}"/>
          </ac:spMkLst>
        </pc:spChg>
        <pc:spChg chg="add del">
          <ac:chgData name="Tích Hợp Xã Hội Lịch Sử - Địa Lí Đại học" userId="3af8c7282a4ac312" providerId="LiveId" clId="{38F2B5A3-5FBF-4222-83B1-91E5FD320F25}" dt="2024-02-18T16:49:48.721" v="215" actId="26606"/>
          <ac:spMkLst>
            <pc:docMk/>
            <pc:sldMk cId="229613764" sldId="262"/>
            <ac:spMk id="10" creationId="{05FB7726-C6A8-44D0-B179-A65DE454D836}"/>
          </ac:spMkLst>
        </pc:spChg>
        <pc:spChg chg="add">
          <ac:chgData name="Tích Hợp Xã Hội Lịch Sử - Địa Lí Đại học" userId="3af8c7282a4ac312" providerId="LiveId" clId="{38F2B5A3-5FBF-4222-83B1-91E5FD320F25}" dt="2024-02-18T16:49:48.721" v="215" actId="26606"/>
          <ac:spMkLst>
            <pc:docMk/>
            <pc:sldMk cId="229613764" sldId="262"/>
            <ac:spMk id="12" creationId="{05FB7726-C6A8-44D0-B179-A65DE454D836}"/>
          </ac:spMkLst>
        </pc:spChg>
        <pc:spChg chg="add">
          <ac:chgData name="Tích Hợp Xã Hội Lịch Sử - Địa Lí Đại học" userId="3af8c7282a4ac312" providerId="LiveId" clId="{38F2B5A3-5FBF-4222-83B1-91E5FD320F25}" dt="2024-02-18T16:49:48.721" v="215" actId="26606"/>
          <ac:spMkLst>
            <pc:docMk/>
            <pc:sldMk cId="229613764" sldId="262"/>
            <ac:spMk id="13" creationId="{6CA79669-85CF-4A8E-9B66-F63A5C5B570B}"/>
          </ac:spMkLst>
        </pc:spChg>
        <pc:spChg chg="add del">
          <ac:chgData name="Tích Hợp Xã Hội Lịch Sử - Địa Lí Đại học" userId="3af8c7282a4ac312" providerId="LiveId" clId="{38F2B5A3-5FBF-4222-83B1-91E5FD320F25}" dt="2024-02-18T16:49:33.998" v="213" actId="26606"/>
          <ac:spMkLst>
            <pc:docMk/>
            <pc:sldMk cId="229613764" sldId="262"/>
            <ac:spMk id="15" creationId="{9D3B3C7E-BC2D-4436-8B03-AC421FA66787}"/>
          </ac:spMkLst>
        </pc:spChg>
        <pc:spChg chg="add del">
          <ac:chgData name="Tích Hợp Xã Hội Lịch Sử - Địa Lí Đại học" userId="3af8c7282a4ac312" providerId="LiveId" clId="{38F2B5A3-5FBF-4222-83B1-91E5FD320F25}" dt="2024-02-18T16:49:33.998" v="213" actId="26606"/>
          <ac:spMkLst>
            <pc:docMk/>
            <pc:sldMk cId="229613764" sldId="262"/>
            <ac:spMk id="22" creationId="{1AB7CFDD-E67B-4078-9BD0-D09D4200E4E1}"/>
          </ac:spMkLst>
        </pc:spChg>
        <pc:spChg chg="add del">
          <ac:chgData name="Tích Hợp Xã Hội Lịch Sử - Địa Lí Đại học" userId="3af8c7282a4ac312" providerId="LiveId" clId="{38F2B5A3-5FBF-4222-83B1-91E5FD320F25}" dt="2024-02-18T16:49:33.998" v="213" actId="26606"/>
          <ac:spMkLst>
            <pc:docMk/>
            <pc:sldMk cId="229613764" sldId="262"/>
            <ac:spMk id="24" creationId="{4DAEF25D-C97E-48E9-B20C-FEFC2EC6E59B}"/>
          </ac:spMkLst>
        </pc:spChg>
        <pc:grpChg chg="add del">
          <ac:chgData name="Tích Hợp Xã Hội Lịch Sử - Địa Lí Đại học" userId="3af8c7282a4ac312" providerId="LiveId" clId="{38F2B5A3-5FBF-4222-83B1-91E5FD320F25}" dt="2024-02-18T16:49:33.998" v="213" actId="26606"/>
          <ac:grpSpMkLst>
            <pc:docMk/>
            <pc:sldMk cId="229613764" sldId="262"/>
            <ac:grpSpMk id="17" creationId="{79B5D0C1-066E-4C02-A6B8-59FAE4A19724}"/>
          </ac:grpSpMkLst>
        </pc:grpChg>
        <pc:grpChg chg="add del">
          <ac:chgData name="Tích Hợp Xã Hội Lịch Sử - Địa Lí Đại học" userId="3af8c7282a4ac312" providerId="LiveId" clId="{38F2B5A3-5FBF-4222-83B1-91E5FD320F25}" dt="2024-02-18T16:49:33.998" v="213" actId="26606"/>
          <ac:grpSpMkLst>
            <pc:docMk/>
            <pc:sldMk cId="229613764" sldId="262"/>
            <ac:grpSpMk id="26" creationId="{91B7537E-7B93-4306-B9DF-4CD583E0AA21}"/>
          </ac:grpSpMkLst>
        </pc:grpChg>
        <pc:picChg chg="add mod">
          <ac:chgData name="Tích Hợp Xã Hội Lịch Sử - Địa Lí Đại học" userId="3af8c7282a4ac312" providerId="LiveId" clId="{38F2B5A3-5FBF-4222-83B1-91E5FD320F25}" dt="2024-02-18T16:46:43.978" v="203" actId="931"/>
          <ac:picMkLst>
            <pc:docMk/>
            <pc:sldMk cId="229613764" sldId="262"/>
            <ac:picMk id="3" creationId="{917E635D-5ECB-F694-11BA-5B2BF4F4BD77}"/>
          </ac:picMkLst>
        </pc:picChg>
        <pc:picChg chg="add mod">
          <ac:chgData name="Tích Hợp Xã Hội Lịch Sử - Địa Lí Đại học" userId="3af8c7282a4ac312" providerId="LiveId" clId="{38F2B5A3-5FBF-4222-83B1-91E5FD320F25}" dt="2024-02-18T16:57:39.975" v="248" actId="1076"/>
          <ac:picMkLst>
            <pc:docMk/>
            <pc:sldMk cId="229613764" sldId="262"/>
            <ac:picMk id="5" creationId="{FA7A9C31-A546-AD66-3D30-E5B3736F2B58}"/>
          </ac:picMkLst>
        </pc:picChg>
        <pc:picChg chg="add mod">
          <ac:chgData name="Tích Hợp Xã Hội Lịch Sử - Địa Lí Đại học" userId="3af8c7282a4ac312" providerId="LiveId" clId="{38F2B5A3-5FBF-4222-83B1-91E5FD320F25}" dt="2024-02-18T17:00:35.282" v="264" actId="14100"/>
          <ac:picMkLst>
            <pc:docMk/>
            <pc:sldMk cId="229613764" sldId="262"/>
            <ac:picMk id="11" creationId="{7869F4E8-158E-88B7-617C-BFB658A96B32}"/>
          </ac:picMkLst>
        </pc:picChg>
      </pc:sldChg>
      <pc:sldChg chg="modSp add">
        <pc:chgData name="Tích Hợp Xã Hội Lịch Sử - Địa Lí Đại học" userId="3af8c7282a4ac312" providerId="LiveId" clId="{38F2B5A3-5FBF-4222-83B1-91E5FD320F25}" dt="2024-02-20T04:54:36.093" v="2633" actId="2711"/>
        <pc:sldMkLst>
          <pc:docMk/>
          <pc:sldMk cId="500501468" sldId="262"/>
        </pc:sldMkLst>
        <pc:spChg chg="mod">
          <ac:chgData name="Tích Hợp Xã Hội Lịch Sử - Địa Lí Đại học" userId="3af8c7282a4ac312" providerId="LiveId" clId="{38F2B5A3-5FBF-4222-83B1-91E5FD320F25}" dt="2024-02-20T04:54:36.093" v="2633" actId="2711"/>
          <ac:spMkLst>
            <pc:docMk/>
            <pc:sldMk cId="500501468" sldId="262"/>
            <ac:spMk id="46" creationId="{00000000-0000-0000-0000-000000000000}"/>
          </ac:spMkLst>
        </pc:spChg>
        <pc:spChg chg="mod">
          <ac:chgData name="Tích Hợp Xã Hội Lịch Sử - Địa Lí Đại học" userId="3af8c7282a4ac312" providerId="LiveId" clId="{38F2B5A3-5FBF-4222-83B1-91E5FD320F25}" dt="2024-02-20T04:54:36.093" v="2633" actId="2711"/>
          <ac:spMkLst>
            <pc:docMk/>
            <pc:sldMk cId="500501468" sldId="262"/>
            <ac:spMk id="48" creationId="{00000000-0000-0000-0000-000000000000}"/>
          </ac:spMkLst>
        </pc:spChg>
        <pc:spChg chg="mod">
          <ac:chgData name="Tích Hợp Xã Hội Lịch Sử - Địa Lí Đại học" userId="3af8c7282a4ac312" providerId="LiveId" clId="{38F2B5A3-5FBF-4222-83B1-91E5FD320F25}" dt="2024-02-20T04:54:36.093" v="2633" actId="2711"/>
          <ac:spMkLst>
            <pc:docMk/>
            <pc:sldMk cId="500501468" sldId="262"/>
            <ac:spMk id="49" creationId="{00000000-0000-0000-0000-000000000000}"/>
          </ac:spMkLst>
        </pc:spChg>
        <pc:spChg chg="mod">
          <ac:chgData name="Tích Hợp Xã Hội Lịch Sử - Địa Lí Đại học" userId="3af8c7282a4ac312" providerId="LiveId" clId="{38F2B5A3-5FBF-4222-83B1-91E5FD320F25}" dt="2024-02-20T04:54:36.093" v="2633" actId="2711"/>
          <ac:spMkLst>
            <pc:docMk/>
            <pc:sldMk cId="500501468" sldId="262"/>
            <ac:spMk id="50" creationId="{00000000-0000-0000-0000-000000000000}"/>
          </ac:spMkLst>
        </pc:spChg>
        <pc:spChg chg="mod">
          <ac:chgData name="Tích Hợp Xã Hội Lịch Sử - Địa Lí Đại học" userId="3af8c7282a4ac312" providerId="LiveId" clId="{38F2B5A3-5FBF-4222-83B1-91E5FD320F25}" dt="2024-02-20T04:54:36.093" v="2633" actId="2711"/>
          <ac:spMkLst>
            <pc:docMk/>
            <pc:sldMk cId="500501468" sldId="262"/>
            <ac:spMk id="51" creationId="{00000000-0000-0000-0000-000000000000}"/>
          </ac:spMkLst>
        </pc:spChg>
        <pc:spChg chg="mod">
          <ac:chgData name="Tích Hợp Xã Hội Lịch Sử - Địa Lí Đại học" userId="3af8c7282a4ac312" providerId="LiveId" clId="{38F2B5A3-5FBF-4222-83B1-91E5FD320F25}" dt="2024-02-20T04:54:36.093" v="2633" actId="2711"/>
          <ac:spMkLst>
            <pc:docMk/>
            <pc:sldMk cId="500501468" sldId="262"/>
            <ac:spMk id="52" creationId="{00000000-0000-0000-0000-000000000000}"/>
          </ac:spMkLst>
        </pc:spChg>
        <pc:spChg chg="mod">
          <ac:chgData name="Tích Hợp Xã Hội Lịch Sử - Địa Lí Đại học" userId="3af8c7282a4ac312" providerId="LiveId" clId="{38F2B5A3-5FBF-4222-83B1-91E5FD320F25}" dt="2024-02-20T04:54:36.093" v="2633" actId="2711"/>
          <ac:spMkLst>
            <pc:docMk/>
            <pc:sldMk cId="500501468" sldId="262"/>
            <ac:spMk id="68" creationId="{00000000-0000-0000-0000-000000000000}"/>
          </ac:spMkLst>
        </pc:spChg>
        <pc:spChg chg="mod">
          <ac:chgData name="Tích Hợp Xã Hội Lịch Sử - Địa Lí Đại học" userId="3af8c7282a4ac312" providerId="LiveId" clId="{38F2B5A3-5FBF-4222-83B1-91E5FD320F25}" dt="2024-02-20T04:54:36.093" v="2633" actId="2711"/>
          <ac:spMkLst>
            <pc:docMk/>
            <pc:sldMk cId="500501468" sldId="262"/>
            <ac:spMk id="69" creationId="{00000000-0000-0000-0000-000000000000}"/>
          </ac:spMkLst>
        </pc:spChg>
        <pc:grpChg chg="mod">
          <ac:chgData name="Tích Hợp Xã Hội Lịch Sử - Địa Lí Đại học" userId="3af8c7282a4ac312" providerId="LiveId" clId="{38F2B5A3-5FBF-4222-83B1-91E5FD320F25}" dt="2024-02-20T04:54:36.093" v="2633" actId="2711"/>
          <ac:grpSpMkLst>
            <pc:docMk/>
            <pc:sldMk cId="500501468" sldId="262"/>
            <ac:grpSpMk id="23" creationId="{00000000-0000-0000-0000-000000000000}"/>
          </ac:grpSpMkLst>
        </pc:grpChg>
        <pc:grpChg chg="mod">
          <ac:chgData name="Tích Hợp Xã Hội Lịch Sử - Địa Lí Đại học" userId="3af8c7282a4ac312" providerId="LiveId" clId="{38F2B5A3-5FBF-4222-83B1-91E5FD320F25}" dt="2024-02-20T04:54:36.093" v="2633" actId="2711"/>
          <ac:grpSpMkLst>
            <pc:docMk/>
            <pc:sldMk cId="500501468" sldId="262"/>
            <ac:grpSpMk id="31" creationId="{A3772A17-BB74-4A75-BA55-D622FE4D0639}"/>
          </ac:grpSpMkLst>
        </pc:grpChg>
        <pc:grpChg chg="mod">
          <ac:chgData name="Tích Hợp Xã Hội Lịch Sử - Địa Lí Đại học" userId="3af8c7282a4ac312" providerId="LiveId" clId="{38F2B5A3-5FBF-4222-83B1-91E5FD320F25}" dt="2024-02-20T04:54:36.093" v="2633" actId="2711"/>
          <ac:grpSpMkLst>
            <pc:docMk/>
            <pc:sldMk cId="500501468" sldId="262"/>
            <ac:grpSpMk id="40" creationId="{A3772A17-BB74-4A75-BA55-D622FE4D0639}"/>
          </ac:grpSpMkLst>
        </pc:grpChg>
        <pc:grpChg chg="mod">
          <ac:chgData name="Tích Hợp Xã Hội Lịch Sử - Địa Lí Đại học" userId="3af8c7282a4ac312" providerId="LiveId" clId="{38F2B5A3-5FBF-4222-83B1-91E5FD320F25}" dt="2024-02-20T04:54:36.093" v="2633" actId="2711"/>
          <ac:grpSpMkLst>
            <pc:docMk/>
            <pc:sldMk cId="500501468" sldId="262"/>
            <ac:grpSpMk id="56" creationId="{A3772A17-BB74-4A75-BA55-D622FE4D0639}"/>
          </ac:grpSpMkLst>
        </pc:grpChg>
        <pc:grpChg chg="mod">
          <ac:chgData name="Tích Hợp Xã Hội Lịch Sử - Địa Lí Đại học" userId="3af8c7282a4ac312" providerId="LiveId" clId="{38F2B5A3-5FBF-4222-83B1-91E5FD320F25}" dt="2024-02-20T04:54:36.093" v="2633" actId="2711"/>
          <ac:grpSpMkLst>
            <pc:docMk/>
            <pc:sldMk cId="500501468" sldId="262"/>
            <ac:grpSpMk id="62" creationId="{A3772A17-BB74-4A75-BA55-D622FE4D0639}"/>
          </ac:grpSpMkLst>
        </pc:grpChg>
        <pc:picChg chg="mod">
          <ac:chgData name="Tích Hợp Xã Hội Lịch Sử - Địa Lí Đại học" userId="3af8c7282a4ac312" providerId="LiveId" clId="{38F2B5A3-5FBF-4222-83B1-91E5FD320F25}" dt="2024-02-20T04:54:36.093" v="2633" actId="2711"/>
          <ac:picMkLst>
            <pc:docMk/>
            <pc:sldMk cId="500501468" sldId="262"/>
            <ac:picMk id="21" creationId="{00000000-0000-0000-0000-000000000000}"/>
          </ac:picMkLst>
        </pc:picChg>
        <pc:picChg chg="mod">
          <ac:chgData name="Tích Hợp Xã Hội Lịch Sử - Địa Lí Đại học" userId="3af8c7282a4ac312" providerId="LiveId" clId="{38F2B5A3-5FBF-4222-83B1-91E5FD320F25}" dt="2024-02-20T04:54:36.093" v="2633" actId="2711"/>
          <ac:picMkLst>
            <pc:docMk/>
            <pc:sldMk cId="500501468" sldId="262"/>
            <ac:picMk id="22" creationId="{00000000-0000-0000-0000-000000000000}"/>
          </ac:picMkLst>
        </pc:picChg>
        <pc:picChg chg="mod">
          <ac:chgData name="Tích Hợp Xã Hội Lịch Sử - Địa Lí Đại học" userId="3af8c7282a4ac312" providerId="LiveId" clId="{38F2B5A3-5FBF-4222-83B1-91E5FD320F25}" dt="2024-02-20T04:54:36.093" v="2633" actId="2711"/>
          <ac:picMkLst>
            <pc:docMk/>
            <pc:sldMk cId="500501468" sldId="262"/>
            <ac:picMk id="25" creationId="{00000000-0000-0000-0000-000000000000}"/>
          </ac:picMkLst>
        </pc:picChg>
        <pc:picChg chg="mod">
          <ac:chgData name="Tích Hợp Xã Hội Lịch Sử - Địa Lí Đại học" userId="3af8c7282a4ac312" providerId="LiveId" clId="{38F2B5A3-5FBF-4222-83B1-91E5FD320F25}" dt="2024-02-20T04:54:36.093" v="2633" actId="2711"/>
          <ac:picMkLst>
            <pc:docMk/>
            <pc:sldMk cId="500501468" sldId="262"/>
            <ac:picMk id="26" creationId="{00000000-0000-0000-0000-000000000000}"/>
          </ac:picMkLst>
        </pc:picChg>
        <pc:picChg chg="mod">
          <ac:chgData name="Tích Hợp Xã Hội Lịch Sử - Địa Lí Đại học" userId="3af8c7282a4ac312" providerId="LiveId" clId="{38F2B5A3-5FBF-4222-83B1-91E5FD320F25}" dt="2024-02-20T04:54:36.093" v="2633" actId="2711"/>
          <ac:picMkLst>
            <pc:docMk/>
            <pc:sldMk cId="500501468" sldId="262"/>
            <ac:picMk id="27" creationId="{00000000-0000-0000-0000-000000000000}"/>
          </ac:picMkLst>
        </pc:picChg>
        <pc:picChg chg="mod">
          <ac:chgData name="Tích Hợp Xã Hội Lịch Sử - Địa Lí Đại học" userId="3af8c7282a4ac312" providerId="LiveId" clId="{38F2B5A3-5FBF-4222-83B1-91E5FD320F25}" dt="2024-02-20T04:54:36.093" v="2633" actId="2711"/>
          <ac:picMkLst>
            <pc:docMk/>
            <pc:sldMk cId="500501468" sldId="262"/>
            <ac:picMk id="28" creationId="{00000000-0000-0000-0000-000000000000}"/>
          </ac:picMkLst>
        </pc:picChg>
        <pc:picChg chg="mod">
          <ac:chgData name="Tích Hợp Xã Hội Lịch Sử - Địa Lí Đại học" userId="3af8c7282a4ac312" providerId="LiveId" clId="{38F2B5A3-5FBF-4222-83B1-91E5FD320F25}" dt="2024-02-20T04:54:36.093" v="2633" actId="2711"/>
          <ac:picMkLst>
            <pc:docMk/>
            <pc:sldMk cId="500501468" sldId="262"/>
            <ac:picMk id="30" creationId="{00000000-0000-0000-0000-000000000000}"/>
          </ac:picMkLst>
        </pc:picChg>
        <pc:picChg chg="mod">
          <ac:chgData name="Tích Hợp Xã Hội Lịch Sử - Địa Lí Đại học" userId="3af8c7282a4ac312" providerId="LiveId" clId="{38F2B5A3-5FBF-4222-83B1-91E5FD320F25}" dt="2024-02-20T04:54:36.093" v="2633" actId="2711"/>
          <ac:picMkLst>
            <pc:docMk/>
            <pc:sldMk cId="500501468" sldId="262"/>
            <ac:picMk id="33" creationId="{00000000-0000-0000-0000-000000000000}"/>
          </ac:picMkLst>
        </pc:picChg>
        <pc:picChg chg="mod">
          <ac:chgData name="Tích Hợp Xã Hội Lịch Sử - Địa Lí Đại học" userId="3af8c7282a4ac312" providerId="LiveId" clId="{38F2B5A3-5FBF-4222-83B1-91E5FD320F25}" dt="2024-02-20T04:54:36.093" v="2633" actId="2711"/>
          <ac:picMkLst>
            <pc:docMk/>
            <pc:sldMk cId="500501468" sldId="262"/>
            <ac:picMk id="34" creationId="{00000000-0000-0000-0000-000000000000}"/>
          </ac:picMkLst>
        </pc:picChg>
        <pc:picChg chg="mod">
          <ac:chgData name="Tích Hợp Xã Hội Lịch Sử - Địa Lí Đại học" userId="3af8c7282a4ac312" providerId="LiveId" clId="{38F2B5A3-5FBF-4222-83B1-91E5FD320F25}" dt="2024-02-20T04:54:36.093" v="2633" actId="2711"/>
          <ac:picMkLst>
            <pc:docMk/>
            <pc:sldMk cId="500501468" sldId="262"/>
            <ac:picMk id="35" creationId="{00000000-0000-0000-0000-000000000000}"/>
          </ac:picMkLst>
        </pc:picChg>
        <pc:picChg chg="mod">
          <ac:chgData name="Tích Hợp Xã Hội Lịch Sử - Địa Lí Đại học" userId="3af8c7282a4ac312" providerId="LiveId" clId="{38F2B5A3-5FBF-4222-83B1-91E5FD320F25}" dt="2024-02-20T04:54:36.093" v="2633" actId="2711"/>
          <ac:picMkLst>
            <pc:docMk/>
            <pc:sldMk cId="500501468" sldId="262"/>
            <ac:picMk id="45" creationId="{00000000-0000-0000-0000-000000000000}"/>
          </ac:picMkLst>
        </pc:picChg>
        <pc:picChg chg="mod">
          <ac:chgData name="Tích Hợp Xã Hội Lịch Sử - Địa Lí Đại học" userId="3af8c7282a4ac312" providerId="LiveId" clId="{38F2B5A3-5FBF-4222-83B1-91E5FD320F25}" dt="2024-02-20T04:54:36.093" v="2633" actId="2711"/>
          <ac:picMkLst>
            <pc:docMk/>
            <pc:sldMk cId="500501468" sldId="262"/>
            <ac:picMk id="47" creationId="{00000000-0000-0000-0000-000000000000}"/>
          </ac:picMkLst>
        </pc:picChg>
        <pc:picChg chg="mod">
          <ac:chgData name="Tích Hợp Xã Hội Lịch Sử - Địa Lí Đại học" userId="3af8c7282a4ac312" providerId="LiveId" clId="{38F2B5A3-5FBF-4222-83B1-91E5FD320F25}" dt="2024-02-20T04:54:36.093" v="2633" actId="2711"/>
          <ac:picMkLst>
            <pc:docMk/>
            <pc:sldMk cId="500501468" sldId="262"/>
            <ac:picMk id="53" creationId="{00000000-0000-0000-0000-000000000000}"/>
          </ac:picMkLst>
        </pc:picChg>
        <pc:picChg chg="mod">
          <ac:chgData name="Tích Hợp Xã Hội Lịch Sử - Địa Lí Đại học" userId="3af8c7282a4ac312" providerId="LiveId" clId="{38F2B5A3-5FBF-4222-83B1-91E5FD320F25}" dt="2024-02-20T04:54:36.093" v="2633" actId="2711"/>
          <ac:picMkLst>
            <pc:docMk/>
            <pc:sldMk cId="500501468" sldId="262"/>
            <ac:picMk id="54" creationId="{00000000-0000-0000-0000-000000000000}"/>
          </ac:picMkLst>
        </pc:picChg>
        <pc:picChg chg="mod">
          <ac:chgData name="Tích Hợp Xã Hội Lịch Sử - Địa Lí Đại học" userId="3af8c7282a4ac312" providerId="LiveId" clId="{38F2B5A3-5FBF-4222-83B1-91E5FD320F25}" dt="2024-02-20T04:54:36.093" v="2633" actId="2711"/>
          <ac:picMkLst>
            <pc:docMk/>
            <pc:sldMk cId="500501468" sldId="262"/>
            <ac:picMk id="70" creationId="{00000000-0000-0000-0000-000000000000}"/>
          </ac:picMkLst>
        </pc:picChg>
        <pc:picChg chg="mod">
          <ac:chgData name="Tích Hợp Xã Hội Lịch Sử - Địa Lí Đại học" userId="3af8c7282a4ac312" providerId="LiveId" clId="{38F2B5A3-5FBF-4222-83B1-91E5FD320F25}" dt="2024-02-20T04:54:36.093" v="2633" actId="2711"/>
          <ac:picMkLst>
            <pc:docMk/>
            <pc:sldMk cId="500501468" sldId="262"/>
            <ac:picMk id="1026" creationId="{00000000-0000-0000-0000-000000000000}"/>
          </ac:picMkLst>
        </pc:picChg>
      </pc:sldChg>
      <pc:sldChg chg="modSp add">
        <pc:chgData name="Tích Hợp Xã Hội Lịch Sử - Địa Lí Đại học" userId="3af8c7282a4ac312" providerId="LiveId" clId="{38F2B5A3-5FBF-4222-83B1-91E5FD320F25}" dt="2024-02-20T04:55:17.466" v="2640" actId="2711"/>
        <pc:sldMkLst>
          <pc:docMk/>
          <pc:sldMk cId="1690918534" sldId="263"/>
        </pc:sldMkLst>
        <pc:spChg chg="mod">
          <ac:chgData name="Tích Hợp Xã Hội Lịch Sử - Địa Lí Đại học" userId="3af8c7282a4ac312" providerId="LiveId" clId="{38F2B5A3-5FBF-4222-83B1-91E5FD320F25}" dt="2024-02-20T04:55:17.466" v="2640" actId="2711"/>
          <ac:spMkLst>
            <pc:docMk/>
            <pc:sldMk cId="1690918534" sldId="263"/>
            <ac:spMk id="37" creationId="{00000000-0000-0000-0000-000000000000}"/>
          </ac:spMkLst>
        </pc:spChg>
        <pc:spChg chg="mod">
          <ac:chgData name="Tích Hợp Xã Hội Lịch Sử - Địa Lí Đại học" userId="3af8c7282a4ac312" providerId="LiveId" clId="{38F2B5A3-5FBF-4222-83B1-91E5FD320F25}" dt="2024-02-20T04:55:17.466" v="2640" actId="2711"/>
          <ac:spMkLst>
            <pc:docMk/>
            <pc:sldMk cId="1690918534" sldId="263"/>
            <ac:spMk id="39" creationId="{00000000-0000-0000-0000-000000000000}"/>
          </ac:spMkLst>
        </pc:spChg>
        <pc:spChg chg="mod">
          <ac:chgData name="Tích Hợp Xã Hội Lịch Sử - Địa Lí Đại học" userId="3af8c7282a4ac312" providerId="LiveId" clId="{38F2B5A3-5FBF-4222-83B1-91E5FD320F25}" dt="2024-02-20T04:55:17.466" v="2640" actId="2711"/>
          <ac:spMkLst>
            <pc:docMk/>
            <pc:sldMk cId="1690918534" sldId="263"/>
            <ac:spMk id="40" creationId="{00000000-0000-0000-0000-000000000000}"/>
          </ac:spMkLst>
        </pc:spChg>
        <pc:spChg chg="mod">
          <ac:chgData name="Tích Hợp Xã Hội Lịch Sử - Địa Lí Đại học" userId="3af8c7282a4ac312" providerId="LiveId" clId="{38F2B5A3-5FBF-4222-83B1-91E5FD320F25}" dt="2024-02-20T04:55:17.466" v="2640" actId="2711"/>
          <ac:spMkLst>
            <pc:docMk/>
            <pc:sldMk cId="1690918534" sldId="263"/>
            <ac:spMk id="41" creationId="{00000000-0000-0000-0000-000000000000}"/>
          </ac:spMkLst>
        </pc:spChg>
        <pc:spChg chg="mod">
          <ac:chgData name="Tích Hợp Xã Hội Lịch Sử - Địa Lí Đại học" userId="3af8c7282a4ac312" providerId="LiveId" clId="{38F2B5A3-5FBF-4222-83B1-91E5FD320F25}" dt="2024-02-20T04:55:17.466" v="2640" actId="2711"/>
          <ac:spMkLst>
            <pc:docMk/>
            <pc:sldMk cId="1690918534" sldId="263"/>
            <ac:spMk id="42" creationId="{00000000-0000-0000-0000-000000000000}"/>
          </ac:spMkLst>
        </pc:spChg>
        <pc:spChg chg="mod">
          <ac:chgData name="Tích Hợp Xã Hội Lịch Sử - Địa Lí Đại học" userId="3af8c7282a4ac312" providerId="LiveId" clId="{38F2B5A3-5FBF-4222-83B1-91E5FD320F25}" dt="2024-02-20T04:55:17.466" v="2640" actId="2711"/>
          <ac:spMkLst>
            <pc:docMk/>
            <pc:sldMk cId="1690918534" sldId="263"/>
            <ac:spMk id="43" creationId="{00000000-0000-0000-0000-000000000000}"/>
          </ac:spMkLst>
        </pc:spChg>
        <pc:spChg chg="mod">
          <ac:chgData name="Tích Hợp Xã Hội Lịch Sử - Địa Lí Đại học" userId="3af8c7282a4ac312" providerId="LiveId" clId="{38F2B5A3-5FBF-4222-83B1-91E5FD320F25}" dt="2024-02-20T04:55:17.466" v="2640" actId="2711"/>
          <ac:spMkLst>
            <pc:docMk/>
            <pc:sldMk cId="1690918534" sldId="263"/>
            <ac:spMk id="64" creationId="{00000000-0000-0000-0000-000000000000}"/>
          </ac:spMkLst>
        </pc:spChg>
        <pc:spChg chg="mod">
          <ac:chgData name="Tích Hợp Xã Hội Lịch Sử - Địa Lí Đại học" userId="3af8c7282a4ac312" providerId="LiveId" clId="{38F2B5A3-5FBF-4222-83B1-91E5FD320F25}" dt="2024-02-20T04:55:17.466" v="2640" actId="2711"/>
          <ac:spMkLst>
            <pc:docMk/>
            <pc:sldMk cId="1690918534" sldId="263"/>
            <ac:spMk id="65" creationId="{00000000-0000-0000-0000-000000000000}"/>
          </ac:spMkLst>
        </pc:spChg>
        <pc:grpChg chg="mod">
          <ac:chgData name="Tích Hợp Xã Hội Lịch Sử - Địa Lí Đại học" userId="3af8c7282a4ac312" providerId="LiveId" clId="{38F2B5A3-5FBF-4222-83B1-91E5FD320F25}" dt="2024-02-20T04:55:17.466" v="2640" actId="2711"/>
          <ac:grpSpMkLst>
            <pc:docMk/>
            <pc:sldMk cId="1690918534" sldId="263"/>
            <ac:grpSpMk id="25" creationId="{00000000-0000-0000-0000-000000000000}"/>
          </ac:grpSpMkLst>
        </pc:grpChg>
        <pc:grpChg chg="mod">
          <ac:chgData name="Tích Hợp Xã Hội Lịch Sử - Địa Lí Đại học" userId="3af8c7282a4ac312" providerId="LiveId" clId="{38F2B5A3-5FBF-4222-83B1-91E5FD320F25}" dt="2024-02-20T04:55:17.466" v="2640" actId="2711"/>
          <ac:grpSpMkLst>
            <pc:docMk/>
            <pc:sldMk cId="1690918534" sldId="263"/>
            <ac:grpSpMk id="29" creationId="{A3772A17-BB74-4A75-BA55-D622FE4D0639}"/>
          </ac:grpSpMkLst>
        </pc:grpChg>
        <pc:grpChg chg="mod">
          <ac:chgData name="Tích Hợp Xã Hội Lịch Sử - Địa Lí Đại học" userId="3af8c7282a4ac312" providerId="LiveId" clId="{38F2B5A3-5FBF-4222-83B1-91E5FD320F25}" dt="2024-02-20T04:55:17.466" v="2640" actId="2711"/>
          <ac:grpSpMkLst>
            <pc:docMk/>
            <pc:sldMk cId="1690918534" sldId="263"/>
            <ac:grpSpMk id="46" creationId="{A3772A17-BB74-4A75-BA55-D622FE4D0639}"/>
          </ac:grpSpMkLst>
        </pc:grpChg>
        <pc:grpChg chg="mod">
          <ac:chgData name="Tích Hợp Xã Hội Lịch Sử - Địa Lí Đại học" userId="3af8c7282a4ac312" providerId="LiveId" clId="{38F2B5A3-5FBF-4222-83B1-91E5FD320F25}" dt="2024-02-20T04:55:17.466" v="2640" actId="2711"/>
          <ac:grpSpMkLst>
            <pc:docMk/>
            <pc:sldMk cId="1690918534" sldId="263"/>
            <ac:grpSpMk id="52" creationId="{A3772A17-BB74-4A75-BA55-D622FE4D0639}"/>
          </ac:grpSpMkLst>
        </pc:grpChg>
        <pc:grpChg chg="mod">
          <ac:chgData name="Tích Hợp Xã Hội Lịch Sử - Địa Lí Đại học" userId="3af8c7282a4ac312" providerId="LiveId" clId="{38F2B5A3-5FBF-4222-83B1-91E5FD320F25}" dt="2024-02-20T04:55:17.466" v="2640" actId="2711"/>
          <ac:grpSpMkLst>
            <pc:docMk/>
            <pc:sldMk cId="1690918534" sldId="263"/>
            <ac:grpSpMk id="58" creationId="{A3772A17-BB74-4A75-BA55-D622FE4D0639}"/>
          </ac:grpSpMkLst>
        </pc:grpChg>
        <pc:picChg chg="mod">
          <ac:chgData name="Tích Hợp Xã Hội Lịch Sử - Địa Lí Đại học" userId="3af8c7282a4ac312" providerId="LiveId" clId="{38F2B5A3-5FBF-4222-83B1-91E5FD320F25}" dt="2024-02-20T04:55:17.466" v="2640" actId="2711"/>
          <ac:picMkLst>
            <pc:docMk/>
            <pc:sldMk cId="1690918534" sldId="263"/>
            <ac:picMk id="18" creationId="{00000000-0000-0000-0000-000000000000}"/>
          </ac:picMkLst>
        </pc:picChg>
        <pc:picChg chg="mod">
          <ac:chgData name="Tích Hợp Xã Hội Lịch Sử - Địa Lí Đại học" userId="3af8c7282a4ac312" providerId="LiveId" clId="{38F2B5A3-5FBF-4222-83B1-91E5FD320F25}" dt="2024-02-20T04:55:17.466" v="2640" actId="2711"/>
          <ac:picMkLst>
            <pc:docMk/>
            <pc:sldMk cId="1690918534" sldId="263"/>
            <ac:picMk id="21" creationId="{00000000-0000-0000-0000-000000000000}"/>
          </ac:picMkLst>
        </pc:picChg>
        <pc:picChg chg="mod">
          <ac:chgData name="Tích Hợp Xã Hội Lịch Sử - Địa Lí Đại học" userId="3af8c7282a4ac312" providerId="LiveId" clId="{38F2B5A3-5FBF-4222-83B1-91E5FD320F25}" dt="2024-02-20T04:55:17.466" v="2640" actId="2711"/>
          <ac:picMkLst>
            <pc:docMk/>
            <pc:sldMk cId="1690918534" sldId="263"/>
            <ac:picMk id="22" creationId="{00000000-0000-0000-0000-000000000000}"/>
          </ac:picMkLst>
        </pc:picChg>
        <pc:picChg chg="mod">
          <ac:chgData name="Tích Hợp Xã Hội Lịch Sử - Địa Lí Đại học" userId="3af8c7282a4ac312" providerId="LiveId" clId="{38F2B5A3-5FBF-4222-83B1-91E5FD320F25}" dt="2024-02-20T04:55:17.466" v="2640" actId="2711"/>
          <ac:picMkLst>
            <pc:docMk/>
            <pc:sldMk cId="1690918534" sldId="263"/>
            <ac:picMk id="23" creationId="{00000000-0000-0000-0000-000000000000}"/>
          </ac:picMkLst>
        </pc:picChg>
        <pc:picChg chg="mod">
          <ac:chgData name="Tích Hợp Xã Hội Lịch Sử - Địa Lí Đại học" userId="3af8c7282a4ac312" providerId="LiveId" clId="{38F2B5A3-5FBF-4222-83B1-91E5FD320F25}" dt="2024-02-20T04:55:17.466" v="2640" actId="2711"/>
          <ac:picMkLst>
            <pc:docMk/>
            <pc:sldMk cId="1690918534" sldId="263"/>
            <ac:picMk id="24" creationId="{00000000-0000-0000-0000-000000000000}"/>
          </ac:picMkLst>
        </pc:picChg>
        <pc:picChg chg="mod">
          <ac:chgData name="Tích Hợp Xã Hội Lịch Sử - Địa Lí Đại học" userId="3af8c7282a4ac312" providerId="LiveId" clId="{38F2B5A3-5FBF-4222-83B1-91E5FD320F25}" dt="2024-02-20T04:55:17.466" v="2640" actId="2711"/>
          <ac:picMkLst>
            <pc:docMk/>
            <pc:sldMk cId="1690918534" sldId="263"/>
            <ac:picMk id="28" creationId="{00000000-0000-0000-0000-000000000000}"/>
          </ac:picMkLst>
        </pc:picChg>
        <pc:picChg chg="mod">
          <ac:chgData name="Tích Hợp Xã Hội Lịch Sử - Địa Lí Đại học" userId="3af8c7282a4ac312" providerId="LiveId" clId="{38F2B5A3-5FBF-4222-83B1-91E5FD320F25}" dt="2024-02-20T04:55:17.466" v="2640" actId="2711"/>
          <ac:picMkLst>
            <pc:docMk/>
            <pc:sldMk cId="1690918534" sldId="263"/>
            <ac:picMk id="34" creationId="{00000000-0000-0000-0000-000000000000}"/>
          </ac:picMkLst>
        </pc:picChg>
        <pc:picChg chg="mod">
          <ac:chgData name="Tích Hợp Xã Hội Lịch Sử - Địa Lí Đại học" userId="3af8c7282a4ac312" providerId="LiveId" clId="{38F2B5A3-5FBF-4222-83B1-91E5FD320F25}" dt="2024-02-20T04:55:17.466" v="2640" actId="2711"/>
          <ac:picMkLst>
            <pc:docMk/>
            <pc:sldMk cId="1690918534" sldId="263"/>
            <ac:picMk id="35" creationId="{00000000-0000-0000-0000-000000000000}"/>
          </ac:picMkLst>
        </pc:picChg>
        <pc:picChg chg="mod">
          <ac:chgData name="Tích Hợp Xã Hội Lịch Sử - Địa Lí Đại học" userId="3af8c7282a4ac312" providerId="LiveId" clId="{38F2B5A3-5FBF-4222-83B1-91E5FD320F25}" dt="2024-02-20T04:55:17.466" v="2640" actId="2711"/>
          <ac:picMkLst>
            <pc:docMk/>
            <pc:sldMk cId="1690918534" sldId="263"/>
            <ac:picMk id="36" creationId="{00000000-0000-0000-0000-000000000000}"/>
          </ac:picMkLst>
        </pc:picChg>
        <pc:picChg chg="mod">
          <ac:chgData name="Tích Hợp Xã Hội Lịch Sử - Địa Lí Đại học" userId="3af8c7282a4ac312" providerId="LiveId" clId="{38F2B5A3-5FBF-4222-83B1-91E5FD320F25}" dt="2024-02-20T04:55:17.466" v="2640" actId="2711"/>
          <ac:picMkLst>
            <pc:docMk/>
            <pc:sldMk cId="1690918534" sldId="263"/>
            <ac:picMk id="38" creationId="{00000000-0000-0000-0000-000000000000}"/>
          </ac:picMkLst>
        </pc:picChg>
        <pc:picChg chg="mod">
          <ac:chgData name="Tích Hợp Xã Hội Lịch Sử - Địa Lí Đại học" userId="3af8c7282a4ac312" providerId="LiveId" clId="{38F2B5A3-5FBF-4222-83B1-91E5FD320F25}" dt="2024-02-20T04:55:17.466" v="2640" actId="2711"/>
          <ac:picMkLst>
            <pc:docMk/>
            <pc:sldMk cId="1690918534" sldId="263"/>
            <ac:picMk id="66" creationId="{00000000-0000-0000-0000-000000000000}"/>
          </ac:picMkLst>
        </pc:picChg>
        <pc:picChg chg="mod">
          <ac:chgData name="Tích Hợp Xã Hội Lịch Sử - Địa Lí Đại học" userId="3af8c7282a4ac312" providerId="LiveId" clId="{38F2B5A3-5FBF-4222-83B1-91E5FD320F25}" dt="2024-02-20T04:55:17.466" v="2640" actId="2711"/>
          <ac:picMkLst>
            <pc:docMk/>
            <pc:sldMk cId="1690918534" sldId="263"/>
            <ac:picMk id="1026" creationId="{00000000-0000-0000-0000-000000000000}"/>
          </ac:picMkLst>
        </pc:picChg>
        <pc:picChg chg="mod">
          <ac:chgData name="Tích Hợp Xã Hội Lịch Sử - Địa Lí Đại học" userId="3af8c7282a4ac312" providerId="LiveId" clId="{38F2B5A3-5FBF-4222-83B1-91E5FD320F25}" dt="2024-02-20T04:55:17.466" v="2640" actId="2711"/>
          <ac:picMkLst>
            <pc:docMk/>
            <pc:sldMk cId="1690918534" sldId="263"/>
            <ac:picMk id="1029" creationId="{00000000-0000-0000-0000-000000000000}"/>
          </ac:picMkLst>
        </pc:picChg>
        <pc:picChg chg="mod">
          <ac:chgData name="Tích Hợp Xã Hội Lịch Sử - Địa Lí Đại học" userId="3af8c7282a4ac312" providerId="LiveId" clId="{38F2B5A3-5FBF-4222-83B1-91E5FD320F25}" dt="2024-02-20T04:55:17.466" v="2640" actId="2711"/>
          <ac:picMkLst>
            <pc:docMk/>
            <pc:sldMk cId="1690918534" sldId="263"/>
            <ac:picMk id="1030" creationId="{00000000-0000-0000-0000-000000000000}"/>
          </ac:picMkLst>
        </pc:picChg>
        <pc:picChg chg="mod">
          <ac:chgData name="Tích Hợp Xã Hội Lịch Sử - Địa Lí Đại học" userId="3af8c7282a4ac312" providerId="LiveId" clId="{38F2B5A3-5FBF-4222-83B1-91E5FD320F25}" dt="2024-02-20T04:55:17.466" v="2640" actId="2711"/>
          <ac:picMkLst>
            <pc:docMk/>
            <pc:sldMk cId="1690918534" sldId="263"/>
            <ac:picMk id="1031" creationId="{00000000-0000-0000-0000-000000000000}"/>
          </ac:picMkLst>
        </pc:picChg>
        <pc:picChg chg="mod">
          <ac:chgData name="Tích Hợp Xã Hội Lịch Sử - Địa Lí Đại học" userId="3af8c7282a4ac312" providerId="LiveId" clId="{38F2B5A3-5FBF-4222-83B1-91E5FD320F25}" dt="2024-02-20T04:55:17.466" v="2640" actId="2711"/>
          <ac:picMkLst>
            <pc:docMk/>
            <pc:sldMk cId="1690918534" sldId="263"/>
            <ac:picMk id="2050" creationId="{00000000-0000-0000-0000-000000000000}"/>
          </ac:picMkLst>
        </pc:picChg>
      </pc:sldChg>
      <pc:sldChg chg="addSp delSp modSp new del mod setBg">
        <pc:chgData name="Tích Hợp Xã Hội Lịch Sử - Địa Lí Đại học" userId="3af8c7282a4ac312" providerId="LiveId" clId="{38F2B5A3-5FBF-4222-83B1-91E5FD320F25}" dt="2024-02-18T17:05:18.485" v="313" actId="2696"/>
        <pc:sldMkLst>
          <pc:docMk/>
          <pc:sldMk cId="2074668332" sldId="263"/>
        </pc:sldMkLst>
        <pc:spChg chg="add mod">
          <ac:chgData name="Tích Hợp Xã Hội Lịch Sử - Địa Lí Đại học" userId="3af8c7282a4ac312" providerId="LiveId" clId="{38F2B5A3-5FBF-4222-83B1-91E5FD320F25}" dt="2024-02-18T17:04:09.687" v="294" actId="1076"/>
          <ac:spMkLst>
            <pc:docMk/>
            <pc:sldMk cId="2074668332" sldId="263"/>
            <ac:spMk id="4" creationId="{B437995A-4866-E56B-A190-C5E1D8B058E9}"/>
          </ac:spMkLst>
        </pc:spChg>
        <pc:spChg chg="add mod">
          <ac:chgData name="Tích Hợp Xã Hội Lịch Sử - Địa Lí Đại học" userId="3af8c7282a4ac312" providerId="LiveId" clId="{38F2B5A3-5FBF-4222-83B1-91E5FD320F25}" dt="2024-02-18T17:02:57.965" v="280" actId="1076"/>
          <ac:spMkLst>
            <pc:docMk/>
            <pc:sldMk cId="2074668332" sldId="263"/>
            <ac:spMk id="5" creationId="{B315DE65-9672-8ABB-B89D-2AA4CE5BCC87}"/>
          </ac:spMkLst>
        </pc:spChg>
        <pc:spChg chg="add del">
          <ac:chgData name="Tích Hợp Xã Hội Lịch Sử - Địa Lí Đại học" userId="3af8c7282a4ac312" providerId="LiveId" clId="{38F2B5A3-5FBF-4222-83B1-91E5FD320F25}" dt="2024-02-18T17:01:24.316" v="270" actId="26606"/>
          <ac:spMkLst>
            <pc:docMk/>
            <pc:sldMk cId="2074668332" sldId="263"/>
            <ac:spMk id="8" creationId="{05FB7726-C6A8-44D0-B179-A65DE454D836}"/>
          </ac:spMkLst>
        </pc:spChg>
        <pc:spChg chg="add del">
          <ac:chgData name="Tích Hợp Xã Hội Lịch Sử - Địa Lí Đại học" userId="3af8c7282a4ac312" providerId="LiveId" clId="{38F2B5A3-5FBF-4222-83B1-91E5FD320F25}" dt="2024-02-18T17:01:26.995" v="272" actId="26606"/>
          <ac:spMkLst>
            <pc:docMk/>
            <pc:sldMk cId="2074668332" sldId="263"/>
            <ac:spMk id="10" creationId="{6CA79669-85CF-4A8E-9B66-F63A5C5B570B}"/>
          </ac:spMkLst>
        </pc:spChg>
        <pc:spChg chg="add del">
          <ac:chgData name="Tích Hợp Xã Hội Lịch Sử - Địa Lí Đại học" userId="3af8c7282a4ac312" providerId="LiveId" clId="{38F2B5A3-5FBF-4222-83B1-91E5FD320F25}" dt="2024-02-18T17:01:26.995" v="272" actId="26606"/>
          <ac:spMkLst>
            <pc:docMk/>
            <pc:sldMk cId="2074668332" sldId="263"/>
            <ac:spMk id="11" creationId="{05FB7726-C6A8-44D0-B179-A65DE454D836}"/>
          </ac:spMkLst>
        </pc:spChg>
        <pc:spChg chg="add del">
          <ac:chgData name="Tích Hợp Xã Hội Lịch Sử - Địa Lí Đại học" userId="3af8c7282a4ac312" providerId="LiveId" clId="{38F2B5A3-5FBF-4222-83B1-91E5FD320F25}" dt="2024-02-18T17:01:31.251" v="274" actId="26606"/>
          <ac:spMkLst>
            <pc:docMk/>
            <pc:sldMk cId="2074668332" sldId="263"/>
            <ac:spMk id="13" creationId="{05FB7726-C6A8-44D0-B179-A65DE454D836}"/>
          </ac:spMkLst>
        </pc:spChg>
        <pc:spChg chg="add">
          <ac:chgData name="Tích Hợp Xã Hội Lịch Sử - Địa Lí Đại học" userId="3af8c7282a4ac312" providerId="LiveId" clId="{38F2B5A3-5FBF-4222-83B1-91E5FD320F25}" dt="2024-02-18T17:01:31.259" v="275" actId="26606"/>
          <ac:spMkLst>
            <pc:docMk/>
            <pc:sldMk cId="2074668332" sldId="263"/>
            <ac:spMk id="15" creationId="{05FB7726-C6A8-44D0-B179-A65DE454D836}"/>
          </ac:spMkLst>
        </pc:spChg>
        <pc:spChg chg="add">
          <ac:chgData name="Tích Hợp Xã Hội Lịch Sử - Địa Lí Đại học" userId="3af8c7282a4ac312" providerId="LiveId" clId="{38F2B5A3-5FBF-4222-83B1-91E5FD320F25}" dt="2024-02-18T17:01:31.259" v="275" actId="26606"/>
          <ac:spMkLst>
            <pc:docMk/>
            <pc:sldMk cId="2074668332" sldId="263"/>
            <ac:spMk id="16" creationId="{6CA79669-85CF-4A8E-9B66-F63A5C5B570B}"/>
          </ac:spMkLst>
        </pc:spChg>
        <pc:picChg chg="add mod">
          <ac:chgData name="Tích Hợp Xã Hội Lịch Sử - Địa Lí Đại học" userId="3af8c7282a4ac312" providerId="LiveId" clId="{38F2B5A3-5FBF-4222-83B1-91E5FD320F25}" dt="2024-02-18T17:04:34.962" v="298" actId="14100"/>
          <ac:picMkLst>
            <pc:docMk/>
            <pc:sldMk cId="2074668332" sldId="263"/>
            <ac:picMk id="3" creationId="{25AD9F61-E2A4-890C-3B71-E34FCCA1BC31}"/>
          </ac:picMkLst>
        </pc:picChg>
        <pc:picChg chg="add mod">
          <ac:chgData name="Tích Hợp Xã Hội Lịch Sử - Địa Lí Đại học" userId="3af8c7282a4ac312" providerId="LiveId" clId="{38F2B5A3-5FBF-4222-83B1-91E5FD320F25}" dt="2024-02-18T17:04:01.848" v="293" actId="1076"/>
          <ac:picMkLst>
            <pc:docMk/>
            <pc:sldMk cId="2074668332" sldId="263"/>
            <ac:picMk id="6" creationId="{832B9243-5662-573D-099F-5F9599FB9662}"/>
          </ac:picMkLst>
        </pc:picChg>
        <pc:picChg chg="add mod">
          <ac:chgData name="Tích Hợp Xã Hội Lịch Sử - Địa Lí Đại học" userId="3af8c7282a4ac312" providerId="LiveId" clId="{38F2B5A3-5FBF-4222-83B1-91E5FD320F25}" dt="2024-02-18T17:04:55.550" v="305" actId="931"/>
          <ac:picMkLst>
            <pc:docMk/>
            <pc:sldMk cId="2074668332" sldId="263"/>
            <ac:picMk id="9" creationId="{85ECB834-5C5F-6F87-6967-5F6057D52083}"/>
          </ac:picMkLst>
        </pc:picChg>
      </pc:sldChg>
      <pc:sldChg chg="modSp add">
        <pc:chgData name="Tích Hợp Xã Hội Lịch Sử - Địa Lí Đại học" userId="3af8c7282a4ac312" providerId="LiveId" clId="{38F2B5A3-5FBF-4222-83B1-91E5FD320F25}" dt="2024-02-20T04:55:11.021" v="2639" actId="2711"/>
        <pc:sldMkLst>
          <pc:docMk/>
          <pc:sldMk cId="2855045686" sldId="264"/>
        </pc:sldMkLst>
        <pc:spChg chg="mod">
          <ac:chgData name="Tích Hợp Xã Hội Lịch Sử - Địa Lí Đại học" userId="3af8c7282a4ac312" providerId="LiveId" clId="{38F2B5A3-5FBF-4222-83B1-91E5FD320F25}" dt="2024-02-20T04:55:11.021" v="2639" actId="2711"/>
          <ac:spMkLst>
            <pc:docMk/>
            <pc:sldMk cId="2855045686" sldId="264"/>
            <ac:spMk id="31" creationId="{00000000-0000-0000-0000-000000000000}"/>
          </ac:spMkLst>
        </pc:spChg>
        <pc:spChg chg="mod">
          <ac:chgData name="Tích Hợp Xã Hội Lịch Sử - Địa Lí Đại học" userId="3af8c7282a4ac312" providerId="LiveId" clId="{38F2B5A3-5FBF-4222-83B1-91E5FD320F25}" dt="2024-02-20T04:55:11.021" v="2639" actId="2711"/>
          <ac:spMkLst>
            <pc:docMk/>
            <pc:sldMk cId="2855045686" sldId="264"/>
            <ac:spMk id="33" creationId="{00000000-0000-0000-0000-000000000000}"/>
          </ac:spMkLst>
        </pc:spChg>
        <pc:spChg chg="mod">
          <ac:chgData name="Tích Hợp Xã Hội Lịch Sử - Địa Lí Đại học" userId="3af8c7282a4ac312" providerId="LiveId" clId="{38F2B5A3-5FBF-4222-83B1-91E5FD320F25}" dt="2024-02-20T04:55:11.021" v="2639" actId="2711"/>
          <ac:spMkLst>
            <pc:docMk/>
            <pc:sldMk cId="2855045686" sldId="264"/>
            <ac:spMk id="44" creationId="{00000000-0000-0000-0000-000000000000}"/>
          </ac:spMkLst>
        </pc:spChg>
        <pc:spChg chg="mod">
          <ac:chgData name="Tích Hợp Xã Hội Lịch Sử - Địa Lí Đại học" userId="3af8c7282a4ac312" providerId="LiveId" clId="{38F2B5A3-5FBF-4222-83B1-91E5FD320F25}" dt="2024-02-20T04:55:11.021" v="2639" actId="2711"/>
          <ac:spMkLst>
            <pc:docMk/>
            <pc:sldMk cId="2855045686" sldId="264"/>
            <ac:spMk id="45" creationId="{00000000-0000-0000-0000-000000000000}"/>
          </ac:spMkLst>
        </pc:spChg>
        <pc:spChg chg="mod">
          <ac:chgData name="Tích Hợp Xã Hội Lịch Sử - Địa Lí Đại học" userId="3af8c7282a4ac312" providerId="LiveId" clId="{38F2B5A3-5FBF-4222-83B1-91E5FD320F25}" dt="2024-02-20T04:55:11.021" v="2639" actId="2711"/>
          <ac:spMkLst>
            <pc:docMk/>
            <pc:sldMk cId="2855045686" sldId="264"/>
            <ac:spMk id="46" creationId="{00000000-0000-0000-0000-000000000000}"/>
          </ac:spMkLst>
        </pc:spChg>
        <pc:spChg chg="mod">
          <ac:chgData name="Tích Hợp Xã Hội Lịch Sử - Địa Lí Đại học" userId="3af8c7282a4ac312" providerId="LiveId" clId="{38F2B5A3-5FBF-4222-83B1-91E5FD320F25}" dt="2024-02-20T04:55:11.021" v="2639" actId="2711"/>
          <ac:spMkLst>
            <pc:docMk/>
            <pc:sldMk cId="2855045686" sldId="264"/>
            <ac:spMk id="47" creationId="{00000000-0000-0000-0000-000000000000}"/>
          </ac:spMkLst>
        </pc:spChg>
        <pc:spChg chg="mod">
          <ac:chgData name="Tích Hợp Xã Hội Lịch Sử - Địa Lí Đại học" userId="3af8c7282a4ac312" providerId="LiveId" clId="{38F2B5A3-5FBF-4222-83B1-91E5FD320F25}" dt="2024-02-20T04:55:11.021" v="2639" actId="2711"/>
          <ac:spMkLst>
            <pc:docMk/>
            <pc:sldMk cId="2855045686" sldId="264"/>
            <ac:spMk id="68" creationId="{00000000-0000-0000-0000-000000000000}"/>
          </ac:spMkLst>
        </pc:spChg>
        <pc:spChg chg="mod">
          <ac:chgData name="Tích Hợp Xã Hội Lịch Sử - Địa Lí Đại học" userId="3af8c7282a4ac312" providerId="LiveId" clId="{38F2B5A3-5FBF-4222-83B1-91E5FD320F25}" dt="2024-02-20T04:55:11.021" v="2639" actId="2711"/>
          <ac:spMkLst>
            <pc:docMk/>
            <pc:sldMk cId="2855045686" sldId="264"/>
            <ac:spMk id="69" creationId="{00000000-0000-0000-0000-000000000000}"/>
          </ac:spMkLst>
        </pc:spChg>
        <pc:grpChg chg="mod">
          <ac:chgData name="Tích Hợp Xã Hội Lịch Sử - Địa Lí Đại học" userId="3af8c7282a4ac312" providerId="LiveId" clId="{38F2B5A3-5FBF-4222-83B1-91E5FD320F25}" dt="2024-02-20T04:55:11.021" v="2639" actId="2711"/>
          <ac:grpSpMkLst>
            <pc:docMk/>
            <pc:sldMk cId="2855045686" sldId="264"/>
            <ac:grpSpMk id="35" creationId="{00000000-0000-0000-0000-000000000000}"/>
          </ac:grpSpMkLst>
        </pc:grpChg>
        <pc:grpChg chg="mod">
          <ac:chgData name="Tích Hợp Xã Hội Lịch Sử - Địa Lí Đại học" userId="3af8c7282a4ac312" providerId="LiveId" clId="{38F2B5A3-5FBF-4222-83B1-91E5FD320F25}" dt="2024-02-20T04:55:11.021" v="2639" actId="2711"/>
          <ac:grpSpMkLst>
            <pc:docMk/>
            <pc:sldMk cId="2855045686" sldId="264"/>
            <ac:grpSpMk id="39" creationId="{A3772A17-BB74-4A75-BA55-D622FE4D0639}"/>
          </ac:grpSpMkLst>
        </pc:grpChg>
        <pc:grpChg chg="mod">
          <ac:chgData name="Tích Hợp Xã Hội Lịch Sử - Địa Lí Đại học" userId="3af8c7282a4ac312" providerId="LiveId" clId="{38F2B5A3-5FBF-4222-83B1-91E5FD320F25}" dt="2024-02-20T04:55:11.021" v="2639" actId="2711"/>
          <ac:grpSpMkLst>
            <pc:docMk/>
            <pc:sldMk cId="2855045686" sldId="264"/>
            <ac:grpSpMk id="50" creationId="{A3772A17-BB74-4A75-BA55-D622FE4D0639}"/>
          </ac:grpSpMkLst>
        </pc:grpChg>
        <pc:grpChg chg="mod">
          <ac:chgData name="Tích Hợp Xã Hội Lịch Sử - Địa Lí Đại học" userId="3af8c7282a4ac312" providerId="LiveId" clId="{38F2B5A3-5FBF-4222-83B1-91E5FD320F25}" dt="2024-02-20T04:55:11.021" v="2639" actId="2711"/>
          <ac:grpSpMkLst>
            <pc:docMk/>
            <pc:sldMk cId="2855045686" sldId="264"/>
            <ac:grpSpMk id="56" creationId="{A3772A17-BB74-4A75-BA55-D622FE4D0639}"/>
          </ac:grpSpMkLst>
        </pc:grpChg>
        <pc:grpChg chg="mod">
          <ac:chgData name="Tích Hợp Xã Hội Lịch Sử - Địa Lí Đại học" userId="3af8c7282a4ac312" providerId="LiveId" clId="{38F2B5A3-5FBF-4222-83B1-91E5FD320F25}" dt="2024-02-20T04:55:11.021" v="2639" actId="2711"/>
          <ac:grpSpMkLst>
            <pc:docMk/>
            <pc:sldMk cId="2855045686" sldId="264"/>
            <ac:grpSpMk id="62" creationId="{A3772A17-BB74-4A75-BA55-D622FE4D0639}"/>
          </ac:grpSpMkLst>
        </pc:grpChg>
        <pc:picChg chg="mod">
          <ac:chgData name="Tích Hợp Xã Hội Lịch Sử - Địa Lí Đại học" userId="3af8c7282a4ac312" providerId="LiveId" clId="{38F2B5A3-5FBF-4222-83B1-91E5FD320F25}" dt="2024-02-20T04:55:11.021" v="2639" actId="2711"/>
          <ac:picMkLst>
            <pc:docMk/>
            <pc:sldMk cId="2855045686" sldId="264"/>
            <ac:picMk id="21" creationId="{00000000-0000-0000-0000-000000000000}"/>
          </ac:picMkLst>
        </pc:picChg>
        <pc:picChg chg="mod">
          <ac:chgData name="Tích Hợp Xã Hội Lịch Sử - Địa Lí Đại học" userId="3af8c7282a4ac312" providerId="LiveId" clId="{38F2B5A3-5FBF-4222-83B1-91E5FD320F25}" dt="2024-02-20T04:55:11.021" v="2639" actId="2711"/>
          <ac:picMkLst>
            <pc:docMk/>
            <pc:sldMk cId="2855045686" sldId="264"/>
            <ac:picMk id="22" creationId="{00000000-0000-0000-0000-000000000000}"/>
          </ac:picMkLst>
        </pc:picChg>
        <pc:picChg chg="mod">
          <ac:chgData name="Tích Hợp Xã Hội Lịch Sử - Địa Lí Đại học" userId="3af8c7282a4ac312" providerId="LiveId" clId="{38F2B5A3-5FBF-4222-83B1-91E5FD320F25}" dt="2024-02-20T04:55:11.021" v="2639" actId="2711"/>
          <ac:picMkLst>
            <pc:docMk/>
            <pc:sldMk cId="2855045686" sldId="264"/>
            <ac:picMk id="23" creationId="{00000000-0000-0000-0000-000000000000}"/>
          </ac:picMkLst>
        </pc:picChg>
        <pc:picChg chg="mod">
          <ac:chgData name="Tích Hợp Xã Hội Lịch Sử - Địa Lí Đại học" userId="3af8c7282a4ac312" providerId="LiveId" clId="{38F2B5A3-5FBF-4222-83B1-91E5FD320F25}" dt="2024-02-20T04:55:11.021" v="2639" actId="2711"/>
          <ac:picMkLst>
            <pc:docMk/>
            <pc:sldMk cId="2855045686" sldId="264"/>
            <ac:picMk id="24" creationId="{00000000-0000-0000-0000-000000000000}"/>
          </ac:picMkLst>
        </pc:picChg>
        <pc:picChg chg="mod">
          <ac:chgData name="Tích Hợp Xã Hội Lịch Sử - Địa Lí Đại học" userId="3af8c7282a4ac312" providerId="LiveId" clId="{38F2B5A3-5FBF-4222-83B1-91E5FD320F25}" dt="2024-02-20T04:55:11.021" v="2639" actId="2711"/>
          <ac:picMkLst>
            <pc:docMk/>
            <pc:sldMk cId="2855045686" sldId="264"/>
            <ac:picMk id="25" creationId="{00000000-0000-0000-0000-000000000000}"/>
          </ac:picMkLst>
        </pc:picChg>
        <pc:picChg chg="mod">
          <ac:chgData name="Tích Hợp Xã Hội Lịch Sử - Địa Lí Đại học" userId="3af8c7282a4ac312" providerId="LiveId" clId="{38F2B5A3-5FBF-4222-83B1-91E5FD320F25}" dt="2024-02-20T04:55:11.021" v="2639" actId="2711"/>
          <ac:picMkLst>
            <pc:docMk/>
            <pc:sldMk cId="2855045686" sldId="264"/>
            <ac:picMk id="26" creationId="{00000000-0000-0000-0000-000000000000}"/>
          </ac:picMkLst>
        </pc:picChg>
        <pc:picChg chg="mod">
          <ac:chgData name="Tích Hợp Xã Hội Lịch Sử - Địa Lí Đại học" userId="3af8c7282a4ac312" providerId="LiveId" clId="{38F2B5A3-5FBF-4222-83B1-91E5FD320F25}" dt="2024-02-20T04:55:11.021" v="2639" actId="2711"/>
          <ac:picMkLst>
            <pc:docMk/>
            <pc:sldMk cId="2855045686" sldId="264"/>
            <ac:picMk id="27" creationId="{00000000-0000-0000-0000-000000000000}"/>
          </ac:picMkLst>
        </pc:picChg>
        <pc:picChg chg="mod">
          <ac:chgData name="Tích Hợp Xã Hội Lịch Sử - Địa Lí Đại học" userId="3af8c7282a4ac312" providerId="LiveId" clId="{38F2B5A3-5FBF-4222-83B1-91E5FD320F25}" dt="2024-02-20T04:55:11.021" v="2639" actId="2711"/>
          <ac:picMkLst>
            <pc:docMk/>
            <pc:sldMk cId="2855045686" sldId="264"/>
            <ac:picMk id="28" creationId="{00000000-0000-0000-0000-000000000000}"/>
          </ac:picMkLst>
        </pc:picChg>
        <pc:picChg chg="mod">
          <ac:chgData name="Tích Hợp Xã Hội Lịch Sử - Địa Lí Đại học" userId="3af8c7282a4ac312" providerId="LiveId" clId="{38F2B5A3-5FBF-4222-83B1-91E5FD320F25}" dt="2024-02-20T04:55:11.021" v="2639" actId="2711"/>
          <ac:picMkLst>
            <pc:docMk/>
            <pc:sldMk cId="2855045686" sldId="264"/>
            <ac:picMk id="29" creationId="{00000000-0000-0000-0000-000000000000}"/>
          </ac:picMkLst>
        </pc:picChg>
        <pc:picChg chg="mod">
          <ac:chgData name="Tích Hợp Xã Hội Lịch Sử - Địa Lí Đại học" userId="3af8c7282a4ac312" providerId="LiveId" clId="{38F2B5A3-5FBF-4222-83B1-91E5FD320F25}" dt="2024-02-20T04:55:11.021" v="2639" actId="2711"/>
          <ac:picMkLst>
            <pc:docMk/>
            <pc:sldMk cId="2855045686" sldId="264"/>
            <ac:picMk id="30" creationId="{00000000-0000-0000-0000-000000000000}"/>
          </ac:picMkLst>
        </pc:picChg>
        <pc:picChg chg="mod">
          <ac:chgData name="Tích Hợp Xã Hội Lịch Sử - Địa Lí Đại học" userId="3af8c7282a4ac312" providerId="LiveId" clId="{38F2B5A3-5FBF-4222-83B1-91E5FD320F25}" dt="2024-02-20T04:55:11.021" v="2639" actId="2711"/>
          <ac:picMkLst>
            <pc:docMk/>
            <pc:sldMk cId="2855045686" sldId="264"/>
            <ac:picMk id="32" creationId="{00000000-0000-0000-0000-000000000000}"/>
          </ac:picMkLst>
        </pc:picChg>
        <pc:picChg chg="mod">
          <ac:chgData name="Tích Hợp Xã Hội Lịch Sử - Địa Lí Đại học" userId="3af8c7282a4ac312" providerId="LiveId" clId="{38F2B5A3-5FBF-4222-83B1-91E5FD320F25}" dt="2024-02-20T04:55:11.021" v="2639" actId="2711"/>
          <ac:picMkLst>
            <pc:docMk/>
            <pc:sldMk cId="2855045686" sldId="264"/>
            <ac:picMk id="34" creationId="{00000000-0000-0000-0000-000000000000}"/>
          </ac:picMkLst>
        </pc:picChg>
        <pc:picChg chg="mod">
          <ac:chgData name="Tích Hợp Xã Hội Lịch Sử - Địa Lí Đại học" userId="3af8c7282a4ac312" providerId="LiveId" clId="{38F2B5A3-5FBF-4222-83B1-91E5FD320F25}" dt="2024-02-20T04:55:11.021" v="2639" actId="2711"/>
          <ac:picMkLst>
            <pc:docMk/>
            <pc:sldMk cId="2855045686" sldId="264"/>
            <ac:picMk id="38" creationId="{00000000-0000-0000-0000-000000000000}"/>
          </ac:picMkLst>
        </pc:picChg>
        <pc:picChg chg="mod">
          <ac:chgData name="Tích Hợp Xã Hội Lịch Sử - Địa Lí Đại học" userId="3af8c7282a4ac312" providerId="LiveId" clId="{38F2B5A3-5FBF-4222-83B1-91E5FD320F25}" dt="2024-02-20T04:55:11.021" v="2639" actId="2711"/>
          <ac:picMkLst>
            <pc:docMk/>
            <pc:sldMk cId="2855045686" sldId="264"/>
            <ac:picMk id="70" creationId="{00000000-0000-0000-0000-000000000000}"/>
          </ac:picMkLst>
        </pc:picChg>
        <pc:picChg chg="mod">
          <ac:chgData name="Tích Hợp Xã Hội Lịch Sử - Địa Lí Đại học" userId="3af8c7282a4ac312" providerId="LiveId" clId="{38F2B5A3-5FBF-4222-83B1-91E5FD320F25}" dt="2024-02-20T04:55:11.021" v="2639" actId="2711"/>
          <ac:picMkLst>
            <pc:docMk/>
            <pc:sldMk cId="2855045686" sldId="264"/>
            <ac:picMk id="1026" creationId="{00000000-0000-0000-0000-000000000000}"/>
          </ac:picMkLst>
        </pc:picChg>
        <pc:picChg chg="mod">
          <ac:chgData name="Tích Hợp Xã Hội Lịch Sử - Địa Lí Đại học" userId="3af8c7282a4ac312" providerId="LiveId" clId="{38F2B5A3-5FBF-4222-83B1-91E5FD320F25}" dt="2024-02-20T04:55:11.021" v="2639" actId="2711"/>
          <ac:picMkLst>
            <pc:docMk/>
            <pc:sldMk cId="2855045686" sldId="264"/>
            <ac:picMk id="3074" creationId="{00000000-0000-0000-0000-000000000000}"/>
          </ac:picMkLst>
        </pc:picChg>
      </pc:sldChg>
      <pc:sldChg chg="addSp delSp modSp new del mod setBg">
        <pc:chgData name="Tích Hợp Xã Hội Lịch Sử - Địa Lí Đại học" userId="3af8c7282a4ac312" providerId="LiveId" clId="{38F2B5A3-5FBF-4222-83B1-91E5FD320F25}" dt="2024-02-18T17:17:26.418" v="426" actId="2696"/>
        <pc:sldMkLst>
          <pc:docMk/>
          <pc:sldMk cId="3545870181" sldId="264"/>
        </pc:sldMkLst>
        <pc:spChg chg="add mod">
          <ac:chgData name="Tích Hợp Xã Hội Lịch Sử - Địa Lí Đại học" userId="3af8c7282a4ac312" providerId="LiveId" clId="{38F2B5A3-5FBF-4222-83B1-91E5FD320F25}" dt="2024-02-18T17:05:26.925" v="319" actId="1035"/>
          <ac:spMkLst>
            <pc:docMk/>
            <pc:sldMk cId="3545870181" sldId="264"/>
            <ac:spMk id="4" creationId="{AA911C6D-9AB8-BAEB-9D97-8437EC7ED8EE}"/>
          </ac:spMkLst>
        </pc:spChg>
        <pc:spChg chg="add mod">
          <ac:chgData name="Tích Hợp Xã Hội Lịch Sử - Địa Lí Đại học" userId="3af8c7282a4ac312" providerId="LiveId" clId="{38F2B5A3-5FBF-4222-83B1-91E5FD320F25}" dt="2024-02-18T17:05:35.340" v="324" actId="1035"/>
          <ac:spMkLst>
            <pc:docMk/>
            <pc:sldMk cId="3545870181" sldId="264"/>
            <ac:spMk id="5" creationId="{8A1EA486-BBE7-A129-8D65-C97316C049A0}"/>
          </ac:spMkLst>
        </pc:spChg>
        <pc:spChg chg="add del">
          <ac:chgData name="Tích Hợp Xã Hội Lịch Sử - Địa Lí Đại học" userId="3af8c7282a4ac312" providerId="LiveId" clId="{38F2B5A3-5FBF-4222-83B1-91E5FD320F25}" dt="2024-02-18T17:05:09.300" v="310" actId="26606"/>
          <ac:spMkLst>
            <pc:docMk/>
            <pc:sldMk cId="3545870181" sldId="264"/>
            <ac:spMk id="8" creationId="{05FB7726-C6A8-44D0-B179-A65DE454D836}"/>
          </ac:spMkLst>
        </pc:spChg>
        <pc:spChg chg="add">
          <ac:chgData name="Tích Hợp Xã Hội Lịch Sử - Địa Lí Đại học" userId="3af8c7282a4ac312" providerId="LiveId" clId="{38F2B5A3-5FBF-4222-83B1-91E5FD320F25}" dt="2024-02-18T17:05:09.306" v="311" actId="26606"/>
          <ac:spMkLst>
            <pc:docMk/>
            <pc:sldMk cId="3545870181" sldId="264"/>
            <ac:spMk id="10" creationId="{05FB7726-C6A8-44D0-B179-A65DE454D836}"/>
          </ac:spMkLst>
        </pc:spChg>
        <pc:picChg chg="add mod">
          <ac:chgData name="Tích Hợp Xã Hội Lịch Sử - Địa Lí Đại học" userId="3af8c7282a4ac312" providerId="LiveId" clId="{38F2B5A3-5FBF-4222-83B1-91E5FD320F25}" dt="2024-02-18T17:05:09.306" v="311" actId="26606"/>
          <ac:picMkLst>
            <pc:docMk/>
            <pc:sldMk cId="3545870181" sldId="264"/>
            <ac:picMk id="3" creationId="{2DB66A3E-4A3C-D352-4C94-42B2278FA78A}"/>
          </ac:picMkLst>
        </pc:picChg>
        <pc:picChg chg="add mod">
          <ac:chgData name="Tích Hợp Xã Hội Lịch Sử - Địa Lí Đại học" userId="3af8c7282a4ac312" providerId="LiveId" clId="{38F2B5A3-5FBF-4222-83B1-91E5FD320F25}" dt="2024-02-18T17:05:15.719" v="312"/>
          <ac:picMkLst>
            <pc:docMk/>
            <pc:sldMk cId="3545870181" sldId="264"/>
            <ac:picMk id="6" creationId="{BBB64780-C750-3E3E-B370-D0561FBB7030}"/>
          </ac:picMkLst>
        </pc:picChg>
      </pc:sldChg>
      <pc:sldChg chg="modSp add">
        <pc:chgData name="Tích Hợp Xã Hội Lịch Sử - Địa Lí Đại học" userId="3af8c7282a4ac312" providerId="LiveId" clId="{38F2B5A3-5FBF-4222-83B1-91E5FD320F25}" dt="2024-02-20T04:55:21.767" v="2641" actId="2711"/>
        <pc:sldMkLst>
          <pc:docMk/>
          <pc:sldMk cId="1101589250" sldId="265"/>
        </pc:sldMkLst>
        <pc:spChg chg="mod">
          <ac:chgData name="Tích Hợp Xã Hội Lịch Sử - Địa Lí Đại học" userId="3af8c7282a4ac312" providerId="LiveId" clId="{38F2B5A3-5FBF-4222-83B1-91E5FD320F25}" dt="2024-02-20T04:55:21.767" v="2641" actId="2711"/>
          <ac:spMkLst>
            <pc:docMk/>
            <pc:sldMk cId="1101589250" sldId="265"/>
            <ac:spMk id="46" creationId="{00000000-0000-0000-0000-000000000000}"/>
          </ac:spMkLst>
        </pc:spChg>
        <pc:spChg chg="mod">
          <ac:chgData name="Tích Hợp Xã Hội Lịch Sử - Địa Lí Đại học" userId="3af8c7282a4ac312" providerId="LiveId" clId="{38F2B5A3-5FBF-4222-83B1-91E5FD320F25}" dt="2024-02-20T04:55:21.767" v="2641" actId="2711"/>
          <ac:spMkLst>
            <pc:docMk/>
            <pc:sldMk cId="1101589250" sldId="265"/>
            <ac:spMk id="48" creationId="{00000000-0000-0000-0000-000000000000}"/>
          </ac:spMkLst>
        </pc:spChg>
        <pc:spChg chg="mod">
          <ac:chgData name="Tích Hợp Xã Hội Lịch Sử - Địa Lí Đại học" userId="3af8c7282a4ac312" providerId="LiveId" clId="{38F2B5A3-5FBF-4222-83B1-91E5FD320F25}" dt="2024-02-20T04:55:21.767" v="2641" actId="2711"/>
          <ac:spMkLst>
            <pc:docMk/>
            <pc:sldMk cId="1101589250" sldId="265"/>
            <ac:spMk id="49" creationId="{00000000-0000-0000-0000-000000000000}"/>
          </ac:spMkLst>
        </pc:spChg>
        <pc:spChg chg="mod">
          <ac:chgData name="Tích Hợp Xã Hội Lịch Sử - Địa Lí Đại học" userId="3af8c7282a4ac312" providerId="LiveId" clId="{38F2B5A3-5FBF-4222-83B1-91E5FD320F25}" dt="2024-02-20T04:55:21.767" v="2641" actId="2711"/>
          <ac:spMkLst>
            <pc:docMk/>
            <pc:sldMk cId="1101589250" sldId="265"/>
            <ac:spMk id="50" creationId="{00000000-0000-0000-0000-000000000000}"/>
          </ac:spMkLst>
        </pc:spChg>
        <pc:spChg chg="mod">
          <ac:chgData name="Tích Hợp Xã Hội Lịch Sử - Địa Lí Đại học" userId="3af8c7282a4ac312" providerId="LiveId" clId="{38F2B5A3-5FBF-4222-83B1-91E5FD320F25}" dt="2024-02-20T04:55:21.767" v="2641" actId="2711"/>
          <ac:spMkLst>
            <pc:docMk/>
            <pc:sldMk cId="1101589250" sldId="265"/>
            <ac:spMk id="51" creationId="{00000000-0000-0000-0000-000000000000}"/>
          </ac:spMkLst>
        </pc:spChg>
        <pc:spChg chg="mod">
          <ac:chgData name="Tích Hợp Xã Hội Lịch Sử - Địa Lí Đại học" userId="3af8c7282a4ac312" providerId="LiveId" clId="{38F2B5A3-5FBF-4222-83B1-91E5FD320F25}" dt="2024-02-20T04:55:21.767" v="2641" actId="2711"/>
          <ac:spMkLst>
            <pc:docMk/>
            <pc:sldMk cId="1101589250" sldId="265"/>
            <ac:spMk id="52" creationId="{00000000-0000-0000-0000-000000000000}"/>
          </ac:spMkLst>
        </pc:spChg>
        <pc:spChg chg="mod">
          <ac:chgData name="Tích Hợp Xã Hội Lịch Sử - Địa Lí Đại học" userId="3af8c7282a4ac312" providerId="LiveId" clId="{38F2B5A3-5FBF-4222-83B1-91E5FD320F25}" dt="2024-02-20T04:55:21.767" v="2641" actId="2711"/>
          <ac:spMkLst>
            <pc:docMk/>
            <pc:sldMk cId="1101589250" sldId="265"/>
            <ac:spMk id="69" creationId="{00000000-0000-0000-0000-000000000000}"/>
          </ac:spMkLst>
        </pc:spChg>
        <pc:spChg chg="mod">
          <ac:chgData name="Tích Hợp Xã Hội Lịch Sử - Địa Lí Đại học" userId="3af8c7282a4ac312" providerId="LiveId" clId="{38F2B5A3-5FBF-4222-83B1-91E5FD320F25}" dt="2024-02-20T04:55:21.767" v="2641" actId="2711"/>
          <ac:spMkLst>
            <pc:docMk/>
            <pc:sldMk cId="1101589250" sldId="265"/>
            <ac:spMk id="70" creationId="{00000000-0000-0000-0000-000000000000}"/>
          </ac:spMkLst>
        </pc:spChg>
        <pc:grpChg chg="mod">
          <ac:chgData name="Tích Hợp Xã Hội Lịch Sử - Địa Lí Đại học" userId="3af8c7282a4ac312" providerId="LiveId" clId="{38F2B5A3-5FBF-4222-83B1-91E5FD320F25}" dt="2024-02-20T04:55:21.767" v="2641" actId="2711"/>
          <ac:grpSpMkLst>
            <pc:docMk/>
            <pc:sldMk cId="1101589250" sldId="265"/>
            <ac:grpSpMk id="29" creationId="{00000000-0000-0000-0000-000000000000}"/>
          </ac:grpSpMkLst>
        </pc:grpChg>
        <pc:grpChg chg="mod">
          <ac:chgData name="Tích Hợp Xã Hội Lịch Sử - Địa Lí Đại học" userId="3af8c7282a4ac312" providerId="LiveId" clId="{38F2B5A3-5FBF-4222-83B1-91E5FD320F25}" dt="2024-02-20T04:55:21.767" v="2641" actId="2711"/>
          <ac:grpSpMkLst>
            <pc:docMk/>
            <pc:sldMk cId="1101589250" sldId="265"/>
            <ac:grpSpMk id="36" creationId="{A3772A17-BB74-4A75-BA55-D622FE4D0639}"/>
          </ac:grpSpMkLst>
        </pc:grpChg>
        <pc:grpChg chg="mod">
          <ac:chgData name="Tích Hợp Xã Hội Lịch Sử - Địa Lí Đại học" userId="3af8c7282a4ac312" providerId="LiveId" clId="{38F2B5A3-5FBF-4222-83B1-91E5FD320F25}" dt="2024-02-20T04:55:21.767" v="2641" actId="2711"/>
          <ac:grpSpMkLst>
            <pc:docMk/>
            <pc:sldMk cId="1101589250" sldId="265"/>
            <ac:grpSpMk id="42" creationId="{A3772A17-BB74-4A75-BA55-D622FE4D0639}"/>
          </ac:grpSpMkLst>
        </pc:grpChg>
        <pc:grpChg chg="mod">
          <ac:chgData name="Tích Hợp Xã Hội Lịch Sử - Địa Lí Đại học" userId="3af8c7282a4ac312" providerId="LiveId" clId="{38F2B5A3-5FBF-4222-83B1-91E5FD320F25}" dt="2024-02-20T04:55:21.767" v="2641" actId="2711"/>
          <ac:grpSpMkLst>
            <pc:docMk/>
            <pc:sldMk cId="1101589250" sldId="265"/>
            <ac:grpSpMk id="57" creationId="{A3772A17-BB74-4A75-BA55-D622FE4D0639}"/>
          </ac:grpSpMkLst>
        </pc:grpChg>
        <pc:grpChg chg="mod">
          <ac:chgData name="Tích Hợp Xã Hội Lịch Sử - Địa Lí Đại học" userId="3af8c7282a4ac312" providerId="LiveId" clId="{38F2B5A3-5FBF-4222-83B1-91E5FD320F25}" dt="2024-02-20T04:55:21.767" v="2641" actId="2711"/>
          <ac:grpSpMkLst>
            <pc:docMk/>
            <pc:sldMk cId="1101589250" sldId="265"/>
            <ac:grpSpMk id="63" creationId="{A3772A17-BB74-4A75-BA55-D622FE4D0639}"/>
          </ac:grpSpMkLst>
        </pc:grpChg>
        <pc:picChg chg="mod">
          <ac:chgData name="Tích Hợp Xã Hội Lịch Sử - Địa Lí Đại học" userId="3af8c7282a4ac312" providerId="LiveId" clId="{38F2B5A3-5FBF-4222-83B1-91E5FD320F25}" dt="2024-02-20T04:55:21.767" v="2641" actId="2711"/>
          <ac:picMkLst>
            <pc:docMk/>
            <pc:sldMk cId="1101589250" sldId="265"/>
            <ac:picMk id="21" creationId="{00000000-0000-0000-0000-000000000000}"/>
          </ac:picMkLst>
        </pc:picChg>
        <pc:picChg chg="mod">
          <ac:chgData name="Tích Hợp Xã Hội Lịch Sử - Địa Lí Đại học" userId="3af8c7282a4ac312" providerId="LiveId" clId="{38F2B5A3-5FBF-4222-83B1-91E5FD320F25}" dt="2024-02-20T04:55:21.767" v="2641" actId="2711"/>
          <ac:picMkLst>
            <pc:docMk/>
            <pc:sldMk cId="1101589250" sldId="265"/>
            <ac:picMk id="22" creationId="{00000000-0000-0000-0000-000000000000}"/>
          </ac:picMkLst>
        </pc:picChg>
        <pc:picChg chg="mod">
          <ac:chgData name="Tích Hợp Xã Hội Lịch Sử - Địa Lí Đại học" userId="3af8c7282a4ac312" providerId="LiveId" clId="{38F2B5A3-5FBF-4222-83B1-91E5FD320F25}" dt="2024-02-20T04:55:21.767" v="2641" actId="2711"/>
          <ac:picMkLst>
            <pc:docMk/>
            <pc:sldMk cId="1101589250" sldId="265"/>
            <ac:picMk id="23" creationId="{00000000-0000-0000-0000-000000000000}"/>
          </ac:picMkLst>
        </pc:picChg>
        <pc:picChg chg="mod">
          <ac:chgData name="Tích Hợp Xã Hội Lịch Sử - Địa Lí Đại học" userId="3af8c7282a4ac312" providerId="LiveId" clId="{38F2B5A3-5FBF-4222-83B1-91E5FD320F25}" dt="2024-02-20T04:55:21.767" v="2641" actId="2711"/>
          <ac:picMkLst>
            <pc:docMk/>
            <pc:sldMk cId="1101589250" sldId="265"/>
            <ac:picMk id="24" creationId="{00000000-0000-0000-0000-000000000000}"/>
          </ac:picMkLst>
        </pc:picChg>
        <pc:picChg chg="mod">
          <ac:chgData name="Tích Hợp Xã Hội Lịch Sử - Địa Lí Đại học" userId="3af8c7282a4ac312" providerId="LiveId" clId="{38F2B5A3-5FBF-4222-83B1-91E5FD320F25}" dt="2024-02-20T04:55:21.767" v="2641" actId="2711"/>
          <ac:picMkLst>
            <pc:docMk/>
            <pc:sldMk cId="1101589250" sldId="265"/>
            <ac:picMk id="25" creationId="{00000000-0000-0000-0000-000000000000}"/>
          </ac:picMkLst>
        </pc:picChg>
        <pc:picChg chg="mod">
          <ac:chgData name="Tích Hợp Xã Hội Lịch Sử - Địa Lí Đại học" userId="3af8c7282a4ac312" providerId="LiveId" clId="{38F2B5A3-5FBF-4222-83B1-91E5FD320F25}" dt="2024-02-20T04:55:21.767" v="2641" actId="2711"/>
          <ac:picMkLst>
            <pc:docMk/>
            <pc:sldMk cId="1101589250" sldId="265"/>
            <ac:picMk id="26" creationId="{00000000-0000-0000-0000-000000000000}"/>
          </ac:picMkLst>
        </pc:picChg>
        <pc:picChg chg="mod">
          <ac:chgData name="Tích Hợp Xã Hội Lịch Sử - Địa Lí Đại học" userId="3af8c7282a4ac312" providerId="LiveId" clId="{38F2B5A3-5FBF-4222-83B1-91E5FD320F25}" dt="2024-02-20T04:55:21.767" v="2641" actId="2711"/>
          <ac:picMkLst>
            <pc:docMk/>
            <pc:sldMk cId="1101589250" sldId="265"/>
            <ac:picMk id="27" creationId="{00000000-0000-0000-0000-000000000000}"/>
          </ac:picMkLst>
        </pc:picChg>
        <pc:picChg chg="mod">
          <ac:chgData name="Tích Hợp Xã Hội Lịch Sử - Địa Lí Đại học" userId="3af8c7282a4ac312" providerId="LiveId" clId="{38F2B5A3-5FBF-4222-83B1-91E5FD320F25}" dt="2024-02-20T04:55:21.767" v="2641" actId="2711"/>
          <ac:picMkLst>
            <pc:docMk/>
            <pc:sldMk cId="1101589250" sldId="265"/>
            <ac:picMk id="28" creationId="{00000000-0000-0000-0000-000000000000}"/>
          </ac:picMkLst>
        </pc:picChg>
        <pc:picChg chg="mod">
          <ac:chgData name="Tích Hợp Xã Hội Lịch Sử - Địa Lí Đại học" userId="3af8c7282a4ac312" providerId="LiveId" clId="{38F2B5A3-5FBF-4222-83B1-91E5FD320F25}" dt="2024-02-20T04:55:21.767" v="2641" actId="2711"/>
          <ac:picMkLst>
            <pc:docMk/>
            <pc:sldMk cId="1101589250" sldId="265"/>
            <ac:picMk id="32" creationId="{00000000-0000-0000-0000-000000000000}"/>
          </ac:picMkLst>
        </pc:picChg>
        <pc:picChg chg="mod">
          <ac:chgData name="Tích Hợp Xã Hội Lịch Sử - Địa Lí Đại học" userId="3af8c7282a4ac312" providerId="LiveId" clId="{38F2B5A3-5FBF-4222-83B1-91E5FD320F25}" dt="2024-02-20T04:55:21.767" v="2641" actId="2711"/>
          <ac:picMkLst>
            <pc:docMk/>
            <pc:sldMk cId="1101589250" sldId="265"/>
            <ac:picMk id="33" creationId="{00000000-0000-0000-0000-000000000000}"/>
          </ac:picMkLst>
        </pc:picChg>
        <pc:picChg chg="mod">
          <ac:chgData name="Tích Hợp Xã Hội Lịch Sử - Địa Lí Đại học" userId="3af8c7282a4ac312" providerId="LiveId" clId="{38F2B5A3-5FBF-4222-83B1-91E5FD320F25}" dt="2024-02-20T04:55:21.767" v="2641" actId="2711"/>
          <ac:picMkLst>
            <pc:docMk/>
            <pc:sldMk cId="1101589250" sldId="265"/>
            <ac:picMk id="34" creationId="{00000000-0000-0000-0000-000000000000}"/>
          </ac:picMkLst>
        </pc:picChg>
        <pc:picChg chg="mod">
          <ac:chgData name="Tích Hợp Xã Hội Lịch Sử - Địa Lí Đại học" userId="3af8c7282a4ac312" providerId="LiveId" clId="{38F2B5A3-5FBF-4222-83B1-91E5FD320F25}" dt="2024-02-20T04:55:21.767" v="2641" actId="2711"/>
          <ac:picMkLst>
            <pc:docMk/>
            <pc:sldMk cId="1101589250" sldId="265"/>
            <ac:picMk id="35" creationId="{00000000-0000-0000-0000-000000000000}"/>
          </ac:picMkLst>
        </pc:picChg>
        <pc:picChg chg="mod">
          <ac:chgData name="Tích Hợp Xã Hội Lịch Sử - Địa Lí Đại học" userId="3af8c7282a4ac312" providerId="LiveId" clId="{38F2B5A3-5FBF-4222-83B1-91E5FD320F25}" dt="2024-02-20T04:55:21.767" v="2641" actId="2711"/>
          <ac:picMkLst>
            <pc:docMk/>
            <pc:sldMk cId="1101589250" sldId="265"/>
            <ac:picMk id="45" creationId="{00000000-0000-0000-0000-000000000000}"/>
          </ac:picMkLst>
        </pc:picChg>
        <pc:picChg chg="mod">
          <ac:chgData name="Tích Hợp Xã Hội Lịch Sử - Địa Lí Đại học" userId="3af8c7282a4ac312" providerId="LiveId" clId="{38F2B5A3-5FBF-4222-83B1-91E5FD320F25}" dt="2024-02-20T04:55:21.767" v="2641" actId="2711"/>
          <ac:picMkLst>
            <pc:docMk/>
            <pc:sldMk cId="1101589250" sldId="265"/>
            <ac:picMk id="47" creationId="{00000000-0000-0000-0000-000000000000}"/>
          </ac:picMkLst>
        </pc:picChg>
        <pc:picChg chg="mod">
          <ac:chgData name="Tích Hợp Xã Hội Lịch Sử - Địa Lí Đại học" userId="3af8c7282a4ac312" providerId="LiveId" clId="{38F2B5A3-5FBF-4222-83B1-91E5FD320F25}" dt="2024-02-20T04:55:21.767" v="2641" actId="2711"/>
          <ac:picMkLst>
            <pc:docMk/>
            <pc:sldMk cId="1101589250" sldId="265"/>
            <ac:picMk id="1026" creationId="{00000000-0000-0000-0000-000000000000}"/>
          </ac:picMkLst>
        </pc:picChg>
      </pc:sldChg>
      <pc:sldChg chg="addSp modSp new del mod">
        <pc:chgData name="Tích Hợp Xã Hội Lịch Sử - Địa Lí Đại học" userId="3af8c7282a4ac312" providerId="LiveId" clId="{38F2B5A3-5FBF-4222-83B1-91E5FD320F25}" dt="2024-02-18T17:33:28.125" v="839" actId="2696"/>
        <pc:sldMkLst>
          <pc:docMk/>
          <pc:sldMk cId="4209587066" sldId="265"/>
        </pc:sldMkLst>
        <pc:spChg chg="add mod">
          <ac:chgData name="Tích Hợp Xã Hội Lịch Sử - Địa Lí Đại học" userId="3af8c7282a4ac312" providerId="LiveId" clId="{38F2B5A3-5FBF-4222-83B1-91E5FD320F25}" dt="2024-02-18T17:11:00.389" v="390" actId="1035"/>
          <ac:spMkLst>
            <pc:docMk/>
            <pc:sldMk cId="4209587066" sldId="265"/>
            <ac:spMk id="4" creationId="{3168A7C0-D21A-1913-A727-59D5AE5CB336}"/>
          </ac:spMkLst>
        </pc:spChg>
        <pc:spChg chg="add mod">
          <ac:chgData name="Tích Hợp Xã Hội Lịch Sử - Địa Lí Đại học" userId="3af8c7282a4ac312" providerId="LiveId" clId="{38F2B5A3-5FBF-4222-83B1-91E5FD320F25}" dt="2024-02-18T17:11:22.900" v="396" actId="207"/>
          <ac:spMkLst>
            <pc:docMk/>
            <pc:sldMk cId="4209587066" sldId="265"/>
            <ac:spMk id="5" creationId="{6F654A08-F989-AB17-7547-E1F04F4E0EC8}"/>
          </ac:spMkLst>
        </pc:spChg>
        <pc:picChg chg="add mod">
          <ac:chgData name="Tích Hợp Xã Hội Lịch Sử - Địa Lí Đại học" userId="3af8c7282a4ac312" providerId="LiveId" clId="{38F2B5A3-5FBF-4222-83B1-91E5FD320F25}" dt="2024-02-18T17:11:07.420" v="394" actId="1076"/>
          <ac:picMkLst>
            <pc:docMk/>
            <pc:sldMk cId="4209587066" sldId="265"/>
            <ac:picMk id="2" creationId="{31E0D5E3-488A-DFFB-D0C5-F86CF404034B}"/>
          </ac:picMkLst>
        </pc:picChg>
        <pc:picChg chg="add mod">
          <ac:chgData name="Tích Hợp Xã Hội Lịch Sử - Địa Lí Đại học" userId="3af8c7282a4ac312" providerId="LiveId" clId="{38F2B5A3-5FBF-4222-83B1-91E5FD320F25}" dt="2024-02-18T17:11:00.389" v="390" actId="1035"/>
          <ac:picMkLst>
            <pc:docMk/>
            <pc:sldMk cId="4209587066" sldId="265"/>
            <ac:picMk id="3" creationId="{CE2C76AD-01F6-88C3-EE6B-0FEF81A7E34F}"/>
          </ac:picMkLst>
        </pc:picChg>
      </pc:sldChg>
      <pc:sldChg chg="addSp delSp modSp add mod setBg">
        <pc:chgData name="Tích Hợp Xã Hội Lịch Sử - Địa Lí Đại học" userId="3af8c7282a4ac312" providerId="LiveId" clId="{38F2B5A3-5FBF-4222-83B1-91E5FD320F25}" dt="2024-02-18T17:19:08.082" v="474" actId="1035"/>
        <pc:sldMkLst>
          <pc:docMk/>
          <pc:sldMk cId="1804871037" sldId="266"/>
        </pc:sldMkLst>
        <pc:spChg chg="add mod">
          <ac:chgData name="Tích Hợp Xã Hội Lịch Sử - Địa Lí Đại học" userId="3af8c7282a4ac312" providerId="LiveId" clId="{38F2B5A3-5FBF-4222-83B1-91E5FD320F25}" dt="2024-02-18T17:16:25.350" v="415"/>
          <ac:spMkLst>
            <pc:docMk/>
            <pc:sldMk cId="1804871037" sldId="266"/>
            <ac:spMk id="7" creationId="{34C3474D-7042-7A51-BD6F-DD6489E15C4F}"/>
          </ac:spMkLst>
        </pc:spChg>
        <pc:spChg chg="add mod">
          <ac:chgData name="Tích Hợp Xã Hội Lịch Sử - Địa Lí Đại học" userId="3af8c7282a4ac312" providerId="LiveId" clId="{38F2B5A3-5FBF-4222-83B1-91E5FD320F25}" dt="2024-02-18T17:16:25.350" v="415"/>
          <ac:spMkLst>
            <pc:docMk/>
            <pc:sldMk cId="1804871037" sldId="266"/>
            <ac:spMk id="8" creationId="{CF9C48DC-F8BA-232A-8729-C2403CDCB291}"/>
          </ac:spMkLst>
        </pc:spChg>
        <pc:spChg chg="add del">
          <ac:chgData name="Tích Hợp Xã Hội Lịch Sử - Địa Lí Đại học" userId="3af8c7282a4ac312" providerId="LiveId" clId="{38F2B5A3-5FBF-4222-83B1-91E5FD320F25}" dt="2024-02-18T17:14:45.279" v="406" actId="26606"/>
          <ac:spMkLst>
            <pc:docMk/>
            <pc:sldMk cId="1804871037" sldId="266"/>
            <ac:spMk id="9" creationId="{05FB7726-C6A8-44D0-B179-A65DE454D836}"/>
          </ac:spMkLst>
        </pc:spChg>
        <pc:spChg chg="add del">
          <ac:chgData name="Tích Hợp Xã Hội Lịch Sử - Địa Lí Đại học" userId="3af8c7282a4ac312" providerId="LiveId" clId="{38F2B5A3-5FBF-4222-83B1-91E5FD320F25}" dt="2024-02-18T17:16:17.327" v="413" actId="26606"/>
          <ac:spMkLst>
            <pc:docMk/>
            <pc:sldMk cId="1804871037" sldId="266"/>
            <ac:spMk id="11" creationId="{05FB7726-C6A8-44D0-B179-A65DE454D836}"/>
          </ac:spMkLst>
        </pc:spChg>
        <pc:spChg chg="add del">
          <ac:chgData name="Tích Hợp Xã Hội Lịch Sử - Địa Lí Đại học" userId="3af8c7282a4ac312" providerId="LiveId" clId="{38F2B5A3-5FBF-4222-83B1-91E5FD320F25}" dt="2024-02-18T17:16:55.617" v="416" actId="26606"/>
          <ac:spMkLst>
            <pc:docMk/>
            <pc:sldMk cId="1804871037" sldId="266"/>
            <ac:spMk id="13" creationId="{05FB7726-C6A8-44D0-B179-A65DE454D836}"/>
          </ac:spMkLst>
        </pc:spChg>
        <pc:spChg chg="add mod">
          <ac:chgData name="Tích Hợp Xã Hội Lịch Sử - Địa Lí Đại học" userId="3af8c7282a4ac312" providerId="LiveId" clId="{38F2B5A3-5FBF-4222-83B1-91E5FD320F25}" dt="2024-02-18T17:18:40.430" v="454" actId="1036"/>
          <ac:spMkLst>
            <pc:docMk/>
            <pc:sldMk cId="1804871037" sldId="266"/>
            <ac:spMk id="15" creationId="{8297B38E-FC50-C4BE-7712-506256E9AE1C}"/>
          </ac:spMkLst>
        </pc:spChg>
        <pc:spChg chg="add mod">
          <ac:chgData name="Tích Hợp Xã Hội Lịch Sử - Địa Lí Đại học" userId="3af8c7282a4ac312" providerId="LiveId" clId="{38F2B5A3-5FBF-4222-83B1-91E5FD320F25}" dt="2024-02-18T17:19:08.082" v="474" actId="1035"/>
          <ac:spMkLst>
            <pc:docMk/>
            <pc:sldMk cId="1804871037" sldId="266"/>
            <ac:spMk id="16" creationId="{AB2B1055-E0DF-F42B-2DFD-7B136BDC0C93}"/>
          </ac:spMkLst>
        </pc:spChg>
        <pc:spChg chg="add">
          <ac:chgData name="Tích Hợp Xã Hội Lịch Sử - Địa Lí Đại học" userId="3af8c7282a4ac312" providerId="LiveId" clId="{38F2B5A3-5FBF-4222-83B1-91E5FD320F25}" dt="2024-02-18T17:17:03.538" v="422" actId="26606"/>
          <ac:spMkLst>
            <pc:docMk/>
            <pc:sldMk cId="1804871037" sldId="266"/>
            <ac:spMk id="19" creationId="{05FB7726-C6A8-44D0-B179-A65DE454D836}"/>
          </ac:spMkLst>
        </pc:spChg>
        <pc:picChg chg="del">
          <ac:chgData name="Tích Hợp Xã Hội Lịch Sử - Địa Lí Đại học" userId="3af8c7282a4ac312" providerId="LiveId" clId="{38F2B5A3-5FBF-4222-83B1-91E5FD320F25}" dt="2024-02-18T17:14:31.362" v="401" actId="478"/>
          <ac:picMkLst>
            <pc:docMk/>
            <pc:sldMk cId="1804871037" sldId="266"/>
            <ac:picMk id="2" creationId="{05A09098-72BC-810D-C2A3-8557141BCE39}"/>
          </ac:picMkLst>
        </pc:picChg>
        <pc:picChg chg="add mod">
          <ac:chgData name="Tích Hợp Xã Hội Lịch Sử - Địa Lí Đại học" userId="3af8c7282a4ac312" providerId="LiveId" clId="{38F2B5A3-5FBF-4222-83B1-91E5FD320F25}" dt="2024-02-18T17:14:45.781" v="408" actId="931"/>
          <ac:picMkLst>
            <pc:docMk/>
            <pc:sldMk cId="1804871037" sldId="266"/>
            <ac:picMk id="4" creationId="{C480534D-A8FB-24D4-2EA8-B8B3D3B78771}"/>
          </ac:picMkLst>
        </pc:picChg>
        <pc:picChg chg="add mod">
          <ac:chgData name="Tích Hợp Xã Hội Lịch Sử - Địa Lí Đại học" userId="3af8c7282a4ac312" providerId="LiveId" clId="{38F2B5A3-5FBF-4222-83B1-91E5FD320F25}" dt="2024-02-18T17:16:56.399" v="418" actId="931"/>
          <ac:picMkLst>
            <pc:docMk/>
            <pc:sldMk cId="1804871037" sldId="266"/>
            <ac:picMk id="6" creationId="{2B6094C1-0665-1B33-DF3A-FDEA4089399B}"/>
          </ac:picMkLst>
        </pc:picChg>
        <pc:picChg chg="add mod">
          <ac:chgData name="Tích Hợp Xã Hội Lịch Sử - Địa Lí Đại học" userId="3af8c7282a4ac312" providerId="LiveId" clId="{38F2B5A3-5FBF-4222-83B1-91E5FD320F25}" dt="2024-02-18T17:16:25.350" v="415"/>
          <ac:picMkLst>
            <pc:docMk/>
            <pc:sldMk cId="1804871037" sldId="266"/>
            <ac:picMk id="10" creationId="{3CE97899-A533-4F25-DED8-709603D2B8B1}"/>
          </ac:picMkLst>
        </pc:picChg>
        <pc:picChg chg="add mod">
          <ac:chgData name="Tích Hợp Xã Hội Lịch Sử - Địa Lí Đại học" userId="3af8c7282a4ac312" providerId="LiveId" clId="{38F2B5A3-5FBF-4222-83B1-91E5FD320F25}" dt="2024-02-18T17:17:03.538" v="422" actId="26606"/>
          <ac:picMkLst>
            <pc:docMk/>
            <pc:sldMk cId="1804871037" sldId="266"/>
            <ac:picMk id="14" creationId="{A94585CD-77A8-B4FF-BBC1-DEF92FDBAE1A}"/>
          </ac:picMkLst>
        </pc:picChg>
        <pc:picChg chg="add mod">
          <ac:chgData name="Tích Hợp Xã Hội Lịch Sử - Địa Lí Đại học" userId="3af8c7282a4ac312" providerId="LiveId" clId="{38F2B5A3-5FBF-4222-83B1-91E5FD320F25}" dt="2024-02-18T17:19:01.989" v="469" actId="1076"/>
          <ac:picMkLst>
            <pc:docMk/>
            <pc:sldMk cId="1804871037" sldId="266"/>
            <ac:picMk id="17" creationId="{6A1D066E-5945-6CF0-B134-4EFB86BBE286}"/>
          </ac:picMkLst>
        </pc:picChg>
      </pc:sldChg>
      <pc:sldChg chg="addSp delSp modSp add del mod modAnim">
        <pc:chgData name="Tích Hợp Xã Hội Lịch Sử - Địa Lí Đại học" userId="3af8c7282a4ac312" providerId="LiveId" clId="{38F2B5A3-5FBF-4222-83B1-91E5FD320F25}" dt="2024-02-18T17:18:32.323" v="438" actId="2696"/>
        <pc:sldMkLst>
          <pc:docMk/>
          <pc:sldMk cId="3881435033" sldId="267"/>
        </pc:sldMkLst>
        <pc:spChg chg="add mod">
          <ac:chgData name="Tích Hợp Xã Hội Lịch Sử - Địa Lí Đại học" userId="3af8c7282a4ac312" providerId="LiveId" clId="{38F2B5A3-5FBF-4222-83B1-91E5FD320F25}" dt="2024-02-18T17:13:02.415" v="398" actId="1076"/>
          <ac:spMkLst>
            <pc:docMk/>
            <pc:sldMk cId="3881435033" sldId="267"/>
            <ac:spMk id="10" creationId="{EBBB4849-F235-0385-7861-7785D1155647}"/>
          </ac:spMkLst>
        </pc:spChg>
        <pc:spChg chg="add mod">
          <ac:chgData name="Tích Hợp Xã Hội Lịch Sử - Địa Lí Đại học" userId="3af8c7282a4ac312" providerId="LiveId" clId="{38F2B5A3-5FBF-4222-83B1-91E5FD320F25}" dt="2024-02-18T17:13:11.120" v="400" actId="1076"/>
          <ac:spMkLst>
            <pc:docMk/>
            <pc:sldMk cId="3881435033" sldId="267"/>
            <ac:spMk id="11" creationId="{D82DBE69-F641-B72F-CE6C-726299AC82C0}"/>
          </ac:spMkLst>
        </pc:spChg>
        <pc:spChg chg="add mod">
          <ac:chgData name="Tích Hợp Xã Hội Lịch Sử - Địa Lí Đại học" userId="3af8c7282a4ac312" providerId="LiveId" clId="{38F2B5A3-5FBF-4222-83B1-91E5FD320F25}" dt="2024-02-18T17:12:49.989" v="397"/>
          <ac:spMkLst>
            <pc:docMk/>
            <pc:sldMk cId="3881435033" sldId="267"/>
            <ac:spMk id="12" creationId="{31A40CEB-96EA-68D9-FF22-35B51E96FF73}"/>
          </ac:spMkLst>
        </pc:spChg>
        <pc:spChg chg="add mod">
          <ac:chgData name="Tích Hợp Xã Hội Lịch Sử - Địa Lí Đại học" userId="3af8c7282a4ac312" providerId="LiveId" clId="{38F2B5A3-5FBF-4222-83B1-91E5FD320F25}" dt="2024-02-18T17:12:49.989" v="397"/>
          <ac:spMkLst>
            <pc:docMk/>
            <pc:sldMk cId="3881435033" sldId="267"/>
            <ac:spMk id="13" creationId="{F4AFC626-17BE-61F2-9070-D97C77E24D28}"/>
          </ac:spMkLst>
        </pc:spChg>
        <pc:spChg chg="add mod">
          <ac:chgData name="Tích Hợp Xã Hội Lịch Sử - Địa Lí Đại học" userId="3af8c7282a4ac312" providerId="LiveId" clId="{38F2B5A3-5FBF-4222-83B1-91E5FD320F25}" dt="2024-02-18T17:12:49.989" v="397"/>
          <ac:spMkLst>
            <pc:docMk/>
            <pc:sldMk cId="3881435033" sldId="267"/>
            <ac:spMk id="14" creationId="{4FA02187-8B7B-D7E7-DBCC-87B06EF322C4}"/>
          </ac:spMkLst>
        </pc:spChg>
        <pc:spChg chg="add mod">
          <ac:chgData name="Tích Hợp Xã Hội Lịch Sử - Địa Lí Đại học" userId="3af8c7282a4ac312" providerId="LiveId" clId="{38F2B5A3-5FBF-4222-83B1-91E5FD320F25}" dt="2024-02-18T17:12:49.989" v="397"/>
          <ac:spMkLst>
            <pc:docMk/>
            <pc:sldMk cId="3881435033" sldId="267"/>
            <ac:spMk id="15" creationId="{2D8AC96A-B02D-3914-8ABC-FF17F1C2B7CB}"/>
          </ac:spMkLst>
        </pc:spChg>
        <pc:spChg chg="add mod">
          <ac:chgData name="Tích Hợp Xã Hội Lịch Sử - Địa Lí Đại học" userId="3af8c7282a4ac312" providerId="LiveId" clId="{38F2B5A3-5FBF-4222-83B1-91E5FD320F25}" dt="2024-02-18T17:12:49.989" v="397"/>
          <ac:spMkLst>
            <pc:docMk/>
            <pc:sldMk cId="3881435033" sldId="267"/>
            <ac:spMk id="16" creationId="{B881BF72-2003-6FCF-70E6-F4DC52AD5CE2}"/>
          </ac:spMkLst>
        </pc:spChg>
        <pc:spChg chg="add mod">
          <ac:chgData name="Tích Hợp Xã Hội Lịch Sử - Địa Lí Đại học" userId="3af8c7282a4ac312" providerId="LiveId" clId="{38F2B5A3-5FBF-4222-83B1-91E5FD320F25}" dt="2024-02-18T17:12:49.989" v="397"/>
          <ac:spMkLst>
            <pc:docMk/>
            <pc:sldMk cId="3881435033" sldId="267"/>
            <ac:spMk id="17" creationId="{57639F44-E4CC-73FF-5E9C-A270DB9D285F}"/>
          </ac:spMkLst>
        </pc:spChg>
        <pc:spChg chg="add mod">
          <ac:chgData name="Tích Hợp Xã Hội Lịch Sử - Địa Lí Đại học" userId="3af8c7282a4ac312" providerId="LiveId" clId="{38F2B5A3-5FBF-4222-83B1-91E5FD320F25}" dt="2024-02-18T17:12:49.989" v="397"/>
          <ac:spMkLst>
            <pc:docMk/>
            <pc:sldMk cId="3881435033" sldId="267"/>
            <ac:spMk id="18" creationId="{A4AC8D40-BEEF-9C05-6DD8-7A0CEA62B86F}"/>
          </ac:spMkLst>
        </pc:spChg>
        <pc:spChg chg="add mod">
          <ac:chgData name="Tích Hợp Xã Hội Lịch Sử - Địa Lí Đại học" userId="3af8c7282a4ac312" providerId="LiveId" clId="{38F2B5A3-5FBF-4222-83B1-91E5FD320F25}" dt="2024-02-18T17:12:49.989" v="397"/>
          <ac:spMkLst>
            <pc:docMk/>
            <pc:sldMk cId="3881435033" sldId="267"/>
            <ac:spMk id="19" creationId="{C1FBE109-1E04-3A52-DCB3-F30807B9842C}"/>
          </ac:spMkLst>
        </pc:spChg>
        <pc:spChg chg="add mod">
          <ac:chgData name="Tích Hợp Xã Hội Lịch Sử - Địa Lí Đại học" userId="3af8c7282a4ac312" providerId="LiveId" clId="{38F2B5A3-5FBF-4222-83B1-91E5FD320F25}" dt="2024-02-18T17:12:49.989" v="397"/>
          <ac:spMkLst>
            <pc:docMk/>
            <pc:sldMk cId="3881435033" sldId="267"/>
            <ac:spMk id="20" creationId="{6F0A1DA4-A628-FD47-553E-C51DEA69273C}"/>
          </ac:spMkLst>
        </pc:spChg>
        <pc:spChg chg="add mod">
          <ac:chgData name="Tích Hợp Xã Hội Lịch Sử - Địa Lí Đại học" userId="3af8c7282a4ac312" providerId="LiveId" clId="{38F2B5A3-5FBF-4222-83B1-91E5FD320F25}" dt="2024-02-18T17:12:49.989" v="397"/>
          <ac:spMkLst>
            <pc:docMk/>
            <pc:sldMk cId="3881435033" sldId="267"/>
            <ac:spMk id="21" creationId="{C93D59F7-E18D-BBF0-892D-68A44850CF0D}"/>
          </ac:spMkLst>
        </pc:spChg>
        <pc:spChg chg="add mod">
          <ac:chgData name="Tích Hợp Xã Hội Lịch Sử - Địa Lí Đại học" userId="3af8c7282a4ac312" providerId="LiveId" clId="{38F2B5A3-5FBF-4222-83B1-91E5FD320F25}" dt="2024-02-18T17:13:02.415" v="398" actId="1076"/>
          <ac:spMkLst>
            <pc:docMk/>
            <pc:sldMk cId="3881435033" sldId="267"/>
            <ac:spMk id="22" creationId="{718D8977-D5B8-4F50-0B94-8679DC042644}"/>
          </ac:spMkLst>
        </pc:spChg>
        <pc:picChg chg="del">
          <ac:chgData name="Tích Hợp Xã Hội Lịch Sử - Địa Lí Đại học" userId="3af8c7282a4ac312" providerId="LiveId" clId="{38F2B5A3-5FBF-4222-83B1-91E5FD320F25}" dt="2024-02-18T17:18:11.707" v="433" actId="478"/>
          <ac:picMkLst>
            <pc:docMk/>
            <pc:sldMk cId="3881435033" sldId="267"/>
            <ac:picMk id="2" creationId="{713DCA6A-22B7-698C-71D2-2EE0C99FB497}"/>
          </ac:picMkLst>
        </pc:picChg>
        <pc:picChg chg="add mod">
          <ac:chgData name="Tích Hợp Xã Hội Lịch Sử - Địa Lí Đại học" userId="3af8c7282a4ac312" providerId="LiveId" clId="{38F2B5A3-5FBF-4222-83B1-91E5FD320F25}" dt="2024-02-18T17:12:49.989" v="397"/>
          <ac:picMkLst>
            <pc:docMk/>
            <pc:sldMk cId="3881435033" sldId="267"/>
            <ac:picMk id="3" creationId="{98D83DD3-AB1A-BA56-B4A8-C94CC3DAF114}"/>
          </ac:picMkLst>
        </pc:picChg>
        <pc:picChg chg="add mod">
          <ac:chgData name="Tích Hợp Xã Hội Lịch Sử - Địa Lí Đại học" userId="3af8c7282a4ac312" providerId="LiveId" clId="{38F2B5A3-5FBF-4222-83B1-91E5FD320F25}" dt="2024-02-18T17:12:49.989" v="397"/>
          <ac:picMkLst>
            <pc:docMk/>
            <pc:sldMk cId="3881435033" sldId="267"/>
            <ac:picMk id="4" creationId="{54BA7B0E-E817-B6A5-0B94-3309A99EC1EA}"/>
          </ac:picMkLst>
        </pc:picChg>
        <pc:picChg chg="add mod">
          <ac:chgData name="Tích Hợp Xã Hội Lịch Sử - Địa Lí Đại học" userId="3af8c7282a4ac312" providerId="LiveId" clId="{38F2B5A3-5FBF-4222-83B1-91E5FD320F25}" dt="2024-02-18T17:12:49.989" v="397"/>
          <ac:picMkLst>
            <pc:docMk/>
            <pc:sldMk cId="3881435033" sldId="267"/>
            <ac:picMk id="5" creationId="{EDEEE6BB-2605-2842-930B-AE1EE2A96580}"/>
          </ac:picMkLst>
        </pc:picChg>
        <pc:picChg chg="add mod">
          <ac:chgData name="Tích Hợp Xã Hội Lịch Sử - Địa Lí Đại học" userId="3af8c7282a4ac312" providerId="LiveId" clId="{38F2B5A3-5FBF-4222-83B1-91E5FD320F25}" dt="2024-02-18T17:12:49.989" v="397"/>
          <ac:picMkLst>
            <pc:docMk/>
            <pc:sldMk cId="3881435033" sldId="267"/>
            <ac:picMk id="6" creationId="{A20DF55C-722C-D64B-1453-DC419BF87999}"/>
          </ac:picMkLst>
        </pc:picChg>
        <pc:picChg chg="add mod">
          <ac:chgData name="Tích Hợp Xã Hội Lịch Sử - Địa Lí Đại học" userId="3af8c7282a4ac312" providerId="LiveId" clId="{38F2B5A3-5FBF-4222-83B1-91E5FD320F25}" dt="2024-02-18T17:12:49.989" v="397"/>
          <ac:picMkLst>
            <pc:docMk/>
            <pc:sldMk cId="3881435033" sldId="267"/>
            <ac:picMk id="7" creationId="{860E1494-7918-6EF3-93A4-4BCC0A1A4663}"/>
          </ac:picMkLst>
        </pc:picChg>
        <pc:picChg chg="add mod">
          <ac:chgData name="Tích Hợp Xã Hội Lịch Sử - Địa Lí Đại học" userId="3af8c7282a4ac312" providerId="LiveId" clId="{38F2B5A3-5FBF-4222-83B1-91E5FD320F25}" dt="2024-02-18T17:12:49.989" v="397"/>
          <ac:picMkLst>
            <pc:docMk/>
            <pc:sldMk cId="3881435033" sldId="267"/>
            <ac:picMk id="8" creationId="{2A682852-E167-7E2F-3BBF-BAE5482E52C7}"/>
          </ac:picMkLst>
        </pc:picChg>
        <pc:picChg chg="add mod">
          <ac:chgData name="Tích Hợp Xã Hội Lịch Sử - Địa Lí Đại học" userId="3af8c7282a4ac312" providerId="LiveId" clId="{38F2B5A3-5FBF-4222-83B1-91E5FD320F25}" dt="2024-02-18T17:12:49.989" v="397"/>
          <ac:picMkLst>
            <pc:docMk/>
            <pc:sldMk cId="3881435033" sldId="267"/>
            <ac:picMk id="9" creationId="{802F2E8E-C7AC-1A87-176A-30EB4EE2E20B}"/>
          </ac:picMkLst>
        </pc:picChg>
      </pc:sldChg>
      <pc:sldChg chg="addSp delSp modSp add">
        <pc:chgData name="Tích Hợp Xã Hội Lịch Sử - Địa Lí Đại học" userId="3af8c7282a4ac312" providerId="LiveId" clId="{38F2B5A3-5FBF-4222-83B1-91E5FD320F25}" dt="2024-02-18T17:19:45.290" v="507" actId="1076"/>
        <pc:sldMkLst>
          <pc:docMk/>
          <pc:sldMk cId="1825124585" sldId="268"/>
        </pc:sldMkLst>
        <pc:spChg chg="add mod">
          <ac:chgData name="Tích Hợp Xã Hội Lịch Sử - Địa Lí Đại học" userId="3af8c7282a4ac312" providerId="LiveId" clId="{38F2B5A3-5FBF-4222-83B1-91E5FD320F25}" dt="2024-02-18T17:19:31.536" v="504" actId="1035"/>
          <ac:spMkLst>
            <pc:docMk/>
            <pc:sldMk cId="1825124585" sldId="268"/>
            <ac:spMk id="3" creationId="{4C3B0C12-92DF-1DB5-A0AC-43A6BAEE1DB6}"/>
          </ac:spMkLst>
        </pc:spChg>
        <pc:spChg chg="add mod">
          <ac:chgData name="Tích Hợp Xã Hội Lịch Sử - Địa Lí Đại học" userId="3af8c7282a4ac312" providerId="LiveId" clId="{38F2B5A3-5FBF-4222-83B1-91E5FD320F25}" dt="2024-02-18T17:19:45.290" v="507" actId="1076"/>
          <ac:spMkLst>
            <pc:docMk/>
            <pc:sldMk cId="1825124585" sldId="268"/>
            <ac:spMk id="4" creationId="{2A1BF03A-8C20-4173-FCD6-10877C633AAA}"/>
          </ac:spMkLst>
        </pc:spChg>
        <pc:spChg chg="del">
          <ac:chgData name="Tích Hợp Xã Hội Lịch Sử - Địa Lí Đại học" userId="3af8c7282a4ac312" providerId="LiveId" clId="{38F2B5A3-5FBF-4222-83B1-91E5FD320F25}" dt="2024-02-18T17:17:23.013" v="425" actId="478"/>
          <ac:spMkLst>
            <pc:docMk/>
            <pc:sldMk cId="1825124585" sldId="268"/>
            <ac:spMk id="15" creationId="{1DAB1434-9A80-B6A1-8C7B-072D4AF51462}"/>
          </ac:spMkLst>
        </pc:spChg>
        <pc:spChg chg="del">
          <ac:chgData name="Tích Hợp Xã Hội Lịch Sử - Địa Lí Đại học" userId="3af8c7282a4ac312" providerId="LiveId" clId="{38F2B5A3-5FBF-4222-83B1-91E5FD320F25}" dt="2024-02-18T17:17:23.013" v="425" actId="478"/>
          <ac:spMkLst>
            <pc:docMk/>
            <pc:sldMk cId="1825124585" sldId="268"/>
            <ac:spMk id="16" creationId="{C352AC63-70D3-EF2E-07DA-DFEB2843F6DC}"/>
          </ac:spMkLst>
        </pc:spChg>
        <pc:picChg chg="add mod">
          <ac:chgData name="Tích Hợp Xã Hội Lịch Sử - Địa Lí Đại học" userId="3af8c7282a4ac312" providerId="LiveId" clId="{38F2B5A3-5FBF-4222-83B1-91E5FD320F25}" dt="2024-02-18T17:19:31.536" v="504" actId="1035"/>
          <ac:picMkLst>
            <pc:docMk/>
            <pc:sldMk cId="1825124585" sldId="268"/>
            <ac:picMk id="2" creationId="{D0CEED63-DAB8-D648-CA52-9041BD918A77}"/>
          </ac:picMkLst>
        </pc:picChg>
        <pc:picChg chg="del">
          <ac:chgData name="Tích Hợp Xã Hội Lịch Sử - Địa Lí Đại học" userId="3af8c7282a4ac312" providerId="LiveId" clId="{38F2B5A3-5FBF-4222-83B1-91E5FD320F25}" dt="2024-02-18T17:17:23.013" v="425" actId="478"/>
          <ac:picMkLst>
            <pc:docMk/>
            <pc:sldMk cId="1825124585" sldId="268"/>
            <ac:picMk id="17" creationId="{C9086AA1-08F9-1607-42AC-7EBEA773D72B}"/>
          </ac:picMkLst>
        </pc:picChg>
      </pc:sldChg>
      <pc:sldChg chg="addSp delSp modSp add modAnim">
        <pc:chgData name="Tích Hợp Xã Hội Lịch Sử - Địa Lí Đại học" userId="3af8c7282a4ac312" providerId="LiveId" clId="{38F2B5A3-5FBF-4222-83B1-91E5FD320F25}" dt="2024-02-18T17:32:38.167" v="833" actId="207"/>
        <pc:sldMkLst>
          <pc:docMk/>
          <pc:sldMk cId="3729145336" sldId="269"/>
        </pc:sldMkLst>
        <pc:spChg chg="del">
          <ac:chgData name="Tích Hợp Xã Hội Lịch Sử - Địa Lí Đại học" userId="3af8c7282a4ac312" providerId="LiveId" clId="{38F2B5A3-5FBF-4222-83B1-91E5FD320F25}" dt="2024-02-18T17:18:20.529" v="435" actId="478"/>
          <ac:spMkLst>
            <pc:docMk/>
            <pc:sldMk cId="3729145336" sldId="269"/>
            <ac:spMk id="3" creationId="{76B71D90-8335-F650-1A8E-F2588C10D27C}"/>
          </ac:spMkLst>
        </pc:spChg>
        <pc:spChg chg="del">
          <ac:chgData name="Tích Hợp Xã Hội Lịch Sử - Địa Lí Đại học" userId="3af8c7282a4ac312" providerId="LiveId" clId="{38F2B5A3-5FBF-4222-83B1-91E5FD320F25}" dt="2024-02-18T17:18:20.529" v="435" actId="478"/>
          <ac:spMkLst>
            <pc:docMk/>
            <pc:sldMk cId="3729145336" sldId="269"/>
            <ac:spMk id="4" creationId="{4E45F0E7-530F-C3E2-A690-D1C5C19BC8AE}"/>
          </ac:spMkLst>
        </pc:spChg>
        <pc:spChg chg="add mod">
          <ac:chgData name="Tích Hợp Xã Hội Lịch Sử - Địa Lí Đại học" userId="3af8c7282a4ac312" providerId="LiveId" clId="{38F2B5A3-5FBF-4222-83B1-91E5FD320F25}" dt="2024-02-18T17:27:47.213" v="758" actId="14100"/>
          <ac:spMkLst>
            <pc:docMk/>
            <pc:sldMk cId="3729145336" sldId="269"/>
            <ac:spMk id="12" creationId="{F875F1EE-343B-9834-ECC0-1EC578AFC478}"/>
          </ac:spMkLst>
        </pc:spChg>
        <pc:spChg chg="add mod">
          <ac:chgData name="Tích Hợp Xã Hội Lịch Sử - Địa Lí Đại học" userId="3af8c7282a4ac312" providerId="LiveId" clId="{38F2B5A3-5FBF-4222-83B1-91E5FD320F25}" dt="2024-02-18T17:28:06.831" v="768" actId="1076"/>
          <ac:spMkLst>
            <pc:docMk/>
            <pc:sldMk cId="3729145336" sldId="269"/>
            <ac:spMk id="13" creationId="{585731AA-7B8B-1D34-1089-B93328A75593}"/>
          </ac:spMkLst>
        </pc:spChg>
        <pc:spChg chg="add mod">
          <ac:chgData name="Tích Hợp Xã Hội Lịch Sử - Địa Lí Đại học" userId="3af8c7282a4ac312" providerId="LiveId" clId="{38F2B5A3-5FBF-4222-83B1-91E5FD320F25}" dt="2024-02-18T17:18:26.335" v="437"/>
          <ac:spMkLst>
            <pc:docMk/>
            <pc:sldMk cId="3729145336" sldId="269"/>
            <ac:spMk id="15" creationId="{B76E42F6-89B6-382F-01C9-5CA84593AE3E}"/>
          </ac:spMkLst>
        </pc:spChg>
        <pc:spChg chg="add mod">
          <ac:chgData name="Tích Hợp Xã Hội Lịch Sử - Địa Lí Đại học" userId="3af8c7282a4ac312" providerId="LiveId" clId="{38F2B5A3-5FBF-4222-83B1-91E5FD320F25}" dt="2024-02-18T17:27:01.417" v="753" actId="1038"/>
          <ac:spMkLst>
            <pc:docMk/>
            <pc:sldMk cId="3729145336" sldId="269"/>
            <ac:spMk id="16" creationId="{11DB44C7-5458-D041-CEB7-1824F43422CC}"/>
          </ac:spMkLst>
        </pc:spChg>
        <pc:spChg chg="add mod">
          <ac:chgData name="Tích Hợp Xã Hội Lịch Sử - Địa Lí Đại học" userId="3af8c7282a4ac312" providerId="LiveId" clId="{38F2B5A3-5FBF-4222-83B1-91E5FD320F25}" dt="2024-02-18T17:28:32.493" v="797" actId="1036"/>
          <ac:spMkLst>
            <pc:docMk/>
            <pc:sldMk cId="3729145336" sldId="269"/>
            <ac:spMk id="17" creationId="{162D6B7A-D2B2-1150-3EE7-652B0D77B8E5}"/>
          </ac:spMkLst>
        </pc:spChg>
        <pc:spChg chg="add mod">
          <ac:chgData name="Tích Hợp Xã Hội Lịch Sử - Địa Lí Đại học" userId="3af8c7282a4ac312" providerId="LiveId" clId="{38F2B5A3-5FBF-4222-83B1-91E5FD320F25}" dt="2024-02-18T17:28:18.283" v="777" actId="1036"/>
          <ac:spMkLst>
            <pc:docMk/>
            <pc:sldMk cId="3729145336" sldId="269"/>
            <ac:spMk id="18" creationId="{4A79193E-A54D-64DC-0D09-11F1F6176373}"/>
          </ac:spMkLst>
        </pc:spChg>
        <pc:spChg chg="add mod">
          <ac:chgData name="Tích Hợp Xã Hội Lịch Sử - Địa Lí Đại học" userId="3af8c7282a4ac312" providerId="LiveId" clId="{38F2B5A3-5FBF-4222-83B1-91E5FD320F25}" dt="2024-02-18T17:27:55.665" v="767" actId="1037"/>
          <ac:spMkLst>
            <pc:docMk/>
            <pc:sldMk cId="3729145336" sldId="269"/>
            <ac:spMk id="20" creationId="{978DD5BD-A569-A3EB-AC83-047A5A00C3F5}"/>
          </ac:spMkLst>
        </pc:spChg>
        <pc:spChg chg="add mod">
          <ac:chgData name="Tích Hợp Xã Hội Lịch Sử - Địa Lí Đại học" userId="3af8c7282a4ac312" providerId="LiveId" clId="{38F2B5A3-5FBF-4222-83B1-91E5FD320F25}" dt="2024-02-18T17:30:34.450" v="824" actId="1036"/>
          <ac:spMkLst>
            <pc:docMk/>
            <pc:sldMk cId="3729145336" sldId="269"/>
            <ac:spMk id="21" creationId="{66044951-FB91-6D7D-BBFB-3A5DBC6EB3D9}"/>
          </ac:spMkLst>
        </pc:spChg>
        <pc:spChg chg="add mod">
          <ac:chgData name="Tích Hợp Xã Hội Lịch Sử - Địa Lí Đại học" userId="3af8c7282a4ac312" providerId="LiveId" clId="{38F2B5A3-5FBF-4222-83B1-91E5FD320F25}" dt="2024-02-18T17:29:05.170" v="813" actId="1036"/>
          <ac:spMkLst>
            <pc:docMk/>
            <pc:sldMk cId="3729145336" sldId="269"/>
            <ac:spMk id="22" creationId="{2039B43C-8EC0-90FA-9455-4AFF2AB82EB9}"/>
          </ac:spMkLst>
        </pc:spChg>
        <pc:spChg chg="add mod">
          <ac:chgData name="Tích Hợp Xã Hội Lịch Sử - Địa Lí Đại học" userId="3af8c7282a4ac312" providerId="LiveId" clId="{38F2B5A3-5FBF-4222-83B1-91E5FD320F25}" dt="2024-02-18T17:26:22.533" v="698" actId="1036"/>
          <ac:spMkLst>
            <pc:docMk/>
            <pc:sldMk cId="3729145336" sldId="269"/>
            <ac:spMk id="23" creationId="{90005474-D485-F614-2091-55FD4AE0F263}"/>
          </ac:spMkLst>
        </pc:spChg>
        <pc:spChg chg="add mod">
          <ac:chgData name="Tích Hợp Xã Hội Lịch Sử - Địa Lí Đại học" userId="3af8c7282a4ac312" providerId="LiveId" clId="{38F2B5A3-5FBF-4222-83B1-91E5FD320F25}" dt="2024-02-18T17:28:18.283" v="777" actId="1036"/>
          <ac:spMkLst>
            <pc:docMk/>
            <pc:sldMk cId="3729145336" sldId="269"/>
            <ac:spMk id="24" creationId="{70021EAC-82DE-C7D2-0AB2-C6508F1F99DE}"/>
          </ac:spMkLst>
        </pc:spChg>
        <pc:spChg chg="add mod">
          <ac:chgData name="Tích Hợp Xã Hội Lịch Sử - Địa Lí Đại học" userId="3af8c7282a4ac312" providerId="LiveId" clId="{38F2B5A3-5FBF-4222-83B1-91E5FD320F25}" dt="2024-02-18T17:27:55.665" v="767" actId="1037"/>
          <ac:spMkLst>
            <pc:docMk/>
            <pc:sldMk cId="3729145336" sldId="269"/>
            <ac:spMk id="25" creationId="{2CF0C011-EEBC-36F4-101E-BDC11C30CFFE}"/>
          </ac:spMkLst>
        </pc:spChg>
        <pc:spChg chg="add mod">
          <ac:chgData name="Tích Hợp Xã Hội Lịch Sử - Địa Lí Đại học" userId="3af8c7282a4ac312" providerId="LiveId" clId="{38F2B5A3-5FBF-4222-83B1-91E5FD320F25}" dt="2024-02-18T17:32:38.167" v="833" actId="207"/>
          <ac:spMkLst>
            <pc:docMk/>
            <pc:sldMk cId="3729145336" sldId="269"/>
            <ac:spMk id="26" creationId="{15EDCD37-37EF-2202-8012-F2C3356E05DA}"/>
          </ac:spMkLst>
        </pc:spChg>
        <pc:picChg chg="del">
          <ac:chgData name="Tích Hợp Xã Hội Lịch Sử - Địa Lí Đại học" userId="3af8c7282a4ac312" providerId="LiveId" clId="{38F2B5A3-5FBF-4222-83B1-91E5FD320F25}" dt="2024-02-18T17:18:20.529" v="435" actId="478"/>
          <ac:picMkLst>
            <pc:docMk/>
            <pc:sldMk cId="3729145336" sldId="269"/>
            <ac:picMk id="2" creationId="{F97D4F3E-B907-6EE9-7F7B-86CBACBDC4A0}"/>
          </ac:picMkLst>
        </pc:picChg>
        <pc:picChg chg="add mod">
          <ac:chgData name="Tích Hợp Xã Hội Lịch Sử - Địa Lí Đại học" userId="3af8c7282a4ac312" providerId="LiveId" clId="{38F2B5A3-5FBF-4222-83B1-91E5FD320F25}" dt="2024-02-18T17:27:55.665" v="767" actId="1037"/>
          <ac:picMkLst>
            <pc:docMk/>
            <pc:sldMk cId="3729145336" sldId="269"/>
            <ac:picMk id="5" creationId="{46215080-AA8B-5EBC-D211-0C234F70B41A}"/>
          </ac:picMkLst>
        </pc:picChg>
        <pc:picChg chg="add mod">
          <ac:chgData name="Tích Hợp Xã Hội Lịch Sử - Địa Lí Đại học" userId="3af8c7282a4ac312" providerId="LiveId" clId="{38F2B5A3-5FBF-4222-83B1-91E5FD320F25}" dt="2024-02-18T17:24:50.801" v="597" actId="14100"/>
          <ac:picMkLst>
            <pc:docMk/>
            <pc:sldMk cId="3729145336" sldId="269"/>
            <ac:picMk id="6" creationId="{876551E4-64DF-8F93-F1A6-CF97A874B19A}"/>
          </ac:picMkLst>
        </pc:picChg>
        <pc:picChg chg="add mod">
          <ac:chgData name="Tích Hợp Xã Hội Lịch Sử - Địa Lí Đại học" userId="3af8c7282a4ac312" providerId="LiveId" clId="{38F2B5A3-5FBF-4222-83B1-91E5FD320F25}" dt="2024-02-18T17:28:51.937" v="807" actId="14100"/>
          <ac:picMkLst>
            <pc:docMk/>
            <pc:sldMk cId="3729145336" sldId="269"/>
            <ac:picMk id="7" creationId="{60DB4331-BCD5-5D6F-A052-5A4C1D65B838}"/>
          </ac:picMkLst>
        </pc:picChg>
        <pc:picChg chg="add mod">
          <ac:chgData name="Tích Hợp Xã Hội Lịch Sử - Địa Lí Đại học" userId="3af8c7282a4ac312" providerId="LiveId" clId="{38F2B5A3-5FBF-4222-83B1-91E5FD320F25}" dt="2024-02-18T17:28:59.556" v="810" actId="1036"/>
          <ac:picMkLst>
            <pc:docMk/>
            <pc:sldMk cId="3729145336" sldId="269"/>
            <ac:picMk id="8" creationId="{CE24A386-5B2D-690D-7B23-BDF375932FA6}"/>
          </ac:picMkLst>
        </pc:picChg>
        <pc:picChg chg="add mod">
          <ac:chgData name="Tích Hợp Xã Hội Lịch Sử - Địa Lí Đại học" userId="3af8c7282a4ac312" providerId="LiveId" clId="{38F2B5A3-5FBF-4222-83B1-91E5FD320F25}" dt="2024-02-18T17:28:18.283" v="777" actId="1036"/>
          <ac:picMkLst>
            <pc:docMk/>
            <pc:sldMk cId="3729145336" sldId="269"/>
            <ac:picMk id="9" creationId="{F3F4E17F-AF3D-1D1A-91A9-9F7BD9D194D2}"/>
          </ac:picMkLst>
        </pc:picChg>
        <pc:picChg chg="add mod">
          <ac:chgData name="Tích Hợp Xã Hội Lịch Sử - Địa Lí Đại học" userId="3af8c7282a4ac312" providerId="LiveId" clId="{38F2B5A3-5FBF-4222-83B1-91E5FD320F25}" dt="2024-02-18T17:27:55.665" v="767" actId="1037"/>
          <ac:picMkLst>
            <pc:docMk/>
            <pc:sldMk cId="3729145336" sldId="269"/>
            <ac:picMk id="10" creationId="{C78CA6C4-1207-CD4B-72BE-968147408669}"/>
          </ac:picMkLst>
        </pc:picChg>
        <pc:picChg chg="add mod">
          <ac:chgData name="Tích Hợp Xã Hội Lịch Sử - Địa Lí Đại học" userId="3af8c7282a4ac312" providerId="LiveId" clId="{38F2B5A3-5FBF-4222-83B1-91E5FD320F25}" dt="2024-02-18T17:27:55.665" v="767" actId="1037"/>
          <ac:picMkLst>
            <pc:docMk/>
            <pc:sldMk cId="3729145336" sldId="269"/>
            <ac:picMk id="11" creationId="{1BB6DF29-92D4-73A2-53F5-C3BF9F8D058B}"/>
          </ac:picMkLst>
        </pc:picChg>
      </pc:sldChg>
      <pc:sldChg chg="addSp delSp modSp add mod modAnim">
        <pc:chgData name="Tích Hợp Xã Hội Lịch Sử - Địa Lí Đại học" userId="3af8c7282a4ac312" providerId="LiveId" clId="{38F2B5A3-5FBF-4222-83B1-91E5FD320F25}" dt="2024-02-18T17:41:53.370" v="1030" actId="1036"/>
        <pc:sldMkLst>
          <pc:docMk/>
          <pc:sldMk cId="4036809572" sldId="270"/>
        </pc:sldMkLst>
        <pc:spChg chg="add del mod">
          <ac:chgData name="Tích Hợp Xã Hội Lịch Sử - Địa Lí Đại học" userId="3af8c7282a4ac312" providerId="LiveId" clId="{38F2B5A3-5FBF-4222-83B1-91E5FD320F25}" dt="2024-02-18T17:33:22.319" v="838" actId="478"/>
          <ac:spMkLst>
            <pc:docMk/>
            <pc:sldMk cId="4036809572" sldId="270"/>
            <ac:spMk id="3" creationId="{4C83340C-0A15-7209-0CBE-E1D01AB8E54D}"/>
          </ac:spMkLst>
        </pc:spChg>
        <pc:spChg chg="add mod">
          <ac:chgData name="Tích Hợp Xã Hội Lịch Sử - Địa Lí Đại học" userId="3af8c7282a4ac312" providerId="LiveId" clId="{38F2B5A3-5FBF-4222-83B1-91E5FD320F25}" dt="2024-02-18T17:37:14.383" v="945" actId="1036"/>
          <ac:spMkLst>
            <pc:docMk/>
            <pc:sldMk cId="4036809572" sldId="270"/>
            <ac:spMk id="6" creationId="{9BACCFEC-088F-C596-3629-BD19A9149667}"/>
          </ac:spMkLst>
        </pc:spChg>
        <pc:spChg chg="add mod">
          <ac:chgData name="Tích Hợp Xã Hội Lịch Sử - Địa Lí Đại học" userId="3af8c7282a4ac312" providerId="LiveId" clId="{38F2B5A3-5FBF-4222-83B1-91E5FD320F25}" dt="2024-02-18T17:41:53.370" v="1030" actId="1036"/>
          <ac:spMkLst>
            <pc:docMk/>
            <pc:sldMk cId="4036809572" sldId="270"/>
            <ac:spMk id="7" creationId="{3E3AB674-BFE7-7041-D1D9-2C0EAFB7B40D}"/>
          </ac:spMkLst>
        </pc:spChg>
        <pc:spChg chg="add mod">
          <ac:chgData name="Tích Hợp Xã Hội Lịch Sử - Địa Lí Đại học" userId="3af8c7282a4ac312" providerId="LiveId" clId="{38F2B5A3-5FBF-4222-83B1-91E5FD320F25}" dt="2024-02-18T17:37:10.386" v="943" actId="1076"/>
          <ac:spMkLst>
            <pc:docMk/>
            <pc:sldMk cId="4036809572" sldId="270"/>
            <ac:spMk id="8" creationId="{723B7DB1-F859-B1AD-1887-A711D5AB1B9F}"/>
          </ac:spMkLst>
        </pc:spChg>
        <pc:spChg chg="add del mod">
          <ac:chgData name="Tích Hợp Xã Hội Lịch Sử - Địa Lí Đại học" userId="3af8c7282a4ac312" providerId="LiveId" clId="{38F2B5A3-5FBF-4222-83B1-91E5FD320F25}" dt="2024-02-18T17:39:53.492" v="955" actId="478"/>
          <ac:spMkLst>
            <pc:docMk/>
            <pc:sldMk cId="4036809572" sldId="270"/>
            <ac:spMk id="9" creationId="{0470859C-2CE4-E7A3-24E8-17AFFFB96382}"/>
          </ac:spMkLst>
        </pc:spChg>
        <pc:spChg chg="add mod">
          <ac:chgData name="Tích Hợp Xã Hội Lịch Sử - Địa Lí Đại học" userId="3af8c7282a4ac312" providerId="LiveId" clId="{38F2B5A3-5FBF-4222-83B1-91E5FD320F25}" dt="2024-02-18T17:41:38.589" v="1016" actId="1036"/>
          <ac:spMkLst>
            <pc:docMk/>
            <pc:sldMk cId="4036809572" sldId="270"/>
            <ac:spMk id="10" creationId="{11F179F8-1021-91F2-671C-10184E5DE44A}"/>
          </ac:spMkLst>
        </pc:spChg>
        <pc:spChg chg="add mod">
          <ac:chgData name="Tích Hợp Xã Hội Lịch Sử - Địa Lí Đại học" userId="3af8c7282a4ac312" providerId="LiveId" clId="{38F2B5A3-5FBF-4222-83B1-91E5FD320F25}" dt="2024-02-18T17:33:38" v="840"/>
          <ac:spMkLst>
            <pc:docMk/>
            <pc:sldMk cId="4036809572" sldId="270"/>
            <ac:spMk id="11" creationId="{8A3B788A-1CFC-3289-BC16-792D72B950CE}"/>
          </ac:spMkLst>
        </pc:spChg>
        <pc:spChg chg="add mod">
          <ac:chgData name="Tích Hợp Xã Hội Lịch Sử - Địa Lí Đại học" userId="3af8c7282a4ac312" providerId="LiveId" clId="{38F2B5A3-5FBF-4222-83B1-91E5FD320F25}" dt="2024-02-18T17:37:55.203" v="948" actId="11529"/>
          <ac:spMkLst>
            <pc:docMk/>
            <pc:sldMk cId="4036809572" sldId="270"/>
            <ac:spMk id="12" creationId="{862BFF71-4F9B-FAC9-2BB2-50E0873C342F}"/>
          </ac:spMkLst>
        </pc:spChg>
        <pc:spChg chg="add mod">
          <ac:chgData name="Tích Hợp Xã Hội Lịch Sử - Địa Lí Đại học" userId="3af8c7282a4ac312" providerId="LiveId" clId="{38F2B5A3-5FBF-4222-83B1-91E5FD320F25}" dt="2024-02-18T17:38:12.605" v="949" actId="11529"/>
          <ac:spMkLst>
            <pc:docMk/>
            <pc:sldMk cId="4036809572" sldId="270"/>
            <ac:spMk id="13" creationId="{472C301D-7E7E-47C4-936F-B16CC65854CD}"/>
          </ac:spMkLst>
        </pc:spChg>
        <pc:spChg chg="add mod">
          <ac:chgData name="Tích Hợp Xã Hội Lịch Sử - Địa Lí Đại học" userId="3af8c7282a4ac312" providerId="LiveId" clId="{38F2B5A3-5FBF-4222-83B1-91E5FD320F25}" dt="2024-02-18T17:40:45.854" v="967"/>
          <ac:spMkLst>
            <pc:docMk/>
            <pc:sldMk cId="4036809572" sldId="270"/>
            <ac:spMk id="15" creationId="{9F380B9A-405C-8E89-C13C-9A942DBC3EDB}"/>
          </ac:spMkLst>
        </pc:spChg>
        <pc:picChg chg="add mod">
          <ac:chgData name="Tích Hợp Xã Hội Lịch Sử - Địa Lí Đại học" userId="3af8c7282a4ac312" providerId="LiveId" clId="{38F2B5A3-5FBF-4222-83B1-91E5FD320F25}" dt="2024-02-18T17:37:14.383" v="945" actId="1036"/>
          <ac:picMkLst>
            <pc:docMk/>
            <pc:sldMk cId="4036809572" sldId="270"/>
            <ac:picMk id="2" creationId="{D38D5EE1-622B-44E0-8A55-6BC738AB9805}"/>
          </ac:picMkLst>
        </pc:picChg>
        <pc:picChg chg="add mod">
          <ac:chgData name="Tích Hợp Xã Hội Lịch Sử - Địa Lí Đại học" userId="3af8c7282a4ac312" providerId="LiveId" clId="{38F2B5A3-5FBF-4222-83B1-91E5FD320F25}" dt="2024-02-18T17:41:53.370" v="1030" actId="1036"/>
          <ac:picMkLst>
            <pc:docMk/>
            <pc:sldMk cId="4036809572" sldId="270"/>
            <ac:picMk id="4" creationId="{5D292A35-6CBA-30CA-D17C-C74703A3C019}"/>
          </ac:picMkLst>
        </pc:picChg>
        <pc:picChg chg="add mod">
          <ac:chgData name="Tích Hợp Xã Hội Lịch Sử - Địa Lí Đại học" userId="3af8c7282a4ac312" providerId="LiveId" clId="{38F2B5A3-5FBF-4222-83B1-91E5FD320F25}" dt="2024-02-18T17:37:10.386" v="943" actId="1076"/>
          <ac:picMkLst>
            <pc:docMk/>
            <pc:sldMk cId="4036809572" sldId="270"/>
            <ac:picMk id="5" creationId="{208D3C9D-A925-23EB-01E7-D847F54A400D}"/>
          </ac:picMkLst>
        </pc:picChg>
        <pc:picChg chg="mod">
          <ac:chgData name="Tích Hợp Xã Hội Lịch Sử - Địa Lí Đại học" userId="3af8c7282a4ac312" providerId="LiveId" clId="{38F2B5A3-5FBF-4222-83B1-91E5FD320F25}" dt="2024-02-18T17:34:12.317" v="857" actId="1076"/>
          <ac:picMkLst>
            <pc:docMk/>
            <pc:sldMk cId="4036809572" sldId="270"/>
            <ac:picMk id="14" creationId="{BFB7A359-D800-4BC7-309F-E38264275BC3}"/>
          </ac:picMkLst>
        </pc:picChg>
      </pc:sldChg>
      <pc:sldChg chg="addSp delSp modSp add mod delAnim modAnim">
        <pc:chgData name="Tích Hợp Xã Hội Lịch Sử - Địa Lí Đại học" userId="3af8c7282a4ac312" providerId="LiveId" clId="{38F2B5A3-5FBF-4222-83B1-91E5FD320F25}" dt="2024-02-18T17:48:44.944" v="1171"/>
        <pc:sldMkLst>
          <pc:docMk/>
          <pc:sldMk cId="905116399" sldId="271"/>
        </pc:sldMkLst>
        <pc:spChg chg="add mod">
          <ac:chgData name="Tích Hợp Xã Hội Lịch Sử - Địa Lí Đại học" userId="3af8c7282a4ac312" providerId="LiveId" clId="{38F2B5A3-5FBF-4222-83B1-91E5FD320F25}" dt="2024-02-18T17:43:28.216" v="1033"/>
          <ac:spMkLst>
            <pc:docMk/>
            <pc:sldMk cId="905116399" sldId="271"/>
            <ac:spMk id="3" creationId="{879F4D50-D2FD-72DD-4BEC-89034E23D7D2}"/>
          </ac:spMkLst>
        </pc:spChg>
        <pc:spChg chg="del">
          <ac:chgData name="Tích Hợp Xã Hội Lịch Sử - Địa Lí Đại học" userId="3af8c7282a4ac312" providerId="LiveId" clId="{38F2B5A3-5FBF-4222-83B1-91E5FD320F25}" dt="2024-02-18T17:43:27.297" v="1032" actId="478"/>
          <ac:spMkLst>
            <pc:docMk/>
            <pc:sldMk cId="905116399" sldId="271"/>
            <ac:spMk id="6" creationId="{5018FC0E-DBE4-AFFE-CA2E-9DACC930AD98}"/>
          </ac:spMkLst>
        </pc:spChg>
        <pc:spChg chg="del">
          <ac:chgData name="Tích Hợp Xã Hội Lịch Sử - Địa Lí Đại học" userId="3af8c7282a4ac312" providerId="LiveId" clId="{38F2B5A3-5FBF-4222-83B1-91E5FD320F25}" dt="2024-02-18T17:43:27.297" v="1032" actId="478"/>
          <ac:spMkLst>
            <pc:docMk/>
            <pc:sldMk cId="905116399" sldId="271"/>
            <ac:spMk id="7" creationId="{027D1201-2EE4-4A88-636A-BCEB46D8726C}"/>
          </ac:spMkLst>
        </pc:spChg>
        <pc:spChg chg="del">
          <ac:chgData name="Tích Hợp Xã Hội Lịch Sử - Địa Lí Đại học" userId="3af8c7282a4ac312" providerId="LiveId" clId="{38F2B5A3-5FBF-4222-83B1-91E5FD320F25}" dt="2024-02-18T17:43:27.297" v="1032" actId="478"/>
          <ac:spMkLst>
            <pc:docMk/>
            <pc:sldMk cId="905116399" sldId="271"/>
            <ac:spMk id="8" creationId="{3825FED6-E45D-BCA4-4DA0-4C3C532ACA54}"/>
          </ac:spMkLst>
        </pc:spChg>
        <pc:spChg chg="del">
          <ac:chgData name="Tích Hợp Xã Hội Lịch Sử - Địa Lí Đại học" userId="3af8c7282a4ac312" providerId="LiveId" clId="{38F2B5A3-5FBF-4222-83B1-91E5FD320F25}" dt="2024-02-18T17:43:27.297" v="1032" actId="478"/>
          <ac:spMkLst>
            <pc:docMk/>
            <pc:sldMk cId="905116399" sldId="271"/>
            <ac:spMk id="10" creationId="{778BAE64-FF51-C2E8-9507-87E01837A890}"/>
          </ac:spMkLst>
        </pc:spChg>
        <pc:spChg chg="del">
          <ac:chgData name="Tích Hợp Xã Hội Lịch Sử - Địa Lí Đại học" userId="3af8c7282a4ac312" providerId="LiveId" clId="{38F2B5A3-5FBF-4222-83B1-91E5FD320F25}" dt="2024-02-18T17:43:27.297" v="1032" actId="478"/>
          <ac:spMkLst>
            <pc:docMk/>
            <pc:sldMk cId="905116399" sldId="271"/>
            <ac:spMk id="11" creationId="{44EABB18-87E6-7A89-3382-1216998CE4E1}"/>
          </ac:spMkLst>
        </pc:spChg>
        <pc:spChg chg="del">
          <ac:chgData name="Tích Hợp Xã Hội Lịch Sử - Địa Lí Đại học" userId="3af8c7282a4ac312" providerId="LiveId" clId="{38F2B5A3-5FBF-4222-83B1-91E5FD320F25}" dt="2024-02-18T17:43:27.297" v="1032" actId="478"/>
          <ac:spMkLst>
            <pc:docMk/>
            <pc:sldMk cId="905116399" sldId="271"/>
            <ac:spMk id="15" creationId="{7C40FF67-83A3-150D-E993-2789F5B2CE6D}"/>
          </ac:spMkLst>
        </pc:spChg>
        <pc:spChg chg="add mod">
          <ac:chgData name="Tích Hợp Xã Hội Lịch Sử - Địa Lí Đại học" userId="3af8c7282a4ac312" providerId="LiveId" clId="{38F2B5A3-5FBF-4222-83B1-91E5FD320F25}" dt="2024-02-18T17:45:40.378" v="1140" actId="1036"/>
          <ac:spMkLst>
            <pc:docMk/>
            <pc:sldMk cId="905116399" sldId="271"/>
            <ac:spMk id="17" creationId="{4B80CE7D-F05E-9352-F586-DB01E5C4C094}"/>
          </ac:spMkLst>
        </pc:spChg>
        <pc:spChg chg="add del mod">
          <ac:chgData name="Tích Hợp Xã Hội Lịch Sử - Địa Lí Đại học" userId="3af8c7282a4ac312" providerId="LiveId" clId="{38F2B5A3-5FBF-4222-83B1-91E5FD320F25}" dt="2024-02-18T17:47:33.651" v="1164" actId="478"/>
          <ac:spMkLst>
            <pc:docMk/>
            <pc:sldMk cId="905116399" sldId="271"/>
            <ac:spMk id="18" creationId="{C19C94BF-977D-49A3-0AEE-3581B219CD27}"/>
          </ac:spMkLst>
        </pc:spChg>
        <pc:spChg chg="del">
          <ac:chgData name="Tích Hợp Xã Hội Lịch Sử - Địa Lí Đại học" userId="3af8c7282a4ac312" providerId="LiveId" clId="{38F2B5A3-5FBF-4222-83B1-91E5FD320F25}" dt="2024-02-18T17:43:27.297" v="1032" actId="478"/>
          <ac:spMkLst>
            <pc:docMk/>
            <pc:sldMk cId="905116399" sldId="271"/>
            <ac:spMk id="19" creationId="{0DE4F95E-D3E8-ECD4-DBE2-DF9A58FFC82E}"/>
          </ac:spMkLst>
        </pc:spChg>
        <pc:spChg chg="add del mod">
          <ac:chgData name="Tích Hợp Xã Hội Lịch Sử - Địa Lí Đại học" userId="3af8c7282a4ac312" providerId="LiveId" clId="{38F2B5A3-5FBF-4222-83B1-91E5FD320F25}" dt="2024-02-18T17:45:52.640" v="1142" actId="478"/>
          <ac:spMkLst>
            <pc:docMk/>
            <pc:sldMk cId="905116399" sldId="271"/>
            <ac:spMk id="20" creationId="{83B783F9-A341-BE1B-8C8A-4494D354CE91}"/>
          </ac:spMkLst>
        </pc:spChg>
        <pc:spChg chg="add del mod">
          <ac:chgData name="Tích Hợp Xã Hội Lịch Sử - Địa Lí Đại học" userId="3af8c7282a4ac312" providerId="LiveId" clId="{38F2B5A3-5FBF-4222-83B1-91E5FD320F25}" dt="2024-02-18T17:46:09.121" v="1147" actId="21"/>
          <ac:spMkLst>
            <pc:docMk/>
            <pc:sldMk cId="905116399" sldId="271"/>
            <ac:spMk id="21" creationId="{ADB5BCE7-050C-46B2-25AD-07627B98AA6B}"/>
          </ac:spMkLst>
        </pc:spChg>
        <pc:spChg chg="add mod">
          <ac:chgData name="Tích Hợp Xã Hội Lịch Sử - Địa Lí Đại học" userId="3af8c7282a4ac312" providerId="LiveId" clId="{38F2B5A3-5FBF-4222-83B1-91E5FD320F25}" dt="2024-02-18T17:47:50.637" v="1166" actId="14100"/>
          <ac:spMkLst>
            <pc:docMk/>
            <pc:sldMk cId="905116399" sldId="271"/>
            <ac:spMk id="22" creationId="{26B94B64-90A7-8DF1-6327-1C543888833B}"/>
          </ac:spMkLst>
        </pc:spChg>
        <pc:picChg chg="del">
          <ac:chgData name="Tích Hợp Xã Hội Lịch Sử - Địa Lí Đại học" userId="3af8c7282a4ac312" providerId="LiveId" clId="{38F2B5A3-5FBF-4222-83B1-91E5FD320F25}" dt="2024-02-18T17:43:27.297" v="1032" actId="478"/>
          <ac:picMkLst>
            <pc:docMk/>
            <pc:sldMk cId="905116399" sldId="271"/>
            <ac:picMk id="2" creationId="{E91A7E83-E7B2-A071-84AB-328A4C181074}"/>
          </ac:picMkLst>
        </pc:picChg>
        <pc:picChg chg="del">
          <ac:chgData name="Tích Hợp Xã Hội Lịch Sử - Địa Lí Đại học" userId="3af8c7282a4ac312" providerId="LiveId" clId="{38F2B5A3-5FBF-4222-83B1-91E5FD320F25}" dt="2024-02-18T17:43:27.297" v="1032" actId="478"/>
          <ac:picMkLst>
            <pc:docMk/>
            <pc:sldMk cId="905116399" sldId="271"/>
            <ac:picMk id="4" creationId="{6BB1B07C-3D64-7141-ABD0-718DB4899208}"/>
          </ac:picMkLst>
        </pc:picChg>
        <pc:picChg chg="del">
          <ac:chgData name="Tích Hợp Xã Hội Lịch Sử - Địa Lí Đại học" userId="3af8c7282a4ac312" providerId="LiveId" clId="{38F2B5A3-5FBF-4222-83B1-91E5FD320F25}" dt="2024-02-18T17:43:27.297" v="1032" actId="478"/>
          <ac:picMkLst>
            <pc:docMk/>
            <pc:sldMk cId="905116399" sldId="271"/>
            <ac:picMk id="5" creationId="{1A119255-5D11-F446-491C-0937E1B451DC}"/>
          </ac:picMkLst>
        </pc:picChg>
        <pc:picChg chg="add mod">
          <ac:chgData name="Tích Hợp Xã Hội Lịch Sử - Địa Lí Đại học" userId="3af8c7282a4ac312" providerId="LiveId" clId="{38F2B5A3-5FBF-4222-83B1-91E5FD320F25}" dt="2024-02-18T17:44:55.058" v="1120" actId="1035"/>
          <ac:picMkLst>
            <pc:docMk/>
            <pc:sldMk cId="905116399" sldId="271"/>
            <ac:picMk id="9" creationId="{6CBCFA6C-C762-B19D-908F-F8CA0DA2EE43}"/>
          </ac:picMkLst>
        </pc:picChg>
        <pc:picChg chg="add mod">
          <ac:chgData name="Tích Hợp Xã Hội Lịch Sử - Địa Lí Đại học" userId="3af8c7282a4ac312" providerId="LiveId" clId="{38F2B5A3-5FBF-4222-83B1-91E5FD320F25}" dt="2024-02-18T17:45:10.894" v="1131" actId="14100"/>
          <ac:picMkLst>
            <pc:docMk/>
            <pc:sldMk cId="905116399" sldId="271"/>
            <ac:picMk id="12" creationId="{83EA0D83-9EA6-7B47-504F-B5E29AC4D2F1}"/>
          </ac:picMkLst>
        </pc:picChg>
        <pc:picChg chg="add mod">
          <ac:chgData name="Tích Hợp Xã Hội Lịch Sử - Địa Lí Đại học" userId="3af8c7282a4ac312" providerId="LiveId" clId="{38F2B5A3-5FBF-4222-83B1-91E5FD320F25}" dt="2024-02-18T17:45:31.208" v="1134" actId="732"/>
          <ac:picMkLst>
            <pc:docMk/>
            <pc:sldMk cId="905116399" sldId="271"/>
            <ac:picMk id="13" creationId="{3B4D8EC0-DCC5-ECF5-D431-EFCD3B726E31}"/>
          </ac:picMkLst>
        </pc:picChg>
        <pc:picChg chg="add mod">
          <ac:chgData name="Tích Hợp Xã Hội Lịch Sử - Địa Lí Đại học" userId="3af8c7282a4ac312" providerId="LiveId" clId="{38F2B5A3-5FBF-4222-83B1-91E5FD320F25}" dt="2024-02-18T17:44:57.677" v="1129" actId="1035"/>
          <ac:picMkLst>
            <pc:docMk/>
            <pc:sldMk cId="905116399" sldId="271"/>
            <ac:picMk id="16" creationId="{8529C9FD-FE8D-5206-645C-3DEED9CFBB6B}"/>
          </ac:picMkLst>
        </pc:picChg>
      </pc:sldChg>
      <pc:sldChg chg="addSp delSp modSp add mod modAnim">
        <pc:chgData name="Tích Hợp Xã Hội Lịch Sử - Địa Lí Đại học" userId="3af8c7282a4ac312" providerId="LiveId" clId="{38F2B5A3-5FBF-4222-83B1-91E5FD320F25}" dt="2024-02-18T17:55:10.498" v="1301"/>
        <pc:sldMkLst>
          <pc:docMk/>
          <pc:sldMk cId="2119153217" sldId="272"/>
        </pc:sldMkLst>
        <pc:spChg chg="del">
          <ac:chgData name="Tích Hợp Xã Hội Lịch Sử - Địa Lí Đại học" userId="3af8c7282a4ac312" providerId="LiveId" clId="{38F2B5A3-5FBF-4222-83B1-91E5FD320F25}" dt="2024-02-18T17:49:21.732" v="1173" actId="478"/>
          <ac:spMkLst>
            <pc:docMk/>
            <pc:sldMk cId="2119153217" sldId="272"/>
            <ac:spMk id="3" creationId="{AF826E8B-E721-FC04-59A3-CD2BCDD01F6C}"/>
          </ac:spMkLst>
        </pc:spChg>
        <pc:spChg chg="add mod">
          <ac:chgData name="Tích Hợp Xã Hội Lịch Sử - Địa Lí Đại học" userId="3af8c7282a4ac312" providerId="LiveId" clId="{38F2B5A3-5FBF-4222-83B1-91E5FD320F25}" dt="2024-02-18T17:50:46.392" v="1246" actId="1037"/>
          <ac:spMkLst>
            <pc:docMk/>
            <pc:sldMk cId="2119153217" sldId="272"/>
            <ac:spMk id="6" creationId="{C83412A9-1BE7-05AB-B467-87F1D4E593FC}"/>
          </ac:spMkLst>
        </pc:spChg>
        <pc:spChg chg="add mod">
          <ac:chgData name="Tích Hợp Xã Hội Lịch Sử - Địa Lí Đại học" userId="3af8c7282a4ac312" providerId="LiveId" clId="{38F2B5A3-5FBF-4222-83B1-91E5FD320F25}" dt="2024-02-18T17:50:46.392" v="1246" actId="1037"/>
          <ac:spMkLst>
            <pc:docMk/>
            <pc:sldMk cId="2119153217" sldId="272"/>
            <ac:spMk id="7" creationId="{5BAC24BD-81F2-2B6A-BB36-DA10C176FCFB}"/>
          </ac:spMkLst>
        </pc:spChg>
        <pc:spChg chg="add mod">
          <ac:chgData name="Tích Hợp Xã Hội Lịch Sử - Địa Lí Đại học" userId="3af8c7282a4ac312" providerId="LiveId" clId="{38F2B5A3-5FBF-4222-83B1-91E5FD320F25}" dt="2024-02-18T17:50:46.392" v="1246" actId="1037"/>
          <ac:spMkLst>
            <pc:docMk/>
            <pc:sldMk cId="2119153217" sldId="272"/>
            <ac:spMk id="8" creationId="{132E4CC3-852B-88E1-EFFC-5D26AD01BF21}"/>
          </ac:spMkLst>
        </pc:spChg>
        <pc:spChg chg="add mod">
          <ac:chgData name="Tích Hợp Xã Hội Lịch Sử - Địa Lí Đại học" userId="3af8c7282a4ac312" providerId="LiveId" clId="{38F2B5A3-5FBF-4222-83B1-91E5FD320F25}" dt="2024-02-18T17:52:44.664" v="1275" actId="1036"/>
          <ac:spMkLst>
            <pc:docMk/>
            <pc:sldMk cId="2119153217" sldId="272"/>
            <ac:spMk id="10" creationId="{B4DB4A77-C7C6-2152-8105-F2F62AC52AAE}"/>
          </ac:spMkLst>
        </pc:spChg>
        <pc:spChg chg="add del mod">
          <ac:chgData name="Tích Hợp Xã Hội Lịch Sử - Địa Lí Đại học" userId="3af8c7282a4ac312" providerId="LiveId" clId="{38F2B5A3-5FBF-4222-83B1-91E5FD320F25}" dt="2024-02-18T17:53:44.694" v="1278" actId="478"/>
          <ac:spMkLst>
            <pc:docMk/>
            <pc:sldMk cId="2119153217" sldId="272"/>
            <ac:spMk id="11" creationId="{D06B252F-B7FB-5DD0-1636-BAFEB1406902}"/>
          </ac:spMkLst>
        </pc:spChg>
        <pc:spChg chg="add mod">
          <ac:chgData name="Tích Hợp Xã Hội Lịch Sử - Địa Lí Đại học" userId="3af8c7282a4ac312" providerId="LiveId" clId="{38F2B5A3-5FBF-4222-83B1-91E5FD320F25}" dt="2024-02-18T17:54:55.836" v="1298" actId="1076"/>
          <ac:spMkLst>
            <pc:docMk/>
            <pc:sldMk cId="2119153217" sldId="272"/>
            <ac:spMk id="15" creationId="{7E7724BD-AD9F-45EF-041D-F26CC4D43C4C}"/>
          </ac:spMkLst>
        </pc:spChg>
        <pc:spChg chg="del">
          <ac:chgData name="Tích Hợp Xã Hội Lịch Sử - Địa Lí Đại học" userId="3af8c7282a4ac312" providerId="LiveId" clId="{38F2B5A3-5FBF-4222-83B1-91E5FD320F25}" dt="2024-02-18T17:49:21.732" v="1173" actId="478"/>
          <ac:spMkLst>
            <pc:docMk/>
            <pc:sldMk cId="2119153217" sldId="272"/>
            <ac:spMk id="17" creationId="{45D67839-ACEC-AB3D-131A-E6930A00175A}"/>
          </ac:spMkLst>
        </pc:spChg>
        <pc:spChg chg="add del mod">
          <ac:chgData name="Tích Hợp Xã Hội Lịch Sử - Địa Lí Đại học" userId="3af8c7282a4ac312" providerId="LiveId" clId="{38F2B5A3-5FBF-4222-83B1-91E5FD320F25}" dt="2024-02-18T17:54:03.585" v="1284" actId="478"/>
          <ac:spMkLst>
            <pc:docMk/>
            <pc:sldMk cId="2119153217" sldId="272"/>
            <ac:spMk id="18" creationId="{0C5C50FA-0602-C42D-3912-A583CA79194B}"/>
          </ac:spMkLst>
        </pc:spChg>
        <pc:spChg chg="add mod">
          <ac:chgData name="Tích Hợp Xã Hội Lịch Sử - Địa Lí Đại học" userId="3af8c7282a4ac312" providerId="LiveId" clId="{38F2B5A3-5FBF-4222-83B1-91E5FD320F25}" dt="2024-02-18T17:53:50.305" v="1280"/>
          <ac:spMkLst>
            <pc:docMk/>
            <pc:sldMk cId="2119153217" sldId="272"/>
            <ac:spMk id="19" creationId="{7D4437B8-6E8F-1626-4A24-28791FE4CB99}"/>
          </ac:spMkLst>
        </pc:spChg>
        <pc:spChg chg="del">
          <ac:chgData name="Tích Hợp Xã Hội Lịch Sử - Địa Lí Đại học" userId="3af8c7282a4ac312" providerId="LiveId" clId="{38F2B5A3-5FBF-4222-83B1-91E5FD320F25}" dt="2024-02-18T17:49:21.732" v="1173" actId="478"/>
          <ac:spMkLst>
            <pc:docMk/>
            <pc:sldMk cId="2119153217" sldId="272"/>
            <ac:spMk id="22" creationId="{DD94D295-3774-804C-D7CB-751607092CC2}"/>
          </ac:spMkLst>
        </pc:spChg>
        <pc:picChg chg="add mod">
          <ac:chgData name="Tích Hợp Xã Hội Lịch Sử - Địa Lí Đại học" userId="3af8c7282a4ac312" providerId="LiveId" clId="{38F2B5A3-5FBF-4222-83B1-91E5FD320F25}" dt="2024-02-18T17:50:46.392" v="1246" actId="1037"/>
          <ac:picMkLst>
            <pc:docMk/>
            <pc:sldMk cId="2119153217" sldId="272"/>
            <ac:picMk id="2" creationId="{E20BDFDC-A1F6-86FD-DC26-5B093195B3E4}"/>
          </ac:picMkLst>
        </pc:picChg>
        <pc:picChg chg="add mod">
          <ac:chgData name="Tích Hợp Xã Hội Lịch Sử - Địa Lí Đại học" userId="3af8c7282a4ac312" providerId="LiveId" clId="{38F2B5A3-5FBF-4222-83B1-91E5FD320F25}" dt="2024-02-18T17:50:46.392" v="1246" actId="1037"/>
          <ac:picMkLst>
            <pc:docMk/>
            <pc:sldMk cId="2119153217" sldId="272"/>
            <ac:picMk id="4" creationId="{AF44E5DB-AC58-8730-693C-C52F0B0ADFCC}"/>
          </ac:picMkLst>
        </pc:picChg>
        <pc:picChg chg="add mod">
          <ac:chgData name="Tích Hợp Xã Hội Lịch Sử - Địa Lí Đại học" userId="3af8c7282a4ac312" providerId="LiveId" clId="{38F2B5A3-5FBF-4222-83B1-91E5FD320F25}" dt="2024-02-18T17:50:46.392" v="1246" actId="1037"/>
          <ac:picMkLst>
            <pc:docMk/>
            <pc:sldMk cId="2119153217" sldId="272"/>
            <ac:picMk id="5" creationId="{9C7B00F8-4595-B0A6-C4B0-74A8A180B245}"/>
          </ac:picMkLst>
        </pc:picChg>
        <pc:picChg chg="del">
          <ac:chgData name="Tích Hợp Xã Hội Lịch Sử - Địa Lí Đại học" userId="3af8c7282a4ac312" providerId="LiveId" clId="{38F2B5A3-5FBF-4222-83B1-91E5FD320F25}" dt="2024-02-18T17:49:21.732" v="1173" actId="478"/>
          <ac:picMkLst>
            <pc:docMk/>
            <pc:sldMk cId="2119153217" sldId="272"/>
            <ac:picMk id="9" creationId="{EFAD5BC0-9288-7832-DE3F-C9B63CCD9933}"/>
          </ac:picMkLst>
        </pc:picChg>
        <pc:picChg chg="del">
          <ac:chgData name="Tích Hợp Xã Hội Lịch Sử - Địa Lí Đại học" userId="3af8c7282a4ac312" providerId="LiveId" clId="{38F2B5A3-5FBF-4222-83B1-91E5FD320F25}" dt="2024-02-18T17:49:21.732" v="1173" actId="478"/>
          <ac:picMkLst>
            <pc:docMk/>
            <pc:sldMk cId="2119153217" sldId="272"/>
            <ac:picMk id="12" creationId="{B4D4CACE-7FB3-6FA9-657A-CB0D523B1432}"/>
          </ac:picMkLst>
        </pc:picChg>
        <pc:picChg chg="del">
          <ac:chgData name="Tích Hợp Xã Hội Lịch Sử - Địa Lí Đại học" userId="3af8c7282a4ac312" providerId="LiveId" clId="{38F2B5A3-5FBF-4222-83B1-91E5FD320F25}" dt="2024-02-18T17:49:21.732" v="1173" actId="478"/>
          <ac:picMkLst>
            <pc:docMk/>
            <pc:sldMk cId="2119153217" sldId="272"/>
            <ac:picMk id="13" creationId="{A2B19F82-8402-5CB1-3893-922E8532DED3}"/>
          </ac:picMkLst>
        </pc:picChg>
        <pc:picChg chg="mod">
          <ac:chgData name="Tích Hợp Xã Hội Lịch Sử - Địa Lí Đại học" userId="3af8c7282a4ac312" providerId="LiveId" clId="{38F2B5A3-5FBF-4222-83B1-91E5FD320F25}" dt="2024-02-18T17:52:30.740" v="1253" actId="1076"/>
          <ac:picMkLst>
            <pc:docMk/>
            <pc:sldMk cId="2119153217" sldId="272"/>
            <ac:picMk id="14" creationId="{96395F35-FD20-67B2-E30C-74826C260179}"/>
          </ac:picMkLst>
        </pc:picChg>
        <pc:picChg chg="del">
          <ac:chgData name="Tích Hợp Xã Hội Lịch Sử - Địa Lí Đại học" userId="3af8c7282a4ac312" providerId="LiveId" clId="{38F2B5A3-5FBF-4222-83B1-91E5FD320F25}" dt="2024-02-18T17:49:21.732" v="1173" actId="478"/>
          <ac:picMkLst>
            <pc:docMk/>
            <pc:sldMk cId="2119153217" sldId="272"/>
            <ac:picMk id="16" creationId="{8587FB7C-86DB-F372-2254-1D1C873458EA}"/>
          </ac:picMkLst>
        </pc:picChg>
      </pc:sldChg>
      <pc:sldChg chg="addSp delSp modSp add mod modAnim">
        <pc:chgData name="Tích Hợp Xã Hội Lịch Sử - Địa Lí Đại học" userId="3af8c7282a4ac312" providerId="LiveId" clId="{38F2B5A3-5FBF-4222-83B1-91E5FD320F25}" dt="2024-02-18T18:00:05.792" v="1378" actId="164"/>
        <pc:sldMkLst>
          <pc:docMk/>
          <pc:sldMk cId="1818903418" sldId="273"/>
        </pc:sldMkLst>
        <pc:spChg chg="add del mod">
          <ac:chgData name="Tích Hợp Xã Hội Lịch Sử - Địa Lí Đại học" userId="3af8c7282a4ac312" providerId="LiveId" clId="{38F2B5A3-5FBF-4222-83B1-91E5FD320F25}" dt="2024-02-18T17:56:38.734" v="1316" actId="478"/>
          <ac:spMkLst>
            <pc:docMk/>
            <pc:sldMk cId="1818903418" sldId="273"/>
            <ac:spMk id="3" creationId="{418EA81C-5BAC-7EC4-65C8-44A207D78704}"/>
          </ac:spMkLst>
        </pc:spChg>
        <pc:spChg chg="del">
          <ac:chgData name="Tích Hợp Xã Hội Lịch Sử - Địa Lí Đại học" userId="3af8c7282a4ac312" providerId="LiveId" clId="{38F2B5A3-5FBF-4222-83B1-91E5FD320F25}" dt="2024-02-18T17:55:26.077" v="1303" actId="478"/>
          <ac:spMkLst>
            <pc:docMk/>
            <pc:sldMk cId="1818903418" sldId="273"/>
            <ac:spMk id="6" creationId="{9B979EBE-3215-FB86-C8C1-71AD62975BB4}"/>
          </ac:spMkLst>
        </pc:spChg>
        <pc:spChg chg="del">
          <ac:chgData name="Tích Hợp Xã Hội Lịch Sử - Địa Lí Đại học" userId="3af8c7282a4ac312" providerId="LiveId" clId="{38F2B5A3-5FBF-4222-83B1-91E5FD320F25}" dt="2024-02-18T17:55:26.077" v="1303" actId="478"/>
          <ac:spMkLst>
            <pc:docMk/>
            <pc:sldMk cId="1818903418" sldId="273"/>
            <ac:spMk id="7" creationId="{924E1C9B-AC16-2A6A-8D97-10E8C3A02DE9}"/>
          </ac:spMkLst>
        </pc:spChg>
        <pc:spChg chg="del">
          <ac:chgData name="Tích Hợp Xã Hội Lịch Sử - Địa Lí Đại học" userId="3af8c7282a4ac312" providerId="LiveId" clId="{38F2B5A3-5FBF-4222-83B1-91E5FD320F25}" dt="2024-02-18T17:55:26.077" v="1303" actId="478"/>
          <ac:spMkLst>
            <pc:docMk/>
            <pc:sldMk cId="1818903418" sldId="273"/>
            <ac:spMk id="8" creationId="{2F9EA222-25C3-EE71-EB49-E0692ADD2D1C}"/>
          </ac:spMkLst>
        </pc:spChg>
        <pc:spChg chg="del">
          <ac:chgData name="Tích Hợp Xã Hội Lịch Sử - Địa Lí Đại học" userId="3af8c7282a4ac312" providerId="LiveId" clId="{38F2B5A3-5FBF-4222-83B1-91E5FD320F25}" dt="2024-02-18T17:55:26.077" v="1303" actId="478"/>
          <ac:spMkLst>
            <pc:docMk/>
            <pc:sldMk cId="1818903418" sldId="273"/>
            <ac:spMk id="10" creationId="{3FCE43CC-F5FD-A898-B259-2103E5C0FC26}"/>
          </ac:spMkLst>
        </pc:spChg>
        <pc:spChg chg="mod">
          <ac:chgData name="Tích Hợp Xã Hội Lịch Sử - Địa Lí Đại học" userId="3af8c7282a4ac312" providerId="LiveId" clId="{38F2B5A3-5FBF-4222-83B1-91E5FD320F25}" dt="2024-02-18T17:58:24.007" v="1352" actId="1035"/>
          <ac:spMkLst>
            <pc:docMk/>
            <pc:sldMk cId="1818903418" sldId="273"/>
            <ac:spMk id="12" creationId="{A6934EDC-5DA1-10E8-9191-2714A9EB5E89}"/>
          </ac:spMkLst>
        </pc:spChg>
        <pc:spChg chg="del">
          <ac:chgData name="Tích Hợp Xã Hội Lịch Sử - Địa Lí Đại học" userId="3af8c7282a4ac312" providerId="LiveId" clId="{38F2B5A3-5FBF-4222-83B1-91E5FD320F25}" dt="2024-02-18T17:55:26.077" v="1303" actId="478"/>
          <ac:spMkLst>
            <pc:docMk/>
            <pc:sldMk cId="1818903418" sldId="273"/>
            <ac:spMk id="15" creationId="{C02BFB3D-12CF-CFB3-7343-FF72C7F83D13}"/>
          </ac:spMkLst>
        </pc:spChg>
        <pc:spChg chg="mod topLvl">
          <ac:chgData name="Tích Hợp Xã Hội Lịch Sử - Địa Lí Đại học" userId="3af8c7282a4ac312" providerId="LiveId" clId="{38F2B5A3-5FBF-4222-83B1-91E5FD320F25}" dt="2024-02-18T18:00:05.792" v="1378" actId="164"/>
          <ac:spMkLst>
            <pc:docMk/>
            <pc:sldMk cId="1818903418" sldId="273"/>
            <ac:spMk id="17" creationId="{689F5D21-C6BE-7F49-30F0-9278A78A0D14}"/>
          </ac:spMkLst>
        </pc:spChg>
        <pc:spChg chg="add del mod">
          <ac:chgData name="Tích Hợp Xã Hội Lịch Sử - Địa Lí Đại học" userId="3af8c7282a4ac312" providerId="LiveId" clId="{38F2B5A3-5FBF-4222-83B1-91E5FD320F25}" dt="2024-02-18T17:56:58.542" v="1321" actId="1076"/>
          <ac:spMkLst>
            <pc:docMk/>
            <pc:sldMk cId="1818903418" sldId="273"/>
            <ac:spMk id="18" creationId="{55EF2E70-B107-98AA-9128-5203E9D3BC8E}"/>
          </ac:spMkLst>
        </pc:spChg>
        <pc:spChg chg="add del mod">
          <ac:chgData name="Tích Hợp Xã Hội Lịch Sử - Địa Lí Đại học" userId="3af8c7282a4ac312" providerId="LiveId" clId="{38F2B5A3-5FBF-4222-83B1-91E5FD320F25}" dt="2024-02-18T17:58:30.641" v="1362" actId="1035"/>
          <ac:spMkLst>
            <pc:docMk/>
            <pc:sldMk cId="1818903418" sldId="273"/>
            <ac:spMk id="19" creationId="{693B91EF-7573-1C6F-E9E8-A3B2A55DD690}"/>
          </ac:spMkLst>
        </pc:spChg>
        <pc:grpChg chg="add del mod">
          <ac:chgData name="Tích Hợp Xã Hội Lịch Sử - Địa Lí Đại học" userId="3af8c7282a4ac312" providerId="LiveId" clId="{38F2B5A3-5FBF-4222-83B1-91E5FD320F25}" dt="2024-02-18T17:58:24.007" v="1352" actId="1035"/>
          <ac:grpSpMkLst>
            <pc:docMk/>
            <pc:sldMk cId="1818903418" sldId="273"/>
            <ac:grpSpMk id="9" creationId="{316DC33F-1AE7-6816-1E7C-CA4ACB0F157E}"/>
          </ac:grpSpMkLst>
        </pc:grpChg>
        <pc:grpChg chg="add del mod">
          <ac:chgData name="Tích Hợp Xã Hội Lịch Sử - Địa Lí Đại học" userId="3af8c7282a4ac312" providerId="LiveId" clId="{38F2B5A3-5FBF-4222-83B1-91E5FD320F25}" dt="2024-02-18T17:59:56.922" v="1377" actId="165"/>
          <ac:grpSpMkLst>
            <pc:docMk/>
            <pc:sldMk cId="1818903418" sldId="273"/>
            <ac:grpSpMk id="13" creationId="{A9500678-EC3E-0D2D-51B5-3F2AB8EF835C}"/>
          </ac:grpSpMkLst>
        </pc:grpChg>
        <pc:grpChg chg="add mod">
          <ac:chgData name="Tích Hợp Xã Hội Lịch Sử - Địa Lí Đại học" userId="3af8c7282a4ac312" providerId="LiveId" clId="{38F2B5A3-5FBF-4222-83B1-91E5FD320F25}" dt="2024-02-18T18:00:05.792" v="1378" actId="164"/>
          <ac:grpSpMkLst>
            <pc:docMk/>
            <pc:sldMk cId="1818903418" sldId="273"/>
            <ac:grpSpMk id="20" creationId="{2B0CF45C-EA27-F8FF-93CF-136089A408F0}"/>
          </ac:grpSpMkLst>
        </pc:grpChg>
        <pc:picChg chg="del">
          <ac:chgData name="Tích Hợp Xã Hội Lịch Sử - Địa Lí Đại học" userId="3af8c7282a4ac312" providerId="LiveId" clId="{38F2B5A3-5FBF-4222-83B1-91E5FD320F25}" dt="2024-02-18T17:55:26.077" v="1303" actId="478"/>
          <ac:picMkLst>
            <pc:docMk/>
            <pc:sldMk cId="1818903418" sldId="273"/>
            <ac:picMk id="2" creationId="{692C3E47-EA4F-71C2-2906-DAE49C075112}"/>
          </ac:picMkLst>
        </pc:picChg>
        <pc:picChg chg="del">
          <ac:chgData name="Tích Hợp Xã Hội Lịch Sử - Địa Lí Đại học" userId="3af8c7282a4ac312" providerId="LiveId" clId="{38F2B5A3-5FBF-4222-83B1-91E5FD320F25}" dt="2024-02-18T17:55:26.077" v="1303" actId="478"/>
          <ac:picMkLst>
            <pc:docMk/>
            <pc:sldMk cId="1818903418" sldId="273"/>
            <ac:picMk id="4" creationId="{C99C6089-05AF-7B3D-1CEA-B5B62920D321}"/>
          </ac:picMkLst>
        </pc:picChg>
        <pc:picChg chg="del">
          <ac:chgData name="Tích Hợp Xã Hội Lịch Sử - Địa Lí Đại học" userId="3af8c7282a4ac312" providerId="LiveId" clId="{38F2B5A3-5FBF-4222-83B1-91E5FD320F25}" dt="2024-02-18T17:55:26.077" v="1303" actId="478"/>
          <ac:picMkLst>
            <pc:docMk/>
            <pc:sldMk cId="1818903418" sldId="273"/>
            <ac:picMk id="5" creationId="{9C77CAE3-2F91-9BB8-0082-B6CDF01C55FE}"/>
          </ac:picMkLst>
        </pc:picChg>
        <pc:picChg chg="mod">
          <ac:chgData name="Tích Hợp Xã Hội Lịch Sử - Địa Lí Đại học" userId="3af8c7282a4ac312" providerId="LiveId" clId="{38F2B5A3-5FBF-4222-83B1-91E5FD320F25}" dt="2024-02-18T17:58:24.007" v="1352" actId="1035"/>
          <ac:picMkLst>
            <pc:docMk/>
            <pc:sldMk cId="1818903418" sldId="273"/>
            <ac:picMk id="11" creationId="{004F608B-1DE6-7FAA-1028-2D7F16F0DA33}"/>
          </ac:picMkLst>
        </pc:picChg>
        <pc:picChg chg="mod">
          <ac:chgData name="Tích Hợp Xã Hội Lịch Sử - Địa Lí Đại học" userId="3af8c7282a4ac312" providerId="LiveId" clId="{38F2B5A3-5FBF-4222-83B1-91E5FD320F25}" dt="2024-02-18T17:57:19.289" v="1327" actId="1076"/>
          <ac:picMkLst>
            <pc:docMk/>
            <pc:sldMk cId="1818903418" sldId="273"/>
            <ac:picMk id="14" creationId="{599E7430-138C-EE46-45FF-A0F60761CE83}"/>
          </ac:picMkLst>
        </pc:picChg>
        <pc:picChg chg="mod topLvl">
          <ac:chgData name="Tích Hợp Xã Hội Lịch Sử - Địa Lí Đại học" userId="3af8c7282a4ac312" providerId="LiveId" clId="{38F2B5A3-5FBF-4222-83B1-91E5FD320F25}" dt="2024-02-18T18:00:05.792" v="1378" actId="164"/>
          <ac:picMkLst>
            <pc:docMk/>
            <pc:sldMk cId="1818903418" sldId="273"/>
            <ac:picMk id="16" creationId="{5C24F2A3-3849-DE1C-E6C8-9E2A95677863}"/>
          </ac:picMkLst>
        </pc:picChg>
      </pc:sldChg>
      <pc:sldChg chg="add del">
        <pc:chgData name="Tích Hợp Xã Hội Lịch Sử - Địa Lí Đại học" userId="3af8c7282a4ac312" providerId="LiveId" clId="{38F2B5A3-5FBF-4222-83B1-91E5FD320F25}" dt="2024-02-18T18:44:06.431" v="2056" actId="47"/>
        <pc:sldMkLst>
          <pc:docMk/>
          <pc:sldMk cId="753990912" sldId="274"/>
        </pc:sldMkLst>
      </pc:sldChg>
      <pc:sldChg chg="add del">
        <pc:chgData name="Tích Hợp Xã Hội Lịch Sử - Địa Lí Đại học" userId="3af8c7282a4ac312" providerId="LiveId" clId="{38F2B5A3-5FBF-4222-83B1-91E5FD320F25}" dt="2024-02-18T18:44:06.431" v="2056" actId="47"/>
        <pc:sldMkLst>
          <pc:docMk/>
          <pc:sldMk cId="717157662" sldId="275"/>
        </pc:sldMkLst>
      </pc:sldChg>
      <pc:sldChg chg="add del">
        <pc:chgData name="Tích Hợp Xã Hội Lịch Sử - Địa Lí Đại học" userId="3af8c7282a4ac312" providerId="LiveId" clId="{38F2B5A3-5FBF-4222-83B1-91E5FD320F25}" dt="2024-02-18T18:44:06.431" v="2056" actId="47"/>
        <pc:sldMkLst>
          <pc:docMk/>
          <pc:sldMk cId="3231626656" sldId="276"/>
        </pc:sldMkLst>
      </pc:sldChg>
      <pc:sldChg chg="addSp delSp add mod ord">
        <pc:chgData name="Tích Hợp Xã Hội Lịch Sử - Địa Lí Đại học" userId="3af8c7282a4ac312" providerId="LiveId" clId="{38F2B5A3-5FBF-4222-83B1-91E5FD320F25}" dt="2024-02-20T04:53:15.756" v="2630"/>
        <pc:sldMkLst>
          <pc:docMk/>
          <pc:sldMk cId="4201015996" sldId="277"/>
        </pc:sldMkLst>
        <pc:picChg chg="add del">
          <ac:chgData name="Tích Hợp Xã Hội Lịch Sử - Địa Lí Đại học" userId="3af8c7282a4ac312" providerId="LiveId" clId="{38F2B5A3-5FBF-4222-83B1-91E5FD320F25}" dt="2024-02-18T18:52:37.438" v="2191" actId="22"/>
          <ac:picMkLst>
            <pc:docMk/>
            <pc:sldMk cId="4201015996" sldId="277"/>
            <ac:picMk id="3" creationId="{66E0E829-C469-0126-24CF-87C1464C5840}"/>
          </ac:picMkLst>
        </pc:picChg>
      </pc:sldChg>
      <pc:sldChg chg="addSp delSp modSp add mod ord modAnim">
        <pc:chgData name="Tích Hợp Xã Hội Lịch Sử - Địa Lí Đại học" userId="3af8c7282a4ac312" providerId="LiveId" clId="{38F2B5A3-5FBF-4222-83B1-91E5FD320F25}" dt="2024-02-20T16:33:26.611" v="4366"/>
        <pc:sldMkLst>
          <pc:docMk/>
          <pc:sldMk cId="2343430825" sldId="278"/>
        </pc:sldMkLst>
        <pc:spChg chg="add mod">
          <ac:chgData name="Tích Hợp Xã Hội Lịch Sử - Địa Lí Đại học" userId="3af8c7282a4ac312" providerId="LiveId" clId="{38F2B5A3-5FBF-4222-83B1-91E5FD320F25}" dt="2024-02-18T18:47:18.671" v="2095" actId="1035"/>
          <ac:spMkLst>
            <pc:docMk/>
            <pc:sldMk cId="2343430825" sldId="278"/>
            <ac:spMk id="3" creationId="{45770A1D-F62F-4448-F32C-BD6D819F3C4B}"/>
          </ac:spMkLst>
        </pc:spChg>
        <pc:spChg chg="add mod">
          <ac:chgData name="Tích Hợp Xã Hội Lịch Sử - Địa Lí Đại học" userId="3af8c7282a4ac312" providerId="LiveId" clId="{38F2B5A3-5FBF-4222-83B1-91E5FD320F25}" dt="2024-02-18T18:50:39.694" v="2188" actId="113"/>
          <ac:spMkLst>
            <pc:docMk/>
            <pc:sldMk cId="2343430825" sldId="278"/>
            <ac:spMk id="4" creationId="{93CDBFE6-12AC-B023-726A-882334CC9FA9}"/>
          </ac:spMkLst>
        </pc:spChg>
        <pc:spChg chg="add mod">
          <ac:chgData name="Tích Hợp Xã Hội Lịch Sử - Địa Lí Đại học" userId="3af8c7282a4ac312" providerId="LiveId" clId="{38F2B5A3-5FBF-4222-83B1-91E5FD320F25}" dt="2024-02-18T18:50:20.367" v="2186" actId="1076"/>
          <ac:spMkLst>
            <pc:docMk/>
            <pc:sldMk cId="2343430825" sldId="278"/>
            <ac:spMk id="6" creationId="{928C5CF6-89FC-73AF-CFC1-213767F7BD09}"/>
          </ac:spMkLst>
        </pc:spChg>
        <pc:spChg chg="add">
          <ac:chgData name="Tích Hợp Xã Hội Lịch Sử - Địa Lí Đại học" userId="3af8c7282a4ac312" providerId="LiveId" clId="{38F2B5A3-5FBF-4222-83B1-91E5FD320F25}" dt="2024-02-18T18:49:16.329" v="2132"/>
          <ac:spMkLst>
            <pc:docMk/>
            <pc:sldMk cId="2343430825" sldId="278"/>
            <ac:spMk id="7" creationId="{DCC974ED-AC4D-2026-65D2-D129F59FF637}"/>
          </ac:spMkLst>
        </pc:spChg>
        <pc:spChg chg="add del mod">
          <ac:chgData name="Tích Hợp Xã Hội Lịch Sử - Địa Lí Đại học" userId="3af8c7282a4ac312" providerId="LiveId" clId="{38F2B5A3-5FBF-4222-83B1-91E5FD320F25}" dt="2024-02-18T18:49:33.327" v="2136" actId="478"/>
          <ac:spMkLst>
            <pc:docMk/>
            <pc:sldMk cId="2343430825" sldId="278"/>
            <ac:spMk id="8" creationId="{808A06DD-8EFB-FAC4-9C97-B3E2464A143B}"/>
          </ac:spMkLst>
        </pc:spChg>
        <pc:picChg chg="mod">
          <ac:chgData name="Tích Hợp Xã Hội Lịch Sử - Địa Lí Đại học" userId="3af8c7282a4ac312" providerId="LiveId" clId="{38F2B5A3-5FBF-4222-83B1-91E5FD320F25}" dt="2024-02-18T18:47:32.388" v="2098" actId="1076"/>
          <ac:picMkLst>
            <pc:docMk/>
            <pc:sldMk cId="2343430825" sldId="278"/>
            <ac:picMk id="14" creationId="{38E02724-D082-44A5-7C30-AC7815F4F43B}"/>
          </ac:picMkLst>
        </pc:picChg>
      </pc:sldChg>
      <pc:sldChg chg="addSp delSp modSp add del mod">
        <pc:chgData name="Tích Hợp Xã Hội Lịch Sử - Địa Lí Đại học" userId="3af8c7282a4ac312" providerId="LiveId" clId="{38F2B5A3-5FBF-4222-83B1-91E5FD320F25}" dt="2024-02-18T18:32:28.192" v="1974" actId="2696"/>
        <pc:sldMkLst>
          <pc:docMk/>
          <pc:sldMk cId="309239964" sldId="279"/>
        </pc:sldMkLst>
        <pc:spChg chg="add del mod">
          <ac:chgData name="Tích Hợp Xã Hội Lịch Sử - Địa Lí Đại học" userId="3af8c7282a4ac312" providerId="LiveId" clId="{38F2B5A3-5FBF-4222-83B1-91E5FD320F25}" dt="2024-02-18T18:13:09.045" v="1796" actId="478"/>
          <ac:spMkLst>
            <pc:docMk/>
            <pc:sldMk cId="309239964" sldId="279"/>
            <ac:spMk id="2" creationId="{E4A5A795-917F-D870-C504-06D6864F6542}"/>
          </ac:spMkLst>
        </pc:spChg>
        <pc:spChg chg="add del mod">
          <ac:chgData name="Tích Hợp Xã Hội Lịch Sử - Địa Lí Đại học" userId="3af8c7282a4ac312" providerId="LiveId" clId="{38F2B5A3-5FBF-4222-83B1-91E5FD320F25}" dt="2024-02-18T18:13:09.045" v="1796" actId="478"/>
          <ac:spMkLst>
            <pc:docMk/>
            <pc:sldMk cId="309239964" sldId="279"/>
            <ac:spMk id="3" creationId="{125133D6-981F-BEF4-6912-FD25F1EDE071}"/>
          </ac:spMkLst>
        </pc:spChg>
        <pc:spChg chg="add mod">
          <ac:chgData name="Tích Hợp Xã Hội Lịch Sử - Địa Lí Đại học" userId="3af8c7282a4ac312" providerId="LiveId" clId="{38F2B5A3-5FBF-4222-83B1-91E5FD320F25}" dt="2024-02-18T18:23:32.016" v="1832" actId="11529"/>
          <ac:spMkLst>
            <pc:docMk/>
            <pc:sldMk cId="309239964" sldId="279"/>
            <ac:spMk id="5" creationId="{3B025779-3FB7-BD91-4921-1B9AB1051C36}"/>
          </ac:spMkLst>
        </pc:spChg>
        <pc:graphicFrameChg chg="add del mod modGraphic">
          <ac:chgData name="Tích Hợp Xã Hội Lịch Sử - Địa Lí Đại học" userId="3af8c7282a4ac312" providerId="LiveId" clId="{38F2B5A3-5FBF-4222-83B1-91E5FD320F25}" dt="2024-02-18T18:28:33.891" v="1959" actId="12269"/>
          <ac:graphicFrameMkLst>
            <pc:docMk/>
            <pc:sldMk cId="309239964" sldId="279"/>
            <ac:graphicFrameMk id="4" creationId="{6E396CFD-EFD6-F007-C14B-FB03AA3BBADC}"/>
          </ac:graphicFrameMkLst>
        </pc:graphicFrameChg>
      </pc:sldChg>
      <pc:sldChg chg="addSp modSp add mod modAnim">
        <pc:chgData name="Tích Hợp Xã Hội Lịch Sử - Địa Lí Đại học" userId="3af8c7282a4ac312" providerId="LiveId" clId="{38F2B5A3-5FBF-4222-83B1-91E5FD320F25}" dt="2024-02-18T18:12:33.193" v="1794"/>
        <pc:sldMkLst>
          <pc:docMk/>
          <pc:sldMk cId="1116392282" sldId="280"/>
        </pc:sldMkLst>
        <pc:spChg chg="add mod">
          <ac:chgData name="Tích Hợp Xã Hội Lịch Sử - Địa Lí Đại học" userId="3af8c7282a4ac312" providerId="LiveId" clId="{38F2B5A3-5FBF-4222-83B1-91E5FD320F25}" dt="2024-02-18T18:11:56.341" v="1750" actId="1035"/>
          <ac:spMkLst>
            <pc:docMk/>
            <pc:sldMk cId="1116392282" sldId="280"/>
            <ac:spMk id="4" creationId="{01BA512D-5562-D0D7-83E7-15456F56F7CD}"/>
          </ac:spMkLst>
        </pc:spChg>
        <pc:spChg chg="add mod">
          <ac:chgData name="Tích Hợp Xã Hội Lịch Sử - Địa Lí Đại học" userId="3af8c7282a4ac312" providerId="LiveId" clId="{38F2B5A3-5FBF-4222-83B1-91E5FD320F25}" dt="2024-02-18T18:12:11.061" v="1786" actId="1036"/>
          <ac:spMkLst>
            <pc:docMk/>
            <pc:sldMk cId="1116392282" sldId="280"/>
            <ac:spMk id="5" creationId="{F6136D7B-FF32-BAB7-70E5-5AD1F3E07A36}"/>
          </ac:spMkLst>
        </pc:spChg>
        <pc:spChg chg="add mod">
          <ac:chgData name="Tích Hợp Xã Hội Lịch Sử - Địa Lí Đại học" userId="3af8c7282a4ac312" providerId="LiveId" clId="{38F2B5A3-5FBF-4222-83B1-91E5FD320F25}" dt="2024-02-18T18:09:15.578" v="1655" actId="1076"/>
          <ac:spMkLst>
            <pc:docMk/>
            <pc:sldMk cId="1116392282" sldId="280"/>
            <ac:spMk id="6" creationId="{99B4F265-7A84-6F44-79DE-793F6A9E4228}"/>
          </ac:spMkLst>
        </pc:spChg>
        <pc:spChg chg="add mod">
          <ac:chgData name="Tích Hợp Xã Hội Lịch Sử - Địa Lí Đại học" userId="3af8c7282a4ac312" providerId="LiveId" clId="{38F2B5A3-5FBF-4222-83B1-91E5FD320F25}" dt="2024-02-18T18:11:35.557" v="1734" actId="1076"/>
          <ac:spMkLst>
            <pc:docMk/>
            <pc:sldMk cId="1116392282" sldId="280"/>
            <ac:spMk id="7" creationId="{FF6B5C49-9053-9371-9EF6-3BF7F86256A1}"/>
          </ac:spMkLst>
        </pc:spChg>
        <pc:spChg chg="add mod">
          <ac:chgData name="Tích Hợp Xã Hội Lịch Sử - Địa Lí Đại học" userId="3af8c7282a4ac312" providerId="LiveId" clId="{38F2B5A3-5FBF-4222-83B1-91E5FD320F25}" dt="2024-02-18T18:11:28.780" v="1733" actId="1076"/>
          <ac:spMkLst>
            <pc:docMk/>
            <pc:sldMk cId="1116392282" sldId="280"/>
            <ac:spMk id="9" creationId="{32DAA273-65B9-E0D6-1288-8B72CF609B70}"/>
          </ac:spMkLst>
        </pc:spChg>
        <pc:picChg chg="add mod">
          <ac:chgData name="Tích Hợp Xã Hội Lịch Sử - Địa Lí Đại học" userId="3af8c7282a4ac312" providerId="LiveId" clId="{38F2B5A3-5FBF-4222-83B1-91E5FD320F25}" dt="2024-02-18T18:11:56.341" v="1750" actId="1035"/>
          <ac:picMkLst>
            <pc:docMk/>
            <pc:sldMk cId="1116392282" sldId="280"/>
            <ac:picMk id="2" creationId="{4DDDDFAB-C8DB-0F02-0D34-849EFFE0C30F}"/>
          </ac:picMkLst>
        </pc:picChg>
        <pc:picChg chg="add mod">
          <ac:chgData name="Tích Hợp Xã Hội Lịch Sử - Địa Lí Đại học" userId="3af8c7282a4ac312" providerId="LiveId" clId="{38F2B5A3-5FBF-4222-83B1-91E5FD320F25}" dt="2024-02-18T18:12:13.350" v="1790" actId="1036"/>
          <ac:picMkLst>
            <pc:docMk/>
            <pc:sldMk cId="1116392282" sldId="280"/>
            <ac:picMk id="3" creationId="{37CC2FE4-D3ED-F2FC-5E79-462A61ABC173}"/>
          </ac:picMkLst>
        </pc:picChg>
        <pc:picChg chg="mod">
          <ac:chgData name="Tích Hợp Xã Hội Lịch Sử - Địa Lí Đại học" userId="3af8c7282a4ac312" providerId="LiveId" clId="{38F2B5A3-5FBF-4222-83B1-91E5FD320F25}" dt="2024-02-18T18:09:46.456" v="1696" actId="1076"/>
          <ac:picMkLst>
            <pc:docMk/>
            <pc:sldMk cId="1116392282" sldId="280"/>
            <ac:picMk id="14" creationId="{DA5CD3FE-B9C0-B954-80C1-92B62F655214}"/>
          </ac:picMkLst>
        </pc:picChg>
      </pc:sldChg>
      <pc:sldChg chg="addSp delSp modSp add mod modAnim">
        <pc:chgData name="Tích Hợp Xã Hội Lịch Sử - Địa Lí Đại học" userId="3af8c7282a4ac312" providerId="LiveId" clId="{38F2B5A3-5FBF-4222-83B1-91E5FD320F25}" dt="2024-02-18T18:08:58.917" v="1653" actId="123"/>
        <pc:sldMkLst>
          <pc:docMk/>
          <pc:sldMk cId="2385218263" sldId="281"/>
        </pc:sldMkLst>
        <pc:spChg chg="add del mod">
          <ac:chgData name="Tích Hợp Xã Hội Lịch Sử - Địa Lí Đại học" userId="3af8c7282a4ac312" providerId="LiveId" clId="{38F2B5A3-5FBF-4222-83B1-91E5FD320F25}" dt="2024-02-18T18:07:04.215" v="1633" actId="478"/>
          <ac:spMkLst>
            <pc:docMk/>
            <pc:sldMk cId="2385218263" sldId="281"/>
            <ac:spMk id="4" creationId="{8971485D-9F37-5985-18D2-21C7B4E02801}"/>
          </ac:spMkLst>
        </pc:spChg>
        <pc:spChg chg="add mod">
          <ac:chgData name="Tích Hợp Xã Hội Lịch Sử - Địa Lí Đại học" userId="3af8c7282a4ac312" providerId="LiveId" clId="{38F2B5A3-5FBF-4222-83B1-91E5FD320F25}" dt="2024-02-18T18:06:11.723" v="1533" actId="14100"/>
          <ac:spMkLst>
            <pc:docMk/>
            <pc:sldMk cId="2385218263" sldId="281"/>
            <ac:spMk id="6" creationId="{1018EDBC-E2E1-3599-E50B-538E1FED79E6}"/>
          </ac:spMkLst>
        </pc:spChg>
        <pc:spChg chg="add mod">
          <ac:chgData name="Tích Hợp Xã Hội Lịch Sử - Địa Lí Đại học" userId="3af8c7282a4ac312" providerId="LiveId" clId="{38F2B5A3-5FBF-4222-83B1-91E5FD320F25}" dt="2024-02-18T18:08:58.917" v="1653" actId="123"/>
          <ac:spMkLst>
            <pc:docMk/>
            <pc:sldMk cId="2385218263" sldId="281"/>
            <ac:spMk id="7" creationId="{EE3482FC-AEEB-08B4-D2B6-063E17FAA684}"/>
          </ac:spMkLst>
        </pc:spChg>
        <pc:spChg chg="add mod">
          <ac:chgData name="Tích Hợp Xã Hội Lịch Sử - Địa Lí Đại học" userId="3af8c7282a4ac312" providerId="LiveId" clId="{38F2B5A3-5FBF-4222-83B1-91E5FD320F25}" dt="2024-02-18T18:07:17.111" v="1636" actId="1076"/>
          <ac:spMkLst>
            <pc:docMk/>
            <pc:sldMk cId="2385218263" sldId="281"/>
            <ac:spMk id="8" creationId="{FCC571CD-8254-A895-EEB8-033F3517BF02}"/>
          </ac:spMkLst>
        </pc:spChg>
        <pc:picChg chg="add mod">
          <ac:chgData name="Tích Hợp Xã Hội Lịch Sử - Địa Lí Đại học" userId="3af8c7282a4ac312" providerId="LiveId" clId="{38F2B5A3-5FBF-4222-83B1-91E5FD320F25}" dt="2024-02-18T18:05:16.578" v="1527" actId="1036"/>
          <ac:picMkLst>
            <pc:docMk/>
            <pc:sldMk cId="2385218263" sldId="281"/>
            <ac:picMk id="2" creationId="{D2EF44E6-A6FE-5EE4-6DEF-642B341BEFF9}"/>
          </ac:picMkLst>
        </pc:picChg>
        <pc:picChg chg="add mod">
          <ac:chgData name="Tích Hợp Xã Hội Lịch Sử - Địa Lí Đại học" userId="3af8c7282a4ac312" providerId="LiveId" clId="{38F2B5A3-5FBF-4222-83B1-91E5FD320F25}" dt="2024-02-18T18:05:16.578" v="1527" actId="1036"/>
          <ac:picMkLst>
            <pc:docMk/>
            <pc:sldMk cId="2385218263" sldId="281"/>
            <ac:picMk id="3" creationId="{4C6FD995-2B3E-9862-6A14-F356FFAC958E}"/>
          </ac:picMkLst>
        </pc:picChg>
        <pc:picChg chg="add mod">
          <ac:chgData name="Tích Hợp Xã Hội Lịch Sử - Địa Lí Đại học" userId="3af8c7282a4ac312" providerId="LiveId" clId="{38F2B5A3-5FBF-4222-83B1-91E5FD320F25}" dt="2024-02-18T18:04:58.779" v="1506" actId="1076"/>
          <ac:picMkLst>
            <pc:docMk/>
            <pc:sldMk cId="2385218263" sldId="281"/>
            <ac:picMk id="5" creationId="{543E7D09-7D1D-161C-5722-09C738654B5D}"/>
          </ac:picMkLst>
        </pc:picChg>
      </pc:sldChg>
      <pc:sldChg chg="addSp modSp add modAnim">
        <pc:chgData name="Tích Hợp Xã Hội Lịch Sử - Địa Lí Đại học" userId="3af8c7282a4ac312" providerId="LiveId" clId="{38F2B5A3-5FBF-4222-83B1-91E5FD320F25}" dt="2024-02-18T18:04:15.847" v="1502" actId="2710"/>
        <pc:sldMkLst>
          <pc:docMk/>
          <pc:sldMk cId="3846569150" sldId="282"/>
        </pc:sldMkLst>
        <pc:spChg chg="add mod">
          <ac:chgData name="Tích Hợp Xã Hội Lịch Sử - Địa Lí Đại học" userId="3af8c7282a4ac312" providerId="LiveId" clId="{38F2B5A3-5FBF-4222-83B1-91E5FD320F25}" dt="2024-02-18T18:04:15.847" v="1502" actId="2710"/>
          <ac:spMkLst>
            <pc:docMk/>
            <pc:sldMk cId="3846569150" sldId="282"/>
            <ac:spMk id="4" creationId="{8ED30084-43D4-F7CC-E323-442BF9869020}"/>
          </ac:spMkLst>
        </pc:spChg>
        <pc:spChg chg="add mod">
          <ac:chgData name="Tích Hợp Xã Hội Lịch Sử - Địa Lí Đại học" userId="3af8c7282a4ac312" providerId="LiveId" clId="{38F2B5A3-5FBF-4222-83B1-91E5FD320F25}" dt="2024-02-18T18:02:42.118" v="1467" actId="1035"/>
          <ac:spMkLst>
            <pc:docMk/>
            <pc:sldMk cId="3846569150" sldId="282"/>
            <ac:spMk id="5" creationId="{EC9D43B2-3A51-4CED-E5BC-FCB4D90E4A95}"/>
          </ac:spMkLst>
        </pc:spChg>
        <pc:spChg chg="mod">
          <ac:chgData name="Tích Hợp Xã Hội Lịch Sử - Địa Lí Đại học" userId="3af8c7282a4ac312" providerId="LiveId" clId="{38F2B5A3-5FBF-4222-83B1-91E5FD320F25}" dt="2024-02-18T18:03:53.147" v="1501" actId="1036"/>
          <ac:spMkLst>
            <pc:docMk/>
            <pc:sldMk cId="3846569150" sldId="282"/>
            <ac:spMk id="8" creationId="{352B2700-9C27-C793-E4D6-FDFE2DDB92F3}"/>
          </ac:spMkLst>
        </pc:spChg>
        <pc:grpChg chg="add mod">
          <ac:chgData name="Tích Hợp Xã Hội Lịch Sử - Địa Lí Đại học" userId="3af8c7282a4ac312" providerId="LiveId" clId="{38F2B5A3-5FBF-4222-83B1-91E5FD320F25}" dt="2024-02-18T18:03:53.147" v="1501" actId="1036"/>
          <ac:grpSpMkLst>
            <pc:docMk/>
            <pc:sldMk cId="3846569150" sldId="282"/>
            <ac:grpSpMk id="6" creationId="{2EFE273A-A9DE-405D-CF2D-843023051882}"/>
          </ac:grpSpMkLst>
        </pc:grpChg>
        <pc:picChg chg="add mod">
          <ac:chgData name="Tích Hợp Xã Hội Lịch Sử - Địa Lí Đại học" userId="3af8c7282a4ac312" providerId="LiveId" clId="{38F2B5A3-5FBF-4222-83B1-91E5FD320F25}" dt="2024-02-18T18:03:53.147" v="1501" actId="1036"/>
          <ac:picMkLst>
            <pc:docMk/>
            <pc:sldMk cId="3846569150" sldId="282"/>
            <ac:picMk id="2" creationId="{B1C0FB05-3061-FFB4-12F4-0BCEDF0AAC51}"/>
          </ac:picMkLst>
        </pc:picChg>
        <pc:picChg chg="add mod">
          <ac:chgData name="Tích Hợp Xã Hội Lịch Sử - Địa Lí Đại học" userId="3af8c7282a4ac312" providerId="LiveId" clId="{38F2B5A3-5FBF-4222-83B1-91E5FD320F25}" dt="2024-02-18T18:03:53.147" v="1501" actId="1036"/>
          <ac:picMkLst>
            <pc:docMk/>
            <pc:sldMk cId="3846569150" sldId="282"/>
            <ac:picMk id="3" creationId="{79A43B1E-D325-A18A-86F0-2E1A891CDC23}"/>
          </ac:picMkLst>
        </pc:picChg>
        <pc:picChg chg="mod">
          <ac:chgData name="Tích Hợp Xã Hội Lịch Sử - Địa Lí Đại học" userId="3af8c7282a4ac312" providerId="LiveId" clId="{38F2B5A3-5FBF-4222-83B1-91E5FD320F25}" dt="2024-02-18T18:03:53.147" v="1501" actId="1036"/>
          <ac:picMkLst>
            <pc:docMk/>
            <pc:sldMk cId="3846569150" sldId="282"/>
            <ac:picMk id="7" creationId="{23789554-C3CC-A92B-10BE-30BBD6140EB4}"/>
          </ac:picMkLst>
        </pc:picChg>
        <pc:picChg chg="add mod">
          <ac:chgData name="Tích Hợp Xã Hội Lịch Sử - Địa Lí Đại học" userId="3af8c7282a4ac312" providerId="LiveId" clId="{38F2B5A3-5FBF-4222-83B1-91E5FD320F25}" dt="2024-02-18T18:03:53.147" v="1501" actId="1036"/>
          <ac:picMkLst>
            <pc:docMk/>
            <pc:sldMk cId="3846569150" sldId="282"/>
            <ac:picMk id="9" creationId="{033FBE81-AF60-4B3F-AD4F-62900C102C3F}"/>
          </ac:picMkLst>
        </pc:picChg>
      </pc:sldChg>
      <pc:sldChg chg="addSp modSp add mod">
        <pc:chgData name="Tích Hợp Xã Hội Lịch Sử - Địa Lí Đại học" userId="3af8c7282a4ac312" providerId="LiveId" clId="{38F2B5A3-5FBF-4222-83B1-91E5FD320F25}" dt="2024-02-18T18:40:15.063" v="2055"/>
        <pc:sldMkLst>
          <pc:docMk/>
          <pc:sldMk cId="666989780" sldId="283"/>
        </pc:sldMkLst>
        <pc:spChg chg="add mod">
          <ac:chgData name="Tích Hợp Xã Hội Lịch Sử - Địa Lí Đại học" userId="3af8c7282a4ac312" providerId="LiveId" clId="{38F2B5A3-5FBF-4222-83B1-91E5FD320F25}" dt="2024-02-18T18:30:19.609" v="1967"/>
          <ac:spMkLst>
            <pc:docMk/>
            <pc:sldMk cId="666989780" sldId="283"/>
            <ac:spMk id="2" creationId="{3C27BA25-EE07-3F7C-4EE1-E117391D027F}"/>
          </ac:spMkLst>
        </pc:spChg>
        <pc:graphicFrameChg chg="mod modGraphic">
          <ac:chgData name="Tích Hợp Xã Hội Lịch Sử - Địa Lí Đại học" userId="3af8c7282a4ac312" providerId="LiveId" clId="{38F2B5A3-5FBF-4222-83B1-91E5FD320F25}" dt="2024-02-18T18:40:15.063" v="2055"/>
          <ac:graphicFrameMkLst>
            <pc:docMk/>
            <pc:sldMk cId="666989780" sldId="283"/>
            <ac:graphicFrameMk id="4" creationId="{9FAB177A-0B07-F8C0-3208-1F25C07C4AD7}"/>
          </ac:graphicFrameMkLst>
        </pc:graphicFrameChg>
      </pc:sldChg>
      <pc:sldChg chg="addSp delSp modSp add mod ord delAnim modAnim">
        <pc:chgData name="Tích Hợp Xã Hội Lịch Sử - Địa Lí Đại học" userId="3af8c7282a4ac312" providerId="LiveId" clId="{38F2B5A3-5FBF-4222-83B1-91E5FD320F25}" dt="2024-02-20T16:32:02.726" v="4364"/>
        <pc:sldMkLst>
          <pc:docMk/>
          <pc:sldMk cId="1067448636" sldId="284"/>
        </pc:sldMkLst>
        <pc:spChg chg="add mod">
          <ac:chgData name="Tích Hợp Xã Hội Lịch Sử - Địa Lí Đại học" userId="3af8c7282a4ac312" providerId="LiveId" clId="{38F2B5A3-5FBF-4222-83B1-91E5FD320F25}" dt="2024-02-20T16:31:34.155" v="4360" actId="1076"/>
          <ac:spMkLst>
            <pc:docMk/>
            <pc:sldMk cId="1067448636" sldId="284"/>
            <ac:spMk id="2" creationId="{31A5345D-204A-70E7-0E07-CED8DCF42388}"/>
          </ac:spMkLst>
        </pc:spChg>
        <pc:spChg chg="mod">
          <ac:chgData name="Tích Hợp Xã Hội Lịch Sử - Địa Lí Đại học" userId="3af8c7282a4ac312" providerId="LiveId" clId="{38F2B5A3-5FBF-4222-83B1-91E5FD320F25}" dt="2024-02-20T04:56:15.165" v="2666" actId="20577"/>
          <ac:spMkLst>
            <pc:docMk/>
            <pc:sldMk cId="1067448636" sldId="284"/>
            <ac:spMk id="3" creationId="{C30D1426-D970-E949-DC44-E9C4469468A3}"/>
          </ac:spMkLst>
        </pc:spChg>
        <pc:spChg chg="mod">
          <ac:chgData name="Tích Hợp Xã Hội Lịch Sử - Địa Lí Đại học" userId="3af8c7282a4ac312" providerId="LiveId" clId="{38F2B5A3-5FBF-4222-83B1-91E5FD320F25}" dt="2024-02-20T05:00:18.018" v="2871" actId="1076"/>
          <ac:spMkLst>
            <pc:docMk/>
            <pc:sldMk cId="1067448636" sldId="284"/>
            <ac:spMk id="4" creationId="{B29C8EE0-C6C4-ED1E-95E8-B3381BD2BAA5}"/>
          </ac:spMkLst>
        </pc:spChg>
        <pc:spChg chg="add mod">
          <ac:chgData name="Tích Hợp Xã Hội Lịch Sử - Địa Lí Đại học" userId="3af8c7282a4ac312" providerId="LiveId" clId="{38F2B5A3-5FBF-4222-83B1-91E5FD320F25}" dt="2024-02-20T04:59:55.397" v="2868" actId="1076"/>
          <ac:spMkLst>
            <pc:docMk/>
            <pc:sldMk cId="1067448636" sldId="284"/>
            <ac:spMk id="6" creationId="{824D7558-24DE-1B86-E8FC-85BF487D9393}"/>
          </ac:spMkLst>
        </pc:spChg>
        <pc:spChg chg="del">
          <ac:chgData name="Tích Hợp Xã Hội Lịch Sử - Địa Lí Đại học" userId="3af8c7282a4ac312" providerId="LiveId" clId="{38F2B5A3-5FBF-4222-83B1-91E5FD320F25}" dt="2024-02-18T18:52:44.744" v="2193" actId="478"/>
          <ac:spMkLst>
            <pc:docMk/>
            <pc:sldMk cId="1067448636" sldId="284"/>
            <ac:spMk id="6" creationId="{CD091370-496B-EA8A-5B07-BCC26938DF5F}"/>
          </ac:spMkLst>
        </pc:spChg>
        <pc:spChg chg="add del mod">
          <ac:chgData name="Tích Hợp Xã Hội Lịch Sử - Địa Lí Đại học" userId="3af8c7282a4ac312" providerId="LiveId" clId="{38F2B5A3-5FBF-4222-83B1-91E5FD320F25}" dt="2024-02-20T04:58:43.630" v="2856" actId="478"/>
          <ac:spMkLst>
            <pc:docMk/>
            <pc:sldMk cId="1067448636" sldId="284"/>
            <ac:spMk id="7" creationId="{667553A9-5DA7-E3D6-BE07-D7CCD7F23201}"/>
          </ac:spMkLst>
        </pc:spChg>
        <pc:spChg chg="add del mod">
          <ac:chgData name="Tích Hợp Xã Hội Lịch Sử - Địa Lí Đại học" userId="3af8c7282a4ac312" providerId="LiveId" clId="{38F2B5A3-5FBF-4222-83B1-91E5FD320F25}" dt="2024-02-20T04:58:43.630" v="2856" actId="478"/>
          <ac:spMkLst>
            <pc:docMk/>
            <pc:sldMk cId="1067448636" sldId="284"/>
            <ac:spMk id="8" creationId="{2BB9E45E-4F0D-022A-954A-0FA62EAD4EC1}"/>
          </ac:spMkLst>
        </pc:spChg>
        <pc:spChg chg="add del mod">
          <ac:chgData name="Tích Hợp Xã Hội Lịch Sử - Địa Lí Đại học" userId="3af8c7282a4ac312" providerId="LiveId" clId="{38F2B5A3-5FBF-4222-83B1-91E5FD320F25}" dt="2024-02-20T04:58:43.630" v="2856" actId="478"/>
          <ac:spMkLst>
            <pc:docMk/>
            <pc:sldMk cId="1067448636" sldId="284"/>
            <ac:spMk id="9" creationId="{5906649C-0CC6-4B71-CE03-A3EAF50B4F28}"/>
          </ac:spMkLst>
        </pc:spChg>
        <pc:picChg chg="add del mod">
          <ac:chgData name="Tích Hợp Xã Hội Lịch Sử - Địa Lí Đại học" userId="3af8c7282a4ac312" providerId="LiveId" clId="{38F2B5A3-5FBF-4222-83B1-91E5FD320F25}" dt="2024-02-20T04:58:39.259" v="2855" actId="478"/>
          <ac:picMkLst>
            <pc:docMk/>
            <pc:sldMk cId="1067448636" sldId="284"/>
            <ac:picMk id="5" creationId="{46A65B41-1CB7-9CDF-30E0-714E2F8DE724}"/>
          </ac:picMkLst>
        </pc:picChg>
      </pc:sldChg>
      <pc:sldChg chg="add del setBg">
        <pc:chgData name="Tích Hợp Xã Hội Lịch Sử - Địa Lí Đại học" userId="3af8c7282a4ac312" providerId="LiveId" clId="{38F2B5A3-5FBF-4222-83B1-91E5FD320F25}" dt="2024-02-20T04:53:10.526" v="2628" actId="2696"/>
        <pc:sldMkLst>
          <pc:docMk/>
          <pc:sldMk cId="3519185235" sldId="285"/>
        </pc:sldMkLst>
      </pc:sldChg>
      <pc:sldChg chg="addSp delSp modSp add del mod">
        <pc:chgData name="Tích Hợp Xã Hội Lịch Sử - Địa Lí Đại học" userId="3af8c7282a4ac312" providerId="LiveId" clId="{38F2B5A3-5FBF-4222-83B1-91E5FD320F25}" dt="2024-02-20T04:40:43.734" v="2595" actId="2890"/>
        <pc:sldMkLst>
          <pc:docMk/>
          <pc:sldMk cId="4134653443" sldId="285"/>
        </pc:sldMkLst>
        <pc:spChg chg="add del">
          <ac:chgData name="Tích Hợp Xã Hội Lịch Sử - Địa Lí Đại học" userId="3af8c7282a4ac312" providerId="LiveId" clId="{38F2B5A3-5FBF-4222-83B1-91E5FD320F25}" dt="2024-02-20T04:40:43.463" v="2594" actId="478"/>
          <ac:spMkLst>
            <pc:docMk/>
            <pc:sldMk cId="4134653443" sldId="285"/>
            <ac:spMk id="7" creationId="{79C0FCFB-E3AE-0DCD-0DB9-896371F8B285}"/>
          </ac:spMkLst>
        </pc:spChg>
        <pc:picChg chg="add del">
          <ac:chgData name="Tích Hợp Xã Hội Lịch Sử - Địa Lí Đại học" userId="3af8c7282a4ac312" providerId="LiveId" clId="{38F2B5A3-5FBF-4222-83B1-91E5FD320F25}" dt="2024-02-20T04:40:43.295" v="2593" actId="478"/>
          <ac:picMkLst>
            <pc:docMk/>
            <pc:sldMk cId="4134653443" sldId="285"/>
            <ac:picMk id="4" creationId="{E56B24BA-EB94-6B7E-353C-F7CEA81F26A9}"/>
          </ac:picMkLst>
        </pc:picChg>
        <pc:picChg chg="add mod">
          <ac:chgData name="Tích Hợp Xã Hội Lịch Sử - Địa Lí Đại học" userId="3af8c7282a4ac312" providerId="LiveId" clId="{38F2B5A3-5FBF-4222-83B1-91E5FD320F25}" dt="2024-02-20T04:40:41.375" v="2592" actId="931"/>
          <ac:picMkLst>
            <pc:docMk/>
            <pc:sldMk cId="4134653443" sldId="285"/>
            <ac:picMk id="5" creationId="{E0AD73BD-5EFF-6F01-332F-96F95ECAB34B}"/>
          </ac:picMkLst>
        </pc:picChg>
      </pc:sldChg>
      <pc:sldChg chg="add del setBg">
        <pc:chgData name="Tích Hợp Xã Hội Lịch Sử - Địa Lí Đại học" userId="3af8c7282a4ac312" providerId="LiveId" clId="{38F2B5A3-5FBF-4222-83B1-91E5FD320F25}" dt="2024-02-20T04:53:10.526" v="2628" actId="2696"/>
        <pc:sldMkLst>
          <pc:docMk/>
          <pc:sldMk cId="943507328" sldId="286"/>
        </pc:sldMkLst>
      </pc:sldChg>
      <pc:sldChg chg="add del setBg">
        <pc:chgData name="Tích Hợp Xã Hội Lịch Sử - Địa Lí Đại học" userId="3af8c7282a4ac312" providerId="LiveId" clId="{38F2B5A3-5FBF-4222-83B1-91E5FD320F25}" dt="2024-02-20T04:53:10.526" v="2628" actId="2696"/>
        <pc:sldMkLst>
          <pc:docMk/>
          <pc:sldMk cId="2667619562" sldId="287"/>
        </pc:sldMkLst>
      </pc:sldChg>
      <pc:sldChg chg="add del setBg">
        <pc:chgData name="Tích Hợp Xã Hội Lịch Sử - Địa Lí Đại học" userId="3af8c7282a4ac312" providerId="LiveId" clId="{38F2B5A3-5FBF-4222-83B1-91E5FD320F25}" dt="2024-02-20T04:53:10.526" v="2628" actId="2696"/>
        <pc:sldMkLst>
          <pc:docMk/>
          <pc:sldMk cId="1158231171" sldId="288"/>
        </pc:sldMkLst>
      </pc:sldChg>
      <pc:sldChg chg="add del setBg">
        <pc:chgData name="Tích Hợp Xã Hội Lịch Sử - Địa Lí Đại học" userId="3af8c7282a4ac312" providerId="LiveId" clId="{38F2B5A3-5FBF-4222-83B1-91E5FD320F25}" dt="2024-02-20T04:53:10.526" v="2628" actId="2696"/>
        <pc:sldMkLst>
          <pc:docMk/>
          <pc:sldMk cId="988470197" sldId="289"/>
        </pc:sldMkLst>
      </pc:sldChg>
      <pc:sldChg chg="add del setBg">
        <pc:chgData name="Tích Hợp Xã Hội Lịch Sử - Địa Lí Đại học" userId="3af8c7282a4ac312" providerId="LiveId" clId="{38F2B5A3-5FBF-4222-83B1-91E5FD320F25}" dt="2024-02-20T04:53:10.526" v="2628" actId="2696"/>
        <pc:sldMkLst>
          <pc:docMk/>
          <pc:sldMk cId="3540319552" sldId="290"/>
        </pc:sldMkLst>
      </pc:sldChg>
      <pc:sldChg chg="add del setBg">
        <pc:chgData name="Tích Hợp Xã Hội Lịch Sử - Địa Lí Đại học" userId="3af8c7282a4ac312" providerId="LiveId" clId="{38F2B5A3-5FBF-4222-83B1-91E5FD320F25}" dt="2024-02-20T04:53:10.526" v="2628" actId="2696"/>
        <pc:sldMkLst>
          <pc:docMk/>
          <pc:sldMk cId="3630982182" sldId="291"/>
        </pc:sldMkLst>
      </pc:sldChg>
      <pc:sldChg chg="add del setBg">
        <pc:chgData name="Tích Hợp Xã Hội Lịch Sử - Địa Lí Đại học" userId="3af8c7282a4ac312" providerId="LiveId" clId="{38F2B5A3-5FBF-4222-83B1-91E5FD320F25}" dt="2024-02-20T04:53:10.526" v="2628" actId="2696"/>
        <pc:sldMkLst>
          <pc:docMk/>
          <pc:sldMk cId="3839439392" sldId="292"/>
        </pc:sldMkLst>
      </pc:sldChg>
      <pc:sldChg chg="add del setBg">
        <pc:chgData name="Tích Hợp Xã Hội Lịch Sử - Địa Lí Đại học" userId="3af8c7282a4ac312" providerId="LiveId" clId="{38F2B5A3-5FBF-4222-83B1-91E5FD320F25}" dt="2024-02-20T04:53:10.526" v="2628" actId="2696"/>
        <pc:sldMkLst>
          <pc:docMk/>
          <pc:sldMk cId="1910066195" sldId="293"/>
        </pc:sldMkLst>
      </pc:sldChg>
      <pc:sldChg chg="add del setBg">
        <pc:chgData name="Tích Hợp Xã Hội Lịch Sử - Địa Lí Đại học" userId="3af8c7282a4ac312" providerId="LiveId" clId="{38F2B5A3-5FBF-4222-83B1-91E5FD320F25}" dt="2024-02-20T04:53:10.526" v="2628" actId="2696"/>
        <pc:sldMkLst>
          <pc:docMk/>
          <pc:sldMk cId="1855560697" sldId="294"/>
        </pc:sldMkLst>
      </pc:sldChg>
      <pc:sldChg chg="add del setBg">
        <pc:chgData name="Tích Hợp Xã Hội Lịch Sử - Địa Lí Đại học" userId="3af8c7282a4ac312" providerId="LiveId" clId="{38F2B5A3-5FBF-4222-83B1-91E5FD320F25}" dt="2024-02-20T04:53:10.526" v="2628" actId="2696"/>
        <pc:sldMkLst>
          <pc:docMk/>
          <pc:sldMk cId="1626508646" sldId="295"/>
        </pc:sldMkLst>
      </pc:sldChg>
      <pc:sldChg chg="modSp add">
        <pc:chgData name="Tích Hợp Xã Hội Lịch Sử - Địa Lí Đại học" userId="3af8c7282a4ac312" providerId="LiveId" clId="{38F2B5A3-5FBF-4222-83B1-91E5FD320F25}" dt="2024-02-20T04:54:18.713" v="2631" actId="2711"/>
        <pc:sldMkLst>
          <pc:docMk/>
          <pc:sldMk cId="3938583883" sldId="296"/>
        </pc:sldMkLst>
        <pc:spChg chg="mod">
          <ac:chgData name="Tích Hợp Xã Hội Lịch Sử - Địa Lí Đại học" userId="3af8c7282a4ac312" providerId="LiveId" clId="{38F2B5A3-5FBF-4222-83B1-91E5FD320F25}" dt="2024-02-20T04:54:18.713" v="2631" actId="2711"/>
          <ac:spMkLst>
            <pc:docMk/>
            <pc:sldMk cId="3938583883" sldId="296"/>
            <ac:spMk id="20" creationId="{00000000-0000-0000-0000-000000000000}"/>
          </ac:spMkLst>
        </pc:spChg>
      </pc:sldChg>
      <pc:sldChg chg="modSp add">
        <pc:chgData name="Tích Hợp Xã Hội Lịch Sử - Địa Lí Đại học" userId="3af8c7282a4ac312" providerId="LiveId" clId="{38F2B5A3-5FBF-4222-83B1-91E5FD320F25}" dt="2024-02-20T04:54:58.818" v="2637" actId="2711"/>
        <pc:sldMkLst>
          <pc:docMk/>
          <pc:sldMk cId="2151639561" sldId="297"/>
        </pc:sldMkLst>
        <pc:spChg chg="mod">
          <ac:chgData name="Tích Hợp Xã Hội Lịch Sử - Địa Lí Đại học" userId="3af8c7282a4ac312" providerId="LiveId" clId="{38F2B5A3-5FBF-4222-83B1-91E5FD320F25}" dt="2024-02-20T04:54:58.818" v="2637" actId="2711"/>
          <ac:spMkLst>
            <pc:docMk/>
            <pc:sldMk cId="2151639561" sldId="297"/>
            <ac:spMk id="44" creationId="{00000000-0000-0000-0000-000000000000}"/>
          </ac:spMkLst>
        </pc:spChg>
        <pc:spChg chg="mod">
          <ac:chgData name="Tích Hợp Xã Hội Lịch Sử - Địa Lí Đại học" userId="3af8c7282a4ac312" providerId="LiveId" clId="{38F2B5A3-5FBF-4222-83B1-91E5FD320F25}" dt="2024-02-20T04:54:58.818" v="2637" actId="2711"/>
          <ac:spMkLst>
            <pc:docMk/>
            <pc:sldMk cId="2151639561" sldId="297"/>
            <ac:spMk id="46" creationId="{00000000-0000-0000-0000-000000000000}"/>
          </ac:spMkLst>
        </pc:spChg>
        <pc:spChg chg="mod">
          <ac:chgData name="Tích Hợp Xã Hội Lịch Sử - Địa Lí Đại học" userId="3af8c7282a4ac312" providerId="LiveId" clId="{38F2B5A3-5FBF-4222-83B1-91E5FD320F25}" dt="2024-02-20T04:54:58.818" v="2637" actId="2711"/>
          <ac:spMkLst>
            <pc:docMk/>
            <pc:sldMk cId="2151639561" sldId="297"/>
            <ac:spMk id="47" creationId="{00000000-0000-0000-0000-000000000000}"/>
          </ac:spMkLst>
        </pc:spChg>
        <pc:spChg chg="mod">
          <ac:chgData name="Tích Hợp Xã Hội Lịch Sử - Địa Lí Đại học" userId="3af8c7282a4ac312" providerId="LiveId" clId="{38F2B5A3-5FBF-4222-83B1-91E5FD320F25}" dt="2024-02-20T04:54:58.818" v="2637" actId="2711"/>
          <ac:spMkLst>
            <pc:docMk/>
            <pc:sldMk cId="2151639561" sldId="297"/>
            <ac:spMk id="48" creationId="{00000000-0000-0000-0000-000000000000}"/>
          </ac:spMkLst>
        </pc:spChg>
        <pc:spChg chg="mod">
          <ac:chgData name="Tích Hợp Xã Hội Lịch Sử - Địa Lí Đại học" userId="3af8c7282a4ac312" providerId="LiveId" clId="{38F2B5A3-5FBF-4222-83B1-91E5FD320F25}" dt="2024-02-20T04:54:58.818" v="2637" actId="2711"/>
          <ac:spMkLst>
            <pc:docMk/>
            <pc:sldMk cId="2151639561" sldId="297"/>
            <ac:spMk id="49" creationId="{00000000-0000-0000-0000-000000000000}"/>
          </ac:spMkLst>
        </pc:spChg>
        <pc:spChg chg="mod">
          <ac:chgData name="Tích Hợp Xã Hội Lịch Sử - Địa Lí Đại học" userId="3af8c7282a4ac312" providerId="LiveId" clId="{38F2B5A3-5FBF-4222-83B1-91E5FD320F25}" dt="2024-02-20T04:54:58.818" v="2637" actId="2711"/>
          <ac:spMkLst>
            <pc:docMk/>
            <pc:sldMk cId="2151639561" sldId="297"/>
            <ac:spMk id="50" creationId="{00000000-0000-0000-0000-000000000000}"/>
          </ac:spMkLst>
        </pc:spChg>
        <pc:spChg chg="mod">
          <ac:chgData name="Tích Hợp Xã Hội Lịch Sử - Địa Lí Đại học" userId="3af8c7282a4ac312" providerId="LiveId" clId="{38F2B5A3-5FBF-4222-83B1-91E5FD320F25}" dt="2024-02-20T04:54:58.818" v="2637" actId="2711"/>
          <ac:spMkLst>
            <pc:docMk/>
            <pc:sldMk cId="2151639561" sldId="297"/>
            <ac:spMk id="68" creationId="{00000000-0000-0000-0000-000000000000}"/>
          </ac:spMkLst>
        </pc:spChg>
        <pc:spChg chg="mod">
          <ac:chgData name="Tích Hợp Xã Hội Lịch Sử - Địa Lí Đại học" userId="3af8c7282a4ac312" providerId="LiveId" clId="{38F2B5A3-5FBF-4222-83B1-91E5FD320F25}" dt="2024-02-20T04:54:58.818" v="2637" actId="2711"/>
          <ac:spMkLst>
            <pc:docMk/>
            <pc:sldMk cId="2151639561" sldId="297"/>
            <ac:spMk id="69" creationId="{00000000-0000-0000-0000-000000000000}"/>
          </ac:spMkLst>
        </pc:spChg>
        <pc:grpChg chg="mod">
          <ac:chgData name="Tích Hợp Xã Hội Lịch Sử - Địa Lí Đại học" userId="3af8c7282a4ac312" providerId="LiveId" clId="{38F2B5A3-5FBF-4222-83B1-91E5FD320F25}" dt="2024-02-20T04:54:58.818" v="2637" actId="2711"/>
          <ac:grpSpMkLst>
            <pc:docMk/>
            <pc:sldMk cId="2151639561" sldId="297"/>
            <ac:grpSpMk id="26" creationId="{00000000-0000-0000-0000-000000000000}"/>
          </ac:grpSpMkLst>
        </pc:grpChg>
        <pc:grpChg chg="mod">
          <ac:chgData name="Tích Hợp Xã Hội Lịch Sử - Địa Lí Đại học" userId="3af8c7282a4ac312" providerId="LiveId" clId="{38F2B5A3-5FBF-4222-83B1-91E5FD320F25}" dt="2024-02-20T04:54:58.818" v="2637" actId="2711"/>
          <ac:grpSpMkLst>
            <pc:docMk/>
            <pc:sldMk cId="2151639561" sldId="297"/>
            <ac:grpSpMk id="35" creationId="{A3772A17-BB74-4A75-BA55-D622FE4D0639}"/>
          </ac:grpSpMkLst>
        </pc:grpChg>
        <pc:grpChg chg="mod">
          <ac:chgData name="Tích Hợp Xã Hội Lịch Sử - Địa Lí Đại học" userId="3af8c7282a4ac312" providerId="LiveId" clId="{38F2B5A3-5FBF-4222-83B1-91E5FD320F25}" dt="2024-02-20T04:54:58.818" v="2637" actId="2711"/>
          <ac:grpSpMkLst>
            <pc:docMk/>
            <pc:sldMk cId="2151639561" sldId="297"/>
            <ac:grpSpMk id="41" creationId="{A3772A17-BB74-4A75-BA55-D622FE4D0639}"/>
          </ac:grpSpMkLst>
        </pc:grpChg>
        <pc:grpChg chg="mod">
          <ac:chgData name="Tích Hợp Xã Hội Lịch Sử - Địa Lí Đại học" userId="3af8c7282a4ac312" providerId="LiveId" clId="{38F2B5A3-5FBF-4222-83B1-91E5FD320F25}" dt="2024-02-20T04:54:58.818" v="2637" actId="2711"/>
          <ac:grpSpMkLst>
            <pc:docMk/>
            <pc:sldMk cId="2151639561" sldId="297"/>
            <ac:grpSpMk id="56" creationId="{A3772A17-BB74-4A75-BA55-D622FE4D0639}"/>
          </ac:grpSpMkLst>
        </pc:grpChg>
        <pc:grpChg chg="mod">
          <ac:chgData name="Tích Hợp Xã Hội Lịch Sử - Địa Lí Đại học" userId="3af8c7282a4ac312" providerId="LiveId" clId="{38F2B5A3-5FBF-4222-83B1-91E5FD320F25}" dt="2024-02-20T04:54:58.818" v="2637" actId="2711"/>
          <ac:grpSpMkLst>
            <pc:docMk/>
            <pc:sldMk cId="2151639561" sldId="297"/>
            <ac:grpSpMk id="62" creationId="{A3772A17-BB74-4A75-BA55-D622FE4D0639}"/>
          </ac:grpSpMkLst>
        </pc:grpChg>
        <pc:picChg chg="mod">
          <ac:chgData name="Tích Hợp Xã Hội Lịch Sử - Địa Lí Đại học" userId="3af8c7282a4ac312" providerId="LiveId" clId="{38F2B5A3-5FBF-4222-83B1-91E5FD320F25}" dt="2024-02-20T04:54:58.818" v="2637" actId="2711"/>
          <ac:picMkLst>
            <pc:docMk/>
            <pc:sldMk cId="2151639561" sldId="297"/>
            <ac:picMk id="21" creationId="{00000000-0000-0000-0000-000000000000}"/>
          </ac:picMkLst>
        </pc:picChg>
        <pc:picChg chg="mod">
          <ac:chgData name="Tích Hợp Xã Hội Lịch Sử - Địa Lí Đại học" userId="3af8c7282a4ac312" providerId="LiveId" clId="{38F2B5A3-5FBF-4222-83B1-91E5FD320F25}" dt="2024-02-20T04:54:58.818" v="2637" actId="2711"/>
          <ac:picMkLst>
            <pc:docMk/>
            <pc:sldMk cId="2151639561" sldId="297"/>
            <ac:picMk id="22" creationId="{00000000-0000-0000-0000-000000000000}"/>
          </ac:picMkLst>
        </pc:picChg>
        <pc:picChg chg="mod">
          <ac:chgData name="Tích Hợp Xã Hội Lịch Sử - Địa Lí Đại học" userId="3af8c7282a4ac312" providerId="LiveId" clId="{38F2B5A3-5FBF-4222-83B1-91E5FD320F25}" dt="2024-02-20T04:54:58.818" v="2637" actId="2711"/>
          <ac:picMkLst>
            <pc:docMk/>
            <pc:sldMk cId="2151639561" sldId="297"/>
            <ac:picMk id="23" creationId="{00000000-0000-0000-0000-000000000000}"/>
          </ac:picMkLst>
        </pc:picChg>
        <pc:picChg chg="mod">
          <ac:chgData name="Tích Hợp Xã Hội Lịch Sử - Địa Lí Đại học" userId="3af8c7282a4ac312" providerId="LiveId" clId="{38F2B5A3-5FBF-4222-83B1-91E5FD320F25}" dt="2024-02-20T04:54:58.818" v="2637" actId="2711"/>
          <ac:picMkLst>
            <pc:docMk/>
            <pc:sldMk cId="2151639561" sldId="297"/>
            <ac:picMk id="24" creationId="{00000000-0000-0000-0000-000000000000}"/>
          </ac:picMkLst>
        </pc:picChg>
        <pc:picChg chg="mod">
          <ac:chgData name="Tích Hợp Xã Hội Lịch Sử - Địa Lí Đại học" userId="3af8c7282a4ac312" providerId="LiveId" clId="{38F2B5A3-5FBF-4222-83B1-91E5FD320F25}" dt="2024-02-20T04:54:58.818" v="2637" actId="2711"/>
          <ac:picMkLst>
            <pc:docMk/>
            <pc:sldMk cId="2151639561" sldId="297"/>
            <ac:picMk id="25" creationId="{00000000-0000-0000-0000-000000000000}"/>
          </ac:picMkLst>
        </pc:picChg>
        <pc:picChg chg="mod">
          <ac:chgData name="Tích Hợp Xã Hội Lịch Sử - Địa Lí Đại học" userId="3af8c7282a4ac312" providerId="LiveId" clId="{38F2B5A3-5FBF-4222-83B1-91E5FD320F25}" dt="2024-02-20T04:54:58.818" v="2637" actId="2711"/>
          <ac:picMkLst>
            <pc:docMk/>
            <pc:sldMk cId="2151639561" sldId="297"/>
            <ac:picMk id="29" creationId="{00000000-0000-0000-0000-000000000000}"/>
          </ac:picMkLst>
        </pc:picChg>
        <pc:picChg chg="mod">
          <ac:chgData name="Tích Hợp Xã Hội Lịch Sử - Địa Lí Đại học" userId="3af8c7282a4ac312" providerId="LiveId" clId="{38F2B5A3-5FBF-4222-83B1-91E5FD320F25}" dt="2024-02-20T04:54:58.818" v="2637" actId="2711"/>
          <ac:picMkLst>
            <pc:docMk/>
            <pc:sldMk cId="2151639561" sldId="297"/>
            <ac:picMk id="30" creationId="{00000000-0000-0000-0000-000000000000}"/>
          </ac:picMkLst>
        </pc:picChg>
        <pc:picChg chg="mod">
          <ac:chgData name="Tích Hợp Xã Hội Lịch Sử - Địa Lí Đại học" userId="3af8c7282a4ac312" providerId="LiveId" clId="{38F2B5A3-5FBF-4222-83B1-91E5FD320F25}" dt="2024-02-20T04:54:58.818" v="2637" actId="2711"/>
          <ac:picMkLst>
            <pc:docMk/>
            <pc:sldMk cId="2151639561" sldId="297"/>
            <ac:picMk id="31" creationId="{00000000-0000-0000-0000-000000000000}"/>
          </ac:picMkLst>
        </pc:picChg>
        <pc:picChg chg="mod">
          <ac:chgData name="Tích Hợp Xã Hội Lịch Sử - Địa Lí Đại học" userId="3af8c7282a4ac312" providerId="LiveId" clId="{38F2B5A3-5FBF-4222-83B1-91E5FD320F25}" dt="2024-02-20T04:54:58.818" v="2637" actId="2711"/>
          <ac:picMkLst>
            <pc:docMk/>
            <pc:sldMk cId="2151639561" sldId="297"/>
            <ac:picMk id="32" creationId="{00000000-0000-0000-0000-000000000000}"/>
          </ac:picMkLst>
        </pc:picChg>
        <pc:picChg chg="mod">
          <ac:chgData name="Tích Hợp Xã Hội Lịch Sử - Địa Lí Đại học" userId="3af8c7282a4ac312" providerId="LiveId" clId="{38F2B5A3-5FBF-4222-83B1-91E5FD320F25}" dt="2024-02-20T04:54:58.818" v="2637" actId="2711"/>
          <ac:picMkLst>
            <pc:docMk/>
            <pc:sldMk cId="2151639561" sldId="297"/>
            <ac:picMk id="33" creationId="{00000000-0000-0000-0000-000000000000}"/>
          </ac:picMkLst>
        </pc:picChg>
        <pc:picChg chg="mod">
          <ac:chgData name="Tích Hợp Xã Hội Lịch Sử - Địa Lí Đại học" userId="3af8c7282a4ac312" providerId="LiveId" clId="{38F2B5A3-5FBF-4222-83B1-91E5FD320F25}" dt="2024-02-20T04:54:58.818" v="2637" actId="2711"/>
          <ac:picMkLst>
            <pc:docMk/>
            <pc:sldMk cId="2151639561" sldId="297"/>
            <ac:picMk id="34" creationId="{00000000-0000-0000-0000-000000000000}"/>
          </ac:picMkLst>
        </pc:picChg>
        <pc:picChg chg="mod">
          <ac:chgData name="Tích Hợp Xã Hội Lịch Sử - Địa Lí Đại học" userId="3af8c7282a4ac312" providerId="LiveId" clId="{38F2B5A3-5FBF-4222-83B1-91E5FD320F25}" dt="2024-02-20T04:54:58.818" v="2637" actId="2711"/>
          <ac:picMkLst>
            <pc:docMk/>
            <pc:sldMk cId="2151639561" sldId="297"/>
            <ac:picMk id="45" creationId="{00000000-0000-0000-0000-000000000000}"/>
          </ac:picMkLst>
        </pc:picChg>
        <pc:picChg chg="mod">
          <ac:chgData name="Tích Hợp Xã Hội Lịch Sử - Địa Lí Đại học" userId="3af8c7282a4ac312" providerId="LiveId" clId="{38F2B5A3-5FBF-4222-83B1-91E5FD320F25}" dt="2024-02-20T04:54:58.818" v="2637" actId="2711"/>
          <ac:picMkLst>
            <pc:docMk/>
            <pc:sldMk cId="2151639561" sldId="297"/>
            <ac:picMk id="51" creationId="{00000000-0000-0000-0000-000000000000}"/>
          </ac:picMkLst>
        </pc:picChg>
        <pc:picChg chg="mod">
          <ac:chgData name="Tích Hợp Xã Hội Lịch Sử - Địa Lí Đại học" userId="3af8c7282a4ac312" providerId="LiveId" clId="{38F2B5A3-5FBF-4222-83B1-91E5FD320F25}" dt="2024-02-20T04:54:58.818" v="2637" actId="2711"/>
          <ac:picMkLst>
            <pc:docMk/>
            <pc:sldMk cId="2151639561" sldId="297"/>
            <ac:picMk id="52" creationId="{00000000-0000-0000-0000-000000000000}"/>
          </ac:picMkLst>
        </pc:picChg>
        <pc:picChg chg="mod">
          <ac:chgData name="Tích Hợp Xã Hội Lịch Sử - Địa Lí Đại học" userId="3af8c7282a4ac312" providerId="LiveId" clId="{38F2B5A3-5FBF-4222-83B1-91E5FD320F25}" dt="2024-02-20T04:54:58.818" v="2637" actId="2711"/>
          <ac:picMkLst>
            <pc:docMk/>
            <pc:sldMk cId="2151639561" sldId="297"/>
            <ac:picMk id="1026" creationId="{00000000-0000-0000-0000-000000000000}"/>
          </ac:picMkLst>
        </pc:picChg>
        <pc:picChg chg="mod">
          <ac:chgData name="Tích Hợp Xã Hội Lịch Sử - Địa Lí Đại học" userId="3af8c7282a4ac312" providerId="LiveId" clId="{38F2B5A3-5FBF-4222-83B1-91E5FD320F25}" dt="2024-02-20T04:54:58.818" v="2637" actId="2711"/>
          <ac:picMkLst>
            <pc:docMk/>
            <pc:sldMk cId="2151639561" sldId="297"/>
            <ac:picMk id="1027" creationId="{00000000-0000-0000-0000-000000000000}"/>
          </ac:picMkLst>
        </pc:picChg>
      </pc:sldChg>
      <pc:sldChg chg="modSp add">
        <pc:chgData name="Tích Hợp Xã Hội Lịch Sử - Địa Lí Đại học" userId="3af8c7282a4ac312" providerId="LiveId" clId="{38F2B5A3-5FBF-4222-83B1-91E5FD320F25}" dt="2024-02-20T04:55:05.199" v="2638" actId="2711"/>
        <pc:sldMkLst>
          <pc:docMk/>
          <pc:sldMk cId="354972349" sldId="298"/>
        </pc:sldMkLst>
        <pc:spChg chg="mod">
          <ac:chgData name="Tích Hợp Xã Hội Lịch Sử - Địa Lí Đại học" userId="3af8c7282a4ac312" providerId="LiveId" clId="{38F2B5A3-5FBF-4222-83B1-91E5FD320F25}" dt="2024-02-20T04:55:05.199" v="2638" actId="2711"/>
          <ac:spMkLst>
            <pc:docMk/>
            <pc:sldMk cId="354972349" sldId="298"/>
            <ac:spMk id="37" creationId="{00000000-0000-0000-0000-000000000000}"/>
          </ac:spMkLst>
        </pc:spChg>
        <pc:spChg chg="mod">
          <ac:chgData name="Tích Hợp Xã Hội Lịch Sử - Địa Lí Đại học" userId="3af8c7282a4ac312" providerId="LiveId" clId="{38F2B5A3-5FBF-4222-83B1-91E5FD320F25}" dt="2024-02-20T04:55:05.199" v="2638" actId="2711"/>
          <ac:spMkLst>
            <pc:docMk/>
            <pc:sldMk cId="354972349" sldId="298"/>
            <ac:spMk id="39" creationId="{00000000-0000-0000-0000-000000000000}"/>
          </ac:spMkLst>
        </pc:spChg>
        <pc:spChg chg="mod">
          <ac:chgData name="Tích Hợp Xã Hội Lịch Sử - Địa Lí Đại học" userId="3af8c7282a4ac312" providerId="LiveId" clId="{38F2B5A3-5FBF-4222-83B1-91E5FD320F25}" dt="2024-02-20T04:55:05.199" v="2638" actId="2711"/>
          <ac:spMkLst>
            <pc:docMk/>
            <pc:sldMk cId="354972349" sldId="298"/>
            <ac:spMk id="40" creationId="{00000000-0000-0000-0000-000000000000}"/>
          </ac:spMkLst>
        </pc:spChg>
        <pc:spChg chg="mod">
          <ac:chgData name="Tích Hợp Xã Hội Lịch Sử - Địa Lí Đại học" userId="3af8c7282a4ac312" providerId="LiveId" clId="{38F2B5A3-5FBF-4222-83B1-91E5FD320F25}" dt="2024-02-20T04:55:05.199" v="2638" actId="2711"/>
          <ac:spMkLst>
            <pc:docMk/>
            <pc:sldMk cId="354972349" sldId="298"/>
            <ac:spMk id="41" creationId="{00000000-0000-0000-0000-000000000000}"/>
          </ac:spMkLst>
        </pc:spChg>
        <pc:spChg chg="mod">
          <ac:chgData name="Tích Hợp Xã Hội Lịch Sử - Địa Lí Đại học" userId="3af8c7282a4ac312" providerId="LiveId" clId="{38F2B5A3-5FBF-4222-83B1-91E5FD320F25}" dt="2024-02-20T04:55:05.199" v="2638" actId="2711"/>
          <ac:spMkLst>
            <pc:docMk/>
            <pc:sldMk cId="354972349" sldId="298"/>
            <ac:spMk id="42" creationId="{00000000-0000-0000-0000-000000000000}"/>
          </ac:spMkLst>
        </pc:spChg>
        <pc:spChg chg="mod">
          <ac:chgData name="Tích Hợp Xã Hội Lịch Sử - Địa Lí Đại học" userId="3af8c7282a4ac312" providerId="LiveId" clId="{38F2B5A3-5FBF-4222-83B1-91E5FD320F25}" dt="2024-02-20T04:55:05.199" v="2638" actId="2711"/>
          <ac:spMkLst>
            <pc:docMk/>
            <pc:sldMk cId="354972349" sldId="298"/>
            <ac:spMk id="43" creationId="{00000000-0000-0000-0000-000000000000}"/>
          </ac:spMkLst>
        </pc:spChg>
        <pc:spChg chg="mod">
          <ac:chgData name="Tích Hợp Xã Hội Lịch Sử - Địa Lí Đại học" userId="3af8c7282a4ac312" providerId="LiveId" clId="{38F2B5A3-5FBF-4222-83B1-91E5FD320F25}" dt="2024-02-20T04:55:05.199" v="2638" actId="2711"/>
          <ac:spMkLst>
            <pc:docMk/>
            <pc:sldMk cId="354972349" sldId="298"/>
            <ac:spMk id="64" creationId="{00000000-0000-0000-0000-000000000000}"/>
          </ac:spMkLst>
        </pc:spChg>
        <pc:spChg chg="mod">
          <ac:chgData name="Tích Hợp Xã Hội Lịch Sử - Địa Lí Đại học" userId="3af8c7282a4ac312" providerId="LiveId" clId="{38F2B5A3-5FBF-4222-83B1-91E5FD320F25}" dt="2024-02-20T04:55:05.199" v="2638" actId="2711"/>
          <ac:spMkLst>
            <pc:docMk/>
            <pc:sldMk cId="354972349" sldId="298"/>
            <ac:spMk id="65" creationId="{00000000-0000-0000-0000-000000000000}"/>
          </ac:spMkLst>
        </pc:spChg>
        <pc:grpChg chg="mod">
          <ac:chgData name="Tích Hợp Xã Hội Lịch Sử - Địa Lí Đại học" userId="3af8c7282a4ac312" providerId="LiveId" clId="{38F2B5A3-5FBF-4222-83B1-91E5FD320F25}" dt="2024-02-20T04:55:05.199" v="2638" actId="2711"/>
          <ac:grpSpMkLst>
            <pc:docMk/>
            <pc:sldMk cId="354972349" sldId="298"/>
            <ac:grpSpMk id="25" creationId="{00000000-0000-0000-0000-000000000000}"/>
          </ac:grpSpMkLst>
        </pc:grpChg>
        <pc:grpChg chg="mod">
          <ac:chgData name="Tích Hợp Xã Hội Lịch Sử - Địa Lí Đại học" userId="3af8c7282a4ac312" providerId="LiveId" clId="{38F2B5A3-5FBF-4222-83B1-91E5FD320F25}" dt="2024-02-20T04:55:05.199" v="2638" actId="2711"/>
          <ac:grpSpMkLst>
            <pc:docMk/>
            <pc:sldMk cId="354972349" sldId="298"/>
            <ac:grpSpMk id="29" creationId="{A3772A17-BB74-4A75-BA55-D622FE4D0639}"/>
          </ac:grpSpMkLst>
        </pc:grpChg>
        <pc:grpChg chg="mod">
          <ac:chgData name="Tích Hợp Xã Hội Lịch Sử - Địa Lí Đại học" userId="3af8c7282a4ac312" providerId="LiveId" clId="{38F2B5A3-5FBF-4222-83B1-91E5FD320F25}" dt="2024-02-20T04:55:05.199" v="2638" actId="2711"/>
          <ac:grpSpMkLst>
            <pc:docMk/>
            <pc:sldMk cId="354972349" sldId="298"/>
            <ac:grpSpMk id="46" creationId="{A3772A17-BB74-4A75-BA55-D622FE4D0639}"/>
          </ac:grpSpMkLst>
        </pc:grpChg>
        <pc:grpChg chg="mod">
          <ac:chgData name="Tích Hợp Xã Hội Lịch Sử - Địa Lí Đại học" userId="3af8c7282a4ac312" providerId="LiveId" clId="{38F2B5A3-5FBF-4222-83B1-91E5FD320F25}" dt="2024-02-20T04:55:05.199" v="2638" actId="2711"/>
          <ac:grpSpMkLst>
            <pc:docMk/>
            <pc:sldMk cId="354972349" sldId="298"/>
            <ac:grpSpMk id="52" creationId="{A3772A17-BB74-4A75-BA55-D622FE4D0639}"/>
          </ac:grpSpMkLst>
        </pc:grpChg>
        <pc:grpChg chg="mod">
          <ac:chgData name="Tích Hợp Xã Hội Lịch Sử - Địa Lí Đại học" userId="3af8c7282a4ac312" providerId="LiveId" clId="{38F2B5A3-5FBF-4222-83B1-91E5FD320F25}" dt="2024-02-20T04:55:05.199" v="2638" actId="2711"/>
          <ac:grpSpMkLst>
            <pc:docMk/>
            <pc:sldMk cId="354972349" sldId="298"/>
            <ac:grpSpMk id="58" creationId="{A3772A17-BB74-4A75-BA55-D622FE4D0639}"/>
          </ac:grpSpMkLst>
        </pc:grpChg>
        <pc:picChg chg="mod">
          <ac:chgData name="Tích Hợp Xã Hội Lịch Sử - Địa Lí Đại học" userId="3af8c7282a4ac312" providerId="LiveId" clId="{38F2B5A3-5FBF-4222-83B1-91E5FD320F25}" dt="2024-02-20T04:55:05.199" v="2638" actId="2711"/>
          <ac:picMkLst>
            <pc:docMk/>
            <pc:sldMk cId="354972349" sldId="298"/>
            <ac:picMk id="18" creationId="{00000000-0000-0000-0000-000000000000}"/>
          </ac:picMkLst>
        </pc:picChg>
        <pc:picChg chg="mod">
          <ac:chgData name="Tích Hợp Xã Hội Lịch Sử - Địa Lí Đại học" userId="3af8c7282a4ac312" providerId="LiveId" clId="{38F2B5A3-5FBF-4222-83B1-91E5FD320F25}" dt="2024-02-20T04:55:05.199" v="2638" actId="2711"/>
          <ac:picMkLst>
            <pc:docMk/>
            <pc:sldMk cId="354972349" sldId="298"/>
            <ac:picMk id="21" creationId="{00000000-0000-0000-0000-000000000000}"/>
          </ac:picMkLst>
        </pc:picChg>
        <pc:picChg chg="mod">
          <ac:chgData name="Tích Hợp Xã Hội Lịch Sử - Địa Lí Đại học" userId="3af8c7282a4ac312" providerId="LiveId" clId="{38F2B5A3-5FBF-4222-83B1-91E5FD320F25}" dt="2024-02-20T04:55:05.199" v="2638" actId="2711"/>
          <ac:picMkLst>
            <pc:docMk/>
            <pc:sldMk cId="354972349" sldId="298"/>
            <ac:picMk id="22" creationId="{00000000-0000-0000-0000-000000000000}"/>
          </ac:picMkLst>
        </pc:picChg>
        <pc:picChg chg="mod">
          <ac:chgData name="Tích Hợp Xã Hội Lịch Sử - Địa Lí Đại học" userId="3af8c7282a4ac312" providerId="LiveId" clId="{38F2B5A3-5FBF-4222-83B1-91E5FD320F25}" dt="2024-02-20T04:55:05.199" v="2638" actId="2711"/>
          <ac:picMkLst>
            <pc:docMk/>
            <pc:sldMk cId="354972349" sldId="298"/>
            <ac:picMk id="23" creationId="{00000000-0000-0000-0000-000000000000}"/>
          </ac:picMkLst>
        </pc:picChg>
        <pc:picChg chg="mod">
          <ac:chgData name="Tích Hợp Xã Hội Lịch Sử - Địa Lí Đại học" userId="3af8c7282a4ac312" providerId="LiveId" clId="{38F2B5A3-5FBF-4222-83B1-91E5FD320F25}" dt="2024-02-20T04:55:05.199" v="2638" actId="2711"/>
          <ac:picMkLst>
            <pc:docMk/>
            <pc:sldMk cId="354972349" sldId="298"/>
            <ac:picMk id="24" creationId="{00000000-0000-0000-0000-000000000000}"/>
          </ac:picMkLst>
        </pc:picChg>
        <pc:picChg chg="mod">
          <ac:chgData name="Tích Hợp Xã Hội Lịch Sử - Địa Lí Đại học" userId="3af8c7282a4ac312" providerId="LiveId" clId="{38F2B5A3-5FBF-4222-83B1-91E5FD320F25}" dt="2024-02-20T04:55:05.199" v="2638" actId="2711"/>
          <ac:picMkLst>
            <pc:docMk/>
            <pc:sldMk cId="354972349" sldId="298"/>
            <ac:picMk id="28" creationId="{00000000-0000-0000-0000-000000000000}"/>
          </ac:picMkLst>
        </pc:picChg>
        <pc:picChg chg="mod">
          <ac:chgData name="Tích Hợp Xã Hội Lịch Sử - Địa Lí Đại học" userId="3af8c7282a4ac312" providerId="LiveId" clId="{38F2B5A3-5FBF-4222-83B1-91E5FD320F25}" dt="2024-02-20T04:55:05.199" v="2638" actId="2711"/>
          <ac:picMkLst>
            <pc:docMk/>
            <pc:sldMk cId="354972349" sldId="298"/>
            <ac:picMk id="34" creationId="{00000000-0000-0000-0000-000000000000}"/>
          </ac:picMkLst>
        </pc:picChg>
        <pc:picChg chg="mod">
          <ac:chgData name="Tích Hợp Xã Hội Lịch Sử - Địa Lí Đại học" userId="3af8c7282a4ac312" providerId="LiveId" clId="{38F2B5A3-5FBF-4222-83B1-91E5FD320F25}" dt="2024-02-20T04:55:05.199" v="2638" actId="2711"/>
          <ac:picMkLst>
            <pc:docMk/>
            <pc:sldMk cId="354972349" sldId="298"/>
            <ac:picMk id="35" creationId="{00000000-0000-0000-0000-000000000000}"/>
          </ac:picMkLst>
        </pc:picChg>
        <pc:picChg chg="mod">
          <ac:chgData name="Tích Hợp Xã Hội Lịch Sử - Địa Lí Đại học" userId="3af8c7282a4ac312" providerId="LiveId" clId="{38F2B5A3-5FBF-4222-83B1-91E5FD320F25}" dt="2024-02-20T04:55:05.199" v="2638" actId="2711"/>
          <ac:picMkLst>
            <pc:docMk/>
            <pc:sldMk cId="354972349" sldId="298"/>
            <ac:picMk id="36" creationId="{00000000-0000-0000-0000-000000000000}"/>
          </ac:picMkLst>
        </pc:picChg>
        <pc:picChg chg="mod">
          <ac:chgData name="Tích Hợp Xã Hội Lịch Sử - Địa Lí Đại học" userId="3af8c7282a4ac312" providerId="LiveId" clId="{38F2B5A3-5FBF-4222-83B1-91E5FD320F25}" dt="2024-02-20T04:55:05.199" v="2638" actId="2711"/>
          <ac:picMkLst>
            <pc:docMk/>
            <pc:sldMk cId="354972349" sldId="298"/>
            <ac:picMk id="38" creationId="{00000000-0000-0000-0000-000000000000}"/>
          </ac:picMkLst>
        </pc:picChg>
        <pc:picChg chg="mod">
          <ac:chgData name="Tích Hợp Xã Hội Lịch Sử - Địa Lí Đại học" userId="3af8c7282a4ac312" providerId="LiveId" clId="{38F2B5A3-5FBF-4222-83B1-91E5FD320F25}" dt="2024-02-20T04:55:05.199" v="2638" actId="2711"/>
          <ac:picMkLst>
            <pc:docMk/>
            <pc:sldMk cId="354972349" sldId="298"/>
            <ac:picMk id="44" creationId="{00000000-0000-0000-0000-000000000000}"/>
          </ac:picMkLst>
        </pc:picChg>
        <pc:picChg chg="mod">
          <ac:chgData name="Tích Hợp Xã Hội Lịch Sử - Địa Lí Đại học" userId="3af8c7282a4ac312" providerId="LiveId" clId="{38F2B5A3-5FBF-4222-83B1-91E5FD320F25}" dt="2024-02-20T04:55:05.199" v="2638" actId="2711"/>
          <ac:picMkLst>
            <pc:docMk/>
            <pc:sldMk cId="354972349" sldId="298"/>
            <ac:picMk id="1026" creationId="{00000000-0000-0000-0000-000000000000}"/>
          </ac:picMkLst>
        </pc:picChg>
        <pc:picChg chg="mod">
          <ac:chgData name="Tích Hợp Xã Hội Lịch Sử - Địa Lí Đại học" userId="3af8c7282a4ac312" providerId="LiveId" clId="{38F2B5A3-5FBF-4222-83B1-91E5FD320F25}" dt="2024-02-20T04:55:05.199" v="2638" actId="2711"/>
          <ac:picMkLst>
            <pc:docMk/>
            <pc:sldMk cId="354972349" sldId="298"/>
            <ac:picMk id="1029" creationId="{00000000-0000-0000-0000-000000000000}"/>
          </ac:picMkLst>
        </pc:picChg>
        <pc:picChg chg="mod">
          <ac:chgData name="Tích Hợp Xã Hội Lịch Sử - Địa Lí Đại học" userId="3af8c7282a4ac312" providerId="LiveId" clId="{38F2B5A3-5FBF-4222-83B1-91E5FD320F25}" dt="2024-02-20T04:55:05.199" v="2638" actId="2711"/>
          <ac:picMkLst>
            <pc:docMk/>
            <pc:sldMk cId="354972349" sldId="298"/>
            <ac:picMk id="1030" creationId="{00000000-0000-0000-0000-000000000000}"/>
          </ac:picMkLst>
        </pc:picChg>
        <pc:picChg chg="mod">
          <ac:chgData name="Tích Hợp Xã Hội Lịch Sử - Địa Lí Đại học" userId="3af8c7282a4ac312" providerId="LiveId" clId="{38F2B5A3-5FBF-4222-83B1-91E5FD320F25}" dt="2024-02-20T04:55:05.199" v="2638" actId="2711"/>
          <ac:picMkLst>
            <pc:docMk/>
            <pc:sldMk cId="354972349" sldId="298"/>
            <ac:picMk id="1031" creationId="{00000000-0000-0000-0000-000000000000}"/>
          </ac:picMkLst>
        </pc:picChg>
        <pc:picChg chg="mod">
          <ac:chgData name="Tích Hợp Xã Hội Lịch Sử - Địa Lí Đại học" userId="3af8c7282a4ac312" providerId="LiveId" clId="{38F2B5A3-5FBF-4222-83B1-91E5FD320F25}" dt="2024-02-20T04:55:05.199" v="2638" actId="2711"/>
          <ac:picMkLst>
            <pc:docMk/>
            <pc:sldMk cId="354972349" sldId="298"/>
            <ac:picMk id="2050" creationId="{00000000-0000-0000-0000-000000000000}"/>
          </ac:picMkLst>
        </pc:picChg>
      </pc:sldChg>
      <pc:sldChg chg="addSp delSp modSp add mod delAnim modAnim">
        <pc:chgData name="Tích Hợp Xã Hội Lịch Sử - Địa Lí Đại học" userId="3af8c7282a4ac312" providerId="LiveId" clId="{38F2B5A3-5FBF-4222-83B1-91E5FD320F25}" dt="2024-02-20T15:29:46.608" v="3209" actId="1036"/>
        <pc:sldMkLst>
          <pc:docMk/>
          <pc:sldMk cId="736263814" sldId="299"/>
        </pc:sldMkLst>
        <pc:spChg chg="add del mod">
          <ac:chgData name="Tích Hợp Xã Hội Lịch Sử - Địa Lí Đại học" userId="3af8c7282a4ac312" providerId="LiveId" clId="{38F2B5A3-5FBF-4222-83B1-91E5FD320F25}" dt="2024-02-20T15:17:47.188" v="2924" actId="478"/>
          <ac:spMkLst>
            <pc:docMk/>
            <pc:sldMk cId="736263814" sldId="299"/>
            <ac:spMk id="2" creationId="{7145DF35-C693-E73E-671C-46383537F914}"/>
          </ac:spMkLst>
        </pc:spChg>
        <pc:spChg chg="mod">
          <ac:chgData name="Tích Hợp Xã Hội Lịch Sử - Địa Lí Đại học" userId="3af8c7282a4ac312" providerId="LiveId" clId="{38F2B5A3-5FBF-4222-83B1-91E5FD320F25}" dt="2024-02-20T15:17:10.022" v="2920" actId="1035"/>
          <ac:spMkLst>
            <pc:docMk/>
            <pc:sldMk cId="736263814" sldId="299"/>
            <ac:spMk id="3" creationId="{10A251CD-6351-0084-4AE9-61DE7C547A45}"/>
          </ac:spMkLst>
        </pc:spChg>
        <pc:spChg chg="del">
          <ac:chgData name="Tích Hợp Xã Hội Lịch Sử - Địa Lí Đại học" userId="3af8c7282a4ac312" providerId="LiveId" clId="{38F2B5A3-5FBF-4222-83B1-91E5FD320F25}" dt="2024-02-20T15:17:22.034" v="2921" actId="478"/>
          <ac:spMkLst>
            <pc:docMk/>
            <pc:sldMk cId="736263814" sldId="299"/>
            <ac:spMk id="4" creationId="{BAF3E0AE-7D08-6976-F0EA-019CED38DA31}"/>
          </ac:spMkLst>
        </pc:spChg>
        <pc:spChg chg="del">
          <ac:chgData name="Tích Hợp Xã Hội Lịch Sử - Địa Lí Đại học" userId="3af8c7282a4ac312" providerId="LiveId" clId="{38F2B5A3-5FBF-4222-83B1-91E5FD320F25}" dt="2024-02-20T15:17:25.483" v="2922" actId="478"/>
          <ac:spMkLst>
            <pc:docMk/>
            <pc:sldMk cId="736263814" sldId="299"/>
            <ac:spMk id="6" creationId="{EF9E96A9-D52A-3A49-0DE3-CB6067E004B9}"/>
          </ac:spMkLst>
        </pc:spChg>
        <pc:spChg chg="add mod">
          <ac:chgData name="Tích Hợp Xã Hội Lịch Sử - Địa Lí Đại học" userId="3af8c7282a4ac312" providerId="LiveId" clId="{38F2B5A3-5FBF-4222-83B1-91E5FD320F25}" dt="2024-02-20T15:18:09.050" v="2926" actId="1076"/>
          <ac:spMkLst>
            <pc:docMk/>
            <pc:sldMk cId="736263814" sldId="299"/>
            <ac:spMk id="8" creationId="{1B47DB0A-FF76-BE7A-3972-B938D1076D3B}"/>
          </ac:spMkLst>
        </pc:spChg>
        <pc:spChg chg="add mod">
          <ac:chgData name="Tích Hợp Xã Hội Lịch Sử - Địa Lí Đại học" userId="3af8c7282a4ac312" providerId="LiveId" clId="{38F2B5A3-5FBF-4222-83B1-91E5FD320F25}" dt="2024-02-20T15:29:46.608" v="3209" actId="1036"/>
          <ac:spMkLst>
            <pc:docMk/>
            <pc:sldMk cId="736263814" sldId="299"/>
            <ac:spMk id="9" creationId="{E804847B-2AF7-D09C-9A52-3FEB69708425}"/>
          </ac:spMkLst>
        </pc:spChg>
        <pc:spChg chg="add del mod">
          <ac:chgData name="Tích Hợp Xã Hội Lịch Sử - Địa Lí Đại học" userId="3af8c7282a4ac312" providerId="LiveId" clId="{38F2B5A3-5FBF-4222-83B1-91E5FD320F25}" dt="2024-02-20T15:21:57.227" v="3016" actId="478"/>
          <ac:spMkLst>
            <pc:docMk/>
            <pc:sldMk cId="736263814" sldId="299"/>
            <ac:spMk id="11" creationId="{76F57CE9-8465-D180-BAA8-ED8A0CFFC8E0}"/>
          </ac:spMkLst>
        </pc:spChg>
        <pc:spChg chg="add del mod">
          <ac:chgData name="Tích Hợp Xã Hội Lịch Sử - Địa Lí Đại học" userId="3af8c7282a4ac312" providerId="LiveId" clId="{38F2B5A3-5FBF-4222-83B1-91E5FD320F25}" dt="2024-02-20T15:22:52.289" v="3022" actId="478"/>
          <ac:spMkLst>
            <pc:docMk/>
            <pc:sldMk cId="736263814" sldId="299"/>
            <ac:spMk id="13" creationId="{D9A7F2B3-2EFA-4EF7-8988-33B14BA27425}"/>
          </ac:spMkLst>
        </pc:spChg>
        <pc:spChg chg="add del mod">
          <ac:chgData name="Tích Hợp Xã Hội Lịch Sử - Địa Lí Đại học" userId="3af8c7282a4ac312" providerId="LiveId" clId="{38F2B5A3-5FBF-4222-83B1-91E5FD320F25}" dt="2024-02-20T15:24:21.993" v="3044" actId="11529"/>
          <ac:spMkLst>
            <pc:docMk/>
            <pc:sldMk cId="736263814" sldId="299"/>
            <ac:spMk id="15" creationId="{B7DF6C09-13F0-E38D-EB04-7CB05EC3E68D}"/>
          </ac:spMkLst>
        </pc:spChg>
        <pc:spChg chg="add mod">
          <ac:chgData name="Tích Hợp Xã Hội Lịch Sử - Địa Lí Đại học" userId="3af8c7282a4ac312" providerId="LiveId" clId="{38F2B5A3-5FBF-4222-83B1-91E5FD320F25}" dt="2024-02-20T15:29:28.434" v="3186" actId="207"/>
          <ac:spMkLst>
            <pc:docMk/>
            <pc:sldMk cId="736263814" sldId="299"/>
            <ac:spMk id="16" creationId="{610B371A-A45A-B066-A75B-60693AEE31F4}"/>
          </ac:spMkLst>
        </pc:spChg>
        <pc:spChg chg="add mod">
          <ac:chgData name="Tích Hợp Xã Hội Lịch Sử - Địa Lí Đại học" userId="3af8c7282a4ac312" providerId="LiveId" clId="{38F2B5A3-5FBF-4222-83B1-91E5FD320F25}" dt="2024-02-20T15:29:16.681" v="3185" actId="207"/>
          <ac:spMkLst>
            <pc:docMk/>
            <pc:sldMk cId="736263814" sldId="299"/>
            <ac:spMk id="17" creationId="{00AC58B7-8672-3ECF-C1F6-C2311726AE4F}"/>
          </ac:spMkLst>
        </pc:spChg>
        <pc:grpChg chg="add mod">
          <ac:chgData name="Tích Hợp Xã Hội Lịch Sử - Địa Lí Đại học" userId="3af8c7282a4ac312" providerId="LiveId" clId="{38F2B5A3-5FBF-4222-83B1-91E5FD320F25}" dt="2024-02-20T15:18:09.050" v="2926" actId="1076"/>
          <ac:grpSpMkLst>
            <pc:docMk/>
            <pc:sldMk cId="736263814" sldId="299"/>
            <ac:grpSpMk id="12" creationId="{A5D3A70D-AD6D-C056-671B-184EC6064FE4}"/>
          </ac:grpSpMkLst>
        </pc:grpChg>
        <pc:picChg chg="add mod">
          <ac:chgData name="Tích Hợp Xã Hội Lịch Sử - Địa Lí Đại học" userId="3af8c7282a4ac312" providerId="LiveId" clId="{38F2B5A3-5FBF-4222-83B1-91E5FD320F25}" dt="2024-02-20T15:17:43.062" v="2923"/>
          <ac:picMkLst>
            <pc:docMk/>
            <pc:sldMk cId="736263814" sldId="299"/>
            <ac:picMk id="5" creationId="{A25DD518-271F-F543-B0F7-EAD6D6473896}"/>
          </ac:picMkLst>
        </pc:picChg>
        <pc:picChg chg="add mod">
          <ac:chgData name="Tích Hợp Xã Hội Lịch Sử - Địa Lí Đại học" userId="3af8c7282a4ac312" providerId="LiveId" clId="{38F2B5A3-5FBF-4222-83B1-91E5FD320F25}" dt="2024-02-20T15:18:09.050" v="2926" actId="1076"/>
          <ac:picMkLst>
            <pc:docMk/>
            <pc:sldMk cId="736263814" sldId="299"/>
            <ac:picMk id="7" creationId="{89897951-2F7C-7230-3CBB-DC22B266098E}"/>
          </ac:picMkLst>
        </pc:picChg>
        <pc:picChg chg="add mod">
          <ac:chgData name="Tích Hợp Xã Hội Lịch Sử - Địa Lí Đại học" userId="3af8c7282a4ac312" providerId="LiveId" clId="{38F2B5A3-5FBF-4222-83B1-91E5FD320F25}" dt="2024-02-20T15:29:42.225" v="3200" actId="1036"/>
          <ac:picMkLst>
            <pc:docMk/>
            <pc:sldMk cId="736263814" sldId="299"/>
            <ac:picMk id="10" creationId="{310EA7C3-CED1-F148-CF9A-B5B0F9FBDD9A}"/>
          </ac:picMkLst>
        </pc:picChg>
        <pc:picChg chg="mod">
          <ac:chgData name="Tích Hợp Xã Hội Lịch Sử - Địa Lí Đại học" userId="3af8c7282a4ac312" providerId="LiveId" clId="{38F2B5A3-5FBF-4222-83B1-91E5FD320F25}" dt="2024-02-20T15:19:24.111" v="2932" actId="1076"/>
          <ac:picMkLst>
            <pc:docMk/>
            <pc:sldMk cId="736263814" sldId="299"/>
            <ac:picMk id="14" creationId="{E361B09A-253F-DBB2-C45C-FEA975A9481E}"/>
          </ac:picMkLst>
        </pc:picChg>
      </pc:sldChg>
      <pc:sldChg chg="add del">
        <pc:chgData name="Tích Hợp Xã Hội Lịch Sử - Địa Lí Đại học" userId="3af8c7282a4ac312" providerId="LiveId" clId="{38F2B5A3-5FBF-4222-83B1-91E5FD320F25}" dt="2024-02-20T15:26:45.420" v="3076" actId="2696"/>
        <pc:sldMkLst>
          <pc:docMk/>
          <pc:sldMk cId="530558383" sldId="300"/>
        </pc:sldMkLst>
      </pc:sldChg>
      <pc:sldChg chg="addSp delSp modSp add mod modAnim">
        <pc:chgData name="Tích Hợp Xã Hội Lịch Sử - Địa Lí Đại học" userId="3af8c7282a4ac312" providerId="LiveId" clId="{38F2B5A3-5FBF-4222-83B1-91E5FD320F25}" dt="2024-02-20T15:44:39.013" v="3363" actId="122"/>
        <pc:sldMkLst>
          <pc:docMk/>
          <pc:sldMk cId="1834863057" sldId="300"/>
        </pc:sldMkLst>
        <pc:spChg chg="del">
          <ac:chgData name="Tích Hợp Xã Hội Lịch Sử - Địa Lí Đại học" userId="3af8c7282a4ac312" providerId="LiveId" clId="{38F2B5A3-5FBF-4222-83B1-91E5FD320F25}" dt="2024-02-20T15:30:24.703" v="3211" actId="478"/>
          <ac:spMkLst>
            <pc:docMk/>
            <pc:sldMk cId="1834863057" sldId="300"/>
            <ac:spMk id="3" creationId="{ED7DBE53-0797-B3FB-7E1D-9B367578576C}"/>
          </ac:spMkLst>
        </pc:spChg>
        <pc:spChg chg="add mod">
          <ac:chgData name="Tích Hợp Xã Hội Lịch Sử - Địa Lí Đại học" userId="3af8c7282a4ac312" providerId="LiveId" clId="{38F2B5A3-5FBF-4222-83B1-91E5FD320F25}" dt="2024-02-20T15:44:39.013" v="3363" actId="122"/>
          <ac:spMkLst>
            <pc:docMk/>
            <pc:sldMk cId="1834863057" sldId="300"/>
            <ac:spMk id="4" creationId="{DBF03109-4878-4291-C9E7-EB538CD32761}"/>
          </ac:spMkLst>
        </pc:spChg>
        <pc:spChg chg="add mod">
          <ac:chgData name="Tích Hợp Xã Hội Lịch Sử - Địa Lí Đại học" userId="3af8c7282a4ac312" providerId="LiveId" clId="{38F2B5A3-5FBF-4222-83B1-91E5FD320F25}" dt="2024-02-20T15:42:57.147" v="3346" actId="1038"/>
          <ac:spMkLst>
            <pc:docMk/>
            <pc:sldMk cId="1834863057" sldId="300"/>
            <ac:spMk id="6" creationId="{7CB8B849-C180-5581-9D0A-4EF7A8DE67A1}"/>
          </ac:spMkLst>
        </pc:spChg>
        <pc:spChg chg="del">
          <ac:chgData name="Tích Hợp Xã Hội Lịch Sử - Địa Lí Đại học" userId="3af8c7282a4ac312" providerId="LiveId" clId="{38F2B5A3-5FBF-4222-83B1-91E5FD320F25}" dt="2024-02-20T15:30:24.703" v="3211" actId="478"/>
          <ac:spMkLst>
            <pc:docMk/>
            <pc:sldMk cId="1834863057" sldId="300"/>
            <ac:spMk id="9" creationId="{C2882E8F-DF27-260C-FF1B-F1FA872731DE}"/>
          </ac:spMkLst>
        </pc:spChg>
        <pc:spChg chg="add del mod">
          <ac:chgData name="Tích Hợp Xã Hội Lịch Sử - Địa Lí Đại học" userId="3af8c7282a4ac312" providerId="LiveId" clId="{38F2B5A3-5FBF-4222-83B1-91E5FD320F25}" dt="2024-02-20T15:43:35.757" v="3350" actId="478"/>
          <ac:spMkLst>
            <pc:docMk/>
            <pc:sldMk cId="1834863057" sldId="300"/>
            <ac:spMk id="13" creationId="{ADF659C0-0D61-CD04-CCC4-E0AC2FEC5607}"/>
          </ac:spMkLst>
        </pc:spChg>
        <pc:spChg chg="del">
          <ac:chgData name="Tích Hợp Xã Hội Lịch Sử - Địa Lí Đại học" userId="3af8c7282a4ac312" providerId="LiveId" clId="{38F2B5A3-5FBF-4222-83B1-91E5FD320F25}" dt="2024-02-20T15:30:24.703" v="3211" actId="478"/>
          <ac:spMkLst>
            <pc:docMk/>
            <pc:sldMk cId="1834863057" sldId="300"/>
            <ac:spMk id="16" creationId="{A63384D3-3943-C5BC-787A-8BC0E7BDC363}"/>
          </ac:spMkLst>
        </pc:spChg>
        <pc:spChg chg="del">
          <ac:chgData name="Tích Hợp Xã Hội Lịch Sử - Địa Lí Đại học" userId="3af8c7282a4ac312" providerId="LiveId" clId="{38F2B5A3-5FBF-4222-83B1-91E5FD320F25}" dt="2024-02-20T15:30:24.703" v="3211" actId="478"/>
          <ac:spMkLst>
            <pc:docMk/>
            <pc:sldMk cId="1834863057" sldId="300"/>
            <ac:spMk id="17" creationId="{3818AB48-9B6C-A772-0509-3935EA6F156F}"/>
          </ac:spMkLst>
        </pc:spChg>
        <pc:spChg chg="add mod">
          <ac:chgData name="Tích Hợp Xã Hội Lịch Sử - Địa Lí Đại học" userId="3af8c7282a4ac312" providerId="LiveId" clId="{38F2B5A3-5FBF-4222-83B1-91E5FD320F25}" dt="2024-02-20T15:44:08.095" v="3361" actId="207"/>
          <ac:spMkLst>
            <pc:docMk/>
            <pc:sldMk cId="1834863057" sldId="300"/>
            <ac:spMk id="18" creationId="{3D6DF2AF-C69B-CE48-4D9E-0B051355F819}"/>
          </ac:spMkLst>
        </pc:spChg>
        <pc:grpChg chg="del">
          <ac:chgData name="Tích Hợp Xã Hội Lịch Sử - Địa Lí Đại học" userId="3af8c7282a4ac312" providerId="LiveId" clId="{38F2B5A3-5FBF-4222-83B1-91E5FD320F25}" dt="2024-02-20T15:30:24.703" v="3211" actId="478"/>
          <ac:grpSpMkLst>
            <pc:docMk/>
            <pc:sldMk cId="1834863057" sldId="300"/>
            <ac:grpSpMk id="12" creationId="{3CA88541-D137-9536-A1FC-75D70B56FF06}"/>
          </ac:grpSpMkLst>
        </pc:grpChg>
        <pc:grpChg chg="add mod">
          <ac:chgData name="Tích Hợp Xã Hội Lịch Sử - Địa Lí Đại học" userId="3af8c7282a4ac312" providerId="LiveId" clId="{38F2B5A3-5FBF-4222-83B1-91E5FD320F25}" dt="2024-02-20T15:42:02.125" v="3271" actId="1037"/>
          <ac:grpSpMkLst>
            <pc:docMk/>
            <pc:sldMk cId="1834863057" sldId="300"/>
            <ac:grpSpMk id="15" creationId="{CBA858CD-8775-16E4-81B3-8D7AFF5B304D}"/>
          </ac:grpSpMkLst>
        </pc:grpChg>
        <pc:picChg chg="add mod">
          <ac:chgData name="Tích Hợp Xã Hội Lịch Sử - Địa Lí Đại học" userId="3af8c7282a4ac312" providerId="LiveId" clId="{38F2B5A3-5FBF-4222-83B1-91E5FD320F25}" dt="2024-02-20T15:42:02.125" v="3271" actId="1037"/>
          <ac:picMkLst>
            <pc:docMk/>
            <pc:sldMk cId="1834863057" sldId="300"/>
            <ac:picMk id="2" creationId="{094F5710-744E-9439-0B1D-0EA88E8359B6}"/>
          </ac:picMkLst>
        </pc:picChg>
        <pc:picChg chg="del">
          <ac:chgData name="Tích Hợp Xã Hội Lịch Sử - Địa Lí Đại học" userId="3af8c7282a4ac312" providerId="LiveId" clId="{38F2B5A3-5FBF-4222-83B1-91E5FD320F25}" dt="2024-02-20T15:30:24.703" v="3211" actId="478"/>
          <ac:picMkLst>
            <pc:docMk/>
            <pc:sldMk cId="1834863057" sldId="300"/>
            <ac:picMk id="5" creationId="{38C62523-D344-9F01-3FF5-AAE7A542A813}"/>
          </ac:picMkLst>
        </pc:picChg>
        <pc:picChg chg="del">
          <ac:chgData name="Tích Hợp Xã Hội Lịch Sử - Địa Lí Đại học" userId="3af8c7282a4ac312" providerId="LiveId" clId="{38F2B5A3-5FBF-4222-83B1-91E5FD320F25}" dt="2024-02-20T15:30:24.703" v="3211" actId="478"/>
          <ac:picMkLst>
            <pc:docMk/>
            <pc:sldMk cId="1834863057" sldId="300"/>
            <ac:picMk id="10" creationId="{2B665CCE-6301-41C0-BCC9-C9777EA6379C}"/>
          </ac:picMkLst>
        </pc:picChg>
        <pc:picChg chg="add mod">
          <ac:chgData name="Tích Hợp Xã Hội Lịch Sử - Địa Lí Đại học" userId="3af8c7282a4ac312" providerId="LiveId" clId="{38F2B5A3-5FBF-4222-83B1-91E5FD320F25}" dt="2024-02-20T15:42:12.265" v="3320" actId="1038"/>
          <ac:picMkLst>
            <pc:docMk/>
            <pc:sldMk cId="1834863057" sldId="300"/>
            <ac:picMk id="11" creationId="{9866D7D4-F55D-6BD5-DCFC-6C6DFEAD8C4E}"/>
          </ac:picMkLst>
        </pc:picChg>
      </pc:sldChg>
      <pc:sldChg chg="addSp delSp modSp add mod modAnim">
        <pc:chgData name="Tích Hợp Xã Hội Lịch Sử - Địa Lí Đại học" userId="3af8c7282a4ac312" providerId="LiveId" clId="{38F2B5A3-5FBF-4222-83B1-91E5FD320F25}" dt="2024-02-20T15:55:38.026" v="3528"/>
        <pc:sldMkLst>
          <pc:docMk/>
          <pc:sldMk cId="2284364941" sldId="301"/>
        </pc:sldMkLst>
        <pc:spChg chg="del">
          <ac:chgData name="Tích Hợp Xã Hội Lịch Sử - Địa Lí Đại học" userId="3af8c7282a4ac312" providerId="LiveId" clId="{38F2B5A3-5FBF-4222-83B1-91E5FD320F25}" dt="2024-02-20T15:45:29.679" v="3365" actId="478"/>
          <ac:spMkLst>
            <pc:docMk/>
            <pc:sldMk cId="2284364941" sldId="301"/>
            <ac:spMk id="6" creationId="{4C75CF6A-4B2D-9333-27B7-D253F4A988DE}"/>
          </ac:spMkLst>
        </pc:spChg>
        <pc:spChg chg="add mod">
          <ac:chgData name="Tích Hợp Xã Hội Lịch Sử - Địa Lí Đại học" userId="3af8c7282a4ac312" providerId="LiveId" clId="{38F2B5A3-5FBF-4222-83B1-91E5FD320F25}" dt="2024-02-20T15:47:24.788" v="3453" actId="1035"/>
          <ac:spMkLst>
            <pc:docMk/>
            <pc:sldMk cId="2284364941" sldId="301"/>
            <ac:spMk id="7" creationId="{C7452300-86F7-A145-DEBC-1790792E5F4C}"/>
          </ac:spMkLst>
        </pc:spChg>
        <pc:spChg chg="add mod">
          <ac:chgData name="Tích Hợp Xã Hội Lịch Sử - Địa Lí Đại học" userId="3af8c7282a4ac312" providerId="LiveId" clId="{38F2B5A3-5FBF-4222-83B1-91E5FD320F25}" dt="2024-02-20T15:47:39.125" v="3478" actId="1035"/>
          <ac:spMkLst>
            <pc:docMk/>
            <pc:sldMk cId="2284364941" sldId="301"/>
            <ac:spMk id="8" creationId="{53C37ABD-C51B-7554-A5F9-4C77E20C2D20}"/>
          </ac:spMkLst>
        </pc:spChg>
        <pc:spChg chg="add del mod">
          <ac:chgData name="Tích Hợp Xã Hội Lịch Sử - Địa Lí Đại học" userId="3af8c7282a4ac312" providerId="LiveId" clId="{38F2B5A3-5FBF-4222-83B1-91E5FD320F25}" dt="2024-02-20T15:50:41.574" v="3494" actId="478"/>
          <ac:spMkLst>
            <pc:docMk/>
            <pc:sldMk cId="2284364941" sldId="301"/>
            <ac:spMk id="9" creationId="{4420F2E5-2178-6CE4-2C46-994DC2B0BE53}"/>
          </ac:spMkLst>
        </pc:spChg>
        <pc:spChg chg="add del mod">
          <ac:chgData name="Tích Hợp Xã Hội Lịch Sử - Địa Lí Đại học" userId="3af8c7282a4ac312" providerId="LiveId" clId="{38F2B5A3-5FBF-4222-83B1-91E5FD320F25}" dt="2024-02-20T15:54:47.541" v="3514" actId="478"/>
          <ac:spMkLst>
            <pc:docMk/>
            <pc:sldMk cId="2284364941" sldId="301"/>
            <ac:spMk id="10" creationId="{93416131-3702-7230-7451-1EB20D84F2A2}"/>
          </ac:spMkLst>
        </pc:spChg>
        <pc:spChg chg="add mod">
          <ac:chgData name="Tích Hợp Xã Hội Lịch Sử - Địa Lí Đại học" userId="3af8c7282a4ac312" providerId="LiveId" clId="{38F2B5A3-5FBF-4222-83B1-91E5FD320F25}" dt="2024-02-20T15:54:24.453" v="3511" actId="207"/>
          <ac:spMkLst>
            <pc:docMk/>
            <pc:sldMk cId="2284364941" sldId="301"/>
            <ac:spMk id="13" creationId="{2E90D33B-4489-8111-A055-17DFB15C2C33}"/>
          </ac:spMkLst>
        </pc:spChg>
        <pc:spChg chg="add mod">
          <ac:chgData name="Tích Hợp Xã Hội Lịch Sử - Địa Lí Đại học" userId="3af8c7282a4ac312" providerId="LiveId" clId="{38F2B5A3-5FBF-4222-83B1-91E5FD320F25}" dt="2024-02-20T15:55:27.416" v="3526" actId="207"/>
          <ac:spMkLst>
            <pc:docMk/>
            <pc:sldMk cId="2284364941" sldId="301"/>
            <ac:spMk id="16" creationId="{61276681-6EDF-59CF-C940-2D46D5FC5133}"/>
          </ac:spMkLst>
        </pc:spChg>
        <pc:spChg chg="del">
          <ac:chgData name="Tích Hợp Xã Hội Lịch Sử - Địa Lí Đại học" userId="3af8c7282a4ac312" providerId="LiveId" clId="{38F2B5A3-5FBF-4222-83B1-91E5FD320F25}" dt="2024-02-20T15:45:29.679" v="3365" actId="478"/>
          <ac:spMkLst>
            <pc:docMk/>
            <pc:sldMk cId="2284364941" sldId="301"/>
            <ac:spMk id="18" creationId="{D652ED77-87B7-7E8F-9DCB-35BBAB8998D2}"/>
          </ac:spMkLst>
        </pc:spChg>
        <pc:grpChg chg="add mod">
          <ac:chgData name="Tích Hợp Xã Hội Lịch Sử - Địa Lí Đại học" userId="3af8c7282a4ac312" providerId="LiveId" clId="{38F2B5A3-5FBF-4222-83B1-91E5FD320F25}" dt="2024-02-20T15:47:24.788" v="3453" actId="1035"/>
          <ac:grpSpMkLst>
            <pc:docMk/>
            <pc:sldMk cId="2284364941" sldId="301"/>
            <ac:grpSpMk id="12" creationId="{D425B632-781C-08D0-CD3E-AD94FE232763}"/>
          </ac:grpSpMkLst>
        </pc:grpChg>
        <pc:grpChg chg="del">
          <ac:chgData name="Tích Hợp Xã Hội Lịch Sử - Địa Lí Đại học" userId="3af8c7282a4ac312" providerId="LiveId" clId="{38F2B5A3-5FBF-4222-83B1-91E5FD320F25}" dt="2024-02-20T15:45:29.679" v="3365" actId="478"/>
          <ac:grpSpMkLst>
            <pc:docMk/>
            <pc:sldMk cId="2284364941" sldId="301"/>
            <ac:grpSpMk id="15" creationId="{417D0060-97E2-8D81-DE16-562FED6FF157}"/>
          </ac:grpSpMkLst>
        </pc:grpChg>
        <pc:picChg chg="add mod">
          <ac:chgData name="Tích Hợp Xã Hội Lịch Sử - Địa Lí Đại học" userId="3af8c7282a4ac312" providerId="LiveId" clId="{38F2B5A3-5FBF-4222-83B1-91E5FD320F25}" dt="2024-02-20T15:47:24.788" v="3453" actId="1035"/>
          <ac:picMkLst>
            <pc:docMk/>
            <pc:sldMk cId="2284364941" sldId="301"/>
            <ac:picMk id="3" creationId="{86E533F1-06AC-E842-15A1-DFA599BEE935}"/>
          </ac:picMkLst>
        </pc:picChg>
        <pc:picChg chg="add mod">
          <ac:chgData name="Tích Hợp Xã Hội Lịch Sử - Địa Lí Đại học" userId="3af8c7282a4ac312" providerId="LiveId" clId="{38F2B5A3-5FBF-4222-83B1-91E5FD320F25}" dt="2024-02-20T15:47:55.463" v="3482" actId="732"/>
          <ac:picMkLst>
            <pc:docMk/>
            <pc:sldMk cId="2284364941" sldId="301"/>
            <ac:picMk id="5" creationId="{67582319-8F07-536C-07D4-743847B39B0D}"/>
          </ac:picMkLst>
        </pc:picChg>
        <pc:picChg chg="del">
          <ac:chgData name="Tích Hợp Xã Hội Lịch Sử - Địa Lí Đại học" userId="3af8c7282a4ac312" providerId="LiveId" clId="{38F2B5A3-5FBF-4222-83B1-91E5FD320F25}" dt="2024-02-20T15:45:29.679" v="3365" actId="478"/>
          <ac:picMkLst>
            <pc:docMk/>
            <pc:sldMk cId="2284364941" sldId="301"/>
            <ac:picMk id="11" creationId="{38DD57DD-D807-CB95-3E0D-C4A29C077C60}"/>
          </ac:picMkLst>
        </pc:picChg>
        <pc:picChg chg="mod">
          <ac:chgData name="Tích Hợp Xã Hội Lịch Sử - Địa Lí Đại học" userId="3af8c7282a4ac312" providerId="LiveId" clId="{38F2B5A3-5FBF-4222-83B1-91E5FD320F25}" dt="2024-02-20T15:47:13.274" v="3447" actId="1076"/>
          <ac:picMkLst>
            <pc:docMk/>
            <pc:sldMk cId="2284364941" sldId="301"/>
            <ac:picMk id="14" creationId="{CD7FE651-E188-6509-DC14-BFD3ED8818AF}"/>
          </ac:picMkLst>
        </pc:picChg>
      </pc:sldChg>
      <pc:sldChg chg="addSp delSp modSp add mod ord delAnim modAnim">
        <pc:chgData name="Tích Hợp Xã Hội Lịch Sử - Địa Lí Đại học" userId="3af8c7282a4ac312" providerId="LiveId" clId="{38F2B5A3-5FBF-4222-83B1-91E5FD320F25}" dt="2024-02-21T09:52:31.445" v="4539"/>
        <pc:sldMkLst>
          <pc:docMk/>
          <pc:sldMk cId="2768741780" sldId="302"/>
        </pc:sldMkLst>
        <pc:spChg chg="add del mod">
          <ac:chgData name="Tích Hợp Xã Hội Lịch Sử - Địa Lí Đại học" userId="3af8c7282a4ac312" providerId="LiveId" clId="{38F2B5A3-5FBF-4222-83B1-91E5FD320F25}" dt="2024-02-20T16:02:05.296" v="3573" actId="478"/>
          <ac:spMkLst>
            <pc:docMk/>
            <pc:sldMk cId="2768741780" sldId="302"/>
            <ac:spMk id="3" creationId="{E5216A0E-4E83-26A5-C62A-6D7A7BED9E4F}"/>
          </ac:spMkLst>
        </pc:spChg>
        <pc:spChg chg="add del">
          <ac:chgData name="Tích Hợp Xã Hội Lịch Sử - Địa Lí Đại học" userId="3af8c7282a4ac312" providerId="LiveId" clId="{38F2B5A3-5FBF-4222-83B1-91E5FD320F25}" dt="2024-02-20T15:59:15.256" v="3537" actId="478"/>
          <ac:spMkLst>
            <pc:docMk/>
            <pc:sldMk cId="2768741780" sldId="302"/>
            <ac:spMk id="9" creationId="{76560F47-DF9D-D08F-61A8-A7328BDDB239}"/>
          </ac:spMkLst>
        </pc:spChg>
        <pc:spChg chg="del">
          <ac:chgData name="Tích Hợp Xã Hội Lịch Sử - Địa Lí Đại học" userId="3af8c7282a4ac312" providerId="LiveId" clId="{38F2B5A3-5FBF-4222-83B1-91E5FD320F25}" dt="2024-02-20T15:57:42.488" v="3532" actId="478"/>
          <ac:spMkLst>
            <pc:docMk/>
            <pc:sldMk cId="2768741780" sldId="302"/>
            <ac:spMk id="16" creationId="{B0E76206-65DC-30D7-E458-C79FB9FFDA8A}"/>
          </ac:spMkLst>
        </pc:spChg>
        <pc:spChg chg="add del">
          <ac:chgData name="Tích Hợp Xã Hội Lịch Sử - Địa Lí Đại học" userId="3af8c7282a4ac312" providerId="LiveId" clId="{38F2B5A3-5FBF-4222-83B1-91E5FD320F25}" dt="2024-02-20T15:59:15.256" v="3537" actId="478"/>
          <ac:spMkLst>
            <pc:docMk/>
            <pc:sldMk cId="2768741780" sldId="302"/>
            <ac:spMk id="17" creationId="{91806D5F-BD07-2559-4F0C-23CB7A0619A2}"/>
          </ac:spMkLst>
        </pc:spChg>
        <pc:grpChg chg="add del">
          <ac:chgData name="Tích Hợp Xã Hội Lịch Sử - Địa Lí Đại học" userId="3af8c7282a4ac312" providerId="LiveId" clId="{38F2B5A3-5FBF-4222-83B1-91E5FD320F25}" dt="2024-02-20T15:59:15.256" v="3537" actId="478"/>
          <ac:grpSpMkLst>
            <pc:docMk/>
            <pc:sldMk cId="2768741780" sldId="302"/>
            <ac:grpSpMk id="12" creationId="{E6EC0A5F-2F09-022B-1F5A-8B17F3494634}"/>
          </ac:grpSpMkLst>
        </pc:grpChg>
        <pc:graphicFrameChg chg="add mod">
          <ac:chgData name="Tích Hợp Xã Hội Lịch Sử - Địa Lí Đại học" userId="3af8c7282a4ac312" providerId="LiveId" clId="{38F2B5A3-5FBF-4222-83B1-91E5FD320F25}" dt="2024-02-20T15:59:07.008" v="3534" actId="12084"/>
          <ac:graphicFrameMkLst>
            <pc:docMk/>
            <pc:sldMk cId="2768741780" sldId="302"/>
            <ac:graphicFrameMk id="2" creationId="{040E939B-462C-3845-E272-C1C53CF18C75}"/>
          </ac:graphicFrameMkLst>
        </pc:graphicFrameChg>
        <pc:graphicFrameChg chg="add mod">
          <ac:chgData name="Tích Hợp Xã Hội Lịch Sử - Địa Lí Đại học" userId="3af8c7282a4ac312" providerId="LiveId" clId="{38F2B5A3-5FBF-4222-83B1-91E5FD320F25}" dt="2024-02-20T16:00:00.132" v="3550" actId="20577"/>
          <ac:graphicFrameMkLst>
            <pc:docMk/>
            <pc:sldMk cId="2768741780" sldId="302"/>
            <ac:graphicFrameMk id="4" creationId="{B020B515-022E-EB0D-29FE-E1C0AE37CE3A}"/>
          </ac:graphicFrameMkLst>
        </pc:graphicFrameChg>
        <pc:graphicFrameChg chg="add mod modGraphic">
          <ac:chgData name="Tích Hợp Xã Hội Lịch Sử - Địa Lí Đại học" userId="3af8c7282a4ac312" providerId="LiveId" clId="{38F2B5A3-5FBF-4222-83B1-91E5FD320F25}" dt="2024-02-21T09:52:31.445" v="4539"/>
          <ac:graphicFrameMkLst>
            <pc:docMk/>
            <pc:sldMk cId="2768741780" sldId="302"/>
            <ac:graphicFrameMk id="6" creationId="{A612B03E-655B-13EE-FEE2-0BF5A2C95A78}"/>
          </ac:graphicFrameMkLst>
        </pc:graphicFrameChg>
        <pc:picChg chg="add del">
          <ac:chgData name="Tích Hợp Xã Hội Lịch Sử - Địa Lí Đại học" userId="3af8c7282a4ac312" providerId="LiveId" clId="{38F2B5A3-5FBF-4222-83B1-91E5FD320F25}" dt="2024-02-20T15:59:15.256" v="3537" actId="478"/>
          <ac:picMkLst>
            <pc:docMk/>
            <pc:sldMk cId="2768741780" sldId="302"/>
            <ac:picMk id="5" creationId="{CDA2C3F4-ECE0-3D70-A53A-DBE162C24288}"/>
          </ac:picMkLst>
        </pc:picChg>
        <pc:picChg chg="add del">
          <ac:chgData name="Tích Hợp Xã Hội Lịch Sử - Địa Lí Đại học" userId="3af8c7282a4ac312" providerId="LiveId" clId="{38F2B5A3-5FBF-4222-83B1-91E5FD320F25}" dt="2024-02-20T15:59:15.256" v="3537" actId="478"/>
          <ac:picMkLst>
            <pc:docMk/>
            <pc:sldMk cId="2768741780" sldId="302"/>
            <ac:picMk id="10" creationId="{EE13E0C9-D79B-6F38-F73D-483623DC3FB3}"/>
          </ac:picMkLst>
        </pc:picChg>
        <pc:picChg chg="mod">
          <ac:chgData name="Tích Hợp Xã Hội Lịch Sử - Địa Lí Đại học" userId="3af8c7282a4ac312" providerId="LiveId" clId="{38F2B5A3-5FBF-4222-83B1-91E5FD320F25}" dt="2024-02-20T16:01:22.788" v="3565" actId="1076"/>
          <ac:picMkLst>
            <pc:docMk/>
            <pc:sldMk cId="2768741780" sldId="302"/>
            <ac:picMk id="14" creationId="{5DD06EC4-50D1-1F41-B50F-5885F1AD8EB9}"/>
          </ac:picMkLst>
        </pc:picChg>
      </pc:sldChg>
      <pc:sldChg chg="new del">
        <pc:chgData name="Tích Hợp Xã Hội Lịch Sử - Địa Lí Đại học" userId="3af8c7282a4ac312" providerId="LiveId" clId="{38F2B5A3-5FBF-4222-83B1-91E5FD320F25}" dt="2024-02-20T16:00:45.349" v="3556" actId="2696"/>
        <pc:sldMkLst>
          <pc:docMk/>
          <pc:sldMk cId="292345532" sldId="303"/>
        </pc:sldMkLst>
      </pc:sldChg>
      <pc:sldChg chg="addSp delSp modSp new del ord">
        <pc:chgData name="Tích Hợp Xã Hội Lịch Sử - Địa Lí Đại học" userId="3af8c7282a4ac312" providerId="LiveId" clId="{38F2B5A3-5FBF-4222-83B1-91E5FD320F25}" dt="2024-02-20T16:27:34.441" v="4112" actId="2696"/>
        <pc:sldMkLst>
          <pc:docMk/>
          <pc:sldMk cId="2825389041" sldId="303"/>
        </pc:sldMkLst>
        <pc:spChg chg="del">
          <ac:chgData name="Tích Hợp Xã Hội Lịch Sử - Địa Lí Đại học" userId="3af8c7282a4ac312" providerId="LiveId" clId="{38F2B5A3-5FBF-4222-83B1-91E5FD320F25}" dt="2024-02-20T16:01:05.771" v="3560" actId="12084"/>
          <ac:spMkLst>
            <pc:docMk/>
            <pc:sldMk cId="2825389041" sldId="303"/>
            <ac:spMk id="2" creationId="{26244D21-370F-63C1-8E06-43FB5EA54A22}"/>
          </ac:spMkLst>
        </pc:spChg>
        <pc:graphicFrameChg chg="add mod">
          <ac:chgData name="Tích Hợp Xã Hội Lịch Sử - Địa Lí Đại học" userId="3af8c7282a4ac312" providerId="LiveId" clId="{38F2B5A3-5FBF-4222-83B1-91E5FD320F25}" dt="2024-02-20T16:01:12.373" v="3562" actId="12269"/>
          <ac:graphicFrameMkLst>
            <pc:docMk/>
            <pc:sldMk cId="2825389041" sldId="303"/>
            <ac:graphicFrameMk id="4" creationId="{A50E2DDD-42B9-F45B-0FE3-A3F34F3E67E7}"/>
          </ac:graphicFrameMkLst>
        </pc:graphicFrameChg>
      </pc:sldChg>
      <pc:sldChg chg="addSp delSp modSp add mod delAnim modAnim">
        <pc:chgData name="Tích Hợp Xã Hội Lịch Sử - Địa Lí Đại học" userId="3af8c7282a4ac312" providerId="LiveId" clId="{38F2B5A3-5FBF-4222-83B1-91E5FD320F25}" dt="2024-02-20T16:38:30.430" v="4533" actId="1035"/>
        <pc:sldMkLst>
          <pc:docMk/>
          <pc:sldMk cId="4095202777" sldId="303"/>
        </pc:sldMkLst>
        <pc:spChg chg="mod">
          <ac:chgData name="Tích Hợp Xã Hội Lịch Sử - Địa Lí Đại học" userId="3af8c7282a4ac312" providerId="LiveId" clId="{38F2B5A3-5FBF-4222-83B1-91E5FD320F25}" dt="2024-02-20T16:34:29.835" v="4377" actId="1076"/>
          <ac:spMkLst>
            <pc:docMk/>
            <pc:sldMk cId="4095202777" sldId="303"/>
            <ac:spMk id="4" creationId="{D5F77930-D24C-AF34-6CAA-BD61908CCB88}"/>
          </ac:spMkLst>
        </pc:spChg>
        <pc:spChg chg="add del mod">
          <ac:chgData name="Tích Hợp Xã Hội Lịch Sử - Địa Lí Đại học" userId="3af8c7282a4ac312" providerId="LiveId" clId="{38F2B5A3-5FBF-4222-83B1-91E5FD320F25}" dt="2024-02-20T16:37:28.211" v="4519" actId="478"/>
          <ac:spMkLst>
            <pc:docMk/>
            <pc:sldMk cId="4095202777" sldId="303"/>
            <ac:spMk id="5" creationId="{1E01C1D3-FBDC-CAFD-E14C-B0E88C795CB6}"/>
          </ac:spMkLst>
        </pc:spChg>
        <pc:spChg chg="del">
          <ac:chgData name="Tích Hợp Xã Hội Lịch Sử - Địa Lí Đại học" userId="3af8c7282a4ac312" providerId="LiveId" clId="{38F2B5A3-5FBF-4222-83B1-91E5FD320F25}" dt="2024-02-20T16:34:34.326" v="4378" actId="478"/>
          <ac:spMkLst>
            <pc:docMk/>
            <pc:sldMk cId="4095202777" sldId="303"/>
            <ac:spMk id="6" creationId="{2BC7CA1C-EC07-09D4-8C3E-B21DF4CACF0F}"/>
          </ac:spMkLst>
        </pc:spChg>
        <pc:spChg chg="add del mod">
          <ac:chgData name="Tích Hợp Xã Hội Lịch Sử - Địa Lí Đại học" userId="3af8c7282a4ac312" providerId="LiveId" clId="{38F2B5A3-5FBF-4222-83B1-91E5FD320F25}" dt="2024-02-20T16:37:28.211" v="4519" actId="478"/>
          <ac:spMkLst>
            <pc:docMk/>
            <pc:sldMk cId="4095202777" sldId="303"/>
            <ac:spMk id="7" creationId="{740E9FFC-4E1C-C2AF-E5C1-6A499B677EA1}"/>
          </ac:spMkLst>
        </pc:spChg>
        <pc:spChg chg="add del mod">
          <ac:chgData name="Tích Hợp Xã Hội Lịch Sử - Địa Lí Đại học" userId="3af8c7282a4ac312" providerId="LiveId" clId="{38F2B5A3-5FBF-4222-83B1-91E5FD320F25}" dt="2024-02-20T16:37:28.211" v="4519" actId="478"/>
          <ac:spMkLst>
            <pc:docMk/>
            <pc:sldMk cId="4095202777" sldId="303"/>
            <ac:spMk id="8" creationId="{E64A5BEE-5444-EDB0-2C56-EE0DA22F4220}"/>
          </ac:spMkLst>
        </pc:spChg>
        <pc:spChg chg="add mod topLvl">
          <ac:chgData name="Tích Hợp Xã Hội Lịch Sử - Địa Lí Đại học" userId="3af8c7282a4ac312" providerId="LiveId" clId="{38F2B5A3-5FBF-4222-83B1-91E5FD320F25}" dt="2024-02-20T16:38:11.219" v="4525" actId="165"/>
          <ac:spMkLst>
            <pc:docMk/>
            <pc:sldMk cId="4095202777" sldId="303"/>
            <ac:spMk id="11" creationId="{B67041A2-E872-B27C-52E0-F9DC0CC5B538}"/>
          </ac:spMkLst>
        </pc:spChg>
        <pc:spChg chg="add mod topLvl">
          <ac:chgData name="Tích Hợp Xã Hội Lịch Sử - Địa Lí Đại học" userId="3af8c7282a4ac312" providerId="LiveId" clId="{38F2B5A3-5FBF-4222-83B1-91E5FD320F25}" dt="2024-02-20T16:38:30.430" v="4533" actId="1035"/>
          <ac:spMkLst>
            <pc:docMk/>
            <pc:sldMk cId="4095202777" sldId="303"/>
            <ac:spMk id="12" creationId="{B2D61FE2-A1B0-DBC3-3AA6-8B5CF2A06E29}"/>
          </ac:spMkLst>
        </pc:spChg>
        <pc:spChg chg="add mod topLvl">
          <ac:chgData name="Tích Hợp Xã Hội Lịch Sử - Địa Lí Đại học" userId="3af8c7282a4ac312" providerId="LiveId" clId="{38F2B5A3-5FBF-4222-83B1-91E5FD320F25}" dt="2024-02-20T16:38:11.219" v="4525" actId="165"/>
          <ac:spMkLst>
            <pc:docMk/>
            <pc:sldMk cId="4095202777" sldId="303"/>
            <ac:spMk id="13" creationId="{D55308E9-0A9F-F76A-5BEA-03D1E406E3F9}"/>
          </ac:spMkLst>
        </pc:spChg>
        <pc:grpChg chg="add del mod">
          <ac:chgData name="Tích Hợp Xã Hội Lịch Sử - Địa Lí Đại học" userId="3af8c7282a4ac312" providerId="LiveId" clId="{38F2B5A3-5FBF-4222-83B1-91E5FD320F25}" dt="2024-02-20T16:38:11.219" v="4525" actId="165"/>
          <ac:grpSpMkLst>
            <pc:docMk/>
            <pc:sldMk cId="4095202777" sldId="303"/>
            <ac:grpSpMk id="15" creationId="{8CE63ADE-29B6-23F8-2FD9-83E977B3BA3C}"/>
          </ac:grpSpMkLst>
        </pc:grpChg>
        <pc:picChg chg="add del mod">
          <ac:chgData name="Tích Hợp Xã Hội Lịch Sử - Địa Lí Đại học" userId="3af8c7282a4ac312" providerId="LiveId" clId="{38F2B5A3-5FBF-4222-83B1-91E5FD320F25}" dt="2024-02-20T16:37:13.713" v="4515" actId="478"/>
          <ac:picMkLst>
            <pc:docMk/>
            <pc:sldMk cId="4095202777" sldId="303"/>
            <ac:picMk id="2" creationId="{2DE30C58-F7F2-6620-82BA-2942730CB873}"/>
          </ac:picMkLst>
        </pc:picChg>
        <pc:picChg chg="add mod topLvl">
          <ac:chgData name="Tích Hợp Xã Hội Lịch Sử - Địa Lí Đại học" userId="3af8c7282a4ac312" providerId="LiveId" clId="{38F2B5A3-5FBF-4222-83B1-91E5FD320F25}" dt="2024-02-20T16:38:11.219" v="4525" actId="165"/>
          <ac:picMkLst>
            <pc:docMk/>
            <pc:sldMk cId="4095202777" sldId="303"/>
            <ac:picMk id="10" creationId="{F933A6B1-659B-03EB-6A25-836CE1505525}"/>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C07379-CB4F-4320-9687-42335438F33E}" type="doc">
      <dgm:prSet loTypeId="urn:microsoft.com/office/officeart/2005/8/layout/radial5" loCatId="cycle" qsTypeId="urn:microsoft.com/office/officeart/2005/8/quickstyle/simple3" qsCatId="simple" csTypeId="urn:microsoft.com/office/officeart/2005/8/colors/accent2_2" csCatId="accent2" phldr="1"/>
      <dgm:spPr/>
      <dgm:t>
        <a:bodyPr/>
        <a:lstStyle/>
        <a:p>
          <a:endParaRPr lang="en-US"/>
        </a:p>
      </dgm:t>
    </dgm:pt>
    <dgm:pt modelId="{0BA31948-C2C5-48A8-8E93-BCAF3A4B9D40}">
      <dgm:prSet phldrT="[Text]" custT="1"/>
      <dgm:spPr/>
      <dgm:t>
        <a:bodyPr/>
        <a:lstStyle/>
        <a:p>
          <a:r>
            <a:rPr lang="vi-VN" sz="2800" b="1" dirty="0">
              <a:solidFill>
                <a:srgbClr val="C00000"/>
              </a:solidFill>
              <a:latin typeface="Times New Roman" panose="02020603050405020304" pitchFamily="18" charset="0"/>
              <a:cs typeface="Times New Roman" panose="02020603050405020304" pitchFamily="18" charset="0"/>
            </a:rPr>
            <a:t>Đời sống vật chất</a:t>
          </a:r>
          <a:endParaRPr lang="en-US" sz="2800" b="1" dirty="0">
            <a:solidFill>
              <a:srgbClr val="C00000"/>
            </a:solidFill>
            <a:latin typeface="Times New Roman" panose="02020603050405020304" pitchFamily="18" charset="0"/>
            <a:cs typeface="Times New Roman" panose="02020603050405020304" pitchFamily="18" charset="0"/>
          </a:endParaRPr>
        </a:p>
      </dgm:t>
    </dgm:pt>
    <dgm:pt modelId="{9DABE195-BB7E-40E1-89F1-D295B8E43EAA}" type="parTrans" cxnId="{51A983C2-DB4C-4B15-A9C5-BAD93AA174DE}">
      <dgm:prSet/>
      <dgm:spPr/>
      <dgm:t>
        <a:bodyPr/>
        <a:lstStyle/>
        <a:p>
          <a:endParaRPr lang="en-US">
            <a:latin typeface="Times New Roman" panose="02020603050405020304" pitchFamily="18" charset="0"/>
            <a:cs typeface="Times New Roman" panose="02020603050405020304" pitchFamily="18" charset="0"/>
          </a:endParaRPr>
        </a:p>
      </dgm:t>
    </dgm:pt>
    <dgm:pt modelId="{8DA3355E-3F7F-4CDC-8BE9-5BCA7927E415}" type="sibTrans" cxnId="{51A983C2-DB4C-4B15-A9C5-BAD93AA174DE}">
      <dgm:prSet/>
      <dgm:spPr/>
      <dgm:t>
        <a:bodyPr/>
        <a:lstStyle/>
        <a:p>
          <a:endParaRPr lang="en-US">
            <a:latin typeface="Times New Roman" panose="02020603050405020304" pitchFamily="18" charset="0"/>
            <a:cs typeface="Times New Roman" panose="02020603050405020304" pitchFamily="18" charset="0"/>
          </a:endParaRPr>
        </a:p>
      </dgm:t>
    </dgm:pt>
    <dgm:pt modelId="{805A3DCE-0673-4438-8F14-959F53DFEBA1}">
      <dgm:prSet phldrT="[Text]" custT="1"/>
      <dgm:spPr/>
      <dgm:t>
        <a:bodyPr/>
        <a:lstStyle/>
        <a:p>
          <a:r>
            <a:rPr lang="vi-VN" sz="2800" dirty="0">
              <a:latin typeface="Times New Roman" panose="02020603050405020304" pitchFamily="18" charset="0"/>
              <a:cs typeface="Times New Roman" panose="02020603050405020304" pitchFamily="18" charset="0"/>
            </a:rPr>
            <a:t>Phương tiện</a:t>
          </a:r>
          <a:endParaRPr lang="en-US" sz="2800" dirty="0">
            <a:latin typeface="Times New Roman" panose="02020603050405020304" pitchFamily="18" charset="0"/>
            <a:cs typeface="Times New Roman" panose="02020603050405020304" pitchFamily="18" charset="0"/>
          </a:endParaRPr>
        </a:p>
      </dgm:t>
    </dgm:pt>
    <dgm:pt modelId="{02B72F79-DBF9-40F9-A964-7CECBC4520C6}" type="parTrans" cxnId="{2E111D46-158B-4734-88C3-5499843D0552}">
      <dgm:prSet/>
      <dgm:spPr/>
      <dgm:t>
        <a:bodyPr/>
        <a:lstStyle/>
        <a:p>
          <a:endParaRPr lang="en-US">
            <a:latin typeface="Times New Roman" panose="02020603050405020304" pitchFamily="18" charset="0"/>
            <a:cs typeface="Times New Roman" panose="02020603050405020304" pitchFamily="18" charset="0"/>
          </a:endParaRPr>
        </a:p>
      </dgm:t>
    </dgm:pt>
    <dgm:pt modelId="{82927D1D-D3E2-46DB-B8F0-4CA336C9DCD0}" type="sibTrans" cxnId="{2E111D46-158B-4734-88C3-5499843D0552}">
      <dgm:prSet/>
      <dgm:spPr/>
      <dgm:t>
        <a:bodyPr/>
        <a:lstStyle/>
        <a:p>
          <a:endParaRPr lang="en-US">
            <a:latin typeface="Times New Roman" panose="02020603050405020304" pitchFamily="18" charset="0"/>
            <a:cs typeface="Times New Roman" panose="02020603050405020304" pitchFamily="18" charset="0"/>
          </a:endParaRPr>
        </a:p>
      </dgm:t>
    </dgm:pt>
    <dgm:pt modelId="{20825F1D-959D-4881-A9EB-C6D5D2595083}">
      <dgm:prSet phldrT="[Text]" custT="1"/>
      <dgm:spPr/>
      <dgm:t>
        <a:bodyPr/>
        <a:lstStyle/>
        <a:p>
          <a:r>
            <a:rPr lang="vi-VN" sz="2800" dirty="0">
              <a:latin typeface="Times New Roman" panose="02020603050405020304" pitchFamily="18" charset="0"/>
              <a:cs typeface="Times New Roman" panose="02020603050405020304" pitchFamily="18" charset="0"/>
            </a:rPr>
            <a:t>Nhà ở</a:t>
          </a:r>
          <a:endParaRPr lang="en-US" sz="2800" dirty="0">
            <a:latin typeface="Times New Roman" panose="02020603050405020304" pitchFamily="18" charset="0"/>
            <a:cs typeface="Times New Roman" panose="02020603050405020304" pitchFamily="18" charset="0"/>
          </a:endParaRPr>
        </a:p>
      </dgm:t>
    </dgm:pt>
    <dgm:pt modelId="{7749BEB7-F393-4AAB-B536-43718752FF86}" type="parTrans" cxnId="{CBA700A9-EE2E-4277-ABCE-A8FC61AE2DC0}">
      <dgm:prSet/>
      <dgm:spPr/>
      <dgm:t>
        <a:bodyPr/>
        <a:lstStyle/>
        <a:p>
          <a:endParaRPr lang="en-US">
            <a:latin typeface="Times New Roman" panose="02020603050405020304" pitchFamily="18" charset="0"/>
            <a:cs typeface="Times New Roman" panose="02020603050405020304" pitchFamily="18" charset="0"/>
          </a:endParaRPr>
        </a:p>
      </dgm:t>
    </dgm:pt>
    <dgm:pt modelId="{2565B5FD-E8BF-4C65-95A6-9B1A2D215FC5}" type="sibTrans" cxnId="{CBA700A9-EE2E-4277-ABCE-A8FC61AE2DC0}">
      <dgm:prSet/>
      <dgm:spPr/>
      <dgm:t>
        <a:bodyPr/>
        <a:lstStyle/>
        <a:p>
          <a:endParaRPr lang="en-US">
            <a:latin typeface="Times New Roman" panose="02020603050405020304" pitchFamily="18" charset="0"/>
            <a:cs typeface="Times New Roman" panose="02020603050405020304" pitchFamily="18" charset="0"/>
          </a:endParaRPr>
        </a:p>
      </dgm:t>
    </dgm:pt>
    <dgm:pt modelId="{E61F46C8-6BB7-42B4-8302-1424E6CA9400}">
      <dgm:prSet phldrT="[Text]" custT="1"/>
      <dgm:spPr/>
      <dgm:t>
        <a:bodyPr/>
        <a:lstStyle/>
        <a:p>
          <a:r>
            <a:rPr lang="vi-VN" sz="2800" dirty="0">
              <a:latin typeface="Times New Roman" panose="02020603050405020304" pitchFamily="18" charset="0"/>
              <a:cs typeface="Times New Roman" panose="02020603050405020304" pitchFamily="18" charset="0"/>
            </a:rPr>
            <a:t>Trang phục</a:t>
          </a:r>
          <a:endParaRPr lang="en-US" sz="2800" dirty="0">
            <a:latin typeface="Times New Roman" panose="02020603050405020304" pitchFamily="18" charset="0"/>
            <a:cs typeface="Times New Roman" panose="02020603050405020304" pitchFamily="18" charset="0"/>
          </a:endParaRPr>
        </a:p>
      </dgm:t>
    </dgm:pt>
    <dgm:pt modelId="{EAF8D946-CE57-40FC-AFBE-5D82DF20CCCD}" type="parTrans" cxnId="{D2EED361-3A67-447F-B144-9CF1D6EED227}">
      <dgm:prSet/>
      <dgm:spPr/>
      <dgm:t>
        <a:bodyPr/>
        <a:lstStyle/>
        <a:p>
          <a:endParaRPr lang="en-US">
            <a:latin typeface="Times New Roman" panose="02020603050405020304" pitchFamily="18" charset="0"/>
            <a:cs typeface="Times New Roman" panose="02020603050405020304" pitchFamily="18" charset="0"/>
          </a:endParaRPr>
        </a:p>
      </dgm:t>
    </dgm:pt>
    <dgm:pt modelId="{29C15157-872A-43B6-AD8C-139F3D9D89B6}" type="sibTrans" cxnId="{D2EED361-3A67-447F-B144-9CF1D6EED227}">
      <dgm:prSet/>
      <dgm:spPr/>
      <dgm:t>
        <a:bodyPr/>
        <a:lstStyle/>
        <a:p>
          <a:endParaRPr lang="en-US">
            <a:latin typeface="Times New Roman" panose="02020603050405020304" pitchFamily="18" charset="0"/>
            <a:cs typeface="Times New Roman" panose="02020603050405020304" pitchFamily="18" charset="0"/>
          </a:endParaRPr>
        </a:p>
      </dgm:t>
    </dgm:pt>
    <dgm:pt modelId="{24077475-7504-4CCE-B717-D8D44E653FA2}">
      <dgm:prSet phldrT="[Text]" custT="1"/>
      <dgm:spPr/>
      <dgm:t>
        <a:bodyPr/>
        <a:lstStyle/>
        <a:p>
          <a:r>
            <a:rPr lang="vi-VN" sz="2800" dirty="0">
              <a:latin typeface="Times New Roman" panose="02020603050405020304" pitchFamily="18" charset="0"/>
              <a:cs typeface="Times New Roman" panose="02020603050405020304" pitchFamily="18" charset="0"/>
            </a:rPr>
            <a:t>Thức ăn chính</a:t>
          </a:r>
          <a:endParaRPr lang="en-US" sz="2800" dirty="0">
            <a:latin typeface="Times New Roman" panose="02020603050405020304" pitchFamily="18" charset="0"/>
            <a:cs typeface="Times New Roman" panose="02020603050405020304" pitchFamily="18" charset="0"/>
          </a:endParaRPr>
        </a:p>
      </dgm:t>
    </dgm:pt>
    <dgm:pt modelId="{A609A9B5-DDED-41A7-8D19-9605688AF46C}" type="parTrans" cxnId="{BC8B64C5-B321-4F16-9E7A-0D7091B97B3A}">
      <dgm:prSet/>
      <dgm:spPr/>
      <dgm:t>
        <a:bodyPr/>
        <a:lstStyle/>
        <a:p>
          <a:endParaRPr lang="en-US">
            <a:latin typeface="Times New Roman" panose="02020603050405020304" pitchFamily="18" charset="0"/>
            <a:cs typeface="Times New Roman" panose="02020603050405020304" pitchFamily="18" charset="0"/>
          </a:endParaRPr>
        </a:p>
      </dgm:t>
    </dgm:pt>
    <dgm:pt modelId="{5679304A-F1BE-423C-AD1D-164E6667F6E3}" type="sibTrans" cxnId="{BC8B64C5-B321-4F16-9E7A-0D7091B97B3A}">
      <dgm:prSet/>
      <dgm:spPr/>
      <dgm:t>
        <a:bodyPr/>
        <a:lstStyle/>
        <a:p>
          <a:endParaRPr lang="en-US">
            <a:latin typeface="Times New Roman" panose="02020603050405020304" pitchFamily="18" charset="0"/>
            <a:cs typeface="Times New Roman" panose="02020603050405020304" pitchFamily="18" charset="0"/>
          </a:endParaRPr>
        </a:p>
      </dgm:t>
    </dgm:pt>
    <dgm:pt modelId="{7AF7B861-C5D1-4ABC-A53B-9DE719FC10B1}" type="pres">
      <dgm:prSet presAssocID="{CCC07379-CB4F-4320-9687-42335438F33E}" presName="Name0" presStyleCnt="0">
        <dgm:presLayoutVars>
          <dgm:chMax val="1"/>
          <dgm:dir/>
          <dgm:animLvl val="ctr"/>
          <dgm:resizeHandles val="exact"/>
        </dgm:presLayoutVars>
      </dgm:prSet>
      <dgm:spPr/>
    </dgm:pt>
    <dgm:pt modelId="{9CA6800E-213A-4A6B-B263-DFAC13CCD066}" type="pres">
      <dgm:prSet presAssocID="{0BA31948-C2C5-48A8-8E93-BCAF3A4B9D40}" presName="centerShape" presStyleLbl="node0" presStyleIdx="0" presStyleCnt="1" custScaleX="115824" custScaleY="115786"/>
      <dgm:spPr/>
    </dgm:pt>
    <dgm:pt modelId="{A8B9B12E-F03C-4542-B986-5E242F47CC96}" type="pres">
      <dgm:prSet presAssocID="{02B72F79-DBF9-40F9-A964-7CECBC4520C6}" presName="parTrans" presStyleLbl="sibTrans2D1" presStyleIdx="0" presStyleCnt="4"/>
      <dgm:spPr/>
    </dgm:pt>
    <dgm:pt modelId="{12C0A309-9D9D-49C6-A72F-2D4D903E57DE}" type="pres">
      <dgm:prSet presAssocID="{02B72F79-DBF9-40F9-A964-7CECBC4520C6}" presName="connectorText" presStyleLbl="sibTrans2D1" presStyleIdx="0" presStyleCnt="4"/>
      <dgm:spPr/>
    </dgm:pt>
    <dgm:pt modelId="{03B209E1-50EF-46A7-BB84-1941478F1E60}" type="pres">
      <dgm:prSet presAssocID="{805A3DCE-0673-4438-8F14-959F53DFEBA1}" presName="node" presStyleLbl="node1" presStyleIdx="0" presStyleCnt="4" custScaleX="118218" custScaleY="110522">
        <dgm:presLayoutVars>
          <dgm:bulletEnabled val="1"/>
        </dgm:presLayoutVars>
      </dgm:prSet>
      <dgm:spPr/>
    </dgm:pt>
    <dgm:pt modelId="{30152D86-8247-4DCC-A343-B34D68D481FC}" type="pres">
      <dgm:prSet presAssocID="{7749BEB7-F393-4AAB-B536-43718752FF86}" presName="parTrans" presStyleLbl="sibTrans2D1" presStyleIdx="1" presStyleCnt="4"/>
      <dgm:spPr/>
    </dgm:pt>
    <dgm:pt modelId="{3D9A8F54-D0FF-4CED-B779-8302887AE251}" type="pres">
      <dgm:prSet presAssocID="{7749BEB7-F393-4AAB-B536-43718752FF86}" presName="connectorText" presStyleLbl="sibTrans2D1" presStyleIdx="1" presStyleCnt="4"/>
      <dgm:spPr/>
    </dgm:pt>
    <dgm:pt modelId="{80995601-8079-4A4A-95B3-B6F35989B613}" type="pres">
      <dgm:prSet presAssocID="{20825F1D-959D-4881-A9EB-C6D5D2595083}" presName="node" presStyleLbl="node1" presStyleIdx="1" presStyleCnt="4" custScaleX="118218" custScaleY="110522">
        <dgm:presLayoutVars>
          <dgm:bulletEnabled val="1"/>
        </dgm:presLayoutVars>
      </dgm:prSet>
      <dgm:spPr/>
    </dgm:pt>
    <dgm:pt modelId="{EA3997FA-0C80-4536-BA05-E5CFA6D8D7C4}" type="pres">
      <dgm:prSet presAssocID="{EAF8D946-CE57-40FC-AFBE-5D82DF20CCCD}" presName="parTrans" presStyleLbl="sibTrans2D1" presStyleIdx="2" presStyleCnt="4"/>
      <dgm:spPr/>
    </dgm:pt>
    <dgm:pt modelId="{8C990105-C247-4AEB-9D74-F0688275079F}" type="pres">
      <dgm:prSet presAssocID="{EAF8D946-CE57-40FC-AFBE-5D82DF20CCCD}" presName="connectorText" presStyleLbl="sibTrans2D1" presStyleIdx="2" presStyleCnt="4"/>
      <dgm:spPr/>
    </dgm:pt>
    <dgm:pt modelId="{E550BDCA-20B8-4662-A69F-9A4B31E4AA7D}" type="pres">
      <dgm:prSet presAssocID="{E61F46C8-6BB7-42B4-8302-1424E6CA9400}" presName="node" presStyleLbl="node1" presStyleIdx="2" presStyleCnt="4" custScaleX="118218" custScaleY="110522">
        <dgm:presLayoutVars>
          <dgm:bulletEnabled val="1"/>
        </dgm:presLayoutVars>
      </dgm:prSet>
      <dgm:spPr/>
    </dgm:pt>
    <dgm:pt modelId="{A75014B7-945E-4A6C-8552-916E2A90FA2A}" type="pres">
      <dgm:prSet presAssocID="{A609A9B5-DDED-41A7-8D19-9605688AF46C}" presName="parTrans" presStyleLbl="sibTrans2D1" presStyleIdx="3" presStyleCnt="4"/>
      <dgm:spPr/>
    </dgm:pt>
    <dgm:pt modelId="{A969B6A3-8DB1-4ED0-BD83-82DCC8B2A6B4}" type="pres">
      <dgm:prSet presAssocID="{A609A9B5-DDED-41A7-8D19-9605688AF46C}" presName="connectorText" presStyleLbl="sibTrans2D1" presStyleIdx="3" presStyleCnt="4"/>
      <dgm:spPr/>
    </dgm:pt>
    <dgm:pt modelId="{9C179F40-A0D1-44A1-B16F-01E44AB3EECD}" type="pres">
      <dgm:prSet presAssocID="{24077475-7504-4CCE-B717-D8D44E653FA2}" presName="node" presStyleLbl="node1" presStyleIdx="3" presStyleCnt="4" custScaleX="118218" custScaleY="110522">
        <dgm:presLayoutVars>
          <dgm:bulletEnabled val="1"/>
        </dgm:presLayoutVars>
      </dgm:prSet>
      <dgm:spPr/>
    </dgm:pt>
  </dgm:ptLst>
  <dgm:cxnLst>
    <dgm:cxn modelId="{3746C200-FDE5-47DB-91A1-C06E879ACF71}" type="presOf" srcId="{0BA31948-C2C5-48A8-8E93-BCAF3A4B9D40}" destId="{9CA6800E-213A-4A6B-B263-DFAC13CCD066}" srcOrd="0" destOrd="0" presId="urn:microsoft.com/office/officeart/2005/8/layout/radial5"/>
    <dgm:cxn modelId="{C5C78902-86CF-4304-BAF3-E1909DA7D019}" type="presOf" srcId="{EAF8D946-CE57-40FC-AFBE-5D82DF20CCCD}" destId="{8C990105-C247-4AEB-9D74-F0688275079F}" srcOrd="1" destOrd="0" presId="urn:microsoft.com/office/officeart/2005/8/layout/radial5"/>
    <dgm:cxn modelId="{B4AD6606-DDE3-4935-BF93-1B8527F3C68B}" type="presOf" srcId="{02B72F79-DBF9-40F9-A964-7CECBC4520C6}" destId="{12C0A309-9D9D-49C6-A72F-2D4D903E57DE}" srcOrd="1" destOrd="0" presId="urn:microsoft.com/office/officeart/2005/8/layout/radial5"/>
    <dgm:cxn modelId="{EFCC912E-5820-47E9-BC7A-2626DD1B0504}" type="presOf" srcId="{02B72F79-DBF9-40F9-A964-7CECBC4520C6}" destId="{A8B9B12E-F03C-4542-B986-5E242F47CC96}" srcOrd="0" destOrd="0" presId="urn:microsoft.com/office/officeart/2005/8/layout/radial5"/>
    <dgm:cxn modelId="{AC46235D-31B3-43D6-9846-F58FE1A42AFD}" type="presOf" srcId="{24077475-7504-4CCE-B717-D8D44E653FA2}" destId="{9C179F40-A0D1-44A1-B16F-01E44AB3EECD}" srcOrd="0" destOrd="0" presId="urn:microsoft.com/office/officeart/2005/8/layout/radial5"/>
    <dgm:cxn modelId="{D2EED361-3A67-447F-B144-9CF1D6EED227}" srcId="{0BA31948-C2C5-48A8-8E93-BCAF3A4B9D40}" destId="{E61F46C8-6BB7-42B4-8302-1424E6CA9400}" srcOrd="2" destOrd="0" parTransId="{EAF8D946-CE57-40FC-AFBE-5D82DF20CCCD}" sibTransId="{29C15157-872A-43B6-AD8C-139F3D9D89B6}"/>
    <dgm:cxn modelId="{2E111D46-158B-4734-88C3-5499843D0552}" srcId="{0BA31948-C2C5-48A8-8E93-BCAF3A4B9D40}" destId="{805A3DCE-0673-4438-8F14-959F53DFEBA1}" srcOrd="0" destOrd="0" parTransId="{02B72F79-DBF9-40F9-A964-7CECBC4520C6}" sibTransId="{82927D1D-D3E2-46DB-B8F0-4CA336C9DCD0}"/>
    <dgm:cxn modelId="{BEC21552-F41D-484C-B2A4-D4709B336C9A}" type="presOf" srcId="{20825F1D-959D-4881-A9EB-C6D5D2595083}" destId="{80995601-8079-4A4A-95B3-B6F35989B613}" srcOrd="0" destOrd="0" presId="urn:microsoft.com/office/officeart/2005/8/layout/radial5"/>
    <dgm:cxn modelId="{87D7A07C-8871-4051-8A83-18012DF680FA}" type="presOf" srcId="{EAF8D946-CE57-40FC-AFBE-5D82DF20CCCD}" destId="{EA3997FA-0C80-4536-BA05-E5CFA6D8D7C4}" srcOrd="0" destOrd="0" presId="urn:microsoft.com/office/officeart/2005/8/layout/radial5"/>
    <dgm:cxn modelId="{D3B92F8E-D27E-4B7A-98EF-CB8A27839FFD}" type="presOf" srcId="{E61F46C8-6BB7-42B4-8302-1424E6CA9400}" destId="{E550BDCA-20B8-4662-A69F-9A4B31E4AA7D}" srcOrd="0" destOrd="0" presId="urn:microsoft.com/office/officeart/2005/8/layout/radial5"/>
    <dgm:cxn modelId="{A22A928F-B00B-4CA9-8839-DFAF75DBE06E}" type="presOf" srcId="{7749BEB7-F393-4AAB-B536-43718752FF86}" destId="{3D9A8F54-D0FF-4CED-B779-8302887AE251}" srcOrd="1" destOrd="0" presId="urn:microsoft.com/office/officeart/2005/8/layout/radial5"/>
    <dgm:cxn modelId="{880A48A0-C780-4633-B9DC-F880C3135D1E}" type="presOf" srcId="{A609A9B5-DDED-41A7-8D19-9605688AF46C}" destId="{A969B6A3-8DB1-4ED0-BD83-82DCC8B2A6B4}" srcOrd="1" destOrd="0" presId="urn:microsoft.com/office/officeart/2005/8/layout/radial5"/>
    <dgm:cxn modelId="{CBA700A9-EE2E-4277-ABCE-A8FC61AE2DC0}" srcId="{0BA31948-C2C5-48A8-8E93-BCAF3A4B9D40}" destId="{20825F1D-959D-4881-A9EB-C6D5D2595083}" srcOrd="1" destOrd="0" parTransId="{7749BEB7-F393-4AAB-B536-43718752FF86}" sibTransId="{2565B5FD-E8BF-4C65-95A6-9B1A2D215FC5}"/>
    <dgm:cxn modelId="{275B9CB3-3430-4377-81A8-CFAC84B80D9D}" type="presOf" srcId="{805A3DCE-0673-4438-8F14-959F53DFEBA1}" destId="{03B209E1-50EF-46A7-BB84-1941478F1E60}" srcOrd="0" destOrd="0" presId="urn:microsoft.com/office/officeart/2005/8/layout/radial5"/>
    <dgm:cxn modelId="{51A983C2-DB4C-4B15-A9C5-BAD93AA174DE}" srcId="{CCC07379-CB4F-4320-9687-42335438F33E}" destId="{0BA31948-C2C5-48A8-8E93-BCAF3A4B9D40}" srcOrd="0" destOrd="0" parTransId="{9DABE195-BB7E-40E1-89F1-D295B8E43EAA}" sibTransId="{8DA3355E-3F7F-4CDC-8BE9-5BCA7927E415}"/>
    <dgm:cxn modelId="{BC8B64C5-B321-4F16-9E7A-0D7091B97B3A}" srcId="{0BA31948-C2C5-48A8-8E93-BCAF3A4B9D40}" destId="{24077475-7504-4CCE-B717-D8D44E653FA2}" srcOrd="3" destOrd="0" parTransId="{A609A9B5-DDED-41A7-8D19-9605688AF46C}" sibTransId="{5679304A-F1BE-423C-AD1D-164E6667F6E3}"/>
    <dgm:cxn modelId="{6378DFD4-0F23-4786-AB81-1AF9B493603F}" type="presOf" srcId="{CCC07379-CB4F-4320-9687-42335438F33E}" destId="{7AF7B861-C5D1-4ABC-A53B-9DE719FC10B1}" srcOrd="0" destOrd="0" presId="urn:microsoft.com/office/officeart/2005/8/layout/radial5"/>
    <dgm:cxn modelId="{7D334CE0-BB32-48A8-A5D8-C5A5EC228B1A}" type="presOf" srcId="{A609A9B5-DDED-41A7-8D19-9605688AF46C}" destId="{A75014B7-945E-4A6C-8552-916E2A90FA2A}" srcOrd="0" destOrd="0" presId="urn:microsoft.com/office/officeart/2005/8/layout/radial5"/>
    <dgm:cxn modelId="{366C76FD-AEBF-4C30-ADAF-DBB576B35B91}" type="presOf" srcId="{7749BEB7-F393-4AAB-B536-43718752FF86}" destId="{30152D86-8247-4DCC-A343-B34D68D481FC}" srcOrd="0" destOrd="0" presId="urn:microsoft.com/office/officeart/2005/8/layout/radial5"/>
    <dgm:cxn modelId="{22CBD03A-D5F4-4837-A680-F158A2F70956}" type="presParOf" srcId="{7AF7B861-C5D1-4ABC-A53B-9DE719FC10B1}" destId="{9CA6800E-213A-4A6B-B263-DFAC13CCD066}" srcOrd="0" destOrd="0" presId="urn:microsoft.com/office/officeart/2005/8/layout/radial5"/>
    <dgm:cxn modelId="{8447FCDF-0215-4CF8-944E-BA3FC6982541}" type="presParOf" srcId="{7AF7B861-C5D1-4ABC-A53B-9DE719FC10B1}" destId="{A8B9B12E-F03C-4542-B986-5E242F47CC96}" srcOrd="1" destOrd="0" presId="urn:microsoft.com/office/officeart/2005/8/layout/radial5"/>
    <dgm:cxn modelId="{0D23E06E-2B60-4675-93B3-73573841A017}" type="presParOf" srcId="{A8B9B12E-F03C-4542-B986-5E242F47CC96}" destId="{12C0A309-9D9D-49C6-A72F-2D4D903E57DE}" srcOrd="0" destOrd="0" presId="urn:microsoft.com/office/officeart/2005/8/layout/radial5"/>
    <dgm:cxn modelId="{DEE8F549-9E53-4DBC-A219-3C9C075774D3}" type="presParOf" srcId="{7AF7B861-C5D1-4ABC-A53B-9DE719FC10B1}" destId="{03B209E1-50EF-46A7-BB84-1941478F1E60}" srcOrd="2" destOrd="0" presId="urn:microsoft.com/office/officeart/2005/8/layout/radial5"/>
    <dgm:cxn modelId="{41D511DF-0600-4344-9E08-4A672BB984A5}" type="presParOf" srcId="{7AF7B861-C5D1-4ABC-A53B-9DE719FC10B1}" destId="{30152D86-8247-4DCC-A343-B34D68D481FC}" srcOrd="3" destOrd="0" presId="urn:microsoft.com/office/officeart/2005/8/layout/radial5"/>
    <dgm:cxn modelId="{8420BED5-1FFD-48F9-BDDF-CBD0374A94F4}" type="presParOf" srcId="{30152D86-8247-4DCC-A343-B34D68D481FC}" destId="{3D9A8F54-D0FF-4CED-B779-8302887AE251}" srcOrd="0" destOrd="0" presId="urn:microsoft.com/office/officeart/2005/8/layout/radial5"/>
    <dgm:cxn modelId="{0B9E957C-BD37-45C2-8547-0B937F719A87}" type="presParOf" srcId="{7AF7B861-C5D1-4ABC-A53B-9DE719FC10B1}" destId="{80995601-8079-4A4A-95B3-B6F35989B613}" srcOrd="4" destOrd="0" presId="urn:microsoft.com/office/officeart/2005/8/layout/radial5"/>
    <dgm:cxn modelId="{7334823F-D6A9-4EB2-A4DB-AE52D0C23C22}" type="presParOf" srcId="{7AF7B861-C5D1-4ABC-A53B-9DE719FC10B1}" destId="{EA3997FA-0C80-4536-BA05-E5CFA6D8D7C4}" srcOrd="5" destOrd="0" presId="urn:microsoft.com/office/officeart/2005/8/layout/radial5"/>
    <dgm:cxn modelId="{D8BABEA8-B894-4E45-9035-1E703FE048D6}" type="presParOf" srcId="{EA3997FA-0C80-4536-BA05-E5CFA6D8D7C4}" destId="{8C990105-C247-4AEB-9D74-F0688275079F}" srcOrd="0" destOrd="0" presId="urn:microsoft.com/office/officeart/2005/8/layout/radial5"/>
    <dgm:cxn modelId="{7600AC0F-EB9F-4D58-B3B1-DAD7F9753DA5}" type="presParOf" srcId="{7AF7B861-C5D1-4ABC-A53B-9DE719FC10B1}" destId="{E550BDCA-20B8-4662-A69F-9A4B31E4AA7D}" srcOrd="6" destOrd="0" presId="urn:microsoft.com/office/officeart/2005/8/layout/radial5"/>
    <dgm:cxn modelId="{1F4F94B0-F824-47A4-A209-3296B0B3E6AB}" type="presParOf" srcId="{7AF7B861-C5D1-4ABC-A53B-9DE719FC10B1}" destId="{A75014B7-945E-4A6C-8552-916E2A90FA2A}" srcOrd="7" destOrd="0" presId="urn:microsoft.com/office/officeart/2005/8/layout/radial5"/>
    <dgm:cxn modelId="{6ED843AB-855F-4586-A96D-DC0556D2FD76}" type="presParOf" srcId="{A75014B7-945E-4A6C-8552-916E2A90FA2A}" destId="{A969B6A3-8DB1-4ED0-BD83-82DCC8B2A6B4}" srcOrd="0" destOrd="0" presId="urn:microsoft.com/office/officeart/2005/8/layout/radial5"/>
    <dgm:cxn modelId="{3A6ACA82-571B-4950-B39B-C0F2F28B26A4}" type="presParOf" srcId="{7AF7B861-C5D1-4ABC-A53B-9DE719FC10B1}" destId="{9C179F40-A0D1-44A1-B16F-01E44AB3EECD}"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415A78-D8F6-4079-A175-E03525870224}" type="doc">
      <dgm:prSet loTypeId="urn:microsoft.com/office/officeart/2008/layout/HorizontalMultiLevelHierarchy" loCatId="hierarchy" qsTypeId="urn:microsoft.com/office/officeart/2005/8/quickstyle/simple3" qsCatId="simple" csTypeId="urn:microsoft.com/office/officeart/2005/8/colors/accent1_2" csCatId="accent1" phldr="1"/>
      <dgm:spPr/>
      <dgm:t>
        <a:bodyPr/>
        <a:lstStyle/>
        <a:p>
          <a:endParaRPr lang="en-US"/>
        </a:p>
      </dgm:t>
    </dgm:pt>
    <dgm:pt modelId="{753B4111-A815-45DF-87BA-9E9A345E9471}">
      <dgm:prSet phldrT="[Text]"/>
      <dgm:spPr/>
      <dgm:t>
        <a:bodyPr/>
        <a:lstStyle/>
        <a:p>
          <a:r>
            <a:rPr lang="vi-VN" altLang="en-US" b="1" dirty="0">
              <a:solidFill>
                <a:srgbClr val="C00000"/>
              </a:solidFill>
              <a:latin typeface="Times New Roman" panose="02020603050405020304" pitchFamily="18" charset="0"/>
              <a:cs typeface="Times New Roman" panose="02020603050405020304" pitchFamily="18" charset="0"/>
            </a:rPr>
            <a:t>ĐỜI SỐNG TINH THẦN</a:t>
          </a:r>
          <a:endParaRPr lang="en-US" dirty="0"/>
        </a:p>
      </dgm:t>
    </dgm:pt>
    <dgm:pt modelId="{E91DF9A6-03E7-44D9-BCC0-3BD3F937A55B}" type="parTrans" cxnId="{23AE91E3-33AC-42CF-8FE5-2369C0028712}">
      <dgm:prSet/>
      <dgm:spPr/>
      <dgm:t>
        <a:bodyPr/>
        <a:lstStyle/>
        <a:p>
          <a:endParaRPr lang="en-US"/>
        </a:p>
      </dgm:t>
    </dgm:pt>
    <dgm:pt modelId="{5AC7AAB4-77B7-43D9-941A-B0BDD56C92B0}" type="sibTrans" cxnId="{23AE91E3-33AC-42CF-8FE5-2369C0028712}">
      <dgm:prSet/>
      <dgm:spPr/>
      <dgm:t>
        <a:bodyPr/>
        <a:lstStyle/>
        <a:p>
          <a:endParaRPr lang="en-US"/>
        </a:p>
      </dgm:t>
    </dgm:pt>
    <dgm:pt modelId="{172382D7-4A2D-44ED-BB43-9017AA835ADD}">
      <dgm:prSet phldrT="[Text]" custT="1"/>
      <dgm:spPr>
        <a:solidFill>
          <a:schemeClr val="bg2"/>
        </a:solidFill>
      </dgm:spPr>
      <dgm:t>
        <a:bodyPr/>
        <a:lstStyle/>
        <a:p>
          <a:r>
            <a:rPr lang="vi-VN" sz="2800" dirty="0">
              <a:latin typeface="Times New Roman" panose="02020603050405020304" pitchFamily="18" charset="0"/>
              <a:cs typeface="Times New Roman" panose="02020603050405020304" pitchFamily="18" charset="0"/>
            </a:rPr>
            <a:t>Tín ngưỡng</a:t>
          </a:r>
          <a:endParaRPr lang="en-US" sz="2800" dirty="0">
            <a:latin typeface="Times New Roman" panose="02020603050405020304" pitchFamily="18" charset="0"/>
            <a:cs typeface="Times New Roman" panose="02020603050405020304" pitchFamily="18" charset="0"/>
          </a:endParaRPr>
        </a:p>
      </dgm:t>
    </dgm:pt>
    <dgm:pt modelId="{681F0B86-7B81-41C8-B5CD-E1EC90797F80}" type="parTrans" cxnId="{32A13C7D-89FB-45B7-AE7E-8DE2D2BEAF64}">
      <dgm:prSet/>
      <dgm:spPr/>
      <dgm:t>
        <a:bodyPr/>
        <a:lstStyle/>
        <a:p>
          <a:endParaRPr lang="en-US"/>
        </a:p>
      </dgm:t>
    </dgm:pt>
    <dgm:pt modelId="{13874D38-E326-47D1-96E1-E871A6231FAC}" type="sibTrans" cxnId="{32A13C7D-89FB-45B7-AE7E-8DE2D2BEAF64}">
      <dgm:prSet/>
      <dgm:spPr/>
      <dgm:t>
        <a:bodyPr/>
        <a:lstStyle/>
        <a:p>
          <a:endParaRPr lang="en-US"/>
        </a:p>
      </dgm:t>
    </dgm:pt>
    <dgm:pt modelId="{B3511E76-CBEC-449E-9B13-7B52532402D2}">
      <dgm:prSet phldrT="[Text]" custT="1"/>
      <dgm:spPr>
        <a:solidFill>
          <a:schemeClr val="bg2"/>
        </a:solidFill>
      </dgm:spPr>
      <dgm:t>
        <a:bodyPr/>
        <a:lstStyle/>
        <a:p>
          <a:r>
            <a:rPr lang="vi-VN" sz="2800" dirty="0">
              <a:latin typeface="Times New Roman" panose="02020603050405020304" pitchFamily="18" charset="0"/>
              <a:cs typeface="Times New Roman" panose="02020603050405020304" pitchFamily="18" charset="0"/>
            </a:rPr>
            <a:t>Phong tục – tập quán</a:t>
          </a:r>
          <a:endParaRPr lang="en-US" sz="2800" dirty="0">
            <a:latin typeface="Times New Roman" panose="02020603050405020304" pitchFamily="18" charset="0"/>
            <a:cs typeface="Times New Roman" panose="02020603050405020304" pitchFamily="18" charset="0"/>
          </a:endParaRPr>
        </a:p>
      </dgm:t>
    </dgm:pt>
    <dgm:pt modelId="{40A013E2-50B2-4097-BA8C-A6F59F552BF4}" type="parTrans" cxnId="{F66195D6-E214-48AE-AE2D-87F9175F6CF4}">
      <dgm:prSet/>
      <dgm:spPr/>
      <dgm:t>
        <a:bodyPr/>
        <a:lstStyle/>
        <a:p>
          <a:endParaRPr lang="en-US"/>
        </a:p>
      </dgm:t>
    </dgm:pt>
    <dgm:pt modelId="{BBE80A1C-A2FC-44CC-B226-638B6CA8E72D}" type="sibTrans" cxnId="{F66195D6-E214-48AE-AE2D-87F9175F6CF4}">
      <dgm:prSet/>
      <dgm:spPr/>
      <dgm:t>
        <a:bodyPr/>
        <a:lstStyle/>
        <a:p>
          <a:endParaRPr lang="en-US"/>
        </a:p>
      </dgm:t>
    </dgm:pt>
    <dgm:pt modelId="{C32DD010-418B-41BF-BD27-AF972579E6E9}">
      <dgm:prSet phldrT="[Text]" custT="1"/>
      <dgm:spPr>
        <a:solidFill>
          <a:schemeClr val="bg2"/>
        </a:solidFill>
      </dgm:spPr>
      <dgm:t>
        <a:bodyPr/>
        <a:lstStyle/>
        <a:p>
          <a:r>
            <a:rPr lang="vi-VN" sz="2800" dirty="0">
              <a:latin typeface="Times New Roman" panose="02020603050405020304" pitchFamily="18" charset="0"/>
              <a:cs typeface="Times New Roman" panose="02020603050405020304" pitchFamily="18" charset="0"/>
            </a:rPr>
            <a:t>Trong những ngày lễ hội họ thường tổ chức vui chơi, đấu vật, đua thuyền,…</a:t>
          </a:r>
          <a:endParaRPr lang="en-US" sz="2800" dirty="0">
            <a:latin typeface="Times New Roman" panose="02020603050405020304" pitchFamily="18" charset="0"/>
            <a:cs typeface="Times New Roman" panose="02020603050405020304" pitchFamily="18" charset="0"/>
          </a:endParaRPr>
        </a:p>
      </dgm:t>
    </dgm:pt>
    <dgm:pt modelId="{9A9F076D-BFAF-4B15-B37B-6886BEC13E10}" type="parTrans" cxnId="{D77A75C8-9C77-4E01-85F3-AE1F5744CFBE}">
      <dgm:prSet/>
      <dgm:spPr/>
      <dgm:t>
        <a:bodyPr/>
        <a:lstStyle/>
        <a:p>
          <a:endParaRPr lang="en-US"/>
        </a:p>
      </dgm:t>
    </dgm:pt>
    <dgm:pt modelId="{EA74BF55-9191-4E31-AFC6-6611F3E29829}" type="sibTrans" cxnId="{D77A75C8-9C77-4E01-85F3-AE1F5744CFBE}">
      <dgm:prSet/>
      <dgm:spPr/>
      <dgm:t>
        <a:bodyPr/>
        <a:lstStyle/>
        <a:p>
          <a:endParaRPr lang="en-US"/>
        </a:p>
      </dgm:t>
    </dgm:pt>
    <dgm:pt modelId="{FCA2BB2A-F21D-4CBC-9814-4DCF6C36F56F}">
      <dgm:prSet custT="1"/>
      <dgm:spPr>
        <a:solidFill>
          <a:schemeClr val="accent6">
            <a:lumMod val="40000"/>
            <a:lumOff val="60000"/>
          </a:schemeClr>
        </a:solidFill>
      </dgm:spPr>
      <dgm:t>
        <a:bodyPr/>
        <a:lstStyle/>
        <a:p>
          <a:pPr algn="ctr"/>
          <a:r>
            <a:rPr lang="vi-VN" sz="2400" dirty="0">
              <a:latin typeface="Times New Roman" panose="02020603050405020304" pitchFamily="18" charset="0"/>
              <a:cs typeface="Times New Roman" panose="02020603050405020304" pitchFamily="18" charset="0"/>
            </a:rPr>
            <a:t>Thờ cúng tổ tiên.</a:t>
          </a:r>
          <a:endParaRPr lang="en-US" sz="2400" dirty="0">
            <a:latin typeface="Times New Roman" panose="02020603050405020304" pitchFamily="18" charset="0"/>
            <a:cs typeface="Times New Roman" panose="02020603050405020304" pitchFamily="18" charset="0"/>
          </a:endParaRPr>
        </a:p>
      </dgm:t>
    </dgm:pt>
    <dgm:pt modelId="{130DFC9B-0183-4DB7-8591-5932A88B210D}" type="parTrans" cxnId="{88B29773-7F47-4CD1-A71A-B27C67DA4397}">
      <dgm:prSet/>
      <dgm:spPr/>
      <dgm:t>
        <a:bodyPr/>
        <a:lstStyle/>
        <a:p>
          <a:endParaRPr lang="en-US"/>
        </a:p>
      </dgm:t>
    </dgm:pt>
    <dgm:pt modelId="{84C2CF61-2CE6-4F28-818A-0E7D4C99038B}" type="sibTrans" cxnId="{88B29773-7F47-4CD1-A71A-B27C67DA4397}">
      <dgm:prSet/>
      <dgm:spPr/>
      <dgm:t>
        <a:bodyPr/>
        <a:lstStyle/>
        <a:p>
          <a:endParaRPr lang="en-US"/>
        </a:p>
      </dgm:t>
    </dgm:pt>
    <dgm:pt modelId="{991D9D5D-8235-44A9-81F3-A2A05CFB9521}">
      <dgm:prSet custT="1"/>
      <dgm:spPr>
        <a:solidFill>
          <a:schemeClr val="accent6">
            <a:lumMod val="40000"/>
            <a:lumOff val="60000"/>
          </a:schemeClr>
        </a:solidFill>
      </dgm:spPr>
      <dgm:t>
        <a:bodyPr/>
        <a:lstStyle/>
        <a:p>
          <a:r>
            <a:rPr lang="vi-VN" sz="2800" dirty="0">
              <a:latin typeface="Times New Roman" panose="02020603050405020304" pitchFamily="18" charset="0"/>
              <a:cs typeface="Times New Roman" panose="02020603050405020304" pitchFamily="18" charset="0"/>
            </a:rPr>
            <a:t>Nhuộm răng đen, ăn trầu, xăm mình…</a:t>
          </a:r>
          <a:endParaRPr lang="en-US" sz="2800" dirty="0">
            <a:latin typeface="Times New Roman" panose="02020603050405020304" pitchFamily="18" charset="0"/>
            <a:cs typeface="Times New Roman" panose="02020603050405020304" pitchFamily="18" charset="0"/>
          </a:endParaRPr>
        </a:p>
      </dgm:t>
    </dgm:pt>
    <dgm:pt modelId="{01D63D61-917F-4BB5-92F4-63B9CC3F01E1}" type="parTrans" cxnId="{05792515-978F-46D4-97C4-93648D60245A}">
      <dgm:prSet/>
      <dgm:spPr/>
      <dgm:t>
        <a:bodyPr/>
        <a:lstStyle/>
        <a:p>
          <a:endParaRPr lang="en-US"/>
        </a:p>
      </dgm:t>
    </dgm:pt>
    <dgm:pt modelId="{2C82FB90-005F-4C55-977F-CC88B411A599}" type="sibTrans" cxnId="{05792515-978F-46D4-97C4-93648D60245A}">
      <dgm:prSet/>
      <dgm:spPr/>
      <dgm:t>
        <a:bodyPr/>
        <a:lstStyle/>
        <a:p>
          <a:endParaRPr lang="en-US"/>
        </a:p>
      </dgm:t>
    </dgm:pt>
    <dgm:pt modelId="{770C9C38-BD9D-4D25-80AD-ABB7D4E61F4E}">
      <dgm:prSet custT="1"/>
      <dgm:spPr/>
      <dgm:t>
        <a:bodyPr/>
        <a:lstStyle/>
        <a:p>
          <a:pPr algn="ctr"/>
          <a:r>
            <a:rPr lang="vi-VN" sz="2400" dirty="0">
              <a:latin typeface="Times New Roman" panose="02020603050405020304" pitchFamily="18" charset="0"/>
              <a:cs typeface="Times New Roman" panose="02020603050405020304" pitchFamily="18" charset="0"/>
            </a:rPr>
            <a:t>Thờ các vị thần tự nhiên (thần Sông, thần Núi, thần Mặt Trời,…)</a:t>
          </a:r>
          <a:endParaRPr lang="en-US" sz="2400" dirty="0">
            <a:latin typeface="Times New Roman" panose="02020603050405020304" pitchFamily="18" charset="0"/>
            <a:cs typeface="Times New Roman" panose="02020603050405020304" pitchFamily="18" charset="0"/>
          </a:endParaRPr>
        </a:p>
      </dgm:t>
    </dgm:pt>
    <dgm:pt modelId="{34219383-F616-41F1-805F-B9F689FDC044}" type="parTrans" cxnId="{03564FBF-0723-4AEC-8375-01FEF31A7A0C}">
      <dgm:prSet/>
      <dgm:spPr/>
      <dgm:t>
        <a:bodyPr/>
        <a:lstStyle/>
        <a:p>
          <a:endParaRPr lang="en-US"/>
        </a:p>
      </dgm:t>
    </dgm:pt>
    <dgm:pt modelId="{54602B22-2B50-4620-9EFF-CD623D50BA0C}" type="sibTrans" cxnId="{03564FBF-0723-4AEC-8375-01FEF31A7A0C}">
      <dgm:prSet/>
      <dgm:spPr/>
      <dgm:t>
        <a:bodyPr/>
        <a:lstStyle/>
        <a:p>
          <a:endParaRPr lang="en-US"/>
        </a:p>
      </dgm:t>
    </dgm:pt>
    <dgm:pt modelId="{1F792C69-6277-41D9-93BD-621C836FEF9E}">
      <dgm:prSet custT="1"/>
      <dgm:spPr/>
      <dgm:t>
        <a:bodyPr/>
        <a:lstStyle/>
        <a:p>
          <a:pPr algn="ctr"/>
          <a:r>
            <a:rPr lang="vi-VN" sz="2400" dirty="0">
              <a:latin typeface="Times New Roman" panose="02020603050405020304" pitchFamily="18" charset="0"/>
              <a:cs typeface="Times New Roman" panose="02020603050405020304" pitchFamily="18" charset="0"/>
            </a:rPr>
            <a:t>Chôn cất người chết (trong </a:t>
          </a:r>
          <a:r>
            <a:rPr lang="vi-VN" sz="2400" dirty="0" err="1">
              <a:latin typeface="Times New Roman" panose="02020603050405020304" pitchFamily="18" charset="0"/>
              <a:cs typeface="Times New Roman" panose="02020603050405020304" pitchFamily="18" charset="0"/>
            </a:rPr>
            <a:t>thạp</a:t>
          </a:r>
          <a:r>
            <a:rPr lang="vi-VN" sz="2400" dirty="0">
              <a:latin typeface="Times New Roman" panose="02020603050405020304" pitchFamily="18" charset="0"/>
              <a:cs typeface="Times New Roman" panose="02020603050405020304" pitchFamily="18" charset="0"/>
            </a:rPr>
            <a:t>, bình, mộ thuyền, mộ cây)</a:t>
          </a:r>
          <a:endParaRPr lang="en-US" sz="2400" dirty="0">
            <a:latin typeface="Times New Roman" panose="02020603050405020304" pitchFamily="18" charset="0"/>
            <a:cs typeface="Times New Roman" panose="02020603050405020304" pitchFamily="18" charset="0"/>
          </a:endParaRPr>
        </a:p>
      </dgm:t>
    </dgm:pt>
    <dgm:pt modelId="{C1F16761-EC4C-4BA2-AFBB-A208C38BF089}" type="parTrans" cxnId="{D11402E4-E714-4ADA-8964-806CE8110F5F}">
      <dgm:prSet/>
      <dgm:spPr/>
      <dgm:t>
        <a:bodyPr/>
        <a:lstStyle/>
        <a:p>
          <a:endParaRPr lang="en-US"/>
        </a:p>
      </dgm:t>
    </dgm:pt>
    <dgm:pt modelId="{15314CB3-67D6-4AED-A402-9ABA02A34051}" type="sibTrans" cxnId="{D11402E4-E714-4ADA-8964-806CE8110F5F}">
      <dgm:prSet/>
      <dgm:spPr/>
      <dgm:t>
        <a:bodyPr/>
        <a:lstStyle/>
        <a:p>
          <a:endParaRPr lang="en-US"/>
        </a:p>
      </dgm:t>
    </dgm:pt>
    <dgm:pt modelId="{5965AA92-F0EA-4912-9485-AF89A384C6D1}" type="pres">
      <dgm:prSet presAssocID="{EB415A78-D8F6-4079-A175-E03525870224}" presName="Name0" presStyleCnt="0">
        <dgm:presLayoutVars>
          <dgm:chPref val="1"/>
          <dgm:dir/>
          <dgm:animOne val="branch"/>
          <dgm:animLvl val="lvl"/>
          <dgm:resizeHandles val="exact"/>
        </dgm:presLayoutVars>
      </dgm:prSet>
      <dgm:spPr/>
    </dgm:pt>
    <dgm:pt modelId="{BEE012AC-FD16-4DD6-A285-1FFB6DDBC60B}" type="pres">
      <dgm:prSet presAssocID="{753B4111-A815-45DF-87BA-9E9A345E9471}" presName="root1" presStyleCnt="0"/>
      <dgm:spPr/>
    </dgm:pt>
    <dgm:pt modelId="{5A5CB96A-3C4C-44A7-B736-D3CA7DFC7C4E}" type="pres">
      <dgm:prSet presAssocID="{753B4111-A815-45DF-87BA-9E9A345E9471}" presName="LevelOneTextNode" presStyleLbl="node0" presStyleIdx="0" presStyleCnt="1" custScaleX="66881" custScaleY="69932" custLinFactNeighborX="-1151" custLinFactNeighborY="-9427">
        <dgm:presLayoutVars>
          <dgm:chPref val="3"/>
        </dgm:presLayoutVars>
      </dgm:prSet>
      <dgm:spPr/>
    </dgm:pt>
    <dgm:pt modelId="{842787FC-A7AA-45E0-AEAD-E80BA13012D0}" type="pres">
      <dgm:prSet presAssocID="{753B4111-A815-45DF-87BA-9E9A345E9471}" presName="level2hierChild" presStyleCnt="0"/>
      <dgm:spPr/>
    </dgm:pt>
    <dgm:pt modelId="{9E072945-B640-4D16-9948-14464E0721ED}" type="pres">
      <dgm:prSet presAssocID="{681F0B86-7B81-41C8-B5CD-E1EC90797F80}" presName="conn2-1" presStyleLbl="parChTrans1D2" presStyleIdx="0" presStyleCnt="3"/>
      <dgm:spPr/>
    </dgm:pt>
    <dgm:pt modelId="{262E8F89-0414-4576-A73A-DDF8F354D74C}" type="pres">
      <dgm:prSet presAssocID="{681F0B86-7B81-41C8-B5CD-E1EC90797F80}" presName="connTx" presStyleLbl="parChTrans1D2" presStyleIdx="0" presStyleCnt="3"/>
      <dgm:spPr/>
    </dgm:pt>
    <dgm:pt modelId="{7B14B10E-EBF8-4E25-94C4-958BAAA0EAF8}" type="pres">
      <dgm:prSet presAssocID="{172382D7-4A2D-44ED-BB43-9017AA835ADD}" presName="root2" presStyleCnt="0"/>
      <dgm:spPr/>
    </dgm:pt>
    <dgm:pt modelId="{502FA45D-379D-4C2D-95ED-1AEDAE8D43F2}" type="pres">
      <dgm:prSet presAssocID="{172382D7-4A2D-44ED-BB43-9017AA835ADD}" presName="LevelTwoTextNode" presStyleLbl="node2" presStyleIdx="0" presStyleCnt="3" custScaleX="87269" custScaleY="56975" custLinFactY="-5866" custLinFactNeighborX="1729" custLinFactNeighborY="-100000">
        <dgm:presLayoutVars>
          <dgm:chPref val="3"/>
        </dgm:presLayoutVars>
      </dgm:prSet>
      <dgm:spPr/>
    </dgm:pt>
    <dgm:pt modelId="{DD232AD5-E80D-41C8-B469-3E782CC91CC8}" type="pres">
      <dgm:prSet presAssocID="{172382D7-4A2D-44ED-BB43-9017AA835ADD}" presName="level3hierChild" presStyleCnt="0"/>
      <dgm:spPr/>
    </dgm:pt>
    <dgm:pt modelId="{37BD324B-411D-47E6-8390-D1B6763C01BE}" type="pres">
      <dgm:prSet presAssocID="{130DFC9B-0183-4DB7-8591-5932A88B210D}" presName="conn2-1" presStyleLbl="parChTrans1D3" presStyleIdx="0" presStyleCnt="4"/>
      <dgm:spPr/>
    </dgm:pt>
    <dgm:pt modelId="{ABC78527-374F-4858-8198-730C74BD35DC}" type="pres">
      <dgm:prSet presAssocID="{130DFC9B-0183-4DB7-8591-5932A88B210D}" presName="connTx" presStyleLbl="parChTrans1D3" presStyleIdx="0" presStyleCnt="4"/>
      <dgm:spPr/>
    </dgm:pt>
    <dgm:pt modelId="{6A4DCFDE-6EA5-412F-9B8F-CDE951E69570}" type="pres">
      <dgm:prSet presAssocID="{FCA2BB2A-F21D-4CBC-9814-4DCF6C36F56F}" presName="root2" presStyleCnt="0"/>
      <dgm:spPr/>
    </dgm:pt>
    <dgm:pt modelId="{973D5F7A-735F-4E6F-AD93-3A97D8EEE649}" type="pres">
      <dgm:prSet presAssocID="{FCA2BB2A-F21D-4CBC-9814-4DCF6C36F56F}" presName="LevelTwoTextNode" presStyleLbl="node3" presStyleIdx="0" presStyleCnt="4" custScaleX="97322" custScaleY="67864" custLinFactY="-45569" custLinFactNeighborX="-2882" custLinFactNeighborY="-100000">
        <dgm:presLayoutVars>
          <dgm:chPref val="3"/>
        </dgm:presLayoutVars>
      </dgm:prSet>
      <dgm:spPr/>
    </dgm:pt>
    <dgm:pt modelId="{D707651A-0D6F-48F9-B863-60A70B56F681}" type="pres">
      <dgm:prSet presAssocID="{FCA2BB2A-F21D-4CBC-9814-4DCF6C36F56F}" presName="level3hierChild" presStyleCnt="0"/>
      <dgm:spPr/>
    </dgm:pt>
    <dgm:pt modelId="{A4EE7E02-3E51-45C4-820A-2ED197EB00E0}" type="pres">
      <dgm:prSet presAssocID="{34219383-F616-41F1-805F-B9F689FDC044}" presName="conn2-1" presStyleLbl="parChTrans1D3" presStyleIdx="1" presStyleCnt="4"/>
      <dgm:spPr/>
    </dgm:pt>
    <dgm:pt modelId="{2C6A92DC-47D6-40EA-8556-5C88D48493E5}" type="pres">
      <dgm:prSet presAssocID="{34219383-F616-41F1-805F-B9F689FDC044}" presName="connTx" presStyleLbl="parChTrans1D3" presStyleIdx="1" presStyleCnt="4"/>
      <dgm:spPr/>
    </dgm:pt>
    <dgm:pt modelId="{AF1BF16C-9E3D-427D-8D56-075AA5A4096B}" type="pres">
      <dgm:prSet presAssocID="{770C9C38-BD9D-4D25-80AD-ABB7D4E61F4E}" presName="root2" presStyleCnt="0"/>
      <dgm:spPr/>
    </dgm:pt>
    <dgm:pt modelId="{FEBDEB3E-8E9D-4B79-A6BF-485E5B28F1A5}" type="pres">
      <dgm:prSet presAssocID="{770C9C38-BD9D-4D25-80AD-ABB7D4E61F4E}" presName="LevelTwoTextNode" presStyleLbl="node3" presStyleIdx="1" presStyleCnt="4" custScaleX="312737" custScaleY="76530" custLinFactY="-9647" custLinFactNeighborX="-5187" custLinFactNeighborY="-100000">
        <dgm:presLayoutVars>
          <dgm:chPref val="3"/>
        </dgm:presLayoutVars>
      </dgm:prSet>
      <dgm:spPr/>
    </dgm:pt>
    <dgm:pt modelId="{833B47F6-5D28-4713-924B-4A4FF218650E}" type="pres">
      <dgm:prSet presAssocID="{770C9C38-BD9D-4D25-80AD-ABB7D4E61F4E}" presName="level3hierChild" presStyleCnt="0"/>
      <dgm:spPr/>
    </dgm:pt>
    <dgm:pt modelId="{79364783-7D09-41E7-A6FD-DEF52AA874D3}" type="pres">
      <dgm:prSet presAssocID="{C1F16761-EC4C-4BA2-AFBB-A208C38BF089}" presName="conn2-1" presStyleLbl="parChTrans1D3" presStyleIdx="2" presStyleCnt="4"/>
      <dgm:spPr/>
    </dgm:pt>
    <dgm:pt modelId="{1AE730B2-CDAF-4F95-93A6-CA43C19492FD}" type="pres">
      <dgm:prSet presAssocID="{C1F16761-EC4C-4BA2-AFBB-A208C38BF089}" presName="connTx" presStyleLbl="parChTrans1D3" presStyleIdx="2" presStyleCnt="4"/>
      <dgm:spPr/>
    </dgm:pt>
    <dgm:pt modelId="{B6991EF5-4904-41F5-B924-417FE0183C85}" type="pres">
      <dgm:prSet presAssocID="{1F792C69-6277-41D9-93BD-621C836FEF9E}" presName="root2" presStyleCnt="0"/>
      <dgm:spPr/>
    </dgm:pt>
    <dgm:pt modelId="{D65B7D9C-86E3-49D6-AF1B-8C615C3A86BC}" type="pres">
      <dgm:prSet presAssocID="{1F792C69-6277-41D9-93BD-621C836FEF9E}" presName="LevelTwoTextNode" presStyleLbl="node3" presStyleIdx="2" presStyleCnt="4" custScaleX="300861" custScaleY="64206" custLinFactNeighborX="-2882" custLinFactNeighborY="-75620">
        <dgm:presLayoutVars>
          <dgm:chPref val="3"/>
        </dgm:presLayoutVars>
      </dgm:prSet>
      <dgm:spPr/>
    </dgm:pt>
    <dgm:pt modelId="{B96AB243-33DA-42A0-B036-97EF887A62A3}" type="pres">
      <dgm:prSet presAssocID="{1F792C69-6277-41D9-93BD-621C836FEF9E}" presName="level3hierChild" presStyleCnt="0"/>
      <dgm:spPr/>
    </dgm:pt>
    <dgm:pt modelId="{C8049B07-E938-4DE5-96A5-0314817A9C1F}" type="pres">
      <dgm:prSet presAssocID="{40A013E2-50B2-4097-BA8C-A6F59F552BF4}" presName="conn2-1" presStyleLbl="parChTrans1D2" presStyleIdx="1" presStyleCnt="3"/>
      <dgm:spPr/>
    </dgm:pt>
    <dgm:pt modelId="{FC3C10B6-0BC5-4525-87DC-65C35C19A018}" type="pres">
      <dgm:prSet presAssocID="{40A013E2-50B2-4097-BA8C-A6F59F552BF4}" presName="connTx" presStyleLbl="parChTrans1D2" presStyleIdx="1" presStyleCnt="3"/>
      <dgm:spPr/>
    </dgm:pt>
    <dgm:pt modelId="{12EB3C57-CAE4-45F8-8343-CE6B89D09402}" type="pres">
      <dgm:prSet presAssocID="{B3511E76-CBEC-449E-9B13-7B52532402D2}" presName="root2" presStyleCnt="0"/>
      <dgm:spPr/>
    </dgm:pt>
    <dgm:pt modelId="{1CD5B460-C2D7-4212-99B7-ACEC4234734B}" type="pres">
      <dgm:prSet presAssocID="{B3511E76-CBEC-449E-9B13-7B52532402D2}" presName="LevelTwoTextNode" presStyleLbl="node2" presStyleIdx="1" presStyleCnt="3" custScaleX="121665" custScaleY="68643" custLinFactNeighborY="-29498">
        <dgm:presLayoutVars>
          <dgm:chPref val="3"/>
        </dgm:presLayoutVars>
      </dgm:prSet>
      <dgm:spPr/>
    </dgm:pt>
    <dgm:pt modelId="{E14A5301-E7CF-446E-AB46-25C468302A1C}" type="pres">
      <dgm:prSet presAssocID="{B3511E76-CBEC-449E-9B13-7B52532402D2}" presName="level3hierChild" presStyleCnt="0"/>
      <dgm:spPr/>
    </dgm:pt>
    <dgm:pt modelId="{E974484A-6E07-416E-B06B-5AF55843FD97}" type="pres">
      <dgm:prSet presAssocID="{01D63D61-917F-4BB5-92F4-63B9CC3F01E1}" presName="conn2-1" presStyleLbl="parChTrans1D3" presStyleIdx="3" presStyleCnt="4"/>
      <dgm:spPr/>
    </dgm:pt>
    <dgm:pt modelId="{A623FA15-317F-438E-A968-9A2DDB03360A}" type="pres">
      <dgm:prSet presAssocID="{01D63D61-917F-4BB5-92F4-63B9CC3F01E1}" presName="connTx" presStyleLbl="parChTrans1D3" presStyleIdx="3" presStyleCnt="4"/>
      <dgm:spPr/>
    </dgm:pt>
    <dgm:pt modelId="{A359577B-DE43-457E-B683-FCBB18164599}" type="pres">
      <dgm:prSet presAssocID="{991D9D5D-8235-44A9-81F3-A2A05CFB9521}" presName="root2" presStyleCnt="0"/>
      <dgm:spPr/>
    </dgm:pt>
    <dgm:pt modelId="{E6F52E8F-9853-4D5C-B150-7E6FC4E194C0}" type="pres">
      <dgm:prSet presAssocID="{991D9D5D-8235-44A9-81F3-A2A05CFB9521}" presName="LevelTwoTextNode" presStyleLbl="node3" presStyleIdx="3" presStyleCnt="4" custScaleX="237134" custScaleY="79474" custLinFactNeighborY="-28112">
        <dgm:presLayoutVars>
          <dgm:chPref val="3"/>
        </dgm:presLayoutVars>
      </dgm:prSet>
      <dgm:spPr/>
    </dgm:pt>
    <dgm:pt modelId="{5ACDF05C-1755-4B45-8749-BAFB147A605A}" type="pres">
      <dgm:prSet presAssocID="{991D9D5D-8235-44A9-81F3-A2A05CFB9521}" presName="level3hierChild" presStyleCnt="0"/>
      <dgm:spPr/>
    </dgm:pt>
    <dgm:pt modelId="{D70DAC34-2B1A-410D-A06E-4650BF0A3EC8}" type="pres">
      <dgm:prSet presAssocID="{9A9F076D-BFAF-4B15-B37B-6886BEC13E10}" presName="conn2-1" presStyleLbl="parChTrans1D2" presStyleIdx="2" presStyleCnt="3"/>
      <dgm:spPr/>
    </dgm:pt>
    <dgm:pt modelId="{0BD0598C-E1F8-4A7C-93EA-540FE02E1B4A}" type="pres">
      <dgm:prSet presAssocID="{9A9F076D-BFAF-4B15-B37B-6886BEC13E10}" presName="connTx" presStyleLbl="parChTrans1D2" presStyleIdx="2" presStyleCnt="3"/>
      <dgm:spPr/>
    </dgm:pt>
    <dgm:pt modelId="{4E12CDDC-69D2-4627-9139-06DCBA56ECAA}" type="pres">
      <dgm:prSet presAssocID="{C32DD010-418B-41BF-BD27-AF972579E6E9}" presName="root2" presStyleCnt="0"/>
      <dgm:spPr/>
    </dgm:pt>
    <dgm:pt modelId="{2DCE7EE6-571D-4705-A8F3-0DE45200E55E}" type="pres">
      <dgm:prSet presAssocID="{C32DD010-418B-41BF-BD27-AF972579E6E9}" presName="LevelTwoTextNode" presStyleLbl="node2" presStyleIdx="2" presStyleCnt="3" custScaleX="304594" custLinFactNeighborY="61491">
        <dgm:presLayoutVars>
          <dgm:chPref val="3"/>
        </dgm:presLayoutVars>
      </dgm:prSet>
      <dgm:spPr/>
    </dgm:pt>
    <dgm:pt modelId="{56DEC4AF-2214-4DCB-AB02-A0ACF2180AE3}" type="pres">
      <dgm:prSet presAssocID="{C32DD010-418B-41BF-BD27-AF972579E6E9}" presName="level3hierChild" presStyleCnt="0"/>
      <dgm:spPr/>
    </dgm:pt>
  </dgm:ptLst>
  <dgm:cxnLst>
    <dgm:cxn modelId="{39032606-11BE-4108-9407-9EE974EA2AD4}" type="presOf" srcId="{681F0B86-7B81-41C8-B5CD-E1EC90797F80}" destId="{262E8F89-0414-4576-A73A-DDF8F354D74C}" srcOrd="1" destOrd="0" presId="urn:microsoft.com/office/officeart/2008/layout/HorizontalMultiLevelHierarchy"/>
    <dgm:cxn modelId="{FAC19D0A-6689-4C64-8CFF-6C84EF6B3E49}" type="presOf" srcId="{40A013E2-50B2-4097-BA8C-A6F59F552BF4}" destId="{FC3C10B6-0BC5-4525-87DC-65C35C19A018}" srcOrd="1" destOrd="0" presId="urn:microsoft.com/office/officeart/2008/layout/HorizontalMultiLevelHierarchy"/>
    <dgm:cxn modelId="{8456AF0A-2BB1-41FC-A772-C068F388E1F8}" type="presOf" srcId="{B3511E76-CBEC-449E-9B13-7B52532402D2}" destId="{1CD5B460-C2D7-4212-99B7-ACEC4234734B}" srcOrd="0" destOrd="0" presId="urn:microsoft.com/office/officeart/2008/layout/HorizontalMultiLevelHierarchy"/>
    <dgm:cxn modelId="{5D2DF80E-C1D8-41E1-947B-3D5FDCA35E6A}" type="presOf" srcId="{EB415A78-D8F6-4079-A175-E03525870224}" destId="{5965AA92-F0EA-4912-9485-AF89A384C6D1}" srcOrd="0" destOrd="0" presId="urn:microsoft.com/office/officeart/2008/layout/HorizontalMultiLevelHierarchy"/>
    <dgm:cxn modelId="{05792515-978F-46D4-97C4-93648D60245A}" srcId="{B3511E76-CBEC-449E-9B13-7B52532402D2}" destId="{991D9D5D-8235-44A9-81F3-A2A05CFB9521}" srcOrd="0" destOrd="0" parTransId="{01D63D61-917F-4BB5-92F4-63B9CC3F01E1}" sibTransId="{2C82FB90-005F-4C55-977F-CC88B411A599}"/>
    <dgm:cxn modelId="{840FCD26-79E0-4FF0-9260-C8BA8B942EB0}" type="presOf" srcId="{34219383-F616-41F1-805F-B9F689FDC044}" destId="{2C6A92DC-47D6-40EA-8556-5C88D48493E5}" srcOrd="1" destOrd="0" presId="urn:microsoft.com/office/officeart/2008/layout/HorizontalMultiLevelHierarchy"/>
    <dgm:cxn modelId="{F4FD392C-8CA6-4D4B-B18C-FA0EEEE972DB}" type="presOf" srcId="{681F0B86-7B81-41C8-B5CD-E1EC90797F80}" destId="{9E072945-B640-4D16-9948-14464E0721ED}" srcOrd="0" destOrd="0" presId="urn:microsoft.com/office/officeart/2008/layout/HorizontalMultiLevelHierarchy"/>
    <dgm:cxn modelId="{F67EC631-9B7B-4154-A220-689272A536CA}" type="presOf" srcId="{130DFC9B-0183-4DB7-8591-5932A88B210D}" destId="{ABC78527-374F-4858-8198-730C74BD35DC}" srcOrd="1" destOrd="0" presId="urn:microsoft.com/office/officeart/2008/layout/HorizontalMultiLevelHierarchy"/>
    <dgm:cxn modelId="{6FA04A36-0F1B-44CC-BE5B-24E81004B223}" type="presOf" srcId="{130DFC9B-0183-4DB7-8591-5932A88B210D}" destId="{37BD324B-411D-47E6-8390-D1B6763C01BE}" srcOrd="0" destOrd="0" presId="urn:microsoft.com/office/officeart/2008/layout/HorizontalMultiLevelHierarchy"/>
    <dgm:cxn modelId="{579C5137-23F8-4EF6-BFB1-A34E4E28140B}" type="presOf" srcId="{9A9F076D-BFAF-4B15-B37B-6886BEC13E10}" destId="{D70DAC34-2B1A-410D-A06E-4650BF0A3EC8}" srcOrd="0" destOrd="0" presId="urn:microsoft.com/office/officeart/2008/layout/HorizontalMultiLevelHierarchy"/>
    <dgm:cxn modelId="{311F3B38-1645-4636-BD37-9FABF1635F84}" type="presOf" srcId="{01D63D61-917F-4BB5-92F4-63B9CC3F01E1}" destId="{E974484A-6E07-416E-B06B-5AF55843FD97}" srcOrd="0" destOrd="0" presId="urn:microsoft.com/office/officeart/2008/layout/HorizontalMultiLevelHierarchy"/>
    <dgm:cxn modelId="{3DD5593A-DB8A-4674-A841-570ECA9FB107}" type="presOf" srcId="{770C9C38-BD9D-4D25-80AD-ABB7D4E61F4E}" destId="{FEBDEB3E-8E9D-4B79-A6BF-485E5B28F1A5}" srcOrd="0" destOrd="0" presId="urn:microsoft.com/office/officeart/2008/layout/HorizontalMultiLevelHierarchy"/>
    <dgm:cxn modelId="{39091C5D-EF3C-434D-ACA6-C8560EE8FE4E}" type="presOf" srcId="{C1F16761-EC4C-4BA2-AFBB-A208C38BF089}" destId="{1AE730B2-CDAF-4F95-93A6-CA43C19492FD}" srcOrd="1" destOrd="0" presId="urn:microsoft.com/office/officeart/2008/layout/HorizontalMultiLevelHierarchy"/>
    <dgm:cxn modelId="{04782844-4491-47D0-8AAE-20986F0C728C}" type="presOf" srcId="{172382D7-4A2D-44ED-BB43-9017AA835ADD}" destId="{502FA45D-379D-4C2D-95ED-1AEDAE8D43F2}" srcOrd="0" destOrd="0" presId="urn:microsoft.com/office/officeart/2008/layout/HorizontalMultiLevelHierarchy"/>
    <dgm:cxn modelId="{BF71EB4C-699B-4FF8-A408-5ADD44D31D56}" type="presOf" srcId="{C32DD010-418B-41BF-BD27-AF972579E6E9}" destId="{2DCE7EE6-571D-4705-A8F3-0DE45200E55E}" srcOrd="0" destOrd="0" presId="urn:microsoft.com/office/officeart/2008/layout/HorizontalMultiLevelHierarchy"/>
    <dgm:cxn modelId="{88B29773-7F47-4CD1-A71A-B27C67DA4397}" srcId="{172382D7-4A2D-44ED-BB43-9017AA835ADD}" destId="{FCA2BB2A-F21D-4CBC-9814-4DCF6C36F56F}" srcOrd="0" destOrd="0" parTransId="{130DFC9B-0183-4DB7-8591-5932A88B210D}" sibTransId="{84C2CF61-2CE6-4F28-818A-0E7D4C99038B}"/>
    <dgm:cxn modelId="{32A13C7D-89FB-45B7-AE7E-8DE2D2BEAF64}" srcId="{753B4111-A815-45DF-87BA-9E9A345E9471}" destId="{172382D7-4A2D-44ED-BB43-9017AA835ADD}" srcOrd="0" destOrd="0" parTransId="{681F0B86-7B81-41C8-B5CD-E1EC90797F80}" sibTransId="{13874D38-E326-47D1-96E1-E871A6231FAC}"/>
    <dgm:cxn modelId="{B27AE588-9C40-4528-81BC-20C05DA7FE1F}" type="presOf" srcId="{991D9D5D-8235-44A9-81F3-A2A05CFB9521}" destId="{E6F52E8F-9853-4D5C-B150-7E6FC4E194C0}" srcOrd="0" destOrd="0" presId="urn:microsoft.com/office/officeart/2008/layout/HorizontalMultiLevelHierarchy"/>
    <dgm:cxn modelId="{FDA9D990-4964-4469-9425-7F4B2BCC433F}" type="presOf" srcId="{01D63D61-917F-4BB5-92F4-63B9CC3F01E1}" destId="{A623FA15-317F-438E-A968-9A2DDB03360A}" srcOrd="1" destOrd="0" presId="urn:microsoft.com/office/officeart/2008/layout/HorizontalMultiLevelHierarchy"/>
    <dgm:cxn modelId="{2CB47193-7527-41F7-92EE-626E793CED65}" type="presOf" srcId="{9A9F076D-BFAF-4B15-B37B-6886BEC13E10}" destId="{0BD0598C-E1F8-4A7C-93EA-540FE02E1B4A}" srcOrd="1" destOrd="0" presId="urn:microsoft.com/office/officeart/2008/layout/HorizontalMultiLevelHierarchy"/>
    <dgm:cxn modelId="{83DEC1AF-1088-415D-8B81-184A4BB0EF36}" type="presOf" srcId="{753B4111-A815-45DF-87BA-9E9A345E9471}" destId="{5A5CB96A-3C4C-44A7-B736-D3CA7DFC7C4E}" srcOrd="0" destOrd="0" presId="urn:microsoft.com/office/officeart/2008/layout/HorizontalMultiLevelHierarchy"/>
    <dgm:cxn modelId="{4116BFB1-07A2-4351-97F2-5A2F0B5F8A91}" type="presOf" srcId="{40A013E2-50B2-4097-BA8C-A6F59F552BF4}" destId="{C8049B07-E938-4DE5-96A5-0314817A9C1F}" srcOrd="0" destOrd="0" presId="urn:microsoft.com/office/officeart/2008/layout/HorizontalMultiLevelHierarchy"/>
    <dgm:cxn modelId="{EAD200B3-2A93-4398-B7B7-43AFA6FD1AAA}" type="presOf" srcId="{FCA2BB2A-F21D-4CBC-9814-4DCF6C36F56F}" destId="{973D5F7A-735F-4E6F-AD93-3A97D8EEE649}" srcOrd="0" destOrd="0" presId="urn:microsoft.com/office/officeart/2008/layout/HorizontalMultiLevelHierarchy"/>
    <dgm:cxn modelId="{03564FBF-0723-4AEC-8375-01FEF31A7A0C}" srcId="{172382D7-4A2D-44ED-BB43-9017AA835ADD}" destId="{770C9C38-BD9D-4D25-80AD-ABB7D4E61F4E}" srcOrd="1" destOrd="0" parTransId="{34219383-F616-41F1-805F-B9F689FDC044}" sibTransId="{54602B22-2B50-4620-9EFF-CD623D50BA0C}"/>
    <dgm:cxn modelId="{D77A75C8-9C77-4E01-85F3-AE1F5744CFBE}" srcId="{753B4111-A815-45DF-87BA-9E9A345E9471}" destId="{C32DD010-418B-41BF-BD27-AF972579E6E9}" srcOrd="2" destOrd="0" parTransId="{9A9F076D-BFAF-4B15-B37B-6886BEC13E10}" sibTransId="{EA74BF55-9191-4E31-AFC6-6611F3E29829}"/>
    <dgm:cxn modelId="{2CC875D0-C835-495A-87A7-69B0F6E2D83E}" type="presOf" srcId="{1F792C69-6277-41D9-93BD-621C836FEF9E}" destId="{D65B7D9C-86E3-49D6-AF1B-8C615C3A86BC}" srcOrd="0" destOrd="0" presId="urn:microsoft.com/office/officeart/2008/layout/HorizontalMultiLevelHierarchy"/>
    <dgm:cxn modelId="{F66195D6-E214-48AE-AE2D-87F9175F6CF4}" srcId="{753B4111-A815-45DF-87BA-9E9A345E9471}" destId="{B3511E76-CBEC-449E-9B13-7B52532402D2}" srcOrd="1" destOrd="0" parTransId="{40A013E2-50B2-4097-BA8C-A6F59F552BF4}" sibTransId="{BBE80A1C-A2FC-44CC-B226-638B6CA8E72D}"/>
    <dgm:cxn modelId="{23AE91E3-33AC-42CF-8FE5-2369C0028712}" srcId="{EB415A78-D8F6-4079-A175-E03525870224}" destId="{753B4111-A815-45DF-87BA-9E9A345E9471}" srcOrd="0" destOrd="0" parTransId="{E91DF9A6-03E7-44D9-BCC0-3BD3F937A55B}" sibTransId="{5AC7AAB4-77B7-43D9-941A-B0BDD56C92B0}"/>
    <dgm:cxn modelId="{D11402E4-E714-4ADA-8964-806CE8110F5F}" srcId="{172382D7-4A2D-44ED-BB43-9017AA835ADD}" destId="{1F792C69-6277-41D9-93BD-621C836FEF9E}" srcOrd="2" destOrd="0" parTransId="{C1F16761-EC4C-4BA2-AFBB-A208C38BF089}" sibTransId="{15314CB3-67D6-4AED-A402-9ABA02A34051}"/>
    <dgm:cxn modelId="{9C59CDEE-846F-4FE4-B4F5-29D2D541A959}" type="presOf" srcId="{34219383-F616-41F1-805F-B9F689FDC044}" destId="{A4EE7E02-3E51-45C4-820A-2ED197EB00E0}" srcOrd="0" destOrd="0" presId="urn:microsoft.com/office/officeart/2008/layout/HorizontalMultiLevelHierarchy"/>
    <dgm:cxn modelId="{717DADFF-7CA8-4D52-80C8-6308DD096285}" type="presOf" srcId="{C1F16761-EC4C-4BA2-AFBB-A208C38BF089}" destId="{79364783-7D09-41E7-A6FD-DEF52AA874D3}" srcOrd="0" destOrd="0" presId="urn:microsoft.com/office/officeart/2008/layout/HorizontalMultiLevelHierarchy"/>
    <dgm:cxn modelId="{BF254ACC-62C4-435D-9626-69F216CA352F}" type="presParOf" srcId="{5965AA92-F0EA-4912-9485-AF89A384C6D1}" destId="{BEE012AC-FD16-4DD6-A285-1FFB6DDBC60B}" srcOrd="0" destOrd="0" presId="urn:microsoft.com/office/officeart/2008/layout/HorizontalMultiLevelHierarchy"/>
    <dgm:cxn modelId="{A4B9A8FB-E909-4401-B674-74604EB2D0A2}" type="presParOf" srcId="{BEE012AC-FD16-4DD6-A285-1FFB6DDBC60B}" destId="{5A5CB96A-3C4C-44A7-B736-D3CA7DFC7C4E}" srcOrd="0" destOrd="0" presId="urn:microsoft.com/office/officeart/2008/layout/HorizontalMultiLevelHierarchy"/>
    <dgm:cxn modelId="{A4C0150A-B383-45B6-9E9E-15FDC7E41D63}" type="presParOf" srcId="{BEE012AC-FD16-4DD6-A285-1FFB6DDBC60B}" destId="{842787FC-A7AA-45E0-AEAD-E80BA13012D0}" srcOrd="1" destOrd="0" presId="urn:microsoft.com/office/officeart/2008/layout/HorizontalMultiLevelHierarchy"/>
    <dgm:cxn modelId="{A045AAA7-CA38-4269-B78C-4E6DB3E6335A}" type="presParOf" srcId="{842787FC-A7AA-45E0-AEAD-E80BA13012D0}" destId="{9E072945-B640-4D16-9948-14464E0721ED}" srcOrd="0" destOrd="0" presId="urn:microsoft.com/office/officeart/2008/layout/HorizontalMultiLevelHierarchy"/>
    <dgm:cxn modelId="{14C4E240-A75B-4434-93BC-183ADB0274A8}" type="presParOf" srcId="{9E072945-B640-4D16-9948-14464E0721ED}" destId="{262E8F89-0414-4576-A73A-DDF8F354D74C}" srcOrd="0" destOrd="0" presId="urn:microsoft.com/office/officeart/2008/layout/HorizontalMultiLevelHierarchy"/>
    <dgm:cxn modelId="{E98E75FB-B968-451F-BE6F-F074ED4482CA}" type="presParOf" srcId="{842787FC-A7AA-45E0-AEAD-E80BA13012D0}" destId="{7B14B10E-EBF8-4E25-94C4-958BAAA0EAF8}" srcOrd="1" destOrd="0" presId="urn:microsoft.com/office/officeart/2008/layout/HorizontalMultiLevelHierarchy"/>
    <dgm:cxn modelId="{E17643B4-5CB8-4086-893D-4ED00ECB9B98}" type="presParOf" srcId="{7B14B10E-EBF8-4E25-94C4-958BAAA0EAF8}" destId="{502FA45D-379D-4C2D-95ED-1AEDAE8D43F2}" srcOrd="0" destOrd="0" presId="urn:microsoft.com/office/officeart/2008/layout/HorizontalMultiLevelHierarchy"/>
    <dgm:cxn modelId="{CB08E552-58A3-4B75-9F91-4AC777FAF1C2}" type="presParOf" srcId="{7B14B10E-EBF8-4E25-94C4-958BAAA0EAF8}" destId="{DD232AD5-E80D-41C8-B469-3E782CC91CC8}" srcOrd="1" destOrd="0" presId="urn:microsoft.com/office/officeart/2008/layout/HorizontalMultiLevelHierarchy"/>
    <dgm:cxn modelId="{4BF2A744-07A1-4802-A004-C858EAA25852}" type="presParOf" srcId="{DD232AD5-E80D-41C8-B469-3E782CC91CC8}" destId="{37BD324B-411D-47E6-8390-D1B6763C01BE}" srcOrd="0" destOrd="0" presId="urn:microsoft.com/office/officeart/2008/layout/HorizontalMultiLevelHierarchy"/>
    <dgm:cxn modelId="{39FDC9B7-1C56-46E4-90A9-FF6471B2D3F8}" type="presParOf" srcId="{37BD324B-411D-47E6-8390-D1B6763C01BE}" destId="{ABC78527-374F-4858-8198-730C74BD35DC}" srcOrd="0" destOrd="0" presId="urn:microsoft.com/office/officeart/2008/layout/HorizontalMultiLevelHierarchy"/>
    <dgm:cxn modelId="{312B8E1D-43BA-4347-900E-4DA22B2F5F98}" type="presParOf" srcId="{DD232AD5-E80D-41C8-B469-3E782CC91CC8}" destId="{6A4DCFDE-6EA5-412F-9B8F-CDE951E69570}" srcOrd="1" destOrd="0" presId="urn:microsoft.com/office/officeart/2008/layout/HorizontalMultiLevelHierarchy"/>
    <dgm:cxn modelId="{DE299729-4F16-4BCE-A8F6-4E184C0DDC09}" type="presParOf" srcId="{6A4DCFDE-6EA5-412F-9B8F-CDE951E69570}" destId="{973D5F7A-735F-4E6F-AD93-3A97D8EEE649}" srcOrd="0" destOrd="0" presId="urn:microsoft.com/office/officeart/2008/layout/HorizontalMultiLevelHierarchy"/>
    <dgm:cxn modelId="{02EA3276-AEE9-4CF3-8E2E-53B769662332}" type="presParOf" srcId="{6A4DCFDE-6EA5-412F-9B8F-CDE951E69570}" destId="{D707651A-0D6F-48F9-B863-60A70B56F681}" srcOrd="1" destOrd="0" presId="urn:microsoft.com/office/officeart/2008/layout/HorizontalMultiLevelHierarchy"/>
    <dgm:cxn modelId="{4F8182F5-2E4D-4EB5-8141-1470FC331818}" type="presParOf" srcId="{DD232AD5-E80D-41C8-B469-3E782CC91CC8}" destId="{A4EE7E02-3E51-45C4-820A-2ED197EB00E0}" srcOrd="2" destOrd="0" presId="urn:microsoft.com/office/officeart/2008/layout/HorizontalMultiLevelHierarchy"/>
    <dgm:cxn modelId="{7427B36A-10A7-4902-9DB6-208AE43F0BA7}" type="presParOf" srcId="{A4EE7E02-3E51-45C4-820A-2ED197EB00E0}" destId="{2C6A92DC-47D6-40EA-8556-5C88D48493E5}" srcOrd="0" destOrd="0" presId="urn:microsoft.com/office/officeart/2008/layout/HorizontalMultiLevelHierarchy"/>
    <dgm:cxn modelId="{F5703DA5-0BE2-40C2-8932-F6B49CE722F0}" type="presParOf" srcId="{DD232AD5-E80D-41C8-B469-3E782CC91CC8}" destId="{AF1BF16C-9E3D-427D-8D56-075AA5A4096B}" srcOrd="3" destOrd="0" presId="urn:microsoft.com/office/officeart/2008/layout/HorizontalMultiLevelHierarchy"/>
    <dgm:cxn modelId="{CF567170-57C2-4AAB-8CFB-56C5911DC41B}" type="presParOf" srcId="{AF1BF16C-9E3D-427D-8D56-075AA5A4096B}" destId="{FEBDEB3E-8E9D-4B79-A6BF-485E5B28F1A5}" srcOrd="0" destOrd="0" presId="urn:microsoft.com/office/officeart/2008/layout/HorizontalMultiLevelHierarchy"/>
    <dgm:cxn modelId="{D8B14968-7BD3-4AA9-A50F-88E02A7B4017}" type="presParOf" srcId="{AF1BF16C-9E3D-427D-8D56-075AA5A4096B}" destId="{833B47F6-5D28-4713-924B-4A4FF218650E}" srcOrd="1" destOrd="0" presId="urn:microsoft.com/office/officeart/2008/layout/HorizontalMultiLevelHierarchy"/>
    <dgm:cxn modelId="{77033E2F-1BE6-48F2-A2E4-F32A884DACE0}" type="presParOf" srcId="{DD232AD5-E80D-41C8-B469-3E782CC91CC8}" destId="{79364783-7D09-41E7-A6FD-DEF52AA874D3}" srcOrd="4" destOrd="0" presId="urn:microsoft.com/office/officeart/2008/layout/HorizontalMultiLevelHierarchy"/>
    <dgm:cxn modelId="{824F3660-B5BD-4B03-B3C3-526447FE9271}" type="presParOf" srcId="{79364783-7D09-41E7-A6FD-DEF52AA874D3}" destId="{1AE730B2-CDAF-4F95-93A6-CA43C19492FD}" srcOrd="0" destOrd="0" presId="urn:microsoft.com/office/officeart/2008/layout/HorizontalMultiLevelHierarchy"/>
    <dgm:cxn modelId="{65BA62F8-D496-455F-85AF-501EFA1EA018}" type="presParOf" srcId="{DD232AD5-E80D-41C8-B469-3E782CC91CC8}" destId="{B6991EF5-4904-41F5-B924-417FE0183C85}" srcOrd="5" destOrd="0" presId="urn:microsoft.com/office/officeart/2008/layout/HorizontalMultiLevelHierarchy"/>
    <dgm:cxn modelId="{1D99FD59-5288-491E-9683-CD69811D3045}" type="presParOf" srcId="{B6991EF5-4904-41F5-B924-417FE0183C85}" destId="{D65B7D9C-86E3-49D6-AF1B-8C615C3A86BC}" srcOrd="0" destOrd="0" presId="urn:microsoft.com/office/officeart/2008/layout/HorizontalMultiLevelHierarchy"/>
    <dgm:cxn modelId="{CFBF0090-70E2-43E3-BE24-261AC802BCE3}" type="presParOf" srcId="{B6991EF5-4904-41F5-B924-417FE0183C85}" destId="{B96AB243-33DA-42A0-B036-97EF887A62A3}" srcOrd="1" destOrd="0" presId="urn:microsoft.com/office/officeart/2008/layout/HorizontalMultiLevelHierarchy"/>
    <dgm:cxn modelId="{6E2A7099-2E5A-4792-AB6A-C1186B86247E}" type="presParOf" srcId="{842787FC-A7AA-45E0-AEAD-E80BA13012D0}" destId="{C8049B07-E938-4DE5-96A5-0314817A9C1F}" srcOrd="2" destOrd="0" presId="urn:microsoft.com/office/officeart/2008/layout/HorizontalMultiLevelHierarchy"/>
    <dgm:cxn modelId="{356059F4-466A-42FC-9BB9-B4B94F206A8B}" type="presParOf" srcId="{C8049B07-E938-4DE5-96A5-0314817A9C1F}" destId="{FC3C10B6-0BC5-4525-87DC-65C35C19A018}" srcOrd="0" destOrd="0" presId="urn:microsoft.com/office/officeart/2008/layout/HorizontalMultiLevelHierarchy"/>
    <dgm:cxn modelId="{081C1D88-2AAC-49A7-810E-364F5460A1C8}" type="presParOf" srcId="{842787FC-A7AA-45E0-AEAD-E80BA13012D0}" destId="{12EB3C57-CAE4-45F8-8343-CE6B89D09402}" srcOrd="3" destOrd="0" presId="urn:microsoft.com/office/officeart/2008/layout/HorizontalMultiLevelHierarchy"/>
    <dgm:cxn modelId="{9710B168-FC0D-4B3A-AA04-25D24935B6FB}" type="presParOf" srcId="{12EB3C57-CAE4-45F8-8343-CE6B89D09402}" destId="{1CD5B460-C2D7-4212-99B7-ACEC4234734B}" srcOrd="0" destOrd="0" presId="urn:microsoft.com/office/officeart/2008/layout/HorizontalMultiLevelHierarchy"/>
    <dgm:cxn modelId="{263486AB-CCDF-4E7D-BCF6-E53B298164FE}" type="presParOf" srcId="{12EB3C57-CAE4-45F8-8343-CE6B89D09402}" destId="{E14A5301-E7CF-446E-AB46-25C468302A1C}" srcOrd="1" destOrd="0" presId="urn:microsoft.com/office/officeart/2008/layout/HorizontalMultiLevelHierarchy"/>
    <dgm:cxn modelId="{956D2475-2C54-4560-B920-64A9024F11D2}" type="presParOf" srcId="{E14A5301-E7CF-446E-AB46-25C468302A1C}" destId="{E974484A-6E07-416E-B06B-5AF55843FD97}" srcOrd="0" destOrd="0" presId="urn:microsoft.com/office/officeart/2008/layout/HorizontalMultiLevelHierarchy"/>
    <dgm:cxn modelId="{2659B793-B0DE-4A5B-9F15-66A2BB625D28}" type="presParOf" srcId="{E974484A-6E07-416E-B06B-5AF55843FD97}" destId="{A623FA15-317F-438E-A968-9A2DDB03360A}" srcOrd="0" destOrd="0" presId="urn:microsoft.com/office/officeart/2008/layout/HorizontalMultiLevelHierarchy"/>
    <dgm:cxn modelId="{627D240C-BDDD-479D-B48E-FD4B16F83E53}" type="presParOf" srcId="{E14A5301-E7CF-446E-AB46-25C468302A1C}" destId="{A359577B-DE43-457E-B683-FCBB18164599}" srcOrd="1" destOrd="0" presId="urn:microsoft.com/office/officeart/2008/layout/HorizontalMultiLevelHierarchy"/>
    <dgm:cxn modelId="{ABE5FE61-5156-440E-BD16-9A77537EC4CC}" type="presParOf" srcId="{A359577B-DE43-457E-B683-FCBB18164599}" destId="{E6F52E8F-9853-4D5C-B150-7E6FC4E194C0}" srcOrd="0" destOrd="0" presId="urn:microsoft.com/office/officeart/2008/layout/HorizontalMultiLevelHierarchy"/>
    <dgm:cxn modelId="{A829B29E-6404-4BF6-A813-F6A049AEDC8D}" type="presParOf" srcId="{A359577B-DE43-457E-B683-FCBB18164599}" destId="{5ACDF05C-1755-4B45-8749-BAFB147A605A}" srcOrd="1" destOrd="0" presId="urn:microsoft.com/office/officeart/2008/layout/HorizontalMultiLevelHierarchy"/>
    <dgm:cxn modelId="{C188F8C0-5024-4F3A-8D05-1820BE3658BF}" type="presParOf" srcId="{842787FC-A7AA-45E0-AEAD-E80BA13012D0}" destId="{D70DAC34-2B1A-410D-A06E-4650BF0A3EC8}" srcOrd="4" destOrd="0" presId="urn:microsoft.com/office/officeart/2008/layout/HorizontalMultiLevelHierarchy"/>
    <dgm:cxn modelId="{4D2225E8-4126-4FB0-9F8C-69DCD20E31CE}" type="presParOf" srcId="{D70DAC34-2B1A-410D-A06E-4650BF0A3EC8}" destId="{0BD0598C-E1F8-4A7C-93EA-540FE02E1B4A}" srcOrd="0" destOrd="0" presId="urn:microsoft.com/office/officeart/2008/layout/HorizontalMultiLevelHierarchy"/>
    <dgm:cxn modelId="{E52B31AC-8627-4923-9BB7-FF15576135EF}" type="presParOf" srcId="{842787FC-A7AA-45E0-AEAD-E80BA13012D0}" destId="{4E12CDDC-69D2-4627-9139-06DCBA56ECAA}" srcOrd="5" destOrd="0" presId="urn:microsoft.com/office/officeart/2008/layout/HorizontalMultiLevelHierarchy"/>
    <dgm:cxn modelId="{66DE37AD-45BC-4F0B-BB14-F84CC8919BC9}" type="presParOf" srcId="{4E12CDDC-69D2-4627-9139-06DCBA56ECAA}" destId="{2DCE7EE6-571D-4705-A8F3-0DE45200E55E}" srcOrd="0" destOrd="0" presId="urn:microsoft.com/office/officeart/2008/layout/HorizontalMultiLevelHierarchy"/>
    <dgm:cxn modelId="{DD1A0CEB-1796-4CBE-A5B3-35B4DBD8483C}" type="presParOf" srcId="{4E12CDDC-69D2-4627-9139-06DCBA56ECAA}" destId="{56DEC4AF-2214-4DCB-AB02-A0ACF2180AE3}"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6800E-213A-4A6B-B263-DFAC13CCD066}">
      <dsp:nvSpPr>
        <dsp:cNvPr id="0" name=""/>
        <dsp:cNvSpPr/>
      </dsp:nvSpPr>
      <dsp:spPr>
        <a:xfrm>
          <a:off x="4843649" y="2277238"/>
          <a:ext cx="1991354" cy="1990701"/>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vi-VN" sz="2800" b="1" kern="1200" dirty="0">
              <a:solidFill>
                <a:srgbClr val="C00000"/>
              </a:solidFill>
              <a:latin typeface="Times New Roman" panose="02020603050405020304" pitchFamily="18" charset="0"/>
              <a:cs typeface="Times New Roman" panose="02020603050405020304" pitchFamily="18" charset="0"/>
            </a:rPr>
            <a:t>Đời sống vật chất</a:t>
          </a:r>
          <a:endParaRPr lang="en-US" sz="2800" b="1" kern="1200" dirty="0">
            <a:solidFill>
              <a:srgbClr val="C00000"/>
            </a:solidFill>
            <a:latin typeface="Times New Roman" panose="02020603050405020304" pitchFamily="18" charset="0"/>
            <a:cs typeface="Times New Roman" panose="02020603050405020304" pitchFamily="18" charset="0"/>
          </a:endParaRPr>
        </a:p>
      </dsp:txBody>
      <dsp:txXfrm>
        <a:off x="5135276" y="2568769"/>
        <a:ext cx="1408100" cy="1407639"/>
      </dsp:txXfrm>
    </dsp:sp>
    <dsp:sp modelId="{A8B9B12E-F03C-4542-B986-5E242F47CC96}">
      <dsp:nvSpPr>
        <dsp:cNvPr id="0" name=""/>
        <dsp:cNvSpPr/>
      </dsp:nvSpPr>
      <dsp:spPr>
        <a:xfrm rot="16200000">
          <a:off x="5716606" y="1760357"/>
          <a:ext cx="245440" cy="584559"/>
        </a:xfrm>
        <a:prstGeom prst="rightArrow">
          <a:avLst>
            <a:gd name="adj1" fmla="val 60000"/>
            <a:gd name="adj2" fmla="val 50000"/>
          </a:avLst>
        </a:prstGeom>
        <a:gradFill rotWithShape="0">
          <a:gsLst>
            <a:gs pos="0">
              <a:schemeClr val="accent2">
                <a:tint val="60000"/>
                <a:hueOff val="0"/>
                <a:satOff val="0"/>
                <a:lumOff val="0"/>
                <a:alphaOff val="0"/>
                <a:lumMod val="110000"/>
                <a:satMod val="105000"/>
                <a:tint val="67000"/>
              </a:schemeClr>
            </a:gs>
            <a:gs pos="50000">
              <a:schemeClr val="accent2">
                <a:tint val="60000"/>
                <a:hueOff val="0"/>
                <a:satOff val="0"/>
                <a:lumOff val="0"/>
                <a:alphaOff val="0"/>
                <a:lumMod val="105000"/>
                <a:satMod val="103000"/>
                <a:tint val="73000"/>
              </a:schemeClr>
            </a:gs>
            <a:gs pos="100000">
              <a:schemeClr val="accent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latin typeface="Times New Roman" panose="02020603050405020304" pitchFamily="18" charset="0"/>
            <a:cs typeface="Times New Roman" panose="02020603050405020304" pitchFamily="18" charset="0"/>
          </a:endParaRPr>
        </a:p>
      </dsp:txBody>
      <dsp:txXfrm>
        <a:off x="5753422" y="1914085"/>
        <a:ext cx="171808" cy="350735"/>
      </dsp:txXfrm>
    </dsp:sp>
    <dsp:sp modelId="{03B209E1-50EF-46A7-BB84-1941478F1E60}">
      <dsp:nvSpPr>
        <dsp:cNvPr id="0" name=""/>
        <dsp:cNvSpPr/>
      </dsp:nvSpPr>
      <dsp:spPr>
        <a:xfrm>
          <a:off x="4823069" y="-86055"/>
          <a:ext cx="2032514" cy="1900197"/>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vi-VN" sz="2800" kern="1200" dirty="0">
              <a:latin typeface="Times New Roman" panose="02020603050405020304" pitchFamily="18" charset="0"/>
              <a:cs typeface="Times New Roman" panose="02020603050405020304" pitchFamily="18" charset="0"/>
            </a:rPr>
            <a:t>Phương tiện</a:t>
          </a:r>
          <a:endParaRPr lang="en-US" sz="2800" kern="1200" dirty="0">
            <a:latin typeface="Times New Roman" panose="02020603050405020304" pitchFamily="18" charset="0"/>
            <a:cs typeface="Times New Roman" panose="02020603050405020304" pitchFamily="18" charset="0"/>
          </a:endParaRPr>
        </a:p>
      </dsp:txBody>
      <dsp:txXfrm>
        <a:off x="5120724" y="192222"/>
        <a:ext cx="1437204" cy="1343643"/>
      </dsp:txXfrm>
    </dsp:sp>
    <dsp:sp modelId="{30152D86-8247-4DCC-A343-B34D68D481FC}">
      <dsp:nvSpPr>
        <dsp:cNvPr id="0" name=""/>
        <dsp:cNvSpPr/>
      </dsp:nvSpPr>
      <dsp:spPr>
        <a:xfrm>
          <a:off x="6922258" y="2980309"/>
          <a:ext cx="210203" cy="584559"/>
        </a:xfrm>
        <a:prstGeom prst="rightArrow">
          <a:avLst>
            <a:gd name="adj1" fmla="val 60000"/>
            <a:gd name="adj2" fmla="val 50000"/>
          </a:avLst>
        </a:prstGeom>
        <a:gradFill rotWithShape="0">
          <a:gsLst>
            <a:gs pos="0">
              <a:schemeClr val="accent2">
                <a:tint val="60000"/>
                <a:hueOff val="0"/>
                <a:satOff val="0"/>
                <a:lumOff val="0"/>
                <a:alphaOff val="0"/>
                <a:lumMod val="110000"/>
                <a:satMod val="105000"/>
                <a:tint val="67000"/>
              </a:schemeClr>
            </a:gs>
            <a:gs pos="50000">
              <a:schemeClr val="accent2">
                <a:tint val="60000"/>
                <a:hueOff val="0"/>
                <a:satOff val="0"/>
                <a:lumOff val="0"/>
                <a:alphaOff val="0"/>
                <a:lumMod val="105000"/>
                <a:satMod val="103000"/>
                <a:tint val="73000"/>
              </a:schemeClr>
            </a:gs>
            <a:gs pos="100000">
              <a:schemeClr val="accent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latin typeface="Times New Roman" panose="02020603050405020304" pitchFamily="18" charset="0"/>
            <a:cs typeface="Times New Roman" panose="02020603050405020304" pitchFamily="18" charset="0"/>
          </a:endParaRPr>
        </a:p>
      </dsp:txBody>
      <dsp:txXfrm>
        <a:off x="6922258" y="3097221"/>
        <a:ext cx="147142" cy="350735"/>
      </dsp:txXfrm>
    </dsp:sp>
    <dsp:sp modelId="{80995601-8079-4A4A-95B3-B6F35989B613}">
      <dsp:nvSpPr>
        <dsp:cNvPr id="0" name=""/>
        <dsp:cNvSpPr/>
      </dsp:nvSpPr>
      <dsp:spPr>
        <a:xfrm>
          <a:off x="7231615" y="2322490"/>
          <a:ext cx="2032514" cy="1900197"/>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vi-VN" sz="2800" kern="1200" dirty="0">
              <a:latin typeface="Times New Roman" panose="02020603050405020304" pitchFamily="18" charset="0"/>
              <a:cs typeface="Times New Roman" panose="02020603050405020304" pitchFamily="18" charset="0"/>
            </a:rPr>
            <a:t>Nhà ở</a:t>
          </a:r>
          <a:endParaRPr lang="en-US" sz="2800" kern="1200" dirty="0">
            <a:latin typeface="Times New Roman" panose="02020603050405020304" pitchFamily="18" charset="0"/>
            <a:cs typeface="Times New Roman" panose="02020603050405020304" pitchFamily="18" charset="0"/>
          </a:endParaRPr>
        </a:p>
      </dsp:txBody>
      <dsp:txXfrm>
        <a:off x="7529270" y="2600767"/>
        <a:ext cx="1437204" cy="1343643"/>
      </dsp:txXfrm>
    </dsp:sp>
    <dsp:sp modelId="{EA3997FA-0C80-4536-BA05-E5CFA6D8D7C4}">
      <dsp:nvSpPr>
        <dsp:cNvPr id="0" name=""/>
        <dsp:cNvSpPr/>
      </dsp:nvSpPr>
      <dsp:spPr>
        <a:xfrm rot="5400000">
          <a:off x="5716606" y="4200262"/>
          <a:ext cx="245440" cy="584559"/>
        </a:xfrm>
        <a:prstGeom prst="rightArrow">
          <a:avLst>
            <a:gd name="adj1" fmla="val 60000"/>
            <a:gd name="adj2" fmla="val 50000"/>
          </a:avLst>
        </a:prstGeom>
        <a:gradFill rotWithShape="0">
          <a:gsLst>
            <a:gs pos="0">
              <a:schemeClr val="accent2">
                <a:tint val="60000"/>
                <a:hueOff val="0"/>
                <a:satOff val="0"/>
                <a:lumOff val="0"/>
                <a:alphaOff val="0"/>
                <a:lumMod val="110000"/>
                <a:satMod val="105000"/>
                <a:tint val="67000"/>
              </a:schemeClr>
            </a:gs>
            <a:gs pos="50000">
              <a:schemeClr val="accent2">
                <a:tint val="60000"/>
                <a:hueOff val="0"/>
                <a:satOff val="0"/>
                <a:lumOff val="0"/>
                <a:alphaOff val="0"/>
                <a:lumMod val="105000"/>
                <a:satMod val="103000"/>
                <a:tint val="73000"/>
              </a:schemeClr>
            </a:gs>
            <a:gs pos="100000">
              <a:schemeClr val="accent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latin typeface="Times New Roman" panose="02020603050405020304" pitchFamily="18" charset="0"/>
            <a:cs typeface="Times New Roman" panose="02020603050405020304" pitchFamily="18" charset="0"/>
          </a:endParaRPr>
        </a:p>
      </dsp:txBody>
      <dsp:txXfrm>
        <a:off x="5753422" y="4280358"/>
        <a:ext cx="171808" cy="350735"/>
      </dsp:txXfrm>
    </dsp:sp>
    <dsp:sp modelId="{E550BDCA-20B8-4662-A69F-9A4B31E4AA7D}">
      <dsp:nvSpPr>
        <dsp:cNvPr id="0" name=""/>
        <dsp:cNvSpPr/>
      </dsp:nvSpPr>
      <dsp:spPr>
        <a:xfrm>
          <a:off x="4823069" y="4731036"/>
          <a:ext cx="2032514" cy="1900197"/>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vi-VN" sz="2800" kern="1200" dirty="0">
              <a:latin typeface="Times New Roman" panose="02020603050405020304" pitchFamily="18" charset="0"/>
              <a:cs typeface="Times New Roman" panose="02020603050405020304" pitchFamily="18" charset="0"/>
            </a:rPr>
            <a:t>Trang phục</a:t>
          </a:r>
          <a:endParaRPr lang="en-US" sz="2800" kern="1200" dirty="0">
            <a:latin typeface="Times New Roman" panose="02020603050405020304" pitchFamily="18" charset="0"/>
            <a:cs typeface="Times New Roman" panose="02020603050405020304" pitchFamily="18" charset="0"/>
          </a:endParaRPr>
        </a:p>
      </dsp:txBody>
      <dsp:txXfrm>
        <a:off x="5120724" y="5009313"/>
        <a:ext cx="1437204" cy="1343643"/>
      </dsp:txXfrm>
    </dsp:sp>
    <dsp:sp modelId="{A75014B7-945E-4A6C-8552-916E2A90FA2A}">
      <dsp:nvSpPr>
        <dsp:cNvPr id="0" name=""/>
        <dsp:cNvSpPr/>
      </dsp:nvSpPr>
      <dsp:spPr>
        <a:xfrm rot="10800000">
          <a:off x="4546190" y="2980309"/>
          <a:ext cx="210203" cy="584559"/>
        </a:xfrm>
        <a:prstGeom prst="rightArrow">
          <a:avLst>
            <a:gd name="adj1" fmla="val 60000"/>
            <a:gd name="adj2" fmla="val 50000"/>
          </a:avLst>
        </a:prstGeom>
        <a:gradFill rotWithShape="0">
          <a:gsLst>
            <a:gs pos="0">
              <a:schemeClr val="accent2">
                <a:tint val="60000"/>
                <a:hueOff val="0"/>
                <a:satOff val="0"/>
                <a:lumOff val="0"/>
                <a:alphaOff val="0"/>
                <a:lumMod val="110000"/>
                <a:satMod val="105000"/>
                <a:tint val="67000"/>
              </a:schemeClr>
            </a:gs>
            <a:gs pos="50000">
              <a:schemeClr val="accent2">
                <a:tint val="60000"/>
                <a:hueOff val="0"/>
                <a:satOff val="0"/>
                <a:lumOff val="0"/>
                <a:alphaOff val="0"/>
                <a:lumMod val="105000"/>
                <a:satMod val="103000"/>
                <a:tint val="73000"/>
              </a:schemeClr>
            </a:gs>
            <a:gs pos="100000">
              <a:schemeClr val="accent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latin typeface="Times New Roman" panose="02020603050405020304" pitchFamily="18" charset="0"/>
            <a:cs typeface="Times New Roman" panose="02020603050405020304" pitchFamily="18" charset="0"/>
          </a:endParaRPr>
        </a:p>
      </dsp:txBody>
      <dsp:txXfrm rot="10800000">
        <a:off x="4609251" y="3097221"/>
        <a:ext cx="147142" cy="350735"/>
      </dsp:txXfrm>
    </dsp:sp>
    <dsp:sp modelId="{9C179F40-A0D1-44A1-B16F-01E44AB3EECD}">
      <dsp:nvSpPr>
        <dsp:cNvPr id="0" name=""/>
        <dsp:cNvSpPr/>
      </dsp:nvSpPr>
      <dsp:spPr>
        <a:xfrm>
          <a:off x="2414523" y="2322490"/>
          <a:ext cx="2032514" cy="1900197"/>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vi-VN" sz="2800" kern="1200" dirty="0">
              <a:latin typeface="Times New Roman" panose="02020603050405020304" pitchFamily="18" charset="0"/>
              <a:cs typeface="Times New Roman" panose="02020603050405020304" pitchFamily="18" charset="0"/>
            </a:rPr>
            <a:t>Thức ăn chính</a:t>
          </a:r>
          <a:endParaRPr lang="en-US" sz="2800" kern="1200" dirty="0">
            <a:latin typeface="Times New Roman" panose="02020603050405020304" pitchFamily="18" charset="0"/>
            <a:cs typeface="Times New Roman" panose="02020603050405020304" pitchFamily="18" charset="0"/>
          </a:endParaRPr>
        </a:p>
      </dsp:txBody>
      <dsp:txXfrm>
        <a:off x="2712178" y="2600767"/>
        <a:ext cx="1437204" cy="13436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0DAC34-2B1A-410D-A06E-4650BF0A3EC8}">
      <dsp:nvSpPr>
        <dsp:cNvPr id="0" name=""/>
        <dsp:cNvSpPr/>
      </dsp:nvSpPr>
      <dsp:spPr>
        <a:xfrm>
          <a:off x="536637" y="3321013"/>
          <a:ext cx="533181" cy="2034744"/>
        </a:xfrm>
        <a:custGeom>
          <a:avLst/>
          <a:gdLst/>
          <a:ahLst/>
          <a:cxnLst/>
          <a:rect l="0" t="0" r="0" b="0"/>
          <a:pathLst>
            <a:path>
              <a:moveTo>
                <a:pt x="0" y="0"/>
              </a:moveTo>
              <a:lnTo>
                <a:pt x="266590" y="0"/>
              </a:lnTo>
              <a:lnTo>
                <a:pt x="266590" y="2034744"/>
              </a:lnTo>
              <a:lnTo>
                <a:pt x="533181" y="20347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750641" y="4285800"/>
        <a:ext cx="105172" cy="105172"/>
      </dsp:txXfrm>
    </dsp:sp>
    <dsp:sp modelId="{E974484A-6E07-416E-B06B-5AF55843FD97}">
      <dsp:nvSpPr>
        <dsp:cNvPr id="0" name=""/>
        <dsp:cNvSpPr/>
      </dsp:nvSpPr>
      <dsp:spPr>
        <a:xfrm>
          <a:off x="4257363" y="3666778"/>
          <a:ext cx="523987" cy="91440"/>
        </a:xfrm>
        <a:custGeom>
          <a:avLst/>
          <a:gdLst/>
          <a:ahLst/>
          <a:cxnLst/>
          <a:rect l="0" t="0" r="0" b="0"/>
          <a:pathLst>
            <a:path>
              <a:moveTo>
                <a:pt x="0" y="45720"/>
              </a:moveTo>
              <a:lnTo>
                <a:pt x="261993" y="45720"/>
              </a:lnTo>
              <a:lnTo>
                <a:pt x="261993" y="56790"/>
              </a:lnTo>
              <a:lnTo>
                <a:pt x="523987" y="5679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06254" y="3699396"/>
        <a:ext cx="26205" cy="26205"/>
      </dsp:txXfrm>
    </dsp:sp>
    <dsp:sp modelId="{C8049B07-E938-4DE5-96A5-0314817A9C1F}">
      <dsp:nvSpPr>
        <dsp:cNvPr id="0" name=""/>
        <dsp:cNvSpPr/>
      </dsp:nvSpPr>
      <dsp:spPr>
        <a:xfrm>
          <a:off x="536637" y="3321013"/>
          <a:ext cx="533181" cy="391485"/>
        </a:xfrm>
        <a:custGeom>
          <a:avLst/>
          <a:gdLst/>
          <a:ahLst/>
          <a:cxnLst/>
          <a:rect l="0" t="0" r="0" b="0"/>
          <a:pathLst>
            <a:path>
              <a:moveTo>
                <a:pt x="0" y="0"/>
              </a:moveTo>
              <a:lnTo>
                <a:pt x="266590" y="0"/>
              </a:lnTo>
              <a:lnTo>
                <a:pt x="266590" y="391485"/>
              </a:lnTo>
              <a:lnTo>
                <a:pt x="533181" y="3914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86691" y="3500219"/>
        <a:ext cx="33073" cy="33073"/>
      </dsp:txXfrm>
    </dsp:sp>
    <dsp:sp modelId="{79364783-7D09-41E7-A6FD-DEF52AA874D3}">
      <dsp:nvSpPr>
        <dsp:cNvPr id="0" name=""/>
        <dsp:cNvSpPr/>
      </dsp:nvSpPr>
      <dsp:spPr>
        <a:xfrm>
          <a:off x="3401509" y="1552609"/>
          <a:ext cx="403182" cy="1017965"/>
        </a:xfrm>
        <a:custGeom>
          <a:avLst/>
          <a:gdLst/>
          <a:ahLst/>
          <a:cxnLst/>
          <a:rect l="0" t="0" r="0" b="0"/>
          <a:pathLst>
            <a:path>
              <a:moveTo>
                <a:pt x="0" y="0"/>
              </a:moveTo>
              <a:lnTo>
                <a:pt x="201591" y="0"/>
              </a:lnTo>
              <a:lnTo>
                <a:pt x="201591" y="1017965"/>
              </a:lnTo>
              <a:lnTo>
                <a:pt x="403182" y="101796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75727" y="2034219"/>
        <a:ext cx="54745" cy="54745"/>
      </dsp:txXfrm>
    </dsp:sp>
    <dsp:sp modelId="{A4EE7E02-3E51-45C4-820A-2ED197EB00E0}">
      <dsp:nvSpPr>
        <dsp:cNvPr id="0" name=""/>
        <dsp:cNvSpPr/>
      </dsp:nvSpPr>
      <dsp:spPr>
        <a:xfrm>
          <a:off x="3401509" y="1491297"/>
          <a:ext cx="342792" cy="91440"/>
        </a:xfrm>
        <a:custGeom>
          <a:avLst/>
          <a:gdLst/>
          <a:ahLst/>
          <a:cxnLst/>
          <a:rect l="0" t="0" r="0" b="0"/>
          <a:pathLst>
            <a:path>
              <a:moveTo>
                <a:pt x="0" y="61311"/>
              </a:moveTo>
              <a:lnTo>
                <a:pt x="171396" y="61311"/>
              </a:lnTo>
              <a:lnTo>
                <a:pt x="171396" y="45720"/>
              </a:lnTo>
              <a:lnTo>
                <a:pt x="342792"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64326" y="1528438"/>
        <a:ext cx="17157" cy="17157"/>
      </dsp:txXfrm>
    </dsp:sp>
    <dsp:sp modelId="{37BD324B-411D-47E6-8390-D1B6763C01BE}">
      <dsp:nvSpPr>
        <dsp:cNvPr id="0" name=""/>
        <dsp:cNvSpPr/>
      </dsp:nvSpPr>
      <dsp:spPr>
        <a:xfrm>
          <a:off x="3401509" y="473714"/>
          <a:ext cx="403182" cy="1078894"/>
        </a:xfrm>
        <a:custGeom>
          <a:avLst/>
          <a:gdLst/>
          <a:ahLst/>
          <a:cxnLst/>
          <a:rect l="0" t="0" r="0" b="0"/>
          <a:pathLst>
            <a:path>
              <a:moveTo>
                <a:pt x="0" y="1078894"/>
              </a:moveTo>
              <a:lnTo>
                <a:pt x="201591" y="1078894"/>
              </a:lnTo>
              <a:lnTo>
                <a:pt x="201591" y="0"/>
              </a:lnTo>
              <a:lnTo>
                <a:pt x="403182"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74306" y="984367"/>
        <a:ext cx="57588" cy="57588"/>
      </dsp:txXfrm>
    </dsp:sp>
    <dsp:sp modelId="{9E072945-B640-4D16-9948-14464E0721ED}">
      <dsp:nvSpPr>
        <dsp:cNvPr id="0" name=""/>
        <dsp:cNvSpPr/>
      </dsp:nvSpPr>
      <dsp:spPr>
        <a:xfrm>
          <a:off x="536637" y="1552609"/>
          <a:ext cx="578479" cy="1768404"/>
        </a:xfrm>
        <a:custGeom>
          <a:avLst/>
          <a:gdLst/>
          <a:ahLst/>
          <a:cxnLst/>
          <a:rect l="0" t="0" r="0" b="0"/>
          <a:pathLst>
            <a:path>
              <a:moveTo>
                <a:pt x="0" y="1768404"/>
              </a:moveTo>
              <a:lnTo>
                <a:pt x="289239" y="1768404"/>
              </a:lnTo>
              <a:lnTo>
                <a:pt x="289239" y="0"/>
              </a:lnTo>
              <a:lnTo>
                <a:pt x="57847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779361" y="2390296"/>
        <a:ext cx="93030" cy="93030"/>
      </dsp:txXfrm>
    </dsp:sp>
    <dsp:sp modelId="{5A5CB96A-3C4C-44A7-B736-D3CA7DFC7C4E}">
      <dsp:nvSpPr>
        <dsp:cNvPr id="0" name=""/>
        <dsp:cNvSpPr/>
      </dsp:nvSpPr>
      <dsp:spPr>
        <a:xfrm rot="16200000">
          <a:off x="-1200445" y="3053904"/>
          <a:ext cx="2939945" cy="534219"/>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vi-VN" altLang="en-US" sz="2100" b="1" kern="1200" dirty="0">
              <a:solidFill>
                <a:srgbClr val="C00000"/>
              </a:solidFill>
              <a:latin typeface="Times New Roman" panose="02020603050405020304" pitchFamily="18" charset="0"/>
              <a:cs typeface="Times New Roman" panose="02020603050405020304" pitchFamily="18" charset="0"/>
            </a:rPr>
            <a:t>ĐỜI SỐNG TINH THẦN</a:t>
          </a:r>
          <a:endParaRPr lang="en-US" sz="2100" kern="1200" dirty="0"/>
        </a:p>
      </dsp:txBody>
      <dsp:txXfrm>
        <a:off x="-1200445" y="3053904"/>
        <a:ext cx="2939945" cy="534219"/>
      </dsp:txXfrm>
    </dsp:sp>
    <dsp:sp modelId="{502FA45D-379D-4C2D-95ED-1AEDAE8D43F2}">
      <dsp:nvSpPr>
        <dsp:cNvPr id="0" name=""/>
        <dsp:cNvSpPr/>
      </dsp:nvSpPr>
      <dsp:spPr>
        <a:xfrm>
          <a:off x="1115117" y="1325062"/>
          <a:ext cx="2286392" cy="455094"/>
        </a:xfrm>
        <a:prstGeom prst="rect">
          <a:avLst/>
        </a:prstGeom>
        <a:solidFill>
          <a:schemeClr val="bg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kern="1200" dirty="0">
              <a:latin typeface="Times New Roman" panose="02020603050405020304" pitchFamily="18" charset="0"/>
              <a:cs typeface="Times New Roman" panose="02020603050405020304" pitchFamily="18" charset="0"/>
            </a:rPr>
            <a:t>Tín ngưỡng</a:t>
          </a:r>
          <a:endParaRPr lang="en-US" sz="2800" kern="1200" dirty="0">
            <a:latin typeface="Times New Roman" panose="02020603050405020304" pitchFamily="18" charset="0"/>
            <a:cs typeface="Times New Roman" panose="02020603050405020304" pitchFamily="18" charset="0"/>
          </a:endParaRPr>
        </a:p>
      </dsp:txBody>
      <dsp:txXfrm>
        <a:off x="1115117" y="1325062"/>
        <a:ext cx="2286392" cy="455094"/>
      </dsp:txXfrm>
    </dsp:sp>
    <dsp:sp modelId="{973D5F7A-735F-4E6F-AD93-3A97D8EEE649}">
      <dsp:nvSpPr>
        <dsp:cNvPr id="0" name=""/>
        <dsp:cNvSpPr/>
      </dsp:nvSpPr>
      <dsp:spPr>
        <a:xfrm>
          <a:off x="3804691" y="202678"/>
          <a:ext cx="2549774" cy="542071"/>
        </a:xfrm>
        <a:prstGeom prst="rect">
          <a:avLst/>
        </a:prstGeom>
        <a:solidFill>
          <a:schemeClr val="accent6">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kern="1200" dirty="0">
              <a:latin typeface="Times New Roman" panose="02020603050405020304" pitchFamily="18" charset="0"/>
              <a:cs typeface="Times New Roman" panose="02020603050405020304" pitchFamily="18" charset="0"/>
            </a:rPr>
            <a:t>Thờ cúng tổ tiên.</a:t>
          </a:r>
          <a:endParaRPr lang="en-US" sz="2400" kern="1200" dirty="0">
            <a:latin typeface="Times New Roman" panose="02020603050405020304" pitchFamily="18" charset="0"/>
            <a:cs typeface="Times New Roman" panose="02020603050405020304" pitchFamily="18" charset="0"/>
          </a:endParaRPr>
        </a:p>
      </dsp:txBody>
      <dsp:txXfrm>
        <a:off x="3804691" y="202678"/>
        <a:ext cx="2549774" cy="542071"/>
      </dsp:txXfrm>
    </dsp:sp>
    <dsp:sp modelId="{FEBDEB3E-8E9D-4B79-A6BF-485E5B28F1A5}">
      <dsp:nvSpPr>
        <dsp:cNvPr id="0" name=""/>
        <dsp:cNvSpPr/>
      </dsp:nvSpPr>
      <dsp:spPr>
        <a:xfrm>
          <a:off x="3744301" y="1231371"/>
          <a:ext cx="8193510" cy="61129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kern="1200" dirty="0">
              <a:latin typeface="Times New Roman" panose="02020603050405020304" pitchFamily="18" charset="0"/>
              <a:cs typeface="Times New Roman" panose="02020603050405020304" pitchFamily="18" charset="0"/>
            </a:rPr>
            <a:t>Thờ các vị thần tự nhiên (thần Sông, thần Núi, thần Mặt Trời,…)</a:t>
          </a:r>
          <a:endParaRPr lang="en-US" sz="2400" kern="1200" dirty="0">
            <a:latin typeface="Times New Roman" panose="02020603050405020304" pitchFamily="18" charset="0"/>
            <a:cs typeface="Times New Roman" panose="02020603050405020304" pitchFamily="18" charset="0"/>
          </a:endParaRPr>
        </a:p>
      </dsp:txBody>
      <dsp:txXfrm>
        <a:off x="3744301" y="1231371"/>
        <a:ext cx="8193510" cy="611291"/>
      </dsp:txXfrm>
    </dsp:sp>
    <dsp:sp modelId="{D65B7D9C-86E3-49D6-AF1B-8C615C3A86BC}">
      <dsp:nvSpPr>
        <dsp:cNvPr id="0" name=""/>
        <dsp:cNvSpPr/>
      </dsp:nvSpPr>
      <dsp:spPr>
        <a:xfrm>
          <a:off x="3804691" y="2314147"/>
          <a:ext cx="7882366" cy="51285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kern="1200" dirty="0">
              <a:latin typeface="Times New Roman" panose="02020603050405020304" pitchFamily="18" charset="0"/>
              <a:cs typeface="Times New Roman" panose="02020603050405020304" pitchFamily="18" charset="0"/>
            </a:rPr>
            <a:t>Chôn cất người chết (trong </a:t>
          </a:r>
          <a:r>
            <a:rPr lang="vi-VN" sz="2400" kern="1200" dirty="0" err="1">
              <a:latin typeface="Times New Roman" panose="02020603050405020304" pitchFamily="18" charset="0"/>
              <a:cs typeface="Times New Roman" panose="02020603050405020304" pitchFamily="18" charset="0"/>
            </a:rPr>
            <a:t>thạp</a:t>
          </a:r>
          <a:r>
            <a:rPr lang="vi-VN" sz="2400" kern="1200" dirty="0">
              <a:latin typeface="Times New Roman" panose="02020603050405020304" pitchFamily="18" charset="0"/>
              <a:cs typeface="Times New Roman" panose="02020603050405020304" pitchFamily="18" charset="0"/>
            </a:rPr>
            <a:t>, bình, mộ thuyền, mộ cây)</a:t>
          </a:r>
          <a:endParaRPr lang="en-US" sz="2400" kern="1200" dirty="0">
            <a:latin typeface="Times New Roman" panose="02020603050405020304" pitchFamily="18" charset="0"/>
            <a:cs typeface="Times New Roman" panose="02020603050405020304" pitchFamily="18" charset="0"/>
          </a:endParaRPr>
        </a:p>
      </dsp:txBody>
      <dsp:txXfrm>
        <a:off x="3804691" y="2314147"/>
        <a:ext cx="7882366" cy="512852"/>
      </dsp:txXfrm>
    </dsp:sp>
    <dsp:sp modelId="{1CD5B460-C2D7-4212-99B7-ACEC4234734B}">
      <dsp:nvSpPr>
        <dsp:cNvPr id="0" name=""/>
        <dsp:cNvSpPr/>
      </dsp:nvSpPr>
      <dsp:spPr>
        <a:xfrm>
          <a:off x="1069818" y="3438352"/>
          <a:ext cx="3187545" cy="548293"/>
        </a:xfrm>
        <a:prstGeom prst="rect">
          <a:avLst/>
        </a:prstGeom>
        <a:solidFill>
          <a:schemeClr val="bg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kern="1200" dirty="0">
              <a:latin typeface="Times New Roman" panose="02020603050405020304" pitchFamily="18" charset="0"/>
              <a:cs typeface="Times New Roman" panose="02020603050405020304" pitchFamily="18" charset="0"/>
            </a:rPr>
            <a:t>Phong tục – tập quán</a:t>
          </a:r>
          <a:endParaRPr lang="en-US" sz="2800" kern="1200" dirty="0">
            <a:latin typeface="Times New Roman" panose="02020603050405020304" pitchFamily="18" charset="0"/>
            <a:cs typeface="Times New Roman" panose="02020603050405020304" pitchFamily="18" charset="0"/>
          </a:endParaRPr>
        </a:p>
      </dsp:txBody>
      <dsp:txXfrm>
        <a:off x="1069818" y="3438352"/>
        <a:ext cx="3187545" cy="548293"/>
      </dsp:txXfrm>
    </dsp:sp>
    <dsp:sp modelId="{E6F52E8F-9853-4D5C-B150-7E6FC4E194C0}">
      <dsp:nvSpPr>
        <dsp:cNvPr id="0" name=""/>
        <dsp:cNvSpPr/>
      </dsp:nvSpPr>
      <dsp:spPr>
        <a:xfrm>
          <a:off x="4781351" y="3406166"/>
          <a:ext cx="6212759" cy="634807"/>
        </a:xfrm>
        <a:prstGeom prst="rect">
          <a:avLst/>
        </a:prstGeom>
        <a:solidFill>
          <a:schemeClr val="accent6">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kern="1200" dirty="0">
              <a:latin typeface="Times New Roman" panose="02020603050405020304" pitchFamily="18" charset="0"/>
              <a:cs typeface="Times New Roman" panose="02020603050405020304" pitchFamily="18" charset="0"/>
            </a:rPr>
            <a:t>Nhuộm răng đen, ăn trầu, xăm mình…</a:t>
          </a:r>
          <a:endParaRPr lang="en-US" sz="2800" kern="1200" dirty="0">
            <a:latin typeface="Times New Roman" panose="02020603050405020304" pitchFamily="18" charset="0"/>
            <a:cs typeface="Times New Roman" panose="02020603050405020304" pitchFamily="18" charset="0"/>
          </a:endParaRPr>
        </a:p>
      </dsp:txBody>
      <dsp:txXfrm>
        <a:off x="4781351" y="3406166"/>
        <a:ext cx="6212759" cy="634807"/>
      </dsp:txXfrm>
    </dsp:sp>
    <dsp:sp modelId="{2DCE7EE6-571D-4705-A8F3-0DE45200E55E}">
      <dsp:nvSpPr>
        <dsp:cNvPr id="0" name=""/>
        <dsp:cNvSpPr/>
      </dsp:nvSpPr>
      <dsp:spPr>
        <a:xfrm>
          <a:off x="1069818" y="4956377"/>
          <a:ext cx="7980169" cy="798761"/>
        </a:xfrm>
        <a:prstGeom prst="rect">
          <a:avLst/>
        </a:prstGeom>
        <a:solidFill>
          <a:schemeClr val="bg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kern="1200" dirty="0">
              <a:latin typeface="Times New Roman" panose="02020603050405020304" pitchFamily="18" charset="0"/>
              <a:cs typeface="Times New Roman" panose="02020603050405020304" pitchFamily="18" charset="0"/>
            </a:rPr>
            <a:t>Trong những ngày lễ hội họ thường tổ chức vui chơi, đấu vật, đua thuyền,…</a:t>
          </a:r>
          <a:endParaRPr lang="en-US" sz="2800" kern="1200" dirty="0">
            <a:latin typeface="Times New Roman" panose="02020603050405020304" pitchFamily="18" charset="0"/>
            <a:cs typeface="Times New Roman" panose="02020603050405020304" pitchFamily="18" charset="0"/>
          </a:endParaRPr>
        </a:p>
      </dsp:txBody>
      <dsp:txXfrm>
        <a:off x="1069818" y="4956377"/>
        <a:ext cx="7980169" cy="798761"/>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D3B3C7E-BC2D-4436-8B03-AC421FA66787}"/>
              </a:ext>
            </a:extLst>
          </p:cNvPr>
          <p:cNvSpPr/>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66887E-4265-46F7-9DE0-605FFFC90761}"/>
              </a:ext>
            </a:extLst>
          </p:cNvPr>
          <p:cNvSpPr>
            <a:spLocks noGrp="1"/>
          </p:cNvSpPr>
          <p:nvPr>
            <p:ph type="ctrTitle" hasCustomPrompt="1"/>
          </p:nvPr>
        </p:nvSpPr>
        <p:spPr>
          <a:xfrm>
            <a:off x="2035130" y="1066800"/>
            <a:ext cx="8112369" cy="2073119"/>
          </a:xfrm>
        </p:spPr>
        <p:txBody>
          <a:bodyPr anchor="b">
            <a:normAutofit/>
          </a:bodyPr>
          <a:lstStyle>
            <a:lvl1pPr algn="ctr">
              <a:lnSpc>
                <a:spcPct val="110000"/>
              </a:lnSpc>
              <a:defRPr sz="2800" cap="all" spc="390" baseline="0"/>
            </a:lvl1pPr>
          </a:lstStyle>
          <a:p>
            <a:r>
              <a:rPr lang="en-US" dirty="0"/>
              <a:t>CLICK TO EDIT MASTER TITLE STYLE</a:t>
            </a:r>
          </a:p>
        </p:txBody>
      </p:sp>
      <p:sp>
        <p:nvSpPr>
          <p:cNvPr id="3" name="Subtitle 2">
            <a:extLst>
              <a:ext uri="{FF2B5EF4-FFF2-40B4-BE49-F238E27FC236}">
                <a16:creationId xmlns:a16="http://schemas.microsoft.com/office/drawing/2014/main" id="{7EDB1A74-54F5-45CA-8922-87FFD57515D4}"/>
              </a:ext>
            </a:extLst>
          </p:cNvPr>
          <p:cNvSpPr>
            <a:spLocks noGrp="1"/>
          </p:cNvSpPr>
          <p:nvPr>
            <p:ph type="subTitle" idx="1"/>
          </p:nvPr>
        </p:nvSpPr>
        <p:spPr>
          <a:xfrm>
            <a:off x="2175804" y="4876802"/>
            <a:ext cx="7821637" cy="1028697"/>
          </a:xfrm>
        </p:spPr>
        <p:txBody>
          <a:bodyPr>
            <a:normAutofit/>
          </a:bodyPr>
          <a:lstStyle>
            <a:lvl1pPr marL="0" indent="0" algn="ctr">
              <a:lnSpc>
                <a:spcPct val="10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B6BE6EF-9D0F-4ABF-B92C-E967FE3F16CF}"/>
              </a:ext>
            </a:extLst>
          </p:cNvPr>
          <p:cNvSpPr>
            <a:spLocks noGrp="1"/>
          </p:cNvSpPr>
          <p:nvPr>
            <p:ph type="dt" sz="half" idx="10"/>
          </p:nvPr>
        </p:nvSpPr>
        <p:spPr/>
        <p:txBody>
          <a:bodyPr/>
          <a:lstStyle/>
          <a:p>
            <a:fld id="{C485584D-7D79-4248-9986-4CA35242F944}" type="datetimeFigureOut">
              <a:rPr lang="en-US" smtClean="0"/>
              <a:t>2/21/2024</a:t>
            </a:fld>
            <a:endParaRPr lang="en-US"/>
          </a:p>
        </p:txBody>
      </p:sp>
      <p:sp>
        <p:nvSpPr>
          <p:cNvPr id="5" name="Footer Placeholder 4">
            <a:extLst>
              <a:ext uri="{FF2B5EF4-FFF2-40B4-BE49-F238E27FC236}">
                <a16:creationId xmlns:a16="http://schemas.microsoft.com/office/drawing/2014/main" id="{4E4AB150-954C-4F02-89AC-DA7163D75C39}"/>
              </a:ext>
            </a:extLst>
          </p:cNvPr>
          <p:cNvSpPr>
            <a:spLocks noGrp="1"/>
          </p:cNvSpPr>
          <p:nvPr>
            <p:ph type="ftr" sz="quarter" idx="11"/>
          </p:nvPr>
        </p:nvSpPr>
        <p:spPr>
          <a:xfrm>
            <a:off x="7279965" y="6245352"/>
            <a:ext cx="4114800" cy="365125"/>
          </a:xfrm>
        </p:spPr>
        <p:txBody>
          <a:bodyPr/>
          <a:lstStyle/>
          <a:p>
            <a:endParaRPr lang="en-US"/>
          </a:p>
        </p:txBody>
      </p:sp>
      <p:sp>
        <p:nvSpPr>
          <p:cNvPr id="6" name="Slide Number Placeholder 5">
            <a:extLst>
              <a:ext uri="{FF2B5EF4-FFF2-40B4-BE49-F238E27FC236}">
                <a16:creationId xmlns:a16="http://schemas.microsoft.com/office/drawing/2014/main" id="{E8E16270-CBD7-4ACC-BFC5-9CADE7226688}"/>
              </a:ext>
            </a:extLst>
          </p:cNvPr>
          <p:cNvSpPr>
            <a:spLocks noGrp="1"/>
          </p:cNvSpPr>
          <p:nvPr>
            <p:ph type="sldNum" sz="quarter" idx="12"/>
          </p:nvPr>
        </p:nvSpPr>
        <p:spPr/>
        <p:txBody>
          <a:bodyPr/>
          <a:lstStyle/>
          <a:p>
            <a:fld id="{19590046-DA73-4BBF-84B5-C08E6F75191A}" type="slidenum">
              <a:rPr lang="en-US" smtClean="0"/>
              <a:t>‹#›</a:t>
            </a:fld>
            <a:endParaRPr lang="en-US"/>
          </a:p>
        </p:txBody>
      </p:sp>
      <p:grpSp>
        <p:nvGrpSpPr>
          <p:cNvPr id="7" name="Group 6">
            <a:extLst>
              <a:ext uri="{FF2B5EF4-FFF2-40B4-BE49-F238E27FC236}">
                <a16:creationId xmlns:a16="http://schemas.microsoft.com/office/drawing/2014/main" id="{79B5D0C1-066E-4C02-A6B8-59FAE4A19724}"/>
              </a:ext>
            </a:extLst>
          </p:cNvPr>
          <p:cNvGrpSpPr/>
          <p:nvPr/>
        </p:nvGrpSpPr>
        <p:grpSpPr>
          <a:xfrm>
            <a:off x="5662258" y="4240546"/>
            <a:ext cx="867485" cy="115439"/>
            <a:chOff x="8910933" y="1861308"/>
            <a:chExt cx="867485" cy="115439"/>
          </a:xfrm>
        </p:grpSpPr>
        <p:sp>
          <p:nvSpPr>
            <p:cNvPr id="8" name="Rectangle 7">
              <a:extLst>
                <a:ext uri="{FF2B5EF4-FFF2-40B4-BE49-F238E27FC236}">
                  <a16:creationId xmlns:a16="http://schemas.microsoft.com/office/drawing/2014/main" id="{D4386904-AFDC-449E-8D1B-906B305EBDA7}"/>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70778F2-11E8-428C-8324-479CA9D6FE92}"/>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0BE89E-CB2D-48BA-A8D2-533FAAAA725F}"/>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45784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B1126-542A-43AD-8078-EE35651654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A5F98B-5F32-4561-BFBC-9F6E5DA0A347}"/>
              </a:ext>
            </a:extLst>
          </p:cNvPr>
          <p:cNvSpPr>
            <a:spLocks noGrp="1"/>
          </p:cNvSpPr>
          <p:nvPr>
            <p:ph type="body" orient="vert" idx="1"/>
          </p:nvPr>
        </p:nvSpPr>
        <p:spPr>
          <a:xfrm>
            <a:off x="1028700" y="2161903"/>
            <a:ext cx="10134600" cy="37435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3D0DD-B04E-4E48-8EE1-51E46131A9A2}"/>
              </a:ext>
            </a:extLst>
          </p:cNvPr>
          <p:cNvSpPr>
            <a:spLocks noGrp="1"/>
          </p:cNvSpPr>
          <p:nvPr>
            <p:ph type="dt" sz="half" idx="10"/>
          </p:nvPr>
        </p:nvSpPr>
        <p:spPr/>
        <p:txBody>
          <a:bodyPr/>
          <a:lstStyle/>
          <a:p>
            <a:fld id="{C485584D-7D79-4248-9986-4CA35242F944}" type="datetimeFigureOut">
              <a:rPr lang="en-US" smtClean="0"/>
              <a:t>2/21/2024</a:t>
            </a:fld>
            <a:endParaRPr lang="en-US"/>
          </a:p>
        </p:txBody>
      </p:sp>
      <p:sp>
        <p:nvSpPr>
          <p:cNvPr id="5" name="Footer Placeholder 4">
            <a:extLst>
              <a:ext uri="{FF2B5EF4-FFF2-40B4-BE49-F238E27FC236}">
                <a16:creationId xmlns:a16="http://schemas.microsoft.com/office/drawing/2014/main" id="{0481352D-F9C0-4442-9601-A09A7655E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C0801-9C45-40AE-AB33-5742CDA4DAC7}"/>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735040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946561-59BF-4566-AD2C-9B05C4771DF4}"/>
              </a:ext>
            </a:extLst>
          </p:cNvPr>
          <p:cNvSpPr>
            <a:spLocks noGrp="1"/>
          </p:cNvSpPr>
          <p:nvPr>
            <p:ph type="title" orient="vert"/>
          </p:nvPr>
        </p:nvSpPr>
        <p:spPr>
          <a:xfrm>
            <a:off x="9196250" y="723899"/>
            <a:ext cx="2271849" cy="54102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1DF7870-6CBD-47E2-854C-68141BAA101D}"/>
              </a:ext>
            </a:extLst>
          </p:cNvPr>
          <p:cNvSpPr>
            <a:spLocks noGrp="1"/>
          </p:cNvSpPr>
          <p:nvPr>
            <p:ph type="body" orient="vert" idx="1"/>
          </p:nvPr>
        </p:nvSpPr>
        <p:spPr>
          <a:xfrm>
            <a:off x="723900" y="723899"/>
            <a:ext cx="8302534" cy="5410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712FAF3-C106-49CB-A845-1FC7F731399D}"/>
              </a:ext>
            </a:extLst>
          </p:cNvPr>
          <p:cNvSpPr>
            <a:spLocks noGrp="1"/>
          </p:cNvSpPr>
          <p:nvPr>
            <p:ph type="dt" sz="half" idx="10"/>
          </p:nvPr>
        </p:nvSpPr>
        <p:spPr/>
        <p:txBody>
          <a:bodyPr/>
          <a:lstStyle/>
          <a:p>
            <a:fld id="{C485584D-7D79-4248-9986-4CA35242F944}" type="datetimeFigureOut">
              <a:rPr lang="en-US" smtClean="0"/>
              <a:t>2/21/2024</a:t>
            </a:fld>
            <a:endParaRPr lang="en-US"/>
          </a:p>
        </p:txBody>
      </p:sp>
      <p:sp>
        <p:nvSpPr>
          <p:cNvPr id="5" name="Footer Placeholder 4">
            <a:extLst>
              <a:ext uri="{FF2B5EF4-FFF2-40B4-BE49-F238E27FC236}">
                <a16:creationId xmlns:a16="http://schemas.microsoft.com/office/drawing/2014/main" id="{E34D5CCC-00E8-48FA-91A6-921E7B644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7E1751-E7AA-406D-A977-1ACEF1FBD134}"/>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994630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DC87-4B97-4A7C-BC4C-6E772456161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B59FD9-57FD-4ABA-9FCD-7954052534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BD40E-B0AA-47B8-900F-488A8AEC1BC2}"/>
              </a:ext>
            </a:extLst>
          </p:cNvPr>
          <p:cNvSpPr>
            <a:spLocks noGrp="1"/>
          </p:cNvSpPr>
          <p:nvPr>
            <p:ph type="dt" sz="half" idx="10"/>
          </p:nvPr>
        </p:nvSpPr>
        <p:spPr/>
        <p:txBody>
          <a:bodyPr/>
          <a:lstStyle/>
          <a:p>
            <a:fld id="{C485584D-7D79-4248-9986-4CA35242F944}" type="datetimeFigureOut">
              <a:rPr lang="en-US" smtClean="0"/>
              <a:t>2/21/2024</a:t>
            </a:fld>
            <a:endParaRPr lang="en-US"/>
          </a:p>
        </p:txBody>
      </p:sp>
      <p:sp>
        <p:nvSpPr>
          <p:cNvPr id="5" name="Footer Placeholder 4">
            <a:extLst>
              <a:ext uri="{FF2B5EF4-FFF2-40B4-BE49-F238E27FC236}">
                <a16:creationId xmlns:a16="http://schemas.microsoft.com/office/drawing/2014/main" id="{865E623C-1E35-4485-A5B4-A71969BE7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5C6BB9-EF4F-465E-985B-34521F68C583}"/>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939835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87F5577-D71B-4279-B07A-62F703E5D1DC}"/>
              </a:ext>
            </a:extLst>
          </p:cNvPr>
          <p:cNvSpPr>
            <a:spLocks noGrp="1"/>
          </p:cNvSpPr>
          <p:nvPr>
            <p:ph type="dt" sz="half" idx="10"/>
          </p:nvPr>
        </p:nvSpPr>
        <p:spPr/>
        <p:txBody>
          <a:bodyPr/>
          <a:lstStyle/>
          <a:p>
            <a:fld id="{C485584D-7D79-4248-9986-4CA35242F944}" type="datetimeFigureOut">
              <a:rPr lang="en-US" smtClean="0"/>
              <a:t>2/21/2024</a:t>
            </a:fld>
            <a:endParaRPr lang="en-US"/>
          </a:p>
        </p:txBody>
      </p:sp>
      <p:sp>
        <p:nvSpPr>
          <p:cNvPr id="5" name="Footer Placeholder 4">
            <a:extLst>
              <a:ext uri="{FF2B5EF4-FFF2-40B4-BE49-F238E27FC236}">
                <a16:creationId xmlns:a16="http://schemas.microsoft.com/office/drawing/2014/main" id="{F648367D-C35C-4023-BEBE-F834D033B0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FCF8A-B8C6-496A-98A5-BBB52DB70F16}"/>
              </a:ext>
            </a:extLst>
          </p:cNvPr>
          <p:cNvSpPr>
            <a:spLocks noGrp="1"/>
          </p:cNvSpPr>
          <p:nvPr>
            <p:ph type="sldNum" sz="quarter" idx="12"/>
          </p:nvPr>
        </p:nvSpPr>
        <p:spPr/>
        <p:txBody>
          <a:bodyPr/>
          <a:lstStyle/>
          <a:p>
            <a:fld id="{19590046-DA73-4BBF-84B5-C08E6F75191A}" type="slidenum">
              <a:rPr lang="en-US" smtClean="0"/>
              <a:t>‹#›</a:t>
            </a:fld>
            <a:endParaRPr lang="en-US"/>
          </a:p>
        </p:txBody>
      </p:sp>
      <p:sp>
        <p:nvSpPr>
          <p:cNvPr id="11" name="Rectangle 5">
            <a:extLst>
              <a:ext uri="{FF2B5EF4-FFF2-40B4-BE49-F238E27FC236}">
                <a16:creationId xmlns:a16="http://schemas.microsoft.com/office/drawing/2014/main" id="{CDE45C10-227D-42DF-A888-EEFD3784FA8E}"/>
              </a:ext>
              <a:ext uri="{C183D7F6-B498-43B3-948B-1728B52AA6E4}">
                <adec:decorative xmlns:adec="http://schemas.microsoft.com/office/drawing/2017/decorative" val="1"/>
              </a:ext>
            </a:extLst>
          </p:cNvPr>
          <p:cNvSpPr/>
          <p:nvPr/>
        </p:nvSpPr>
        <p:spPr>
          <a:xfrm>
            <a:off x="723900" y="750338"/>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A214944-8898-48BC-AE6F-065DA7BBB8E8}"/>
              </a:ext>
              <a:ext uri="{C183D7F6-B498-43B3-948B-1728B52AA6E4}">
                <adec:decorative xmlns:adec="http://schemas.microsoft.com/office/drawing/2017/decorative" val="1"/>
              </a:ext>
            </a:extLst>
          </p:cNvPr>
          <p:cNvGrpSpPr/>
          <p:nvPr/>
        </p:nvGrpSpPr>
        <p:grpSpPr>
          <a:xfrm>
            <a:off x="2580478" y="4714704"/>
            <a:ext cx="867485" cy="115439"/>
            <a:chOff x="8910933" y="1861308"/>
            <a:chExt cx="867485" cy="115439"/>
          </a:xfrm>
        </p:grpSpPr>
        <p:sp>
          <p:nvSpPr>
            <p:cNvPr id="8" name="Rectangle 7">
              <a:extLst>
                <a:ext uri="{FF2B5EF4-FFF2-40B4-BE49-F238E27FC236}">
                  <a16:creationId xmlns:a16="http://schemas.microsoft.com/office/drawing/2014/main" id="{B94B3AAB-30C4-441D-B481-D253F8325953}"/>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DCB6176-5585-40BC-BC9C-CA625F989F1B}"/>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7C4F1D9-97D8-43DD-A319-C56367F97FCE}"/>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25E64ED-B373-4866-B5A2-E805D3168BBB}"/>
              </a:ext>
            </a:extLst>
          </p:cNvPr>
          <p:cNvSpPr>
            <a:spLocks noGrp="1"/>
          </p:cNvSpPr>
          <p:nvPr>
            <p:ph type="title"/>
          </p:nvPr>
        </p:nvSpPr>
        <p:spPr>
          <a:xfrm>
            <a:off x="1151291" y="1274475"/>
            <a:ext cx="3761832" cy="2823913"/>
          </a:xfrm>
        </p:spPr>
        <p:txBody>
          <a:bodyPr anchor="b">
            <a:normAutofit/>
          </a:bodyPr>
          <a:lstStyle>
            <a:lvl1pPr algn="ctr">
              <a:defRPr sz="3200" cap="all" spc="600" baseline="0"/>
            </a:lvl1pPr>
          </a:lstStyle>
          <a:p>
            <a:r>
              <a:rPr lang="en-US" dirty="0"/>
              <a:t>Click to edit Master title style</a:t>
            </a:r>
          </a:p>
        </p:txBody>
      </p:sp>
      <p:sp>
        <p:nvSpPr>
          <p:cNvPr id="3" name="Text Placeholder 2">
            <a:extLst>
              <a:ext uri="{FF2B5EF4-FFF2-40B4-BE49-F238E27FC236}">
                <a16:creationId xmlns:a16="http://schemas.microsoft.com/office/drawing/2014/main" id="{AB6D6168-DDAE-41B2-A0D5-42185A2D028C}"/>
              </a:ext>
            </a:extLst>
          </p:cNvPr>
          <p:cNvSpPr>
            <a:spLocks noGrp="1"/>
          </p:cNvSpPr>
          <p:nvPr>
            <p:ph type="body" idx="1"/>
          </p:nvPr>
        </p:nvSpPr>
        <p:spPr>
          <a:xfrm>
            <a:off x="6556756" y="2730304"/>
            <a:ext cx="4383030" cy="1397390"/>
          </a:xfrm>
        </p:spPr>
        <p:txBody>
          <a:bodyPr anchor="ctr">
            <a:normAutofit/>
          </a:bodyPr>
          <a:lstStyle>
            <a:lvl1pPr marL="0" indent="0" algn="ctr">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251832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825EB-71EE-41B3-89D2-47A0C7C359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662F7D-C4AD-4BD4-AAC8-F0223EE4A38B}"/>
              </a:ext>
            </a:extLst>
          </p:cNvPr>
          <p:cNvSpPr>
            <a:spLocks noGrp="1"/>
          </p:cNvSpPr>
          <p:nvPr>
            <p:ph sz="half" idx="1"/>
          </p:nvPr>
        </p:nvSpPr>
        <p:spPr>
          <a:xfrm>
            <a:off x="1037305" y="2155369"/>
            <a:ext cx="4953000" cy="39983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D0FB088-28C6-4667-8DF2-0DE32AE3EC30}"/>
              </a:ext>
            </a:extLst>
          </p:cNvPr>
          <p:cNvSpPr>
            <a:spLocks noGrp="1"/>
          </p:cNvSpPr>
          <p:nvPr>
            <p:ph sz="half" idx="2"/>
          </p:nvPr>
        </p:nvSpPr>
        <p:spPr>
          <a:xfrm>
            <a:off x="6172200" y="2155369"/>
            <a:ext cx="4953000" cy="3998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36095F-AE34-4E94-B722-E3A1205AEEDC}"/>
              </a:ext>
            </a:extLst>
          </p:cNvPr>
          <p:cNvSpPr>
            <a:spLocks noGrp="1"/>
          </p:cNvSpPr>
          <p:nvPr>
            <p:ph type="dt" sz="half" idx="10"/>
          </p:nvPr>
        </p:nvSpPr>
        <p:spPr/>
        <p:txBody>
          <a:bodyPr/>
          <a:lstStyle/>
          <a:p>
            <a:fld id="{C485584D-7D79-4248-9986-4CA35242F944}" type="datetimeFigureOut">
              <a:rPr lang="en-US" smtClean="0"/>
              <a:t>2/21/2024</a:t>
            </a:fld>
            <a:endParaRPr lang="en-US"/>
          </a:p>
        </p:txBody>
      </p:sp>
      <p:sp>
        <p:nvSpPr>
          <p:cNvPr id="6" name="Footer Placeholder 5">
            <a:extLst>
              <a:ext uri="{FF2B5EF4-FFF2-40B4-BE49-F238E27FC236}">
                <a16:creationId xmlns:a16="http://schemas.microsoft.com/office/drawing/2014/main" id="{6E06A8E6-BD94-48EA-8F35-DA0DF910AC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478AEF-56B8-49F5-81E8-663B1FFA073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356272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F873F-001F-4254-97F3-05329E6A7B67}"/>
              </a:ext>
            </a:extLst>
          </p:cNvPr>
          <p:cNvSpPr>
            <a:spLocks noGrp="1"/>
          </p:cNvSpPr>
          <p:nvPr>
            <p:ph type="title"/>
          </p:nvPr>
        </p:nvSpPr>
        <p:spPr>
          <a:xfrm>
            <a:off x="1028700" y="555171"/>
            <a:ext cx="10134600" cy="113551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A37B575-060F-4296-A28A-93DA109F96F5}"/>
              </a:ext>
            </a:extLst>
          </p:cNvPr>
          <p:cNvSpPr>
            <a:spLocks noGrp="1"/>
          </p:cNvSpPr>
          <p:nvPr>
            <p:ph type="body" idx="1"/>
          </p:nvPr>
        </p:nvSpPr>
        <p:spPr>
          <a:xfrm>
            <a:off x="1037306" y="1801620"/>
            <a:ext cx="4849036"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A581A51-F4D1-4A02-9918-C416F820B646}"/>
              </a:ext>
            </a:extLst>
          </p:cNvPr>
          <p:cNvSpPr>
            <a:spLocks noGrp="1"/>
          </p:cNvSpPr>
          <p:nvPr>
            <p:ph sz="half" idx="2"/>
          </p:nvPr>
        </p:nvSpPr>
        <p:spPr>
          <a:xfrm>
            <a:off x="1037306" y="2619103"/>
            <a:ext cx="4849036"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2916D0-3DFE-455D-9888-3FDEFD3DE0CD}"/>
              </a:ext>
            </a:extLst>
          </p:cNvPr>
          <p:cNvSpPr>
            <a:spLocks noGrp="1"/>
          </p:cNvSpPr>
          <p:nvPr>
            <p:ph type="body" sz="quarter" idx="3"/>
          </p:nvPr>
        </p:nvSpPr>
        <p:spPr>
          <a:xfrm>
            <a:off x="6250108" y="1801620"/>
            <a:ext cx="4904585"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093D763-0643-4A48-8007-93391C59F6D5}"/>
              </a:ext>
            </a:extLst>
          </p:cNvPr>
          <p:cNvSpPr>
            <a:spLocks noGrp="1"/>
          </p:cNvSpPr>
          <p:nvPr>
            <p:ph sz="quarter" idx="4"/>
          </p:nvPr>
        </p:nvSpPr>
        <p:spPr>
          <a:xfrm>
            <a:off x="6250108" y="2619103"/>
            <a:ext cx="4904585"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A2D07B-3A5D-41C2-83B8-BD1AD6522CAD}"/>
              </a:ext>
            </a:extLst>
          </p:cNvPr>
          <p:cNvSpPr>
            <a:spLocks noGrp="1"/>
          </p:cNvSpPr>
          <p:nvPr>
            <p:ph type="dt" sz="half" idx="10"/>
          </p:nvPr>
        </p:nvSpPr>
        <p:spPr/>
        <p:txBody>
          <a:bodyPr/>
          <a:lstStyle/>
          <a:p>
            <a:fld id="{C485584D-7D79-4248-9986-4CA35242F944}" type="datetimeFigureOut">
              <a:rPr lang="en-US" smtClean="0"/>
              <a:t>2/21/2024</a:t>
            </a:fld>
            <a:endParaRPr lang="en-US"/>
          </a:p>
        </p:txBody>
      </p:sp>
      <p:sp>
        <p:nvSpPr>
          <p:cNvPr id="8" name="Footer Placeholder 7">
            <a:extLst>
              <a:ext uri="{FF2B5EF4-FFF2-40B4-BE49-F238E27FC236}">
                <a16:creationId xmlns:a16="http://schemas.microsoft.com/office/drawing/2014/main" id="{0E2C1367-FE5A-4CDD-B85B-724FFFE5B5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2F244-23EB-4E1A-B74F-77F23F87978D}"/>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043842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76C0A-BEF4-4DE4-A9D2-C60298FC7F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67C0AC-3C98-4D68-AE72-CFFA1638CC02}"/>
              </a:ext>
            </a:extLst>
          </p:cNvPr>
          <p:cNvSpPr>
            <a:spLocks noGrp="1"/>
          </p:cNvSpPr>
          <p:nvPr>
            <p:ph type="dt" sz="half" idx="10"/>
          </p:nvPr>
        </p:nvSpPr>
        <p:spPr/>
        <p:txBody>
          <a:bodyPr/>
          <a:lstStyle/>
          <a:p>
            <a:fld id="{C485584D-7D79-4248-9986-4CA35242F944}" type="datetimeFigureOut">
              <a:rPr lang="en-US" smtClean="0"/>
              <a:t>2/21/2024</a:t>
            </a:fld>
            <a:endParaRPr lang="en-US"/>
          </a:p>
        </p:txBody>
      </p:sp>
      <p:sp>
        <p:nvSpPr>
          <p:cNvPr id="4" name="Footer Placeholder 3">
            <a:extLst>
              <a:ext uri="{FF2B5EF4-FFF2-40B4-BE49-F238E27FC236}">
                <a16:creationId xmlns:a16="http://schemas.microsoft.com/office/drawing/2014/main" id="{FEA7722A-E2E4-45D2-8A20-4853ED6837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6B9201-B20B-4412-B745-F2F6A91487E8}"/>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08923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C4889A-9ABE-4409-BAD8-F84C36C1FA09}"/>
              </a:ext>
            </a:extLst>
          </p:cNvPr>
          <p:cNvSpPr>
            <a:spLocks noGrp="1"/>
          </p:cNvSpPr>
          <p:nvPr>
            <p:ph type="dt" sz="half" idx="10"/>
          </p:nvPr>
        </p:nvSpPr>
        <p:spPr/>
        <p:txBody>
          <a:bodyPr/>
          <a:lstStyle/>
          <a:p>
            <a:fld id="{C485584D-7D79-4248-9986-4CA35242F944}" type="datetimeFigureOut">
              <a:rPr lang="en-US" smtClean="0"/>
              <a:t>2/21/2024</a:t>
            </a:fld>
            <a:endParaRPr lang="en-US"/>
          </a:p>
        </p:txBody>
      </p:sp>
      <p:sp>
        <p:nvSpPr>
          <p:cNvPr id="3" name="Footer Placeholder 2">
            <a:extLst>
              <a:ext uri="{FF2B5EF4-FFF2-40B4-BE49-F238E27FC236}">
                <a16:creationId xmlns:a16="http://schemas.microsoft.com/office/drawing/2014/main" id="{7DDA5A70-FE21-4CB6-A67B-1DC798E9E3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84AD11-7FD2-432C-A6AB-395BE9275C1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811786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397CF-9CDD-4E78-8F35-A2FFE7867419}"/>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7194BFE-7A85-4123-B0F7-4DB1C141CE60}"/>
              </a:ext>
            </a:extLst>
          </p:cNvPr>
          <p:cNvSpPr>
            <a:spLocks noGrp="1"/>
          </p:cNvSpPr>
          <p:nvPr>
            <p:ph idx="1"/>
          </p:nvPr>
        </p:nvSpPr>
        <p:spPr>
          <a:xfrm>
            <a:off x="5183188" y="1066800"/>
            <a:ext cx="6172200" cy="48386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41EFD6D-1929-4A73-A860-22A36FF5C17D}"/>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B399A5-94A1-4452-AFF0-918BDA8B14F9}"/>
              </a:ext>
            </a:extLst>
          </p:cNvPr>
          <p:cNvSpPr>
            <a:spLocks noGrp="1"/>
          </p:cNvSpPr>
          <p:nvPr>
            <p:ph type="dt" sz="half" idx="10"/>
          </p:nvPr>
        </p:nvSpPr>
        <p:spPr/>
        <p:txBody>
          <a:bodyPr/>
          <a:lstStyle/>
          <a:p>
            <a:fld id="{C485584D-7D79-4248-9986-4CA35242F944}" type="datetimeFigureOut">
              <a:rPr lang="en-US" smtClean="0"/>
              <a:t>2/21/2024</a:t>
            </a:fld>
            <a:endParaRPr lang="en-US"/>
          </a:p>
        </p:txBody>
      </p:sp>
      <p:sp>
        <p:nvSpPr>
          <p:cNvPr id="6" name="Footer Placeholder 5">
            <a:extLst>
              <a:ext uri="{FF2B5EF4-FFF2-40B4-BE49-F238E27FC236}">
                <a16:creationId xmlns:a16="http://schemas.microsoft.com/office/drawing/2014/main" id="{489589D8-DD83-406C-A77A-176D23993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E46024-82ED-40EF-8846-F6CC44BC53DE}"/>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94800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D12FA-83A4-42AF-98D7-312C4C5A7128}"/>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6CF1DC8-2932-4C6E-BFBB-8BA1C9598425}"/>
              </a:ext>
            </a:extLst>
          </p:cNvPr>
          <p:cNvSpPr>
            <a:spLocks noGrp="1"/>
          </p:cNvSpPr>
          <p:nvPr>
            <p:ph type="pic" idx="1"/>
          </p:nvPr>
        </p:nvSpPr>
        <p:spPr>
          <a:xfrm>
            <a:off x="5183188" y="1066800"/>
            <a:ext cx="5942012" cy="4838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D6E0000-EF01-46A5-8A71-25FB7EA3F94A}"/>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1AD40B-9246-4532-9F73-5BA9061C3ABA}"/>
              </a:ext>
            </a:extLst>
          </p:cNvPr>
          <p:cNvSpPr>
            <a:spLocks noGrp="1"/>
          </p:cNvSpPr>
          <p:nvPr>
            <p:ph type="dt" sz="half" idx="10"/>
          </p:nvPr>
        </p:nvSpPr>
        <p:spPr/>
        <p:txBody>
          <a:bodyPr/>
          <a:lstStyle/>
          <a:p>
            <a:fld id="{C485584D-7D79-4248-9986-4CA35242F944}" type="datetimeFigureOut">
              <a:rPr lang="en-US" smtClean="0"/>
              <a:t>2/21/2024</a:t>
            </a:fld>
            <a:endParaRPr lang="en-US"/>
          </a:p>
        </p:txBody>
      </p:sp>
      <p:sp>
        <p:nvSpPr>
          <p:cNvPr id="6" name="Footer Placeholder 5">
            <a:extLst>
              <a:ext uri="{FF2B5EF4-FFF2-40B4-BE49-F238E27FC236}">
                <a16:creationId xmlns:a16="http://schemas.microsoft.com/office/drawing/2014/main" id="{8BE6B9A0-5B1C-4F7B-828A-EF74E5147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2E99FB-C932-4165-A612-8B302D8F7229}"/>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056872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E7638-D991-46E7-BF2C-67D1AC829628}"/>
              </a:ext>
            </a:extLst>
          </p:cNvPr>
          <p:cNvSpPr>
            <a:spLocks noGrp="1"/>
          </p:cNvSpPr>
          <p:nvPr>
            <p:ph type="title"/>
          </p:nvPr>
        </p:nvSpPr>
        <p:spPr>
          <a:xfrm>
            <a:off x="1028700" y="723900"/>
            <a:ext cx="10134600" cy="1288489"/>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7C6B9C-4923-4DAB-9748-D5CD289EB978}"/>
              </a:ext>
            </a:extLst>
          </p:cNvPr>
          <p:cNvSpPr>
            <a:spLocks noGrp="1"/>
          </p:cNvSpPr>
          <p:nvPr>
            <p:ph type="body" idx="1"/>
          </p:nvPr>
        </p:nvSpPr>
        <p:spPr>
          <a:xfrm>
            <a:off x="1028700" y="2161903"/>
            <a:ext cx="10134600" cy="39693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7578CF6-4B33-40E4-B881-5F4C568378E1}"/>
              </a:ext>
            </a:extLst>
          </p:cNvPr>
          <p:cNvSpPr>
            <a:spLocks noGrp="1"/>
          </p:cNvSpPr>
          <p:nvPr>
            <p:ph type="sldNum" sz="quarter" idx="4"/>
          </p:nvPr>
        </p:nvSpPr>
        <p:spPr>
          <a:xfrm>
            <a:off x="11394765" y="6245032"/>
            <a:ext cx="524491" cy="365125"/>
          </a:xfrm>
          <a:prstGeom prst="rect">
            <a:avLst/>
          </a:prstGeom>
        </p:spPr>
        <p:txBody>
          <a:bodyPr vert="horz" lIns="91440" tIns="45720" rIns="91440" bIns="45720" rtlCol="0" anchor="ctr"/>
          <a:lstStyle>
            <a:lvl1pPr algn="r">
              <a:defRPr sz="1050">
                <a:solidFill>
                  <a:schemeClr val="tx2"/>
                </a:solidFill>
              </a:defRPr>
            </a:lvl1pPr>
          </a:lstStyle>
          <a:p>
            <a:fld id="{19590046-DA73-4BBF-84B5-C08E6F75191A}" type="slidenum">
              <a:rPr lang="en-US" smtClean="0"/>
              <a:t>‹#›</a:t>
            </a:fld>
            <a:endParaRPr lang="en-US"/>
          </a:p>
        </p:txBody>
      </p:sp>
      <p:sp>
        <p:nvSpPr>
          <p:cNvPr id="4" name="Date Placeholder 3">
            <a:extLst>
              <a:ext uri="{FF2B5EF4-FFF2-40B4-BE49-F238E27FC236}">
                <a16:creationId xmlns:a16="http://schemas.microsoft.com/office/drawing/2014/main" id="{25AE857E-F564-4539-9984-10435B6140AC}"/>
              </a:ext>
            </a:extLst>
          </p:cNvPr>
          <p:cNvSpPr>
            <a:spLocks noGrp="1"/>
          </p:cNvSpPr>
          <p:nvPr>
            <p:ph type="dt" sz="half" idx="2"/>
          </p:nvPr>
        </p:nvSpPr>
        <p:spPr>
          <a:xfrm>
            <a:off x="354841" y="6245032"/>
            <a:ext cx="2659380" cy="365125"/>
          </a:xfrm>
          <a:prstGeom prst="rect">
            <a:avLst/>
          </a:prstGeom>
        </p:spPr>
        <p:txBody>
          <a:bodyPr vert="horz" lIns="91440" tIns="45720" rIns="91440" bIns="45720" rtlCol="0" anchor="ctr"/>
          <a:lstStyle>
            <a:lvl1pPr algn="l">
              <a:defRPr sz="1050">
                <a:solidFill>
                  <a:schemeClr val="tx2"/>
                </a:solidFill>
              </a:defRPr>
            </a:lvl1pPr>
          </a:lstStyle>
          <a:p>
            <a:fld id="{C485584D-7D79-4248-9986-4CA35242F944}" type="datetimeFigureOut">
              <a:rPr lang="en-US" smtClean="0"/>
              <a:t>2/21/2024</a:t>
            </a:fld>
            <a:endParaRPr lang="en-US"/>
          </a:p>
        </p:txBody>
      </p:sp>
      <p:sp>
        <p:nvSpPr>
          <p:cNvPr id="5" name="Footer Placeholder 4">
            <a:extLst>
              <a:ext uri="{FF2B5EF4-FFF2-40B4-BE49-F238E27FC236}">
                <a16:creationId xmlns:a16="http://schemas.microsoft.com/office/drawing/2014/main" id="{7D1EABEF-B998-4B11-A878-8F492F8E3983}"/>
              </a:ext>
            </a:extLst>
          </p:cNvPr>
          <p:cNvSpPr>
            <a:spLocks noGrp="1"/>
          </p:cNvSpPr>
          <p:nvPr>
            <p:ph type="ftr" sz="quarter" idx="3"/>
          </p:nvPr>
        </p:nvSpPr>
        <p:spPr>
          <a:xfrm>
            <a:off x="7279964" y="6245033"/>
            <a:ext cx="4112222" cy="365125"/>
          </a:xfrm>
          <a:prstGeom prst="rect">
            <a:avLst/>
          </a:prstGeom>
        </p:spPr>
        <p:txBody>
          <a:bodyPr vert="horz" lIns="91440" tIns="45720" rIns="91440" bIns="45720" rtlCol="0" anchor="ctr"/>
          <a:lstStyle>
            <a:lvl1pPr algn="r">
              <a:defRPr sz="1050">
                <a:solidFill>
                  <a:schemeClr val="tx2"/>
                </a:solidFill>
              </a:defRPr>
            </a:lvl1pPr>
          </a:lstStyle>
          <a:p>
            <a:endParaRPr lang="en-US"/>
          </a:p>
        </p:txBody>
      </p:sp>
      <p:sp>
        <p:nvSpPr>
          <p:cNvPr id="16" name="Freeform: Shape 15">
            <a:extLst>
              <a:ext uri="{FF2B5EF4-FFF2-40B4-BE49-F238E27FC236}">
                <a16:creationId xmlns:a16="http://schemas.microsoft.com/office/drawing/2014/main" id="{9EB54D17-3792-403D-9127-495845021D2B}"/>
              </a:ext>
            </a:extLst>
          </p:cNvPr>
          <p:cNvSpPr/>
          <p:nvPr/>
        </p:nvSpPr>
        <p:spPr>
          <a:xfrm>
            <a:off x="0" y="0"/>
            <a:ext cx="12192000" cy="6858000"/>
          </a:xfrm>
          <a:custGeom>
            <a:avLst/>
            <a:gdLst>
              <a:gd name="connsiteX0" fmla="*/ 160920 w 12192000"/>
              <a:gd name="connsiteY0" fmla="*/ 157606 h 6858000"/>
              <a:gd name="connsiteX1" fmla="*/ 160920 w 12192000"/>
              <a:gd name="connsiteY1" fmla="*/ 6700394 h 6858000"/>
              <a:gd name="connsiteX2" fmla="*/ 12031081 w 12192000"/>
              <a:gd name="connsiteY2" fmla="*/ 6700394 h 6858000"/>
              <a:gd name="connsiteX3" fmla="*/ 12031081 w 12192000"/>
              <a:gd name="connsiteY3" fmla="*/ 1576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191666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05" r:id="rId6"/>
    <p:sldLayoutId id="2147483701" r:id="rId7"/>
    <p:sldLayoutId id="2147483702" r:id="rId8"/>
    <p:sldLayoutId id="2147483703" r:id="rId9"/>
    <p:sldLayoutId id="2147483704" r:id="rId10"/>
    <p:sldLayoutId id="2147483706" r:id="rId11"/>
  </p:sldLayoutIdLst>
  <p:txStyles>
    <p:titleStyle>
      <a:lvl1pPr algn="l" defTabSz="914400" rtl="0" eaLnBrk="1" latinLnBrk="0" hangingPunct="1">
        <a:lnSpc>
          <a:spcPct val="110000"/>
        </a:lnSpc>
        <a:spcBef>
          <a:spcPct val="0"/>
        </a:spcBef>
        <a:buNone/>
        <a:defRPr sz="3200" kern="1200" cap="none" baseline="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buFontTx/>
        <a:buNone/>
        <a:defRPr sz="2000" kern="1200">
          <a:solidFill>
            <a:schemeClr val="tx2"/>
          </a:solidFill>
          <a:latin typeface="+mn-lt"/>
          <a:ea typeface="+mn-ea"/>
          <a:cs typeface="+mn-cs"/>
        </a:defRPr>
      </a:lvl1pPr>
      <a:lvl2pPr marL="274320" indent="-228600" algn="l" defTabSz="914400" rtl="0" eaLnBrk="1" latinLnBrk="0" hangingPunct="1">
        <a:lnSpc>
          <a:spcPct val="110000"/>
        </a:lnSpc>
        <a:spcBef>
          <a:spcPts val="500"/>
        </a:spcBef>
        <a:buSzPct val="85000"/>
        <a:buFont typeface="Arial" panose="020B0604020202020204" pitchFamily="34" charset="0"/>
        <a:buChar char="•"/>
        <a:defRPr sz="1800" kern="1200">
          <a:solidFill>
            <a:schemeClr val="tx2"/>
          </a:solidFill>
          <a:latin typeface="+mn-lt"/>
          <a:ea typeface="+mn-ea"/>
          <a:cs typeface="+mn-cs"/>
        </a:defRPr>
      </a:lvl2pPr>
      <a:lvl3pPr marL="274320" indent="0" algn="l" defTabSz="914400" rtl="0" eaLnBrk="1" latinLnBrk="0" hangingPunct="1">
        <a:lnSpc>
          <a:spcPct val="110000"/>
        </a:lnSpc>
        <a:spcBef>
          <a:spcPts val="500"/>
        </a:spcBef>
        <a:buFontTx/>
        <a:buNone/>
        <a:defRPr sz="1600" kern="1200">
          <a:solidFill>
            <a:schemeClr val="tx2"/>
          </a:solidFill>
          <a:latin typeface="+mn-lt"/>
          <a:ea typeface="+mn-ea"/>
          <a:cs typeface="+mn-cs"/>
        </a:defRPr>
      </a:lvl3pPr>
      <a:lvl4pPr marL="548640" indent="-228600" algn="l" defTabSz="914400"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4pPr>
      <a:lvl5pPr marL="54864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hyperlink" Target="ClipArt/Anhdong/kyhieu/NUC_AN3.GIF" TargetMode="External"/><Relationship Id="rId4" Type="http://schemas.openxmlformats.org/officeDocument/2006/relationships/image" Target="NUL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hdphoto" Target="../media/hdphoto4.wdp"/><Relationship Id="rId18" Type="http://schemas.openxmlformats.org/officeDocument/2006/relationships/image" Target="../media/image42.png"/><Relationship Id="rId3" Type="http://schemas.openxmlformats.org/officeDocument/2006/relationships/slideLayout" Target="../slideLayouts/slideLayout1.xml"/><Relationship Id="rId21" Type="http://schemas.openxmlformats.org/officeDocument/2006/relationships/image" Target="../media/image44.png"/><Relationship Id="rId7" Type="http://schemas.microsoft.com/office/2007/relationships/hdphoto" Target="../media/hdphoto1.wdp"/><Relationship Id="rId12" Type="http://schemas.openxmlformats.org/officeDocument/2006/relationships/image" Target="../media/image39.png"/><Relationship Id="rId17" Type="http://schemas.microsoft.com/office/2007/relationships/hdphoto" Target="../media/hdphoto6.wdp"/><Relationship Id="rId2" Type="http://schemas.openxmlformats.org/officeDocument/2006/relationships/audio" Target="../media/media1.MP3"/><Relationship Id="rId16" Type="http://schemas.openxmlformats.org/officeDocument/2006/relationships/image" Target="../media/image41.png"/><Relationship Id="rId20" Type="http://schemas.openxmlformats.org/officeDocument/2006/relationships/image" Target="../media/image43.png"/><Relationship Id="rId1" Type="http://schemas.microsoft.com/office/2007/relationships/media" Target="../media/media1.MP3"/><Relationship Id="rId6" Type="http://schemas.openxmlformats.org/officeDocument/2006/relationships/image" Target="../media/image36.png"/><Relationship Id="rId11" Type="http://schemas.microsoft.com/office/2007/relationships/hdphoto" Target="../media/hdphoto3.wdp"/><Relationship Id="rId24" Type="http://schemas.openxmlformats.org/officeDocument/2006/relationships/image" Target="../media/image46.png"/><Relationship Id="rId5" Type="http://schemas.openxmlformats.org/officeDocument/2006/relationships/image" Target="../media/image35.png"/><Relationship Id="rId15" Type="http://schemas.microsoft.com/office/2007/relationships/hdphoto" Target="../media/hdphoto5.wdp"/><Relationship Id="rId23" Type="http://schemas.openxmlformats.org/officeDocument/2006/relationships/image" Target="../media/image45.png"/><Relationship Id="rId10" Type="http://schemas.openxmlformats.org/officeDocument/2006/relationships/image" Target="../media/image38.png"/><Relationship Id="rId19" Type="http://schemas.microsoft.com/office/2007/relationships/hdphoto" Target="../media/hdphoto7.wdp"/><Relationship Id="rId4" Type="http://schemas.openxmlformats.org/officeDocument/2006/relationships/image" Target="../media/image34.jpeg"/><Relationship Id="rId9" Type="http://schemas.microsoft.com/office/2007/relationships/hdphoto" Target="../media/hdphoto2.wdp"/><Relationship Id="rId14" Type="http://schemas.openxmlformats.org/officeDocument/2006/relationships/image" Target="../media/image40.png"/><Relationship Id="rId22" Type="http://schemas.openxmlformats.org/officeDocument/2006/relationships/slide" Target="slide21.xml"/></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43.png"/><Relationship Id="rId18" Type="http://schemas.openxmlformats.org/officeDocument/2006/relationships/image" Target="../media/image57.png"/><Relationship Id="rId3" Type="http://schemas.openxmlformats.org/officeDocument/2006/relationships/slideLayout" Target="../slideLayouts/slideLayout1.xml"/><Relationship Id="rId7" Type="http://schemas.openxmlformats.org/officeDocument/2006/relationships/image" Target="../media/image49.gif"/><Relationship Id="rId12" Type="http://schemas.openxmlformats.org/officeDocument/2006/relationships/image" Target="../media/image53.png"/><Relationship Id="rId17" Type="http://schemas.openxmlformats.org/officeDocument/2006/relationships/image" Target="../media/image56.png"/><Relationship Id="rId2" Type="http://schemas.openxmlformats.org/officeDocument/2006/relationships/audio" Target="../media/media2.mp3"/><Relationship Id="rId16" Type="http://schemas.openxmlformats.org/officeDocument/2006/relationships/image" Target="../media/image55.png"/><Relationship Id="rId1" Type="http://schemas.microsoft.com/office/2007/relationships/media" Target="../media/media2.mp3"/><Relationship Id="rId6" Type="http://schemas.openxmlformats.org/officeDocument/2006/relationships/image" Target="../media/image48.png"/><Relationship Id="rId11" Type="http://schemas.microsoft.com/office/2007/relationships/hdphoto" Target="../media/hdphoto9.wdp"/><Relationship Id="rId5" Type="http://schemas.microsoft.com/office/2007/relationships/hdphoto" Target="../media/hdphoto8.wdp"/><Relationship Id="rId15" Type="http://schemas.openxmlformats.org/officeDocument/2006/relationships/image" Target="../media/image44.png"/><Relationship Id="rId10" Type="http://schemas.openxmlformats.org/officeDocument/2006/relationships/image" Target="../media/image52.png"/><Relationship Id="rId19" Type="http://schemas.openxmlformats.org/officeDocument/2006/relationships/image" Target="../media/image46.png"/><Relationship Id="rId4" Type="http://schemas.openxmlformats.org/officeDocument/2006/relationships/image" Target="../media/image47.jpeg"/><Relationship Id="rId9" Type="http://schemas.openxmlformats.org/officeDocument/2006/relationships/image" Target="../media/image51.png"/><Relationship Id="rId14" Type="http://schemas.openxmlformats.org/officeDocument/2006/relationships/image" Target="../media/image54.png"/></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3.png"/><Relationship Id="rId18" Type="http://schemas.openxmlformats.org/officeDocument/2006/relationships/image" Target="../media/image56.png"/><Relationship Id="rId3" Type="http://schemas.openxmlformats.org/officeDocument/2006/relationships/slideLayout" Target="../slideLayouts/slideLayout1.xml"/><Relationship Id="rId7" Type="http://schemas.openxmlformats.org/officeDocument/2006/relationships/image" Target="../media/image50.png"/><Relationship Id="rId12" Type="http://schemas.openxmlformats.org/officeDocument/2006/relationships/image" Target="../media/image43.png"/><Relationship Id="rId17" Type="http://schemas.openxmlformats.org/officeDocument/2006/relationships/image" Target="../media/image60.png"/><Relationship Id="rId2" Type="http://schemas.openxmlformats.org/officeDocument/2006/relationships/audio" Target="../media/media2.mp3"/><Relationship Id="rId16" Type="http://schemas.openxmlformats.org/officeDocument/2006/relationships/image" Target="../media/image59.png"/><Relationship Id="rId20" Type="http://schemas.openxmlformats.org/officeDocument/2006/relationships/image" Target="../media/image46.png"/><Relationship Id="rId1" Type="http://schemas.microsoft.com/office/2007/relationships/media" Target="../media/media2.mp3"/><Relationship Id="rId6" Type="http://schemas.openxmlformats.org/officeDocument/2006/relationships/image" Target="../media/image49.gif"/><Relationship Id="rId11" Type="http://schemas.microsoft.com/office/2007/relationships/hdphoto" Target="../media/hdphoto9.wdp"/><Relationship Id="rId5" Type="http://schemas.openxmlformats.org/officeDocument/2006/relationships/image" Target="../media/image48.png"/><Relationship Id="rId15" Type="http://schemas.openxmlformats.org/officeDocument/2006/relationships/image" Target="../media/image55.png"/><Relationship Id="rId10" Type="http://schemas.openxmlformats.org/officeDocument/2006/relationships/image" Target="../media/image52.png"/><Relationship Id="rId19" Type="http://schemas.openxmlformats.org/officeDocument/2006/relationships/image" Target="../media/image57.png"/><Relationship Id="rId4" Type="http://schemas.openxmlformats.org/officeDocument/2006/relationships/image" Target="../media/image34.jpeg"/><Relationship Id="rId9" Type="http://schemas.microsoft.com/office/2007/relationships/hdphoto" Target="../media/hdphoto10.wdp"/><Relationship Id="rId14"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53.png"/><Relationship Id="rId18" Type="http://schemas.openxmlformats.org/officeDocument/2006/relationships/image" Target="../media/image60.png"/><Relationship Id="rId3" Type="http://schemas.openxmlformats.org/officeDocument/2006/relationships/slideLayout" Target="../slideLayouts/slideLayout1.xml"/><Relationship Id="rId21"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43.png"/><Relationship Id="rId17" Type="http://schemas.microsoft.com/office/2007/relationships/hdphoto" Target="../media/hdphoto12.wdp"/><Relationship Id="rId2" Type="http://schemas.openxmlformats.org/officeDocument/2006/relationships/audio" Target="../media/media2.mp3"/><Relationship Id="rId16" Type="http://schemas.openxmlformats.org/officeDocument/2006/relationships/image" Target="../media/image63.png"/><Relationship Id="rId20" Type="http://schemas.openxmlformats.org/officeDocument/2006/relationships/image" Target="../media/image57.png"/><Relationship Id="rId1" Type="http://schemas.microsoft.com/office/2007/relationships/media" Target="../media/media2.mp3"/><Relationship Id="rId6" Type="http://schemas.openxmlformats.org/officeDocument/2006/relationships/image" Target="../media/image49.gif"/><Relationship Id="rId11" Type="http://schemas.microsoft.com/office/2007/relationships/hdphoto" Target="../media/hdphoto9.wdp"/><Relationship Id="rId5" Type="http://schemas.openxmlformats.org/officeDocument/2006/relationships/image" Target="../media/image48.png"/><Relationship Id="rId15" Type="http://schemas.openxmlformats.org/officeDocument/2006/relationships/image" Target="../media/image55.png"/><Relationship Id="rId10" Type="http://schemas.openxmlformats.org/officeDocument/2006/relationships/image" Target="../media/image52.png"/><Relationship Id="rId19" Type="http://schemas.openxmlformats.org/officeDocument/2006/relationships/image" Target="../media/image56.png"/><Relationship Id="rId4" Type="http://schemas.openxmlformats.org/officeDocument/2006/relationships/image" Target="../media/image61.jpeg"/><Relationship Id="rId9" Type="http://schemas.microsoft.com/office/2007/relationships/hdphoto" Target="../media/hdphoto11.wdp"/><Relationship Id="rId14"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54.png"/><Relationship Id="rId18" Type="http://schemas.openxmlformats.org/officeDocument/2006/relationships/image" Target="../media/image57.png"/><Relationship Id="rId3" Type="http://schemas.openxmlformats.org/officeDocument/2006/relationships/slideLayout" Target="../slideLayouts/slideLayout1.xml"/><Relationship Id="rId7" Type="http://schemas.openxmlformats.org/officeDocument/2006/relationships/image" Target="../media/image50.png"/><Relationship Id="rId12" Type="http://schemas.openxmlformats.org/officeDocument/2006/relationships/image" Target="../media/image53.png"/><Relationship Id="rId17" Type="http://schemas.openxmlformats.org/officeDocument/2006/relationships/image" Target="../media/image56.png"/><Relationship Id="rId2" Type="http://schemas.openxmlformats.org/officeDocument/2006/relationships/audio" Target="../media/media2.mp3"/><Relationship Id="rId16" Type="http://schemas.openxmlformats.org/officeDocument/2006/relationships/image" Target="../media/image60.png"/><Relationship Id="rId1" Type="http://schemas.microsoft.com/office/2007/relationships/media" Target="../media/media2.mp3"/><Relationship Id="rId6" Type="http://schemas.openxmlformats.org/officeDocument/2006/relationships/image" Target="../media/image49.gif"/><Relationship Id="rId11" Type="http://schemas.openxmlformats.org/officeDocument/2006/relationships/image" Target="../media/image43.png"/><Relationship Id="rId5" Type="http://schemas.openxmlformats.org/officeDocument/2006/relationships/image" Target="../media/image48.png"/><Relationship Id="rId15" Type="http://schemas.openxmlformats.org/officeDocument/2006/relationships/image" Target="../media/image55.png"/><Relationship Id="rId10" Type="http://schemas.microsoft.com/office/2007/relationships/hdphoto" Target="../media/hdphoto9.wdp"/><Relationship Id="rId19" Type="http://schemas.openxmlformats.org/officeDocument/2006/relationships/image" Target="../media/image46.png"/><Relationship Id="rId4" Type="http://schemas.openxmlformats.org/officeDocument/2006/relationships/image" Target="../media/image64.jpeg"/><Relationship Id="rId9" Type="http://schemas.openxmlformats.org/officeDocument/2006/relationships/image" Target="../media/image52.png"/><Relationship Id="rId14" Type="http://schemas.openxmlformats.org/officeDocument/2006/relationships/image" Target="../media/image44.png"/></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43.png"/><Relationship Id="rId18" Type="http://schemas.openxmlformats.org/officeDocument/2006/relationships/image" Target="../media/image56.png"/><Relationship Id="rId3" Type="http://schemas.openxmlformats.org/officeDocument/2006/relationships/slideLayout" Target="../slideLayouts/slideLayout1.xml"/><Relationship Id="rId7" Type="http://schemas.openxmlformats.org/officeDocument/2006/relationships/image" Target="../media/image50.png"/><Relationship Id="rId12" Type="http://schemas.openxmlformats.org/officeDocument/2006/relationships/image" Target="../media/image53.png"/><Relationship Id="rId17" Type="http://schemas.openxmlformats.org/officeDocument/2006/relationships/image" Target="../media/image60.png"/><Relationship Id="rId2" Type="http://schemas.openxmlformats.org/officeDocument/2006/relationships/audio" Target="../media/media2.mp3"/><Relationship Id="rId16" Type="http://schemas.openxmlformats.org/officeDocument/2006/relationships/image" Target="../media/image59.png"/><Relationship Id="rId20" Type="http://schemas.openxmlformats.org/officeDocument/2006/relationships/image" Target="../media/image46.png"/><Relationship Id="rId1" Type="http://schemas.microsoft.com/office/2007/relationships/media" Target="../media/media2.mp3"/><Relationship Id="rId6" Type="http://schemas.openxmlformats.org/officeDocument/2006/relationships/image" Target="../media/image49.gif"/><Relationship Id="rId11" Type="http://schemas.microsoft.com/office/2007/relationships/hdphoto" Target="../media/hdphoto9.wdp"/><Relationship Id="rId5" Type="http://schemas.openxmlformats.org/officeDocument/2006/relationships/image" Target="../media/image48.png"/><Relationship Id="rId15" Type="http://schemas.openxmlformats.org/officeDocument/2006/relationships/image" Target="../media/image55.png"/><Relationship Id="rId10" Type="http://schemas.openxmlformats.org/officeDocument/2006/relationships/image" Target="../media/image52.png"/><Relationship Id="rId19" Type="http://schemas.openxmlformats.org/officeDocument/2006/relationships/image" Target="../media/image57.png"/><Relationship Id="rId4" Type="http://schemas.openxmlformats.org/officeDocument/2006/relationships/image" Target="../media/image61.jpeg"/><Relationship Id="rId9" Type="http://schemas.microsoft.com/office/2007/relationships/hdphoto" Target="../media/hdphoto13.wdp"/><Relationship Id="rId14"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53.png"/><Relationship Id="rId18" Type="http://schemas.openxmlformats.org/officeDocument/2006/relationships/image" Target="../media/image56.png"/><Relationship Id="rId3" Type="http://schemas.openxmlformats.org/officeDocument/2006/relationships/slideLayout" Target="../slideLayouts/slideLayout1.xml"/><Relationship Id="rId7" Type="http://schemas.openxmlformats.org/officeDocument/2006/relationships/image" Target="../media/image50.png"/><Relationship Id="rId12" Type="http://schemas.openxmlformats.org/officeDocument/2006/relationships/image" Target="../media/image43.png"/><Relationship Id="rId17" Type="http://schemas.openxmlformats.org/officeDocument/2006/relationships/image" Target="../media/image60.png"/><Relationship Id="rId2" Type="http://schemas.openxmlformats.org/officeDocument/2006/relationships/audio" Target="../media/media2.mp3"/><Relationship Id="rId16" Type="http://schemas.openxmlformats.org/officeDocument/2006/relationships/image" Target="../media/image54.png"/><Relationship Id="rId20" Type="http://schemas.openxmlformats.org/officeDocument/2006/relationships/image" Target="../media/image46.png"/><Relationship Id="rId1" Type="http://schemas.microsoft.com/office/2007/relationships/media" Target="../media/media2.mp3"/><Relationship Id="rId6" Type="http://schemas.openxmlformats.org/officeDocument/2006/relationships/image" Target="../media/image49.gif"/><Relationship Id="rId11" Type="http://schemas.microsoft.com/office/2007/relationships/hdphoto" Target="../media/hdphoto9.wdp"/><Relationship Id="rId5" Type="http://schemas.openxmlformats.org/officeDocument/2006/relationships/image" Target="../media/image48.png"/><Relationship Id="rId15" Type="http://schemas.openxmlformats.org/officeDocument/2006/relationships/image" Target="../media/image55.png"/><Relationship Id="rId10" Type="http://schemas.openxmlformats.org/officeDocument/2006/relationships/image" Target="../media/image52.png"/><Relationship Id="rId19" Type="http://schemas.openxmlformats.org/officeDocument/2006/relationships/image" Target="../media/image57.png"/><Relationship Id="rId4" Type="http://schemas.openxmlformats.org/officeDocument/2006/relationships/image" Target="../media/image34.jpeg"/><Relationship Id="rId9" Type="http://schemas.microsoft.com/office/2007/relationships/hdphoto" Target="../media/hdphoto14.wdp"/><Relationship Id="rId14" Type="http://schemas.openxmlformats.org/officeDocument/2006/relationships/image" Target="../media/image44.png"/></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png"/><Relationship Id="rId18" Type="http://schemas.microsoft.com/office/2007/relationships/hdphoto" Target="../media/hdphoto12.wdp"/><Relationship Id="rId3" Type="http://schemas.openxmlformats.org/officeDocument/2006/relationships/slideLayout" Target="../slideLayouts/slideLayout1.xml"/><Relationship Id="rId21" Type="http://schemas.openxmlformats.org/officeDocument/2006/relationships/image" Target="../media/image57.png"/><Relationship Id="rId7" Type="http://schemas.openxmlformats.org/officeDocument/2006/relationships/image" Target="../media/image49.gif"/><Relationship Id="rId12" Type="http://schemas.openxmlformats.org/officeDocument/2006/relationships/image" Target="../media/image68.png"/><Relationship Id="rId17" Type="http://schemas.openxmlformats.org/officeDocument/2006/relationships/image" Target="../media/image63.png"/><Relationship Id="rId2" Type="http://schemas.openxmlformats.org/officeDocument/2006/relationships/audio" Target="../media/media2.mp3"/><Relationship Id="rId16" Type="http://schemas.openxmlformats.org/officeDocument/2006/relationships/image" Target="../media/image69.png"/><Relationship Id="rId20" Type="http://schemas.openxmlformats.org/officeDocument/2006/relationships/image" Target="../media/image56.png"/><Relationship Id="rId1" Type="http://schemas.microsoft.com/office/2007/relationships/media" Target="../media/media2.mp3"/><Relationship Id="rId6" Type="http://schemas.openxmlformats.org/officeDocument/2006/relationships/image" Target="../media/image48.png"/><Relationship Id="rId11" Type="http://schemas.openxmlformats.org/officeDocument/2006/relationships/image" Target="../media/image43.png"/><Relationship Id="rId5" Type="http://schemas.microsoft.com/office/2007/relationships/hdphoto" Target="../media/hdphoto8.wdp"/><Relationship Id="rId15" Type="http://schemas.openxmlformats.org/officeDocument/2006/relationships/image" Target="../media/image55.png"/><Relationship Id="rId10" Type="http://schemas.microsoft.com/office/2007/relationships/hdphoto" Target="../media/hdphoto9.wdp"/><Relationship Id="rId19" Type="http://schemas.openxmlformats.org/officeDocument/2006/relationships/image" Target="../media/image46.png"/><Relationship Id="rId4" Type="http://schemas.openxmlformats.org/officeDocument/2006/relationships/image" Target="../media/image47.jpeg"/><Relationship Id="rId9" Type="http://schemas.openxmlformats.org/officeDocument/2006/relationships/image" Target="../media/image52.png"/><Relationship Id="rId14" Type="http://schemas.openxmlformats.org/officeDocument/2006/relationships/image" Target="../media/image44.png"/></Relationships>
</file>

<file path=ppt/slides/_rels/slide2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53.png"/><Relationship Id="rId18" Type="http://schemas.openxmlformats.org/officeDocument/2006/relationships/image" Target="../media/image56.png"/><Relationship Id="rId3" Type="http://schemas.openxmlformats.org/officeDocument/2006/relationships/slideLayout" Target="../slideLayouts/slideLayout1.xml"/><Relationship Id="rId7" Type="http://schemas.openxmlformats.org/officeDocument/2006/relationships/image" Target="../media/image50.png"/><Relationship Id="rId12" Type="http://schemas.openxmlformats.org/officeDocument/2006/relationships/image" Target="../media/image43.png"/><Relationship Id="rId17" Type="http://schemas.openxmlformats.org/officeDocument/2006/relationships/image" Target="../media/image60.png"/><Relationship Id="rId2" Type="http://schemas.openxmlformats.org/officeDocument/2006/relationships/audio" Target="../media/media2.mp3"/><Relationship Id="rId16" Type="http://schemas.openxmlformats.org/officeDocument/2006/relationships/image" Target="../media/image59.png"/><Relationship Id="rId20" Type="http://schemas.openxmlformats.org/officeDocument/2006/relationships/image" Target="../media/image46.png"/><Relationship Id="rId1" Type="http://schemas.microsoft.com/office/2007/relationships/media" Target="../media/media2.mp3"/><Relationship Id="rId6" Type="http://schemas.openxmlformats.org/officeDocument/2006/relationships/image" Target="../media/image49.gif"/><Relationship Id="rId11" Type="http://schemas.microsoft.com/office/2007/relationships/hdphoto" Target="../media/hdphoto9.wdp"/><Relationship Id="rId5" Type="http://schemas.openxmlformats.org/officeDocument/2006/relationships/image" Target="../media/image48.png"/><Relationship Id="rId15" Type="http://schemas.openxmlformats.org/officeDocument/2006/relationships/image" Target="../media/image55.png"/><Relationship Id="rId10" Type="http://schemas.openxmlformats.org/officeDocument/2006/relationships/image" Target="../media/image52.png"/><Relationship Id="rId19" Type="http://schemas.openxmlformats.org/officeDocument/2006/relationships/image" Target="../media/image57.png"/><Relationship Id="rId4" Type="http://schemas.openxmlformats.org/officeDocument/2006/relationships/image" Target="../media/image61.jpeg"/><Relationship Id="rId9" Type="http://schemas.microsoft.com/office/2007/relationships/hdphoto" Target="../media/hdphoto11.wdp"/><Relationship Id="rId14" Type="http://schemas.openxmlformats.org/officeDocument/2006/relationships/image" Target="../media/image44.pn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png"/><Relationship Id="rId18" Type="http://schemas.openxmlformats.org/officeDocument/2006/relationships/image" Target="../media/image60.png"/><Relationship Id="rId3" Type="http://schemas.openxmlformats.org/officeDocument/2006/relationships/slideLayout" Target="../slideLayouts/slideLayout1.xml"/><Relationship Id="rId21" Type="http://schemas.openxmlformats.org/officeDocument/2006/relationships/image" Target="../media/image46.png"/><Relationship Id="rId7" Type="http://schemas.openxmlformats.org/officeDocument/2006/relationships/image" Target="../media/image49.gif"/><Relationship Id="rId12" Type="http://schemas.openxmlformats.org/officeDocument/2006/relationships/image" Target="../media/image68.png"/><Relationship Id="rId17" Type="http://schemas.microsoft.com/office/2007/relationships/hdphoto" Target="../media/hdphoto12.wdp"/><Relationship Id="rId2" Type="http://schemas.openxmlformats.org/officeDocument/2006/relationships/audio" Target="../media/media2.mp3"/><Relationship Id="rId16" Type="http://schemas.openxmlformats.org/officeDocument/2006/relationships/image" Target="../media/image63.png"/><Relationship Id="rId20" Type="http://schemas.openxmlformats.org/officeDocument/2006/relationships/image" Target="../media/image57.png"/><Relationship Id="rId1" Type="http://schemas.microsoft.com/office/2007/relationships/media" Target="../media/media2.mp3"/><Relationship Id="rId6" Type="http://schemas.openxmlformats.org/officeDocument/2006/relationships/image" Target="../media/image48.png"/><Relationship Id="rId11" Type="http://schemas.openxmlformats.org/officeDocument/2006/relationships/image" Target="../media/image43.png"/><Relationship Id="rId5" Type="http://schemas.microsoft.com/office/2007/relationships/hdphoto" Target="../media/hdphoto8.wdp"/><Relationship Id="rId15" Type="http://schemas.openxmlformats.org/officeDocument/2006/relationships/image" Target="../media/image55.png"/><Relationship Id="rId10" Type="http://schemas.microsoft.com/office/2007/relationships/hdphoto" Target="../media/hdphoto9.wdp"/><Relationship Id="rId19" Type="http://schemas.openxmlformats.org/officeDocument/2006/relationships/image" Target="../media/image56.png"/><Relationship Id="rId4" Type="http://schemas.openxmlformats.org/officeDocument/2006/relationships/image" Target="../media/image47.jpeg"/><Relationship Id="rId9" Type="http://schemas.openxmlformats.org/officeDocument/2006/relationships/image" Target="../media/image52.png"/><Relationship Id="rId1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5.png"/><Relationship Id="rId18" Type="http://schemas.openxmlformats.org/officeDocument/2006/relationships/image" Target="../media/image57.png"/><Relationship Id="rId3" Type="http://schemas.openxmlformats.org/officeDocument/2006/relationships/image" Target="../media/image48.png"/><Relationship Id="rId7" Type="http://schemas.microsoft.com/office/2007/relationships/hdphoto" Target="../media/hdphoto10.wdp"/><Relationship Id="rId12" Type="http://schemas.openxmlformats.org/officeDocument/2006/relationships/image" Target="../media/image44.png"/><Relationship Id="rId17" Type="http://schemas.openxmlformats.org/officeDocument/2006/relationships/image" Target="../media/image56.png"/><Relationship Id="rId2" Type="http://schemas.openxmlformats.org/officeDocument/2006/relationships/image" Target="../media/image34.jpeg"/><Relationship Id="rId16"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53.png"/><Relationship Id="rId5" Type="http://schemas.openxmlformats.org/officeDocument/2006/relationships/image" Target="../media/image50.png"/><Relationship Id="rId15" Type="http://schemas.microsoft.com/office/2007/relationships/hdphoto" Target="../media/hdphoto12.wdp"/><Relationship Id="rId10" Type="http://schemas.openxmlformats.org/officeDocument/2006/relationships/image" Target="../media/image43.png"/><Relationship Id="rId4" Type="http://schemas.openxmlformats.org/officeDocument/2006/relationships/image" Target="../media/image49.gif"/><Relationship Id="rId9" Type="http://schemas.microsoft.com/office/2007/relationships/hdphoto" Target="../media/hdphoto9.wdp"/><Relationship Id="rId14" Type="http://schemas.openxmlformats.org/officeDocument/2006/relationships/image" Target="../media/image63.png"/></Relationships>
</file>

<file path=ppt/slides/_rels/slide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51DF8-2C21-31BE-701D-194687D763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5625A0-CF9C-5D17-5497-17BC3A4A5B1B}"/>
              </a:ext>
            </a:extLst>
          </p:cNvPr>
          <p:cNvSpPr>
            <a:spLocks noGrp="1"/>
          </p:cNvSpPr>
          <p:nvPr>
            <p:ph type="ctrTitle"/>
          </p:nvPr>
        </p:nvSpPr>
        <p:spPr>
          <a:xfrm>
            <a:off x="1048561" y="1066800"/>
            <a:ext cx="3931320" cy="2267193"/>
          </a:xfrm>
        </p:spPr>
        <p:txBody>
          <a:bodyPr>
            <a:normAutofit/>
          </a:bodyPr>
          <a:lstStyle/>
          <a:p>
            <a:endParaRPr lang="en-US" dirty="0"/>
          </a:p>
        </p:txBody>
      </p:sp>
      <p:pic>
        <p:nvPicPr>
          <p:cNvPr id="5" name="Picture 4" descr="Gradient pastel colors on a top view">
            <a:extLst>
              <a:ext uri="{FF2B5EF4-FFF2-40B4-BE49-F238E27FC236}">
                <a16:creationId xmlns:a16="http://schemas.microsoft.com/office/drawing/2014/main" id="{56F40921-C9B1-CABE-CB36-165C67DFCB0C}"/>
              </a:ext>
            </a:extLst>
          </p:cNvPr>
          <p:cNvPicPr>
            <a:picLocks noChangeAspect="1"/>
          </p:cNvPicPr>
          <p:nvPr/>
        </p:nvPicPr>
        <p:blipFill rotWithShape="1">
          <a:blip r:embed="rId3"/>
          <a:srcRect t="12344" b="3386"/>
          <a:stretch/>
        </p:blipFill>
        <p:spPr>
          <a:xfrm>
            <a:off x="20" y="10"/>
            <a:ext cx="12191980" cy="6857990"/>
          </a:xfrm>
          <a:prstGeom prst="rect">
            <a:avLst/>
          </a:prstGeom>
        </p:spPr>
      </p:pic>
      <p:sp>
        <p:nvSpPr>
          <p:cNvPr id="133" name="AutoShape 9">
            <a:extLst>
              <a:ext uri="{FF2B5EF4-FFF2-40B4-BE49-F238E27FC236}">
                <a16:creationId xmlns:a16="http://schemas.microsoft.com/office/drawing/2014/main" id="{2968E4D4-D8F9-3456-406D-5D16F12E811C}"/>
              </a:ext>
            </a:extLst>
          </p:cNvPr>
          <p:cNvSpPr>
            <a:spLocks noChangeArrowheads="1"/>
          </p:cNvSpPr>
          <p:nvPr/>
        </p:nvSpPr>
        <p:spPr bwMode="auto">
          <a:xfrm>
            <a:off x="1535114" y="-87313"/>
            <a:ext cx="9132887" cy="990601"/>
          </a:xfrm>
          <a:prstGeom prst="horizontalScroll">
            <a:avLst>
              <a:gd name="adj" fmla="val 12500"/>
            </a:avLst>
          </a:prstGeom>
          <a:gradFill>
            <a:gsLst>
              <a:gs pos="69000">
                <a:schemeClr val="accent6">
                  <a:lumMod val="40000"/>
                  <a:lumOff val="60000"/>
                </a:schemeClr>
              </a:gs>
              <a:gs pos="7000">
                <a:schemeClr val="accent1">
                  <a:lumMod val="45000"/>
                  <a:lumOff val="55000"/>
                </a:schemeClr>
              </a:gs>
              <a:gs pos="41000">
                <a:srgbClr val="66FF33"/>
              </a:gs>
              <a:gs pos="100000">
                <a:srgbClr val="66FF33"/>
              </a:gs>
            </a:gsLst>
            <a:lin ang="5400000" scaled="1"/>
          </a:gradFill>
          <a:ln w="9525">
            <a:solidFill>
              <a:schemeClr val="tx1"/>
            </a:solidFill>
            <a:round/>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4" name="Text Box 13">
            <a:extLst>
              <a:ext uri="{FF2B5EF4-FFF2-40B4-BE49-F238E27FC236}">
                <a16:creationId xmlns:a16="http://schemas.microsoft.com/office/drawing/2014/main" id="{CFBD66FE-9619-6B65-8CA8-71606E0DB029}"/>
              </a:ext>
            </a:extLst>
          </p:cNvPr>
          <p:cNvSpPr txBox="1">
            <a:spLocks noChangeArrowheads="1"/>
          </p:cNvSpPr>
          <p:nvPr/>
        </p:nvSpPr>
        <p:spPr bwMode="auto">
          <a:xfrm>
            <a:off x="6629400" y="5638800"/>
            <a:ext cx="6096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Ạ</a:t>
            </a:r>
          </a:p>
        </p:txBody>
      </p:sp>
      <p:sp>
        <p:nvSpPr>
          <p:cNvPr id="135" name="Text Box 16">
            <a:extLst>
              <a:ext uri="{FF2B5EF4-FFF2-40B4-BE49-F238E27FC236}">
                <a16:creationId xmlns:a16="http://schemas.microsoft.com/office/drawing/2014/main" id="{3C4FAA44-E91B-7FA0-2951-0658035CA96E}"/>
              </a:ext>
            </a:extLst>
          </p:cNvPr>
          <p:cNvSpPr txBox="1">
            <a:spLocks noChangeArrowheads="1"/>
          </p:cNvSpPr>
          <p:nvPr/>
        </p:nvSpPr>
        <p:spPr bwMode="auto">
          <a:xfrm>
            <a:off x="8991600" y="4038600"/>
            <a:ext cx="6096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0" i="0" u="none" strike="noStrike" kern="1200" cap="none" spc="0" normalizeH="0" baseline="0" noProof="0">
                <a:ln>
                  <a:noFill/>
                </a:ln>
                <a:solidFill>
                  <a:srgbClr val="00FF00"/>
                </a:solidFill>
                <a:effectLst/>
                <a:uLnTx/>
                <a:uFillTx/>
                <a:latin typeface="Times New Roman" panose="02020603050405020304" pitchFamily="18" charset="0"/>
                <a:cs typeface="Times New Roman" panose="02020603050405020304" pitchFamily="18" charset="0"/>
              </a:rPr>
              <a:t>C</a:t>
            </a:r>
          </a:p>
        </p:txBody>
      </p:sp>
      <p:sp>
        <p:nvSpPr>
          <p:cNvPr id="136" name="Line 23">
            <a:extLst>
              <a:ext uri="{FF2B5EF4-FFF2-40B4-BE49-F238E27FC236}">
                <a16:creationId xmlns:a16="http://schemas.microsoft.com/office/drawing/2014/main" id="{1565D64B-822B-3D0E-3B91-6259C18BA874}"/>
              </a:ext>
            </a:extLst>
          </p:cNvPr>
          <p:cNvSpPr>
            <a:spLocks noChangeShapeType="1"/>
          </p:cNvSpPr>
          <p:nvPr/>
        </p:nvSpPr>
        <p:spPr bwMode="auto">
          <a:xfrm flipH="1">
            <a:off x="5067300" y="4648200"/>
            <a:ext cx="571500" cy="8969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7" name="Line 24">
            <a:extLst>
              <a:ext uri="{FF2B5EF4-FFF2-40B4-BE49-F238E27FC236}">
                <a16:creationId xmlns:a16="http://schemas.microsoft.com/office/drawing/2014/main" id="{3DE613C9-E25B-6564-E5CC-16441F204556}"/>
              </a:ext>
            </a:extLst>
          </p:cNvPr>
          <p:cNvSpPr>
            <a:spLocks noChangeShapeType="1"/>
          </p:cNvSpPr>
          <p:nvPr/>
        </p:nvSpPr>
        <p:spPr bwMode="auto">
          <a:xfrm flipH="1">
            <a:off x="7239000" y="3352800"/>
            <a:ext cx="11430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8" name="Line 25">
            <a:extLst>
              <a:ext uri="{FF2B5EF4-FFF2-40B4-BE49-F238E27FC236}">
                <a16:creationId xmlns:a16="http://schemas.microsoft.com/office/drawing/2014/main" id="{FBCE3847-E6BE-0C51-F674-1E7E64576E1A}"/>
              </a:ext>
            </a:extLst>
          </p:cNvPr>
          <p:cNvSpPr>
            <a:spLocks noChangeShapeType="1"/>
          </p:cNvSpPr>
          <p:nvPr/>
        </p:nvSpPr>
        <p:spPr bwMode="auto">
          <a:xfrm flipH="1">
            <a:off x="6172200" y="2057400"/>
            <a:ext cx="228600" cy="914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9" name="Line 26">
            <a:extLst>
              <a:ext uri="{FF2B5EF4-FFF2-40B4-BE49-F238E27FC236}">
                <a16:creationId xmlns:a16="http://schemas.microsoft.com/office/drawing/2014/main" id="{79E52F92-1D12-74C6-3055-41676A3D88EF}"/>
              </a:ext>
            </a:extLst>
          </p:cNvPr>
          <p:cNvSpPr>
            <a:spLocks noChangeShapeType="1"/>
          </p:cNvSpPr>
          <p:nvPr/>
        </p:nvSpPr>
        <p:spPr bwMode="auto">
          <a:xfrm flipH="1" flipV="1">
            <a:off x="4191000" y="3276600"/>
            <a:ext cx="10668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0" name="Line 27">
            <a:extLst>
              <a:ext uri="{FF2B5EF4-FFF2-40B4-BE49-F238E27FC236}">
                <a16:creationId xmlns:a16="http://schemas.microsoft.com/office/drawing/2014/main" id="{82DA6675-052D-2269-8F8E-5A352DE82337}"/>
              </a:ext>
            </a:extLst>
          </p:cNvPr>
          <p:cNvSpPr>
            <a:spLocks noChangeShapeType="1"/>
          </p:cNvSpPr>
          <p:nvPr/>
        </p:nvSpPr>
        <p:spPr bwMode="auto">
          <a:xfrm flipH="1" flipV="1">
            <a:off x="6934200" y="4572000"/>
            <a:ext cx="68580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1" name="Line 28">
            <a:extLst>
              <a:ext uri="{FF2B5EF4-FFF2-40B4-BE49-F238E27FC236}">
                <a16:creationId xmlns:a16="http://schemas.microsoft.com/office/drawing/2014/main" id="{D312311E-ECFD-FCAD-EC56-F7EA1F497E5C}"/>
              </a:ext>
            </a:extLst>
          </p:cNvPr>
          <p:cNvSpPr>
            <a:spLocks noChangeShapeType="1"/>
          </p:cNvSpPr>
          <p:nvPr/>
        </p:nvSpPr>
        <p:spPr bwMode="auto">
          <a:xfrm>
            <a:off x="4876800" y="2362200"/>
            <a:ext cx="68580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2" name="Line 29">
            <a:extLst>
              <a:ext uri="{FF2B5EF4-FFF2-40B4-BE49-F238E27FC236}">
                <a16:creationId xmlns:a16="http://schemas.microsoft.com/office/drawing/2014/main" id="{FA55C18B-5FAB-C00C-6F3C-DB6D914D04D9}"/>
              </a:ext>
            </a:extLst>
          </p:cNvPr>
          <p:cNvSpPr>
            <a:spLocks noChangeShapeType="1"/>
          </p:cNvSpPr>
          <p:nvPr/>
        </p:nvSpPr>
        <p:spPr bwMode="auto">
          <a:xfrm>
            <a:off x="6324600" y="4648201"/>
            <a:ext cx="304800" cy="1158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3" name="Line 30">
            <a:extLst>
              <a:ext uri="{FF2B5EF4-FFF2-40B4-BE49-F238E27FC236}">
                <a16:creationId xmlns:a16="http://schemas.microsoft.com/office/drawing/2014/main" id="{6EACCF58-A604-EF3B-48B7-101A50F61702}"/>
              </a:ext>
            </a:extLst>
          </p:cNvPr>
          <p:cNvSpPr>
            <a:spLocks noChangeShapeType="1"/>
          </p:cNvSpPr>
          <p:nvPr/>
        </p:nvSpPr>
        <p:spPr bwMode="auto">
          <a:xfrm flipH="1">
            <a:off x="4419600" y="4038600"/>
            <a:ext cx="6858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4" name="Line 31">
            <a:extLst>
              <a:ext uri="{FF2B5EF4-FFF2-40B4-BE49-F238E27FC236}">
                <a16:creationId xmlns:a16="http://schemas.microsoft.com/office/drawing/2014/main" id="{96F7E47A-07FE-791E-1988-E4B7017B25A9}"/>
              </a:ext>
            </a:extLst>
          </p:cNvPr>
          <p:cNvSpPr>
            <a:spLocks noChangeShapeType="1"/>
          </p:cNvSpPr>
          <p:nvPr/>
        </p:nvSpPr>
        <p:spPr bwMode="auto">
          <a:xfrm flipH="1">
            <a:off x="6705600" y="2743200"/>
            <a:ext cx="45720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5" name="Line 32">
            <a:extLst>
              <a:ext uri="{FF2B5EF4-FFF2-40B4-BE49-F238E27FC236}">
                <a16:creationId xmlns:a16="http://schemas.microsoft.com/office/drawing/2014/main" id="{BC4A5023-70D5-5C82-AFF0-A00E67D47820}"/>
              </a:ext>
            </a:extLst>
          </p:cNvPr>
          <p:cNvSpPr>
            <a:spLocks noChangeShapeType="1"/>
          </p:cNvSpPr>
          <p:nvPr/>
        </p:nvSpPr>
        <p:spPr bwMode="auto">
          <a:xfrm>
            <a:off x="7086600" y="4114800"/>
            <a:ext cx="6096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6" name="Line 33">
            <a:extLst>
              <a:ext uri="{FF2B5EF4-FFF2-40B4-BE49-F238E27FC236}">
                <a16:creationId xmlns:a16="http://schemas.microsoft.com/office/drawing/2014/main" id="{F2A6925C-6C7D-FE17-2048-738C1257C4BE}"/>
              </a:ext>
            </a:extLst>
          </p:cNvPr>
          <p:cNvSpPr>
            <a:spLocks noChangeShapeType="1"/>
          </p:cNvSpPr>
          <p:nvPr/>
        </p:nvSpPr>
        <p:spPr bwMode="auto">
          <a:xfrm flipH="1">
            <a:off x="4876800" y="4419600"/>
            <a:ext cx="38100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7" name="Line 34">
            <a:extLst>
              <a:ext uri="{FF2B5EF4-FFF2-40B4-BE49-F238E27FC236}">
                <a16:creationId xmlns:a16="http://schemas.microsoft.com/office/drawing/2014/main" id="{046E66CC-8ABD-77D3-4A40-4C164909899E}"/>
              </a:ext>
            </a:extLst>
          </p:cNvPr>
          <p:cNvSpPr>
            <a:spLocks noChangeShapeType="1"/>
          </p:cNvSpPr>
          <p:nvPr/>
        </p:nvSpPr>
        <p:spPr bwMode="auto">
          <a:xfrm>
            <a:off x="5715000" y="2438400"/>
            <a:ext cx="76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8" name="Text Box 35">
            <a:extLst>
              <a:ext uri="{FF2B5EF4-FFF2-40B4-BE49-F238E27FC236}">
                <a16:creationId xmlns:a16="http://schemas.microsoft.com/office/drawing/2014/main" id="{2785A0E9-C538-BF6C-E42D-FFF635F0C9FC}"/>
              </a:ext>
            </a:extLst>
          </p:cNvPr>
          <p:cNvSpPr txBox="1">
            <a:spLocks noChangeArrowheads="1"/>
          </p:cNvSpPr>
          <p:nvPr/>
        </p:nvSpPr>
        <p:spPr bwMode="auto">
          <a:xfrm>
            <a:off x="1922464" y="2771775"/>
            <a:ext cx="1766887" cy="33813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Sao Thiên Vương</a:t>
            </a:r>
          </a:p>
        </p:txBody>
      </p:sp>
      <p:sp>
        <p:nvSpPr>
          <p:cNvPr id="149" name="Text Box 36">
            <a:extLst>
              <a:ext uri="{FF2B5EF4-FFF2-40B4-BE49-F238E27FC236}">
                <a16:creationId xmlns:a16="http://schemas.microsoft.com/office/drawing/2014/main" id="{7A4739FE-C16A-0F48-C06C-2BD5F59411D7}"/>
              </a:ext>
            </a:extLst>
          </p:cNvPr>
          <p:cNvSpPr txBox="1">
            <a:spLocks noChangeArrowheads="1"/>
          </p:cNvSpPr>
          <p:nvPr/>
        </p:nvSpPr>
        <p:spPr bwMode="auto">
          <a:xfrm>
            <a:off x="3346450" y="4656139"/>
            <a:ext cx="1066800" cy="338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Sao Mộc</a:t>
            </a:r>
          </a:p>
        </p:txBody>
      </p:sp>
      <p:sp>
        <p:nvSpPr>
          <p:cNvPr id="150" name="Text Box 37">
            <a:extLst>
              <a:ext uri="{FF2B5EF4-FFF2-40B4-BE49-F238E27FC236}">
                <a16:creationId xmlns:a16="http://schemas.microsoft.com/office/drawing/2014/main" id="{1E78008A-4C34-BD67-0F9A-4A1995EB35BF}"/>
              </a:ext>
            </a:extLst>
          </p:cNvPr>
          <p:cNvSpPr txBox="1">
            <a:spLocks noChangeArrowheads="1"/>
          </p:cNvSpPr>
          <p:nvPr/>
        </p:nvSpPr>
        <p:spPr bwMode="auto">
          <a:xfrm>
            <a:off x="6629401" y="4824414"/>
            <a:ext cx="987425" cy="338137"/>
          </a:xfrm>
          <a:prstGeom prst="rect">
            <a:avLst/>
          </a:prstGeom>
          <a:solidFill>
            <a:srgbClr val="CC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Sao Hỏa</a:t>
            </a:r>
          </a:p>
        </p:txBody>
      </p:sp>
      <p:sp>
        <p:nvSpPr>
          <p:cNvPr id="151" name="Text Box 38">
            <a:extLst>
              <a:ext uri="{FF2B5EF4-FFF2-40B4-BE49-F238E27FC236}">
                <a16:creationId xmlns:a16="http://schemas.microsoft.com/office/drawing/2014/main" id="{6BB0079E-E2F7-E778-BBE6-5629BFD605FD}"/>
              </a:ext>
            </a:extLst>
          </p:cNvPr>
          <p:cNvSpPr txBox="1">
            <a:spLocks noChangeArrowheads="1"/>
          </p:cNvSpPr>
          <p:nvPr/>
        </p:nvSpPr>
        <p:spPr bwMode="auto">
          <a:xfrm>
            <a:off x="8515350" y="2960689"/>
            <a:ext cx="960438" cy="338137"/>
          </a:xfrm>
          <a:prstGeom prst="rect">
            <a:avLst/>
          </a:prstGeom>
          <a:solidFill>
            <a:srgbClr val="99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Trái</a:t>
            </a:r>
            <a:r>
              <a:rPr kumimoji="0" lang="en-US" altLang="en-US" sz="1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1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Đất</a:t>
            </a:r>
            <a:endParaRPr kumimoji="0" lang="en-US" altLang="en-US" sz="1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2" name="Text Box 39">
            <a:extLst>
              <a:ext uri="{FF2B5EF4-FFF2-40B4-BE49-F238E27FC236}">
                <a16:creationId xmlns:a16="http://schemas.microsoft.com/office/drawing/2014/main" id="{71BEE050-3588-2F97-4768-009153EF843F}"/>
              </a:ext>
            </a:extLst>
          </p:cNvPr>
          <p:cNvSpPr txBox="1">
            <a:spLocks noChangeArrowheads="1"/>
          </p:cNvSpPr>
          <p:nvPr/>
        </p:nvSpPr>
        <p:spPr bwMode="auto">
          <a:xfrm>
            <a:off x="8156576" y="958850"/>
            <a:ext cx="1027113" cy="338138"/>
          </a:xfrm>
          <a:prstGeom prst="rect">
            <a:avLst/>
          </a:prstGeom>
          <a:solidFill>
            <a:srgbClr val="00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Sao Kim</a:t>
            </a:r>
          </a:p>
        </p:txBody>
      </p:sp>
      <p:sp>
        <p:nvSpPr>
          <p:cNvPr id="153" name="Freeform 45">
            <a:extLst>
              <a:ext uri="{FF2B5EF4-FFF2-40B4-BE49-F238E27FC236}">
                <a16:creationId xmlns:a16="http://schemas.microsoft.com/office/drawing/2014/main" id="{4125C89E-7D9D-E7DC-B682-3F7C9991005E}"/>
              </a:ext>
            </a:extLst>
          </p:cNvPr>
          <p:cNvSpPr>
            <a:spLocks/>
          </p:cNvSpPr>
          <p:nvPr/>
        </p:nvSpPr>
        <p:spPr bwMode="auto">
          <a:xfrm>
            <a:off x="7086600" y="1193800"/>
            <a:ext cx="1498600" cy="1676400"/>
          </a:xfrm>
          <a:custGeom>
            <a:avLst/>
            <a:gdLst>
              <a:gd name="T0" fmla="*/ 2147483647 w 944"/>
              <a:gd name="T1" fmla="*/ 2147483647 h 1056"/>
              <a:gd name="T2" fmla="*/ 2147483647 w 944"/>
              <a:gd name="T3" fmla="*/ 2147483647 h 1056"/>
              <a:gd name="T4" fmla="*/ 2147483647 w 944"/>
              <a:gd name="T5" fmla="*/ 2147483647 h 1056"/>
              <a:gd name="T6" fmla="*/ 2147483647 w 944"/>
              <a:gd name="T7" fmla="*/ 2147483647 h 1056"/>
              <a:gd name="T8" fmla="*/ 2147483647 w 944"/>
              <a:gd name="T9" fmla="*/ 2147483647 h 1056"/>
              <a:gd name="T10" fmla="*/ 2147483647 w 944"/>
              <a:gd name="T11" fmla="*/ 2147483647 h 10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4" h="1056">
                <a:moveTo>
                  <a:pt x="336" y="208"/>
                </a:moveTo>
                <a:cubicBezTo>
                  <a:pt x="168" y="104"/>
                  <a:pt x="0" y="0"/>
                  <a:pt x="48" y="112"/>
                </a:cubicBezTo>
                <a:cubicBezTo>
                  <a:pt x="96" y="224"/>
                  <a:pt x="480" y="728"/>
                  <a:pt x="624" y="880"/>
                </a:cubicBezTo>
                <a:cubicBezTo>
                  <a:pt x="768" y="1032"/>
                  <a:pt x="880" y="1056"/>
                  <a:pt x="912" y="1024"/>
                </a:cubicBezTo>
                <a:cubicBezTo>
                  <a:pt x="944" y="992"/>
                  <a:pt x="824" y="736"/>
                  <a:pt x="816" y="688"/>
                </a:cubicBezTo>
                <a:cubicBezTo>
                  <a:pt x="808" y="640"/>
                  <a:pt x="856" y="728"/>
                  <a:pt x="864" y="736"/>
                </a:cubicBez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154" name="Group 49">
            <a:extLst>
              <a:ext uri="{FF2B5EF4-FFF2-40B4-BE49-F238E27FC236}">
                <a16:creationId xmlns:a16="http://schemas.microsoft.com/office/drawing/2014/main" id="{6C1E73CE-5F6E-A883-F155-002C32A21440}"/>
              </a:ext>
            </a:extLst>
          </p:cNvPr>
          <p:cNvGrpSpPr>
            <a:grpSpLocks/>
          </p:cNvGrpSpPr>
          <p:nvPr/>
        </p:nvGrpSpPr>
        <p:grpSpPr bwMode="auto">
          <a:xfrm>
            <a:off x="0" y="28576"/>
            <a:ext cx="12192000" cy="6753225"/>
            <a:chOff x="-9" y="0"/>
            <a:chExt cx="5769" cy="4329"/>
          </a:xfrm>
        </p:grpSpPr>
        <p:pic>
          <p:nvPicPr>
            <p:cNvPr id="155" name="Picture 51" descr="POINSET2">
              <a:extLst>
                <a:ext uri="{FF2B5EF4-FFF2-40B4-BE49-F238E27FC236}">
                  <a16:creationId xmlns:a16="http://schemas.microsoft.com/office/drawing/2014/main" id="{516A4A1E-2AFB-E3A8-EB1C-654E344B5A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5280" y="3369"/>
              <a:ext cx="4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 name="Picture 52" descr="POINSET2">
              <a:extLst>
                <a:ext uri="{FF2B5EF4-FFF2-40B4-BE49-F238E27FC236}">
                  <a16:creationId xmlns:a16="http://schemas.microsoft.com/office/drawing/2014/main" id="{A188F1C8-8BAB-5C07-B014-3DFF67795E3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226" y="3577"/>
              <a:ext cx="960"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7" name="Group 54">
              <a:extLst>
                <a:ext uri="{FF2B5EF4-FFF2-40B4-BE49-F238E27FC236}">
                  <a16:creationId xmlns:a16="http://schemas.microsoft.com/office/drawing/2014/main" id="{E366F847-FEB7-4EA0-A4ED-B2C3D639D43C}"/>
                </a:ext>
              </a:extLst>
            </p:cNvPr>
            <p:cNvGrpSpPr>
              <a:grpSpLocks/>
            </p:cNvGrpSpPr>
            <p:nvPr/>
          </p:nvGrpSpPr>
          <p:grpSpPr bwMode="auto">
            <a:xfrm>
              <a:off x="462" y="0"/>
              <a:ext cx="4905" cy="96"/>
              <a:chOff x="480" y="0"/>
              <a:chExt cx="4905" cy="96"/>
            </a:xfrm>
          </p:grpSpPr>
          <p:sp>
            <p:nvSpPr>
              <p:cNvPr id="185" name="AutoShape 55">
                <a:extLst>
                  <a:ext uri="{FF2B5EF4-FFF2-40B4-BE49-F238E27FC236}">
                    <a16:creationId xmlns:a16="http://schemas.microsoft.com/office/drawing/2014/main" id="{D71915BB-CF71-3B88-2B49-CFBC33F71D05}"/>
                  </a:ext>
                </a:extLst>
              </p:cNvPr>
              <p:cNvSpPr>
                <a:spLocks noChangeArrowheads="1"/>
              </p:cNvSpPr>
              <p:nvPr/>
            </p:nvSpPr>
            <p:spPr bwMode="auto">
              <a:xfrm>
                <a:off x="480"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6" name="AutoShape 56">
                <a:extLst>
                  <a:ext uri="{FF2B5EF4-FFF2-40B4-BE49-F238E27FC236}">
                    <a16:creationId xmlns:a16="http://schemas.microsoft.com/office/drawing/2014/main" id="{7C8053F8-E295-0688-0628-DE342C66549B}"/>
                  </a:ext>
                </a:extLst>
              </p:cNvPr>
              <p:cNvSpPr>
                <a:spLocks noChangeArrowheads="1"/>
              </p:cNvSpPr>
              <p:nvPr/>
            </p:nvSpPr>
            <p:spPr bwMode="auto">
              <a:xfrm>
                <a:off x="891"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7" name="AutoShape 57">
                <a:extLst>
                  <a:ext uri="{FF2B5EF4-FFF2-40B4-BE49-F238E27FC236}">
                    <a16:creationId xmlns:a16="http://schemas.microsoft.com/office/drawing/2014/main" id="{3CA40D1F-1648-4204-9023-A95DF711A548}"/>
                  </a:ext>
                </a:extLst>
              </p:cNvPr>
              <p:cNvSpPr>
                <a:spLocks noChangeArrowheads="1"/>
              </p:cNvSpPr>
              <p:nvPr/>
            </p:nvSpPr>
            <p:spPr bwMode="auto">
              <a:xfrm>
                <a:off x="1305"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8" name="AutoShape 58">
                <a:extLst>
                  <a:ext uri="{FF2B5EF4-FFF2-40B4-BE49-F238E27FC236}">
                    <a16:creationId xmlns:a16="http://schemas.microsoft.com/office/drawing/2014/main" id="{CA0BD98C-5DE1-8E16-714B-11CFE94F9D29}"/>
                  </a:ext>
                </a:extLst>
              </p:cNvPr>
              <p:cNvSpPr>
                <a:spLocks noChangeArrowheads="1"/>
              </p:cNvSpPr>
              <p:nvPr/>
            </p:nvSpPr>
            <p:spPr bwMode="auto">
              <a:xfrm>
                <a:off x="1719"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9" name="AutoShape 59">
                <a:extLst>
                  <a:ext uri="{FF2B5EF4-FFF2-40B4-BE49-F238E27FC236}">
                    <a16:creationId xmlns:a16="http://schemas.microsoft.com/office/drawing/2014/main" id="{43837096-0B4C-DC5E-DED3-A722732DEDEC}"/>
                  </a:ext>
                </a:extLst>
              </p:cNvPr>
              <p:cNvSpPr>
                <a:spLocks noChangeArrowheads="1"/>
              </p:cNvSpPr>
              <p:nvPr/>
            </p:nvSpPr>
            <p:spPr bwMode="auto">
              <a:xfrm>
                <a:off x="2124"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0" name="AutoShape 60">
                <a:extLst>
                  <a:ext uri="{FF2B5EF4-FFF2-40B4-BE49-F238E27FC236}">
                    <a16:creationId xmlns:a16="http://schemas.microsoft.com/office/drawing/2014/main" id="{B8B3FF23-6142-8649-1682-1333AC2975F3}"/>
                  </a:ext>
                </a:extLst>
              </p:cNvPr>
              <p:cNvSpPr>
                <a:spLocks noChangeArrowheads="1"/>
              </p:cNvSpPr>
              <p:nvPr/>
            </p:nvSpPr>
            <p:spPr bwMode="auto">
              <a:xfrm>
                <a:off x="2535"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1" name="AutoShape 61">
                <a:extLst>
                  <a:ext uri="{FF2B5EF4-FFF2-40B4-BE49-F238E27FC236}">
                    <a16:creationId xmlns:a16="http://schemas.microsoft.com/office/drawing/2014/main" id="{00415F22-F55A-E85C-A27A-DA1D7D8D418D}"/>
                  </a:ext>
                </a:extLst>
              </p:cNvPr>
              <p:cNvSpPr>
                <a:spLocks noChangeArrowheads="1"/>
              </p:cNvSpPr>
              <p:nvPr/>
            </p:nvSpPr>
            <p:spPr bwMode="auto">
              <a:xfrm>
                <a:off x="2949"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2" name="AutoShape 62">
                <a:extLst>
                  <a:ext uri="{FF2B5EF4-FFF2-40B4-BE49-F238E27FC236}">
                    <a16:creationId xmlns:a16="http://schemas.microsoft.com/office/drawing/2014/main" id="{4BD8DA99-8AA4-7D37-3F36-B3909814927D}"/>
                  </a:ext>
                </a:extLst>
              </p:cNvPr>
              <p:cNvSpPr>
                <a:spLocks noChangeArrowheads="1"/>
              </p:cNvSpPr>
              <p:nvPr/>
            </p:nvSpPr>
            <p:spPr bwMode="auto">
              <a:xfrm>
                <a:off x="3360"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3" name="AutoShape 63">
                <a:extLst>
                  <a:ext uri="{FF2B5EF4-FFF2-40B4-BE49-F238E27FC236}">
                    <a16:creationId xmlns:a16="http://schemas.microsoft.com/office/drawing/2014/main" id="{4A3DE09F-3EC4-1EBF-7FBC-8085AD2D54C2}"/>
                  </a:ext>
                </a:extLst>
              </p:cNvPr>
              <p:cNvSpPr>
                <a:spLocks noChangeArrowheads="1"/>
              </p:cNvSpPr>
              <p:nvPr/>
            </p:nvSpPr>
            <p:spPr bwMode="auto">
              <a:xfrm>
                <a:off x="3774"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4" name="AutoShape 64">
                <a:extLst>
                  <a:ext uri="{FF2B5EF4-FFF2-40B4-BE49-F238E27FC236}">
                    <a16:creationId xmlns:a16="http://schemas.microsoft.com/office/drawing/2014/main" id="{68EB4331-0807-354C-99D5-6982C8A77EDE}"/>
                  </a:ext>
                </a:extLst>
              </p:cNvPr>
              <p:cNvSpPr>
                <a:spLocks noChangeArrowheads="1"/>
              </p:cNvSpPr>
              <p:nvPr/>
            </p:nvSpPr>
            <p:spPr bwMode="auto">
              <a:xfrm>
                <a:off x="4185"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5" name="AutoShape 65">
                <a:extLst>
                  <a:ext uri="{FF2B5EF4-FFF2-40B4-BE49-F238E27FC236}">
                    <a16:creationId xmlns:a16="http://schemas.microsoft.com/office/drawing/2014/main" id="{85BE7C23-873B-446F-6DA5-684A31F2E7EB}"/>
                  </a:ext>
                </a:extLst>
              </p:cNvPr>
              <p:cNvSpPr>
                <a:spLocks noChangeArrowheads="1"/>
              </p:cNvSpPr>
              <p:nvPr/>
            </p:nvSpPr>
            <p:spPr bwMode="auto">
              <a:xfrm>
                <a:off x="4599"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6" name="AutoShape 66">
                <a:extLst>
                  <a:ext uri="{FF2B5EF4-FFF2-40B4-BE49-F238E27FC236}">
                    <a16:creationId xmlns:a16="http://schemas.microsoft.com/office/drawing/2014/main" id="{24F41D2E-D257-253F-E1D5-66A115BEB9DE}"/>
                  </a:ext>
                </a:extLst>
              </p:cNvPr>
              <p:cNvSpPr>
                <a:spLocks noChangeArrowheads="1"/>
              </p:cNvSpPr>
              <p:nvPr/>
            </p:nvSpPr>
            <p:spPr bwMode="auto">
              <a:xfrm>
                <a:off x="5001"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158" name="Group 67">
              <a:extLst>
                <a:ext uri="{FF2B5EF4-FFF2-40B4-BE49-F238E27FC236}">
                  <a16:creationId xmlns:a16="http://schemas.microsoft.com/office/drawing/2014/main" id="{0EA9A046-DB9E-E8E4-C3DD-A2698724C393}"/>
                </a:ext>
              </a:extLst>
            </p:cNvPr>
            <p:cNvGrpSpPr>
              <a:grpSpLocks/>
            </p:cNvGrpSpPr>
            <p:nvPr/>
          </p:nvGrpSpPr>
          <p:grpSpPr bwMode="auto">
            <a:xfrm>
              <a:off x="471" y="4224"/>
              <a:ext cx="4905" cy="96"/>
              <a:chOff x="480" y="0"/>
              <a:chExt cx="4905" cy="96"/>
            </a:xfrm>
          </p:grpSpPr>
          <p:sp>
            <p:nvSpPr>
              <p:cNvPr id="173" name="AutoShape 68">
                <a:extLst>
                  <a:ext uri="{FF2B5EF4-FFF2-40B4-BE49-F238E27FC236}">
                    <a16:creationId xmlns:a16="http://schemas.microsoft.com/office/drawing/2014/main" id="{B8FE55EB-F54A-CD24-FF70-05145660BBBE}"/>
                  </a:ext>
                </a:extLst>
              </p:cNvPr>
              <p:cNvSpPr>
                <a:spLocks noChangeArrowheads="1"/>
              </p:cNvSpPr>
              <p:nvPr/>
            </p:nvSpPr>
            <p:spPr bwMode="auto">
              <a:xfrm>
                <a:off x="480"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4" name="AutoShape 69">
                <a:extLst>
                  <a:ext uri="{FF2B5EF4-FFF2-40B4-BE49-F238E27FC236}">
                    <a16:creationId xmlns:a16="http://schemas.microsoft.com/office/drawing/2014/main" id="{0F729477-0970-71BB-F15D-46E0C2C57136}"/>
                  </a:ext>
                </a:extLst>
              </p:cNvPr>
              <p:cNvSpPr>
                <a:spLocks noChangeArrowheads="1"/>
              </p:cNvSpPr>
              <p:nvPr/>
            </p:nvSpPr>
            <p:spPr bwMode="auto">
              <a:xfrm>
                <a:off x="891"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5" name="AutoShape 70">
                <a:extLst>
                  <a:ext uri="{FF2B5EF4-FFF2-40B4-BE49-F238E27FC236}">
                    <a16:creationId xmlns:a16="http://schemas.microsoft.com/office/drawing/2014/main" id="{86561F52-1425-38BD-653D-AFE0A0166536}"/>
                  </a:ext>
                </a:extLst>
              </p:cNvPr>
              <p:cNvSpPr>
                <a:spLocks noChangeArrowheads="1"/>
              </p:cNvSpPr>
              <p:nvPr/>
            </p:nvSpPr>
            <p:spPr bwMode="auto">
              <a:xfrm>
                <a:off x="1305"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6" name="AutoShape 71">
                <a:extLst>
                  <a:ext uri="{FF2B5EF4-FFF2-40B4-BE49-F238E27FC236}">
                    <a16:creationId xmlns:a16="http://schemas.microsoft.com/office/drawing/2014/main" id="{233B9422-F618-07A3-163B-5B0A8C8D575F}"/>
                  </a:ext>
                </a:extLst>
              </p:cNvPr>
              <p:cNvSpPr>
                <a:spLocks noChangeArrowheads="1"/>
              </p:cNvSpPr>
              <p:nvPr/>
            </p:nvSpPr>
            <p:spPr bwMode="auto">
              <a:xfrm>
                <a:off x="1719"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7" name="AutoShape 72">
                <a:extLst>
                  <a:ext uri="{FF2B5EF4-FFF2-40B4-BE49-F238E27FC236}">
                    <a16:creationId xmlns:a16="http://schemas.microsoft.com/office/drawing/2014/main" id="{1981A01A-6E49-0F02-0206-BE5755BF504F}"/>
                  </a:ext>
                </a:extLst>
              </p:cNvPr>
              <p:cNvSpPr>
                <a:spLocks noChangeArrowheads="1"/>
              </p:cNvSpPr>
              <p:nvPr/>
            </p:nvSpPr>
            <p:spPr bwMode="auto">
              <a:xfrm>
                <a:off x="2124"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8" name="AutoShape 73">
                <a:extLst>
                  <a:ext uri="{FF2B5EF4-FFF2-40B4-BE49-F238E27FC236}">
                    <a16:creationId xmlns:a16="http://schemas.microsoft.com/office/drawing/2014/main" id="{D20FCF1F-48B3-93B0-94EB-E3D672905EC7}"/>
                  </a:ext>
                </a:extLst>
              </p:cNvPr>
              <p:cNvSpPr>
                <a:spLocks noChangeArrowheads="1"/>
              </p:cNvSpPr>
              <p:nvPr/>
            </p:nvSpPr>
            <p:spPr bwMode="auto">
              <a:xfrm>
                <a:off x="2535"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9" name="AutoShape 74">
                <a:extLst>
                  <a:ext uri="{FF2B5EF4-FFF2-40B4-BE49-F238E27FC236}">
                    <a16:creationId xmlns:a16="http://schemas.microsoft.com/office/drawing/2014/main" id="{1B95E5D8-A9A7-6CCF-5227-05F6015898C8}"/>
                  </a:ext>
                </a:extLst>
              </p:cNvPr>
              <p:cNvSpPr>
                <a:spLocks noChangeArrowheads="1"/>
              </p:cNvSpPr>
              <p:nvPr/>
            </p:nvSpPr>
            <p:spPr bwMode="auto">
              <a:xfrm>
                <a:off x="2949"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0" name="AutoShape 75">
                <a:extLst>
                  <a:ext uri="{FF2B5EF4-FFF2-40B4-BE49-F238E27FC236}">
                    <a16:creationId xmlns:a16="http://schemas.microsoft.com/office/drawing/2014/main" id="{2EEAEA8C-7212-8BF1-C14B-E1B63F104C57}"/>
                  </a:ext>
                </a:extLst>
              </p:cNvPr>
              <p:cNvSpPr>
                <a:spLocks noChangeArrowheads="1"/>
              </p:cNvSpPr>
              <p:nvPr/>
            </p:nvSpPr>
            <p:spPr bwMode="auto">
              <a:xfrm>
                <a:off x="3360"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1" name="AutoShape 76">
                <a:extLst>
                  <a:ext uri="{FF2B5EF4-FFF2-40B4-BE49-F238E27FC236}">
                    <a16:creationId xmlns:a16="http://schemas.microsoft.com/office/drawing/2014/main" id="{70E6F5EA-7149-B31E-C591-883C252E9EB4}"/>
                  </a:ext>
                </a:extLst>
              </p:cNvPr>
              <p:cNvSpPr>
                <a:spLocks noChangeArrowheads="1"/>
              </p:cNvSpPr>
              <p:nvPr/>
            </p:nvSpPr>
            <p:spPr bwMode="auto">
              <a:xfrm>
                <a:off x="3774"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2" name="AutoShape 77">
                <a:extLst>
                  <a:ext uri="{FF2B5EF4-FFF2-40B4-BE49-F238E27FC236}">
                    <a16:creationId xmlns:a16="http://schemas.microsoft.com/office/drawing/2014/main" id="{52FB8417-CE6A-10EA-CD79-E4A616F76E3F}"/>
                  </a:ext>
                </a:extLst>
              </p:cNvPr>
              <p:cNvSpPr>
                <a:spLocks noChangeArrowheads="1"/>
              </p:cNvSpPr>
              <p:nvPr/>
            </p:nvSpPr>
            <p:spPr bwMode="auto">
              <a:xfrm>
                <a:off x="4185"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3" name="AutoShape 78">
                <a:extLst>
                  <a:ext uri="{FF2B5EF4-FFF2-40B4-BE49-F238E27FC236}">
                    <a16:creationId xmlns:a16="http://schemas.microsoft.com/office/drawing/2014/main" id="{C12EC1A8-9BE8-E9D9-DCA7-4F463659539E}"/>
                  </a:ext>
                </a:extLst>
              </p:cNvPr>
              <p:cNvSpPr>
                <a:spLocks noChangeArrowheads="1"/>
              </p:cNvSpPr>
              <p:nvPr/>
            </p:nvSpPr>
            <p:spPr bwMode="auto">
              <a:xfrm>
                <a:off x="4599"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4" name="AutoShape 79">
                <a:extLst>
                  <a:ext uri="{FF2B5EF4-FFF2-40B4-BE49-F238E27FC236}">
                    <a16:creationId xmlns:a16="http://schemas.microsoft.com/office/drawing/2014/main" id="{D91E629C-C36B-4DB8-6371-5CC075656B25}"/>
                  </a:ext>
                </a:extLst>
              </p:cNvPr>
              <p:cNvSpPr>
                <a:spLocks noChangeArrowheads="1"/>
              </p:cNvSpPr>
              <p:nvPr/>
            </p:nvSpPr>
            <p:spPr bwMode="auto">
              <a:xfrm>
                <a:off x="5001"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159" name="Group 80">
              <a:extLst>
                <a:ext uri="{FF2B5EF4-FFF2-40B4-BE49-F238E27FC236}">
                  <a16:creationId xmlns:a16="http://schemas.microsoft.com/office/drawing/2014/main" id="{CBC051AF-4A6E-64CC-E78D-43945C62F29C}"/>
                </a:ext>
              </a:extLst>
            </p:cNvPr>
            <p:cNvGrpSpPr>
              <a:grpSpLocks/>
            </p:cNvGrpSpPr>
            <p:nvPr/>
          </p:nvGrpSpPr>
          <p:grpSpPr bwMode="auto">
            <a:xfrm>
              <a:off x="7" y="910"/>
              <a:ext cx="96" cy="2439"/>
              <a:chOff x="-2" y="865"/>
              <a:chExt cx="96" cy="2439"/>
            </a:xfrm>
          </p:grpSpPr>
          <p:sp>
            <p:nvSpPr>
              <p:cNvPr id="167" name="AutoShape 81">
                <a:extLst>
                  <a:ext uri="{FF2B5EF4-FFF2-40B4-BE49-F238E27FC236}">
                    <a16:creationId xmlns:a16="http://schemas.microsoft.com/office/drawing/2014/main" id="{DBE2AF27-B275-7A12-E5E5-B41D7B15F4A5}"/>
                  </a:ext>
                </a:extLst>
              </p:cNvPr>
              <p:cNvSpPr>
                <a:spLocks noChangeArrowheads="1"/>
              </p:cNvSpPr>
              <p:nvPr/>
            </p:nvSpPr>
            <p:spPr bwMode="auto">
              <a:xfrm rot="5400000">
                <a:off x="-146" y="1009"/>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8" name="AutoShape 82">
                <a:extLst>
                  <a:ext uri="{FF2B5EF4-FFF2-40B4-BE49-F238E27FC236}">
                    <a16:creationId xmlns:a16="http://schemas.microsoft.com/office/drawing/2014/main" id="{BE39EDC0-8159-23EC-2BF9-55FB5079C0EA}"/>
                  </a:ext>
                </a:extLst>
              </p:cNvPr>
              <p:cNvSpPr>
                <a:spLocks noChangeArrowheads="1"/>
              </p:cNvSpPr>
              <p:nvPr/>
            </p:nvSpPr>
            <p:spPr bwMode="auto">
              <a:xfrm rot="5400000">
                <a:off x="-146" y="142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9" name="AutoShape 83">
                <a:extLst>
                  <a:ext uri="{FF2B5EF4-FFF2-40B4-BE49-F238E27FC236}">
                    <a16:creationId xmlns:a16="http://schemas.microsoft.com/office/drawing/2014/main" id="{1BC09C8D-40A2-EB56-73A6-B6DA861AF157}"/>
                  </a:ext>
                </a:extLst>
              </p:cNvPr>
              <p:cNvSpPr>
                <a:spLocks noChangeArrowheads="1"/>
              </p:cNvSpPr>
              <p:nvPr/>
            </p:nvSpPr>
            <p:spPr bwMode="auto">
              <a:xfrm rot="5400000">
                <a:off x="-146" y="1834"/>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0" name="AutoShape 84">
                <a:extLst>
                  <a:ext uri="{FF2B5EF4-FFF2-40B4-BE49-F238E27FC236}">
                    <a16:creationId xmlns:a16="http://schemas.microsoft.com/office/drawing/2014/main" id="{E7633FC5-DA0F-3FC7-9BD3-881400FF921C}"/>
                  </a:ext>
                </a:extLst>
              </p:cNvPr>
              <p:cNvSpPr>
                <a:spLocks noChangeArrowheads="1"/>
              </p:cNvSpPr>
              <p:nvPr/>
            </p:nvSpPr>
            <p:spPr bwMode="auto">
              <a:xfrm rot="5400000">
                <a:off x="-146" y="2248"/>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1" name="AutoShape 85">
                <a:extLst>
                  <a:ext uri="{FF2B5EF4-FFF2-40B4-BE49-F238E27FC236}">
                    <a16:creationId xmlns:a16="http://schemas.microsoft.com/office/drawing/2014/main" id="{27B4D7A4-6E60-A367-22B7-900C7C867F03}"/>
                  </a:ext>
                </a:extLst>
              </p:cNvPr>
              <p:cNvSpPr>
                <a:spLocks noChangeArrowheads="1"/>
              </p:cNvSpPr>
              <p:nvPr/>
            </p:nvSpPr>
            <p:spPr bwMode="auto">
              <a:xfrm rot="5400000">
                <a:off x="-146" y="2653"/>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2" name="AutoShape 86">
                <a:extLst>
                  <a:ext uri="{FF2B5EF4-FFF2-40B4-BE49-F238E27FC236}">
                    <a16:creationId xmlns:a16="http://schemas.microsoft.com/office/drawing/2014/main" id="{1BE74173-D3B0-22E4-1BE6-D2F93E42A75A}"/>
                  </a:ext>
                </a:extLst>
              </p:cNvPr>
              <p:cNvSpPr>
                <a:spLocks noChangeArrowheads="1"/>
              </p:cNvSpPr>
              <p:nvPr/>
            </p:nvSpPr>
            <p:spPr bwMode="auto">
              <a:xfrm rot="5400000">
                <a:off x="-146" y="3064"/>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160" name="Group 87">
              <a:extLst>
                <a:ext uri="{FF2B5EF4-FFF2-40B4-BE49-F238E27FC236}">
                  <a16:creationId xmlns:a16="http://schemas.microsoft.com/office/drawing/2014/main" id="{30E7D214-2F1A-4D62-4656-FBCACBEA968F}"/>
                </a:ext>
              </a:extLst>
            </p:cNvPr>
            <p:cNvGrpSpPr>
              <a:grpSpLocks/>
            </p:cNvGrpSpPr>
            <p:nvPr/>
          </p:nvGrpSpPr>
          <p:grpSpPr bwMode="auto">
            <a:xfrm>
              <a:off x="5655" y="1014"/>
              <a:ext cx="96" cy="2439"/>
              <a:chOff x="-2" y="865"/>
              <a:chExt cx="96" cy="2439"/>
            </a:xfrm>
          </p:grpSpPr>
          <p:sp>
            <p:nvSpPr>
              <p:cNvPr id="161" name="AutoShape 88">
                <a:extLst>
                  <a:ext uri="{FF2B5EF4-FFF2-40B4-BE49-F238E27FC236}">
                    <a16:creationId xmlns:a16="http://schemas.microsoft.com/office/drawing/2014/main" id="{85409F28-4930-3E28-2653-0FE2BEB51D89}"/>
                  </a:ext>
                </a:extLst>
              </p:cNvPr>
              <p:cNvSpPr>
                <a:spLocks noChangeArrowheads="1"/>
              </p:cNvSpPr>
              <p:nvPr/>
            </p:nvSpPr>
            <p:spPr bwMode="auto">
              <a:xfrm rot="5400000">
                <a:off x="-146" y="1009"/>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2" name="AutoShape 89">
                <a:extLst>
                  <a:ext uri="{FF2B5EF4-FFF2-40B4-BE49-F238E27FC236}">
                    <a16:creationId xmlns:a16="http://schemas.microsoft.com/office/drawing/2014/main" id="{5FAF1DF9-9878-B058-F88E-61014DFDA549}"/>
                  </a:ext>
                </a:extLst>
              </p:cNvPr>
              <p:cNvSpPr>
                <a:spLocks noChangeArrowheads="1"/>
              </p:cNvSpPr>
              <p:nvPr/>
            </p:nvSpPr>
            <p:spPr bwMode="auto">
              <a:xfrm rot="5400000">
                <a:off x="-146" y="142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3" name="AutoShape 90">
                <a:extLst>
                  <a:ext uri="{FF2B5EF4-FFF2-40B4-BE49-F238E27FC236}">
                    <a16:creationId xmlns:a16="http://schemas.microsoft.com/office/drawing/2014/main" id="{DB02D09C-A665-FED3-5C90-AEE38D89EECB}"/>
                  </a:ext>
                </a:extLst>
              </p:cNvPr>
              <p:cNvSpPr>
                <a:spLocks noChangeArrowheads="1"/>
              </p:cNvSpPr>
              <p:nvPr/>
            </p:nvSpPr>
            <p:spPr bwMode="auto">
              <a:xfrm rot="5400000">
                <a:off x="-146" y="1834"/>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4" name="AutoShape 91">
                <a:extLst>
                  <a:ext uri="{FF2B5EF4-FFF2-40B4-BE49-F238E27FC236}">
                    <a16:creationId xmlns:a16="http://schemas.microsoft.com/office/drawing/2014/main" id="{B6D59F0A-D003-E75A-ED7F-3592C755C3EA}"/>
                  </a:ext>
                </a:extLst>
              </p:cNvPr>
              <p:cNvSpPr>
                <a:spLocks noChangeArrowheads="1"/>
              </p:cNvSpPr>
              <p:nvPr/>
            </p:nvSpPr>
            <p:spPr bwMode="auto">
              <a:xfrm rot="5400000">
                <a:off x="-146" y="2248"/>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5" name="AutoShape 92">
                <a:extLst>
                  <a:ext uri="{FF2B5EF4-FFF2-40B4-BE49-F238E27FC236}">
                    <a16:creationId xmlns:a16="http://schemas.microsoft.com/office/drawing/2014/main" id="{563E8644-F6C8-3C70-C092-1CF28B687707}"/>
                  </a:ext>
                </a:extLst>
              </p:cNvPr>
              <p:cNvSpPr>
                <a:spLocks noChangeArrowheads="1"/>
              </p:cNvSpPr>
              <p:nvPr/>
            </p:nvSpPr>
            <p:spPr bwMode="auto">
              <a:xfrm rot="5400000">
                <a:off x="-146" y="2653"/>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6" name="AutoShape 93">
                <a:extLst>
                  <a:ext uri="{FF2B5EF4-FFF2-40B4-BE49-F238E27FC236}">
                    <a16:creationId xmlns:a16="http://schemas.microsoft.com/office/drawing/2014/main" id="{D17B6736-D3CE-CF69-9CCF-FAAFC20A855C}"/>
                  </a:ext>
                </a:extLst>
              </p:cNvPr>
              <p:cNvSpPr>
                <a:spLocks noChangeArrowheads="1"/>
              </p:cNvSpPr>
              <p:nvPr/>
            </p:nvSpPr>
            <p:spPr bwMode="auto">
              <a:xfrm rot="5400000">
                <a:off x="-146" y="3064"/>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sp>
        <p:nvSpPr>
          <p:cNvPr id="197" name="Text Box 106">
            <a:extLst>
              <a:ext uri="{FF2B5EF4-FFF2-40B4-BE49-F238E27FC236}">
                <a16:creationId xmlns:a16="http://schemas.microsoft.com/office/drawing/2014/main" id="{80969D90-8C27-0958-5FF5-5AA79C333A80}"/>
              </a:ext>
            </a:extLst>
          </p:cNvPr>
          <p:cNvSpPr txBox="1">
            <a:spLocks noChangeArrowheads="1"/>
          </p:cNvSpPr>
          <p:nvPr/>
        </p:nvSpPr>
        <p:spPr bwMode="auto">
          <a:xfrm>
            <a:off x="3810000" y="4038600"/>
            <a:ext cx="13716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98" name="Text Box 107">
            <a:extLst>
              <a:ext uri="{FF2B5EF4-FFF2-40B4-BE49-F238E27FC236}">
                <a16:creationId xmlns:a16="http://schemas.microsoft.com/office/drawing/2014/main" id="{F0B7344F-D1CE-5998-5750-E58B1F12DB44}"/>
              </a:ext>
            </a:extLst>
          </p:cNvPr>
          <p:cNvSpPr txBox="1">
            <a:spLocks noChangeArrowheads="1"/>
          </p:cNvSpPr>
          <p:nvPr/>
        </p:nvSpPr>
        <p:spPr bwMode="auto">
          <a:xfrm>
            <a:off x="5556250" y="2663825"/>
            <a:ext cx="1016000" cy="338138"/>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Mặt Trời</a:t>
            </a:r>
          </a:p>
        </p:txBody>
      </p:sp>
      <p:pic>
        <p:nvPicPr>
          <p:cNvPr id="199" name="Picture 3" descr="NUC_AN3.GIF">
            <a:hlinkClick r:id="rId5" action="ppaction://hlinkfile"/>
            <a:extLst>
              <a:ext uri="{FF2B5EF4-FFF2-40B4-BE49-F238E27FC236}">
                <a16:creationId xmlns:a16="http://schemas.microsoft.com/office/drawing/2014/main" id="{AD76F3BB-A5B7-5DD8-F932-B349E7E9D2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1994" y="856087"/>
            <a:ext cx="1228725"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 name="Text Box 107">
            <a:extLst>
              <a:ext uri="{FF2B5EF4-FFF2-40B4-BE49-F238E27FC236}">
                <a16:creationId xmlns:a16="http://schemas.microsoft.com/office/drawing/2014/main" id="{7AB5036B-2FAA-70E1-1D30-F863294E0908}"/>
              </a:ext>
            </a:extLst>
          </p:cNvPr>
          <p:cNvSpPr txBox="1">
            <a:spLocks noChangeArrowheads="1"/>
          </p:cNvSpPr>
          <p:nvPr/>
        </p:nvSpPr>
        <p:spPr bwMode="auto">
          <a:xfrm>
            <a:off x="4652964" y="844550"/>
            <a:ext cx="1057275" cy="338138"/>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Sao Thủy</a:t>
            </a:r>
          </a:p>
        </p:txBody>
      </p:sp>
      <p:sp>
        <p:nvSpPr>
          <p:cNvPr id="201" name="AutoShape 4">
            <a:extLst>
              <a:ext uri="{FF2B5EF4-FFF2-40B4-BE49-F238E27FC236}">
                <a16:creationId xmlns:a16="http://schemas.microsoft.com/office/drawing/2014/main" id="{EA4D7C4E-6A29-F0B6-56D7-51EBE508ACD2}"/>
              </a:ext>
            </a:extLst>
          </p:cNvPr>
          <p:cNvSpPr>
            <a:spLocks noChangeArrowheads="1"/>
          </p:cNvSpPr>
          <p:nvPr/>
        </p:nvSpPr>
        <p:spPr bwMode="auto">
          <a:xfrm rot="20226833">
            <a:off x="5634038" y="1506539"/>
            <a:ext cx="779462" cy="712787"/>
          </a:xfrm>
          <a:prstGeom prst="star5">
            <a:avLst/>
          </a:prstGeom>
          <a:gradFill rotWithShape="1">
            <a:gsLst>
              <a:gs pos="0">
                <a:srgbClr val="FF3300"/>
              </a:gs>
              <a:gs pos="100000">
                <a:srgbClr val="66FF33"/>
              </a:gs>
            </a:gsLst>
            <a:path path="shape">
              <a:fillToRect l="50000" t="50000" r="50000" b="50000"/>
            </a:path>
          </a:gra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2" name="AutoShape 5">
            <a:extLst>
              <a:ext uri="{FF2B5EF4-FFF2-40B4-BE49-F238E27FC236}">
                <a16:creationId xmlns:a16="http://schemas.microsoft.com/office/drawing/2014/main" id="{83BE8A94-62DF-702D-9531-79E6B9BA171C}"/>
              </a:ext>
            </a:extLst>
          </p:cNvPr>
          <p:cNvSpPr>
            <a:spLocks noChangeArrowheads="1"/>
          </p:cNvSpPr>
          <p:nvPr/>
        </p:nvSpPr>
        <p:spPr bwMode="auto">
          <a:xfrm rot="20226833">
            <a:off x="3608388" y="3057525"/>
            <a:ext cx="779462" cy="712788"/>
          </a:xfrm>
          <a:prstGeom prst="star5">
            <a:avLst/>
          </a:prstGeom>
          <a:gradFill rotWithShape="1">
            <a:gsLst>
              <a:gs pos="0">
                <a:srgbClr val="FF3300"/>
              </a:gs>
              <a:gs pos="100000">
                <a:srgbClr val="66FF33"/>
              </a:gs>
            </a:gsLst>
            <a:path path="shape">
              <a:fillToRect l="50000" t="50000" r="50000" b="50000"/>
            </a:path>
          </a:gra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3" name="AutoShape 6">
            <a:extLst>
              <a:ext uri="{FF2B5EF4-FFF2-40B4-BE49-F238E27FC236}">
                <a16:creationId xmlns:a16="http://schemas.microsoft.com/office/drawing/2014/main" id="{728C790C-0C72-32CE-8A0D-0201EFFEE985}"/>
              </a:ext>
            </a:extLst>
          </p:cNvPr>
          <p:cNvSpPr>
            <a:spLocks noChangeArrowheads="1"/>
          </p:cNvSpPr>
          <p:nvPr/>
        </p:nvSpPr>
        <p:spPr bwMode="auto">
          <a:xfrm rot="20226833">
            <a:off x="4660901" y="4675189"/>
            <a:ext cx="779463" cy="712787"/>
          </a:xfrm>
          <a:prstGeom prst="star5">
            <a:avLst/>
          </a:prstGeom>
          <a:gradFill rotWithShape="1">
            <a:gsLst>
              <a:gs pos="0">
                <a:srgbClr val="FF3300"/>
              </a:gs>
              <a:gs pos="100000">
                <a:srgbClr val="66FF33"/>
              </a:gs>
            </a:gsLst>
            <a:path path="shape">
              <a:fillToRect l="50000" t="50000" r="50000" b="50000"/>
            </a:path>
          </a:gra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4" name="AutoShape 7">
            <a:extLst>
              <a:ext uri="{FF2B5EF4-FFF2-40B4-BE49-F238E27FC236}">
                <a16:creationId xmlns:a16="http://schemas.microsoft.com/office/drawing/2014/main" id="{7A60A929-0CBA-E7D6-B06B-C00ACDBEBE4C}"/>
              </a:ext>
            </a:extLst>
          </p:cNvPr>
          <p:cNvSpPr>
            <a:spLocks noChangeArrowheads="1"/>
          </p:cNvSpPr>
          <p:nvPr/>
        </p:nvSpPr>
        <p:spPr bwMode="auto">
          <a:xfrm rot="20226833">
            <a:off x="7772401" y="2438400"/>
            <a:ext cx="779463" cy="712788"/>
          </a:xfrm>
          <a:prstGeom prst="star5">
            <a:avLst/>
          </a:prstGeom>
          <a:gradFill rotWithShape="1">
            <a:gsLst>
              <a:gs pos="0">
                <a:srgbClr val="FF3300"/>
              </a:gs>
              <a:gs pos="100000">
                <a:srgbClr val="66FF33"/>
              </a:gs>
            </a:gsLst>
            <a:path path="shape">
              <a:fillToRect l="50000" t="50000" r="50000" b="50000"/>
            </a:path>
          </a:gra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5" name="AutoShape 8">
            <a:extLst>
              <a:ext uri="{FF2B5EF4-FFF2-40B4-BE49-F238E27FC236}">
                <a16:creationId xmlns:a16="http://schemas.microsoft.com/office/drawing/2014/main" id="{F906E29A-9B6D-53A5-4B4D-996FED522FF4}"/>
              </a:ext>
            </a:extLst>
          </p:cNvPr>
          <p:cNvSpPr>
            <a:spLocks noChangeArrowheads="1"/>
          </p:cNvSpPr>
          <p:nvPr/>
        </p:nvSpPr>
        <p:spPr bwMode="auto">
          <a:xfrm rot="20226833">
            <a:off x="7581901" y="4519614"/>
            <a:ext cx="779463" cy="712787"/>
          </a:xfrm>
          <a:prstGeom prst="star5">
            <a:avLst/>
          </a:prstGeom>
          <a:gradFill rotWithShape="1">
            <a:gsLst>
              <a:gs pos="0">
                <a:srgbClr val="FF3300"/>
              </a:gs>
              <a:gs pos="100000">
                <a:srgbClr val="66FF33"/>
              </a:gs>
            </a:gsLst>
            <a:path path="shape">
              <a:fillToRect l="50000" t="50000" r="50000" b="50000"/>
            </a:path>
          </a:gra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206" name="Group 205">
            <a:extLst>
              <a:ext uri="{FF2B5EF4-FFF2-40B4-BE49-F238E27FC236}">
                <a16:creationId xmlns:a16="http://schemas.microsoft.com/office/drawing/2014/main" id="{471F7191-0DB1-2EAC-20CF-4551F8E398F3}"/>
              </a:ext>
            </a:extLst>
          </p:cNvPr>
          <p:cNvGrpSpPr>
            <a:grpSpLocks/>
          </p:cNvGrpSpPr>
          <p:nvPr/>
        </p:nvGrpSpPr>
        <p:grpSpPr bwMode="auto">
          <a:xfrm>
            <a:off x="2362202" y="1066801"/>
            <a:ext cx="3413124" cy="1481968"/>
            <a:chOff x="820738" y="1066800"/>
            <a:chExt cx="3430117" cy="1247539"/>
          </a:xfrm>
        </p:grpSpPr>
        <p:sp>
          <p:nvSpPr>
            <p:cNvPr id="207" name="Freeform 17">
              <a:extLst>
                <a:ext uri="{FF2B5EF4-FFF2-40B4-BE49-F238E27FC236}">
                  <a16:creationId xmlns:a16="http://schemas.microsoft.com/office/drawing/2014/main" id="{AF4B956B-EA57-E8E5-12A6-1F69EDAA57BF}"/>
                </a:ext>
              </a:extLst>
            </p:cNvPr>
            <p:cNvSpPr>
              <a:spLocks/>
            </p:cNvSpPr>
            <p:nvPr/>
          </p:nvSpPr>
          <p:spPr bwMode="auto">
            <a:xfrm>
              <a:off x="820738" y="1193744"/>
              <a:ext cx="3430117" cy="939856"/>
            </a:xfrm>
            <a:custGeom>
              <a:avLst/>
              <a:gdLst>
                <a:gd name="T0" fmla="*/ 2147483647 w 1520"/>
                <a:gd name="T1" fmla="*/ 2147483647 h 552"/>
                <a:gd name="T2" fmla="*/ 2147483647 w 1520"/>
                <a:gd name="T3" fmla="*/ 2147483647 h 552"/>
                <a:gd name="T4" fmla="*/ 2147483647 w 1520"/>
                <a:gd name="T5" fmla="*/ 2147483647 h 552"/>
                <a:gd name="T6" fmla="*/ 2147483647 w 1520"/>
                <a:gd name="T7" fmla="*/ 2147483647 h 552"/>
                <a:gd name="T8" fmla="*/ 2147483647 w 1520"/>
                <a:gd name="T9" fmla="*/ 2147483647 h 5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0" h="552">
                  <a:moveTo>
                    <a:pt x="448" y="24"/>
                  </a:moveTo>
                  <a:cubicBezTo>
                    <a:pt x="224" y="12"/>
                    <a:pt x="0" y="0"/>
                    <a:pt x="112" y="72"/>
                  </a:cubicBezTo>
                  <a:cubicBezTo>
                    <a:pt x="224" y="144"/>
                    <a:pt x="888" y="384"/>
                    <a:pt x="1120" y="456"/>
                  </a:cubicBezTo>
                  <a:cubicBezTo>
                    <a:pt x="1352" y="528"/>
                    <a:pt x="1488" y="552"/>
                    <a:pt x="1504" y="504"/>
                  </a:cubicBezTo>
                  <a:cubicBezTo>
                    <a:pt x="1520" y="456"/>
                    <a:pt x="1264" y="224"/>
                    <a:pt x="1216" y="16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8" name="AutoShape 3">
              <a:extLst>
                <a:ext uri="{FF2B5EF4-FFF2-40B4-BE49-F238E27FC236}">
                  <a16:creationId xmlns:a16="http://schemas.microsoft.com/office/drawing/2014/main" id="{F11B5A7A-D37A-CA85-3F73-15BD97D4875C}"/>
                </a:ext>
              </a:extLst>
            </p:cNvPr>
            <p:cNvSpPr>
              <a:spLocks noChangeArrowheads="1"/>
            </p:cNvSpPr>
            <p:nvPr/>
          </p:nvSpPr>
          <p:spPr bwMode="auto">
            <a:xfrm>
              <a:off x="1741488" y="1066800"/>
              <a:ext cx="1687512" cy="1247539"/>
            </a:xfrm>
            <a:prstGeom prst="flowChartConnector">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09" name="Group 208">
            <a:extLst>
              <a:ext uri="{FF2B5EF4-FFF2-40B4-BE49-F238E27FC236}">
                <a16:creationId xmlns:a16="http://schemas.microsoft.com/office/drawing/2014/main" id="{42A78A73-8585-EAED-46CE-977D423351D8}"/>
              </a:ext>
            </a:extLst>
          </p:cNvPr>
          <p:cNvGrpSpPr>
            <a:grpSpLocks/>
          </p:cNvGrpSpPr>
          <p:nvPr/>
        </p:nvGrpSpPr>
        <p:grpSpPr bwMode="auto">
          <a:xfrm>
            <a:off x="1439863" y="3124201"/>
            <a:ext cx="3065463" cy="1357313"/>
            <a:chOff x="-84931" y="3124199"/>
            <a:chExt cx="3066148" cy="1104317"/>
          </a:xfrm>
        </p:grpSpPr>
        <p:sp>
          <p:nvSpPr>
            <p:cNvPr id="210" name="AutoShape 2">
              <a:extLst>
                <a:ext uri="{FF2B5EF4-FFF2-40B4-BE49-F238E27FC236}">
                  <a16:creationId xmlns:a16="http://schemas.microsoft.com/office/drawing/2014/main" id="{D28465AC-BED5-790B-F96B-8E56A5C98062}"/>
                </a:ext>
              </a:extLst>
            </p:cNvPr>
            <p:cNvSpPr>
              <a:spLocks noChangeArrowheads="1"/>
            </p:cNvSpPr>
            <p:nvPr/>
          </p:nvSpPr>
          <p:spPr bwMode="auto">
            <a:xfrm>
              <a:off x="678679" y="3124199"/>
              <a:ext cx="1486643" cy="1104317"/>
            </a:xfrm>
            <a:prstGeom prst="flowChartConnector">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11" name="Freeform 94">
              <a:extLst>
                <a:ext uri="{FF2B5EF4-FFF2-40B4-BE49-F238E27FC236}">
                  <a16:creationId xmlns:a16="http://schemas.microsoft.com/office/drawing/2014/main" id="{1F9F3B98-0D02-802F-4ADE-E9C7D97955EE}"/>
                </a:ext>
              </a:extLst>
            </p:cNvPr>
            <p:cNvSpPr>
              <a:spLocks/>
            </p:cNvSpPr>
            <p:nvPr/>
          </p:nvSpPr>
          <p:spPr bwMode="auto">
            <a:xfrm>
              <a:off x="-84931" y="3124199"/>
              <a:ext cx="3066148" cy="952501"/>
            </a:xfrm>
            <a:custGeom>
              <a:avLst/>
              <a:gdLst>
                <a:gd name="T0" fmla="*/ 2147483647 w 1520"/>
                <a:gd name="T1" fmla="*/ 2147483647 h 552"/>
                <a:gd name="T2" fmla="*/ 2147483647 w 1520"/>
                <a:gd name="T3" fmla="*/ 2147483647 h 552"/>
                <a:gd name="T4" fmla="*/ 2147483647 w 1520"/>
                <a:gd name="T5" fmla="*/ 2147483647 h 552"/>
                <a:gd name="T6" fmla="*/ 2147483647 w 1520"/>
                <a:gd name="T7" fmla="*/ 2147483647 h 552"/>
                <a:gd name="T8" fmla="*/ 2147483647 w 1520"/>
                <a:gd name="T9" fmla="*/ 2147483647 h 5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0" h="552">
                  <a:moveTo>
                    <a:pt x="448" y="24"/>
                  </a:moveTo>
                  <a:cubicBezTo>
                    <a:pt x="224" y="12"/>
                    <a:pt x="0" y="0"/>
                    <a:pt x="112" y="72"/>
                  </a:cubicBezTo>
                  <a:cubicBezTo>
                    <a:pt x="224" y="144"/>
                    <a:pt x="888" y="384"/>
                    <a:pt x="1120" y="456"/>
                  </a:cubicBezTo>
                  <a:cubicBezTo>
                    <a:pt x="1352" y="528"/>
                    <a:pt x="1488" y="552"/>
                    <a:pt x="1504" y="504"/>
                  </a:cubicBezTo>
                  <a:cubicBezTo>
                    <a:pt x="1520" y="456"/>
                    <a:pt x="1264" y="224"/>
                    <a:pt x="1216" y="16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12" name="Group 211">
            <a:extLst>
              <a:ext uri="{FF2B5EF4-FFF2-40B4-BE49-F238E27FC236}">
                <a16:creationId xmlns:a16="http://schemas.microsoft.com/office/drawing/2014/main" id="{8D92B2D5-9676-3C2D-7B58-016AAA47F0A9}"/>
              </a:ext>
            </a:extLst>
          </p:cNvPr>
          <p:cNvGrpSpPr>
            <a:grpSpLocks/>
          </p:cNvGrpSpPr>
          <p:nvPr/>
        </p:nvGrpSpPr>
        <p:grpSpPr bwMode="auto">
          <a:xfrm>
            <a:off x="5219700" y="3033713"/>
            <a:ext cx="1676400" cy="1447800"/>
            <a:chOff x="3695700" y="3034414"/>
            <a:chExt cx="1676400" cy="1447800"/>
          </a:xfrm>
        </p:grpSpPr>
        <p:sp>
          <p:nvSpPr>
            <p:cNvPr id="213" name="AutoShape 8">
              <a:extLst>
                <a:ext uri="{FF2B5EF4-FFF2-40B4-BE49-F238E27FC236}">
                  <a16:creationId xmlns:a16="http://schemas.microsoft.com/office/drawing/2014/main" id="{AD8E5089-A728-96E4-1A3F-ABCE54588BC8}"/>
                </a:ext>
              </a:extLst>
            </p:cNvPr>
            <p:cNvSpPr>
              <a:spLocks noChangeArrowheads="1"/>
            </p:cNvSpPr>
            <p:nvPr/>
          </p:nvSpPr>
          <p:spPr bwMode="auto">
            <a:xfrm>
              <a:off x="3695700" y="3034414"/>
              <a:ext cx="1676400" cy="1447800"/>
            </a:xfrm>
            <a:prstGeom prst="flowChartConnector">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60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14" name="TextBox 115">
              <a:extLst>
                <a:ext uri="{FF2B5EF4-FFF2-40B4-BE49-F238E27FC236}">
                  <a16:creationId xmlns:a16="http://schemas.microsoft.com/office/drawing/2014/main" id="{75390D35-72F1-F6ED-7153-2201EB42DC56}"/>
                </a:ext>
              </a:extLst>
            </p:cNvPr>
            <p:cNvSpPr txBox="1">
              <a:spLocks noChangeArrowheads="1"/>
            </p:cNvSpPr>
            <p:nvPr/>
          </p:nvSpPr>
          <p:spPr bwMode="auto">
            <a:xfrm>
              <a:off x="4356495" y="3452499"/>
              <a:ext cx="4240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6600"/>
                  </a:solidFill>
                  <a:effectLst/>
                  <a:uLnTx/>
                  <a:uFillTx/>
                  <a:latin typeface="Times New Roman" panose="02020603050405020304" pitchFamily="18" charset="0"/>
                  <a:cs typeface="Times New Roman" panose="02020603050405020304" pitchFamily="18" charset="0"/>
                </a:rPr>
                <a:t>7</a:t>
              </a:r>
            </a:p>
          </p:txBody>
        </p:sp>
      </p:grpSp>
      <p:grpSp>
        <p:nvGrpSpPr>
          <p:cNvPr id="215" name="Group 214">
            <a:extLst>
              <a:ext uri="{FF2B5EF4-FFF2-40B4-BE49-F238E27FC236}">
                <a16:creationId xmlns:a16="http://schemas.microsoft.com/office/drawing/2014/main" id="{E5B359D9-8D54-DA25-8E6A-4DE61CE3E387}"/>
              </a:ext>
            </a:extLst>
          </p:cNvPr>
          <p:cNvGrpSpPr>
            <a:grpSpLocks/>
          </p:cNvGrpSpPr>
          <p:nvPr/>
        </p:nvGrpSpPr>
        <p:grpSpPr bwMode="auto">
          <a:xfrm>
            <a:off x="6288088" y="1155700"/>
            <a:ext cx="3098800" cy="1492250"/>
            <a:chOff x="4846582" y="1155877"/>
            <a:chExt cx="3098754" cy="1491981"/>
          </a:xfrm>
        </p:grpSpPr>
        <p:sp>
          <p:nvSpPr>
            <p:cNvPr id="216" name="Freeform 46">
              <a:extLst>
                <a:ext uri="{FF2B5EF4-FFF2-40B4-BE49-F238E27FC236}">
                  <a16:creationId xmlns:a16="http://schemas.microsoft.com/office/drawing/2014/main" id="{0854105B-AADC-4C7A-E8DF-CF72BF89A3AE}"/>
                </a:ext>
              </a:extLst>
            </p:cNvPr>
            <p:cNvSpPr>
              <a:spLocks/>
            </p:cNvSpPr>
            <p:nvPr/>
          </p:nvSpPr>
          <p:spPr bwMode="auto">
            <a:xfrm rot="1007902">
              <a:off x="4846582" y="1444671"/>
              <a:ext cx="3098754" cy="913370"/>
            </a:xfrm>
            <a:custGeom>
              <a:avLst/>
              <a:gdLst>
                <a:gd name="T0" fmla="*/ 2147483647 w 1520"/>
                <a:gd name="T1" fmla="*/ 2147483647 h 552"/>
                <a:gd name="T2" fmla="*/ 2147483647 w 1520"/>
                <a:gd name="T3" fmla="*/ 2147483647 h 552"/>
                <a:gd name="T4" fmla="*/ 2147483647 w 1520"/>
                <a:gd name="T5" fmla="*/ 2147483647 h 552"/>
                <a:gd name="T6" fmla="*/ 2147483647 w 1520"/>
                <a:gd name="T7" fmla="*/ 2147483647 h 552"/>
                <a:gd name="T8" fmla="*/ 2147483647 w 1520"/>
                <a:gd name="T9" fmla="*/ 2147483647 h 5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0" h="552">
                  <a:moveTo>
                    <a:pt x="448" y="24"/>
                  </a:moveTo>
                  <a:cubicBezTo>
                    <a:pt x="224" y="12"/>
                    <a:pt x="0" y="0"/>
                    <a:pt x="112" y="72"/>
                  </a:cubicBezTo>
                  <a:cubicBezTo>
                    <a:pt x="224" y="144"/>
                    <a:pt x="888" y="384"/>
                    <a:pt x="1120" y="456"/>
                  </a:cubicBezTo>
                  <a:cubicBezTo>
                    <a:pt x="1352" y="528"/>
                    <a:pt x="1488" y="552"/>
                    <a:pt x="1504" y="504"/>
                  </a:cubicBezTo>
                  <a:cubicBezTo>
                    <a:pt x="1520" y="456"/>
                    <a:pt x="1264" y="224"/>
                    <a:pt x="1216" y="16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17" name="AutoShape 5">
              <a:extLst>
                <a:ext uri="{FF2B5EF4-FFF2-40B4-BE49-F238E27FC236}">
                  <a16:creationId xmlns:a16="http://schemas.microsoft.com/office/drawing/2014/main" id="{7D102DFB-E658-A9BA-74D3-BCFA59515FBD}"/>
                </a:ext>
              </a:extLst>
            </p:cNvPr>
            <p:cNvSpPr>
              <a:spLocks noChangeArrowheads="1"/>
            </p:cNvSpPr>
            <p:nvPr/>
          </p:nvSpPr>
          <p:spPr bwMode="auto">
            <a:xfrm>
              <a:off x="5410137" y="1155877"/>
              <a:ext cx="1705225" cy="1491981"/>
            </a:xfrm>
            <a:prstGeom prst="flowChartConnector">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18" name="Group 217">
            <a:extLst>
              <a:ext uri="{FF2B5EF4-FFF2-40B4-BE49-F238E27FC236}">
                <a16:creationId xmlns:a16="http://schemas.microsoft.com/office/drawing/2014/main" id="{C35A8E82-6C19-E96B-B427-17844BF93C03}"/>
              </a:ext>
            </a:extLst>
          </p:cNvPr>
          <p:cNvGrpSpPr>
            <a:grpSpLocks/>
          </p:cNvGrpSpPr>
          <p:nvPr/>
        </p:nvGrpSpPr>
        <p:grpSpPr bwMode="auto">
          <a:xfrm>
            <a:off x="7242176" y="3319464"/>
            <a:ext cx="2995613" cy="1557337"/>
            <a:chOff x="5718361" y="3319463"/>
            <a:chExt cx="2995411" cy="1557337"/>
          </a:xfrm>
        </p:grpSpPr>
        <p:sp>
          <p:nvSpPr>
            <p:cNvPr id="219" name="Freeform 47">
              <a:extLst>
                <a:ext uri="{FF2B5EF4-FFF2-40B4-BE49-F238E27FC236}">
                  <a16:creationId xmlns:a16="http://schemas.microsoft.com/office/drawing/2014/main" id="{A130E704-8FDB-5CC5-D731-7D611CAA3DCD}"/>
                </a:ext>
              </a:extLst>
            </p:cNvPr>
            <p:cNvSpPr>
              <a:spLocks/>
            </p:cNvSpPr>
            <p:nvPr/>
          </p:nvSpPr>
          <p:spPr bwMode="auto">
            <a:xfrm rot="357432">
              <a:off x="5718361" y="3933765"/>
              <a:ext cx="2995411" cy="876300"/>
            </a:xfrm>
            <a:custGeom>
              <a:avLst/>
              <a:gdLst>
                <a:gd name="T0" fmla="*/ 2147483647 w 1520"/>
                <a:gd name="T1" fmla="*/ 2147483647 h 552"/>
                <a:gd name="T2" fmla="*/ 2147483647 w 1520"/>
                <a:gd name="T3" fmla="*/ 2147483647 h 552"/>
                <a:gd name="T4" fmla="*/ 2147483647 w 1520"/>
                <a:gd name="T5" fmla="*/ 2147483647 h 552"/>
                <a:gd name="T6" fmla="*/ 2147483647 w 1520"/>
                <a:gd name="T7" fmla="*/ 2147483647 h 552"/>
                <a:gd name="T8" fmla="*/ 2147483647 w 1520"/>
                <a:gd name="T9" fmla="*/ 2147483647 h 5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0" h="552">
                  <a:moveTo>
                    <a:pt x="448" y="24"/>
                  </a:moveTo>
                  <a:cubicBezTo>
                    <a:pt x="224" y="12"/>
                    <a:pt x="0" y="0"/>
                    <a:pt x="112" y="72"/>
                  </a:cubicBezTo>
                  <a:cubicBezTo>
                    <a:pt x="224" y="144"/>
                    <a:pt x="888" y="384"/>
                    <a:pt x="1120" y="456"/>
                  </a:cubicBezTo>
                  <a:cubicBezTo>
                    <a:pt x="1352" y="528"/>
                    <a:pt x="1488" y="552"/>
                    <a:pt x="1504" y="504"/>
                  </a:cubicBezTo>
                  <a:cubicBezTo>
                    <a:pt x="1520" y="456"/>
                    <a:pt x="1264" y="224"/>
                    <a:pt x="1216" y="16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20" name="AutoShape 7">
              <a:extLst>
                <a:ext uri="{FF2B5EF4-FFF2-40B4-BE49-F238E27FC236}">
                  <a16:creationId xmlns:a16="http://schemas.microsoft.com/office/drawing/2014/main" id="{689D80C4-BA7D-2BFA-715F-69F0AB0165EC}"/>
                </a:ext>
              </a:extLst>
            </p:cNvPr>
            <p:cNvSpPr>
              <a:spLocks noChangeArrowheads="1"/>
            </p:cNvSpPr>
            <p:nvPr/>
          </p:nvSpPr>
          <p:spPr bwMode="auto">
            <a:xfrm>
              <a:off x="6629401" y="3319463"/>
              <a:ext cx="1663700" cy="1557337"/>
            </a:xfrm>
            <a:prstGeom prst="flowChartConnector">
              <a:avLst/>
            </a:prstGeom>
            <a:solidFill>
              <a:srgbClr val="9933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endParaRPr>
            </a:p>
          </p:txBody>
        </p:sp>
      </p:grpSp>
      <p:grpSp>
        <p:nvGrpSpPr>
          <p:cNvPr id="221" name="Group 220">
            <a:extLst>
              <a:ext uri="{FF2B5EF4-FFF2-40B4-BE49-F238E27FC236}">
                <a16:creationId xmlns:a16="http://schemas.microsoft.com/office/drawing/2014/main" id="{18893CAC-9AFD-5384-7707-1B68E6C238AE}"/>
              </a:ext>
            </a:extLst>
          </p:cNvPr>
          <p:cNvGrpSpPr>
            <a:grpSpLocks/>
          </p:cNvGrpSpPr>
          <p:nvPr/>
        </p:nvGrpSpPr>
        <p:grpSpPr bwMode="auto">
          <a:xfrm>
            <a:off x="5813425" y="5181600"/>
            <a:ext cx="2871788" cy="1436688"/>
            <a:chOff x="4289141" y="5181600"/>
            <a:chExt cx="2872701" cy="1435950"/>
          </a:xfrm>
        </p:grpSpPr>
        <p:sp>
          <p:nvSpPr>
            <p:cNvPr id="222" name="Freeform 48">
              <a:extLst>
                <a:ext uri="{FF2B5EF4-FFF2-40B4-BE49-F238E27FC236}">
                  <a16:creationId xmlns:a16="http://schemas.microsoft.com/office/drawing/2014/main" id="{66430106-2AE3-2F37-05AF-B55FD4402778}"/>
                </a:ext>
              </a:extLst>
            </p:cNvPr>
            <p:cNvSpPr>
              <a:spLocks/>
            </p:cNvSpPr>
            <p:nvPr/>
          </p:nvSpPr>
          <p:spPr bwMode="auto">
            <a:xfrm rot="-2259420">
              <a:off x="4289141" y="5512667"/>
              <a:ext cx="2872701" cy="1104883"/>
            </a:xfrm>
            <a:custGeom>
              <a:avLst/>
              <a:gdLst>
                <a:gd name="T0" fmla="*/ 2147483647 w 1520"/>
                <a:gd name="T1" fmla="*/ 2147483647 h 552"/>
                <a:gd name="T2" fmla="*/ 2147483647 w 1520"/>
                <a:gd name="T3" fmla="*/ 2147483647 h 552"/>
                <a:gd name="T4" fmla="*/ 2147483647 w 1520"/>
                <a:gd name="T5" fmla="*/ 2147483647 h 552"/>
                <a:gd name="T6" fmla="*/ 2147483647 w 1520"/>
                <a:gd name="T7" fmla="*/ 2147483647 h 552"/>
                <a:gd name="T8" fmla="*/ 2147483647 w 1520"/>
                <a:gd name="T9" fmla="*/ 2147483647 h 5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0" h="552">
                  <a:moveTo>
                    <a:pt x="448" y="24"/>
                  </a:moveTo>
                  <a:cubicBezTo>
                    <a:pt x="224" y="12"/>
                    <a:pt x="0" y="0"/>
                    <a:pt x="112" y="72"/>
                  </a:cubicBezTo>
                  <a:cubicBezTo>
                    <a:pt x="224" y="144"/>
                    <a:pt x="888" y="384"/>
                    <a:pt x="1120" y="456"/>
                  </a:cubicBezTo>
                  <a:cubicBezTo>
                    <a:pt x="1352" y="528"/>
                    <a:pt x="1488" y="552"/>
                    <a:pt x="1504" y="504"/>
                  </a:cubicBezTo>
                  <a:cubicBezTo>
                    <a:pt x="1520" y="456"/>
                    <a:pt x="1264" y="224"/>
                    <a:pt x="1216" y="16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23" name="AutoShape 6">
              <a:extLst>
                <a:ext uri="{FF2B5EF4-FFF2-40B4-BE49-F238E27FC236}">
                  <a16:creationId xmlns:a16="http://schemas.microsoft.com/office/drawing/2014/main" id="{23BC9BA5-A947-1CEF-831D-B9B310E795E6}"/>
                </a:ext>
              </a:extLst>
            </p:cNvPr>
            <p:cNvSpPr>
              <a:spLocks noChangeArrowheads="1"/>
            </p:cNvSpPr>
            <p:nvPr/>
          </p:nvSpPr>
          <p:spPr bwMode="auto">
            <a:xfrm>
              <a:off x="4867274" y="5181600"/>
              <a:ext cx="1517007" cy="1295400"/>
            </a:xfrm>
            <a:prstGeom prst="flowChartConnector">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24" name="Group 223">
            <a:extLst>
              <a:ext uri="{FF2B5EF4-FFF2-40B4-BE49-F238E27FC236}">
                <a16:creationId xmlns:a16="http://schemas.microsoft.com/office/drawing/2014/main" id="{B4E7F345-B7D9-0D6B-4B99-5FC5EC3F7644}"/>
              </a:ext>
            </a:extLst>
          </p:cNvPr>
          <p:cNvGrpSpPr>
            <a:grpSpLocks/>
          </p:cNvGrpSpPr>
          <p:nvPr/>
        </p:nvGrpSpPr>
        <p:grpSpPr bwMode="auto">
          <a:xfrm>
            <a:off x="2755885" y="4571592"/>
            <a:ext cx="2041525" cy="2235200"/>
            <a:chOff x="1259237" y="4599358"/>
            <a:chExt cx="2041126" cy="2235333"/>
          </a:xfrm>
        </p:grpSpPr>
        <p:sp>
          <p:nvSpPr>
            <p:cNvPr id="225" name="Freeform 19">
              <a:extLst>
                <a:ext uri="{FF2B5EF4-FFF2-40B4-BE49-F238E27FC236}">
                  <a16:creationId xmlns:a16="http://schemas.microsoft.com/office/drawing/2014/main" id="{4305D03F-50E2-73F6-7D26-E106C2D30899}"/>
                </a:ext>
              </a:extLst>
            </p:cNvPr>
            <p:cNvSpPr>
              <a:spLocks/>
            </p:cNvSpPr>
            <p:nvPr/>
          </p:nvSpPr>
          <p:spPr bwMode="auto">
            <a:xfrm rot="-749788">
              <a:off x="1259237" y="4599358"/>
              <a:ext cx="1758250" cy="2235333"/>
            </a:xfrm>
            <a:custGeom>
              <a:avLst/>
              <a:gdLst>
                <a:gd name="T0" fmla="*/ 2147483647 w 888"/>
                <a:gd name="T1" fmla="*/ 2147483647 h 1200"/>
                <a:gd name="T2" fmla="*/ 2147483647 w 888"/>
                <a:gd name="T3" fmla="*/ 2147483647 h 1200"/>
                <a:gd name="T4" fmla="*/ 2147483647 w 888"/>
                <a:gd name="T5" fmla="*/ 2147483647 h 1200"/>
                <a:gd name="T6" fmla="*/ 2147483647 w 888"/>
                <a:gd name="T7" fmla="*/ 2147483647 h 1200"/>
                <a:gd name="T8" fmla="*/ 2147483647 w 888"/>
                <a:gd name="T9" fmla="*/ 2147483647 h 1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8" h="1200">
                  <a:moveTo>
                    <a:pt x="408" y="256"/>
                  </a:moveTo>
                  <a:cubicBezTo>
                    <a:pt x="204" y="128"/>
                    <a:pt x="0" y="0"/>
                    <a:pt x="24" y="112"/>
                  </a:cubicBezTo>
                  <a:cubicBezTo>
                    <a:pt x="48" y="224"/>
                    <a:pt x="416" y="752"/>
                    <a:pt x="552" y="928"/>
                  </a:cubicBezTo>
                  <a:cubicBezTo>
                    <a:pt x="688" y="1104"/>
                    <a:pt x="792" y="1200"/>
                    <a:pt x="840" y="1168"/>
                  </a:cubicBezTo>
                  <a:cubicBezTo>
                    <a:pt x="888" y="1136"/>
                    <a:pt x="840" y="808"/>
                    <a:pt x="840" y="73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26" name="AutoShape 4">
              <a:extLst>
                <a:ext uri="{FF2B5EF4-FFF2-40B4-BE49-F238E27FC236}">
                  <a16:creationId xmlns:a16="http://schemas.microsoft.com/office/drawing/2014/main" id="{CD8A8C6A-1737-BB32-0FF5-2DD943F522DD}"/>
                </a:ext>
              </a:extLst>
            </p:cNvPr>
            <p:cNvSpPr>
              <a:spLocks noChangeArrowheads="1"/>
            </p:cNvSpPr>
            <p:nvPr/>
          </p:nvSpPr>
          <p:spPr bwMode="auto">
            <a:xfrm>
              <a:off x="1447751" y="5002835"/>
              <a:ext cx="1852612" cy="1513860"/>
            </a:xfrm>
            <a:prstGeom prst="flowChartConnector">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60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
        <p:nvSpPr>
          <p:cNvPr id="227" name="TextBox 226">
            <a:extLst>
              <a:ext uri="{FF2B5EF4-FFF2-40B4-BE49-F238E27FC236}">
                <a16:creationId xmlns:a16="http://schemas.microsoft.com/office/drawing/2014/main" id="{281DCAD7-3FB9-A46E-6DB1-10E9A01C0144}"/>
              </a:ext>
            </a:extLst>
          </p:cNvPr>
          <p:cNvSpPr txBox="1">
            <a:spLocks noChangeArrowheads="1"/>
          </p:cNvSpPr>
          <p:nvPr/>
        </p:nvSpPr>
        <p:spPr bwMode="auto">
          <a:xfrm>
            <a:off x="2591971" y="1312025"/>
            <a:ext cx="3040909" cy="646331"/>
          </a:xfrm>
          <a:prstGeom prst="rect">
            <a:avLst/>
          </a:prstGeom>
          <a:solidFill>
            <a:schemeClr val="accent6">
              <a:lumMod val="60000"/>
              <a:lumOff val="40000"/>
            </a:schemeClr>
          </a:solidFill>
          <a:ln w="9525">
            <a:solidFill>
              <a:srgbClr val="000000"/>
            </a:solidFill>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kumimoji="0" lang="en-US" altLang="en-US"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Sao </a:t>
            </a:r>
            <a:r>
              <a:rPr kumimoji="0" lang="en-US" altLang="en-US"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Thủy</a:t>
            </a:r>
            <a:r>
              <a:rPr kumimoji="0" lang="en-US" altLang="en-US"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lang="vi-VN" b="1" dirty="0">
                <a:latin typeface="Times New Roman" panose="02020603050405020304" pitchFamily="18" charset="0"/>
                <a:cs typeface="Times New Roman" panose="02020603050405020304" pitchFamily="18" charset="0"/>
              </a:rPr>
              <a:t>Tên kinh đô nước Âu Lạc.</a:t>
            </a:r>
          </a:p>
        </p:txBody>
      </p:sp>
      <p:sp>
        <p:nvSpPr>
          <p:cNvPr id="228" name="TextBox 227">
            <a:extLst>
              <a:ext uri="{FF2B5EF4-FFF2-40B4-BE49-F238E27FC236}">
                <a16:creationId xmlns:a16="http://schemas.microsoft.com/office/drawing/2014/main" id="{12DAB107-FD8B-3ED7-8FA8-5B38688A438D}"/>
              </a:ext>
            </a:extLst>
          </p:cNvPr>
          <p:cNvSpPr txBox="1">
            <a:spLocks noChangeArrowheads="1"/>
          </p:cNvSpPr>
          <p:nvPr/>
        </p:nvSpPr>
        <p:spPr bwMode="auto">
          <a:xfrm>
            <a:off x="586905" y="1518728"/>
            <a:ext cx="1865284" cy="369332"/>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b="1" dirty="0">
                <a:solidFill>
                  <a:srgbClr val="FF0000"/>
                </a:solidFill>
                <a:latin typeface="Times New Roman" pitchFamily="18" charset="0"/>
                <a:cs typeface="Times New Roman" pitchFamily="18" charset="0"/>
              </a:rPr>
              <a:t>CỔ LOA</a:t>
            </a:r>
            <a:endParaRPr kumimoji="0" lang="en-US"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229" name="Horizontal Scroll 104">
            <a:extLst>
              <a:ext uri="{FF2B5EF4-FFF2-40B4-BE49-F238E27FC236}">
                <a16:creationId xmlns:a16="http://schemas.microsoft.com/office/drawing/2014/main" id="{428E260E-459F-97B2-7E63-FC02C4F2A491}"/>
              </a:ext>
            </a:extLst>
          </p:cNvPr>
          <p:cNvSpPr/>
          <p:nvPr/>
        </p:nvSpPr>
        <p:spPr>
          <a:xfrm>
            <a:off x="6169472" y="1196658"/>
            <a:ext cx="2822548" cy="1044843"/>
          </a:xfrm>
          <a:prstGeom prst="horizontalScroll">
            <a:avLst/>
          </a:prstGeom>
          <a:solidFill>
            <a:srgbClr val="66FF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Sao Kim</a:t>
            </a:r>
            <a:r>
              <a:rPr kumimoji="0" 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Khu</a:t>
            </a:r>
            <a:r>
              <a:rPr kumimoji="0" 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di </a:t>
            </a:r>
            <a:r>
              <a:rPr kumimoji="0" lang="en-US"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tích</a:t>
            </a:r>
            <a:r>
              <a:rPr kumimoji="0" 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lịch</a:t>
            </a:r>
            <a:r>
              <a:rPr kumimoji="0" 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sử</a:t>
            </a:r>
            <a:r>
              <a:rPr kumimoji="0" 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đền</a:t>
            </a:r>
            <a:r>
              <a:rPr kumimoji="0" 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Hùng</a:t>
            </a:r>
            <a:r>
              <a:rPr kumimoji="0" 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thuộc</a:t>
            </a:r>
            <a:r>
              <a:rPr kumimoji="0" 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tỉnh</a:t>
            </a:r>
            <a:r>
              <a:rPr kumimoji="0" 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nào</a:t>
            </a:r>
            <a:r>
              <a:rPr kumimoji="0" 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sp>
        <p:nvSpPr>
          <p:cNvPr id="230" name="TextBox 229">
            <a:extLst>
              <a:ext uri="{FF2B5EF4-FFF2-40B4-BE49-F238E27FC236}">
                <a16:creationId xmlns:a16="http://schemas.microsoft.com/office/drawing/2014/main" id="{D0E61805-AAE7-1218-D2A4-E9EA574F739D}"/>
              </a:ext>
            </a:extLst>
          </p:cNvPr>
          <p:cNvSpPr txBox="1">
            <a:spLocks noChangeArrowheads="1"/>
          </p:cNvSpPr>
          <p:nvPr/>
        </p:nvSpPr>
        <p:spPr bwMode="auto">
          <a:xfrm>
            <a:off x="9152112" y="1593875"/>
            <a:ext cx="1397804" cy="400110"/>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PHÚ THỌ</a:t>
            </a:r>
          </a:p>
        </p:txBody>
      </p:sp>
      <p:sp>
        <p:nvSpPr>
          <p:cNvPr id="231" name="Horizontal Scroll 106">
            <a:extLst>
              <a:ext uri="{FF2B5EF4-FFF2-40B4-BE49-F238E27FC236}">
                <a16:creationId xmlns:a16="http://schemas.microsoft.com/office/drawing/2014/main" id="{A986A9E1-6078-326D-248C-9A548C4842F8}"/>
              </a:ext>
            </a:extLst>
          </p:cNvPr>
          <p:cNvSpPr/>
          <p:nvPr/>
        </p:nvSpPr>
        <p:spPr>
          <a:xfrm>
            <a:off x="7617021" y="3247591"/>
            <a:ext cx="2873375" cy="1329051"/>
          </a:xfrm>
          <a:prstGeom prst="horizontalScroll">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kumimoji="0" lang="en-US" sz="20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Trái</a:t>
            </a:r>
            <a:r>
              <a:rPr kumimoji="0" lang="en-US" sz="20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Đất</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Chức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quan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đứng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đầu</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các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bộ</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thời</a:t>
            </a:r>
            <a:r>
              <a:rPr lang="en-US" b="1" dirty="0">
                <a:solidFill>
                  <a:srgbClr val="FF0000"/>
                </a:solidFill>
                <a:latin typeface="Times New Roman" panose="02020603050405020304" pitchFamily="18" charset="0"/>
                <a:cs typeface="Times New Roman" panose="02020603050405020304" pitchFamily="18" charset="0"/>
              </a:rPr>
              <a:t> Văn Lang.</a:t>
            </a:r>
            <a:endParaRPr lang="en-US" sz="2000" b="1" dirty="0">
              <a:solidFill>
                <a:srgbClr val="FF0000"/>
              </a:solidFill>
              <a:effectLst/>
              <a:latin typeface="Times New Roman" panose="02020603050405020304" pitchFamily="18" charset="0"/>
              <a:cs typeface="Times New Roman" panose="02020603050405020304" pitchFamily="18" charset="0"/>
            </a:endParaRPr>
          </a:p>
        </p:txBody>
      </p:sp>
      <p:sp>
        <p:nvSpPr>
          <p:cNvPr id="232" name="TextBox 231">
            <a:extLst>
              <a:ext uri="{FF2B5EF4-FFF2-40B4-BE49-F238E27FC236}">
                <a16:creationId xmlns:a16="http://schemas.microsoft.com/office/drawing/2014/main" id="{C50F7942-A771-7178-06B4-BCD846C8B9F0}"/>
              </a:ext>
            </a:extLst>
          </p:cNvPr>
          <p:cNvSpPr txBox="1">
            <a:spLocks noChangeArrowheads="1"/>
          </p:cNvSpPr>
          <p:nvPr/>
        </p:nvSpPr>
        <p:spPr bwMode="auto">
          <a:xfrm>
            <a:off x="9799030" y="4463401"/>
            <a:ext cx="1955846" cy="36933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vi-VN" altLang="en-US" b="1" dirty="0">
                <a:solidFill>
                  <a:srgbClr val="FF0000"/>
                </a:solidFill>
                <a:latin typeface="Times New Roman" panose="02020603050405020304" pitchFamily="18" charset="0"/>
                <a:cs typeface="Times New Roman" panose="02020603050405020304" pitchFamily="18" charset="0"/>
              </a:rPr>
              <a:t>LẠC TƯỚNG</a:t>
            </a:r>
            <a:endParaRPr kumimoji="0" lang="en-US" alt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33" name="Horizontal Scroll 108">
            <a:extLst>
              <a:ext uri="{FF2B5EF4-FFF2-40B4-BE49-F238E27FC236}">
                <a16:creationId xmlns:a16="http://schemas.microsoft.com/office/drawing/2014/main" id="{B046CA73-82EC-92BC-3B36-2959B8F774D3}"/>
              </a:ext>
            </a:extLst>
          </p:cNvPr>
          <p:cNvSpPr/>
          <p:nvPr/>
        </p:nvSpPr>
        <p:spPr>
          <a:xfrm>
            <a:off x="5885530" y="5166004"/>
            <a:ext cx="3388413" cy="1217969"/>
          </a:xfrm>
          <a:prstGeom prst="horizontalScroll">
            <a:avLst/>
          </a:prstGeom>
          <a:solidFill>
            <a:srgbClr val="66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a:defRPr/>
            </a:pPr>
            <a:r>
              <a:rPr kumimoji="0" lang="en-US" sz="20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Sao </a:t>
            </a:r>
            <a:r>
              <a:rPr kumimoji="0" lang="en-US" sz="20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Hỏa</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vi-VN" b="1" dirty="0">
                <a:solidFill>
                  <a:srgbClr val="FF0000"/>
                </a:solidFill>
                <a:latin typeface="Times New Roman" panose="02020603050405020304" pitchFamily="18" charset="0"/>
                <a:cs typeface="Times New Roman" panose="02020603050405020304" pitchFamily="18" charset="0"/>
              </a:rPr>
              <a:t>Người mẹ của vua Hùng trong truyền thuyết “Con Rồng cháu Tiên”.</a:t>
            </a:r>
            <a:endPar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34" name="TextBox 233">
            <a:extLst>
              <a:ext uri="{FF2B5EF4-FFF2-40B4-BE49-F238E27FC236}">
                <a16:creationId xmlns:a16="http://schemas.microsoft.com/office/drawing/2014/main" id="{1C7363E6-A62B-FA6C-03EA-5B370E558D51}"/>
              </a:ext>
            </a:extLst>
          </p:cNvPr>
          <p:cNvSpPr txBox="1">
            <a:spLocks noChangeArrowheads="1"/>
          </p:cNvSpPr>
          <p:nvPr/>
        </p:nvSpPr>
        <p:spPr bwMode="auto">
          <a:xfrm>
            <a:off x="9434602" y="5818908"/>
            <a:ext cx="1359384" cy="400110"/>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2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ÂU CƠ</a:t>
            </a:r>
            <a:endPar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35" name="TextBox 234">
            <a:extLst>
              <a:ext uri="{FF2B5EF4-FFF2-40B4-BE49-F238E27FC236}">
                <a16:creationId xmlns:a16="http://schemas.microsoft.com/office/drawing/2014/main" id="{B8CDFE38-D55A-F097-239F-FC6AF09AB5C4}"/>
              </a:ext>
            </a:extLst>
          </p:cNvPr>
          <p:cNvSpPr txBox="1">
            <a:spLocks noChangeArrowheads="1"/>
          </p:cNvSpPr>
          <p:nvPr/>
        </p:nvSpPr>
        <p:spPr bwMode="auto">
          <a:xfrm>
            <a:off x="739061" y="6044681"/>
            <a:ext cx="1479634" cy="400110"/>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SƠN TINH</a:t>
            </a:r>
          </a:p>
        </p:txBody>
      </p:sp>
      <p:sp>
        <p:nvSpPr>
          <p:cNvPr id="236" name="Horizontal Scroll 111">
            <a:extLst>
              <a:ext uri="{FF2B5EF4-FFF2-40B4-BE49-F238E27FC236}">
                <a16:creationId xmlns:a16="http://schemas.microsoft.com/office/drawing/2014/main" id="{BDB3AD41-EC67-3B02-0495-B8FF0949A4C2}"/>
              </a:ext>
            </a:extLst>
          </p:cNvPr>
          <p:cNvSpPr/>
          <p:nvPr/>
        </p:nvSpPr>
        <p:spPr>
          <a:xfrm>
            <a:off x="2281554" y="4920697"/>
            <a:ext cx="3338427" cy="1466261"/>
          </a:xfrm>
          <a:prstGeom prst="horizontalScroll">
            <a:avLst/>
          </a:prstGeom>
          <a:solidFill>
            <a:srgbClr val="66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a:defRPr/>
            </a:pPr>
            <a:r>
              <a:rPr kumimoji="0" lang="en-US"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Sao </a:t>
            </a:r>
            <a:r>
              <a:rPr kumimoji="0" lang="en-US"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Mộc</a:t>
            </a:r>
            <a:r>
              <a:rPr kumimoji="0" lang="en-US"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vi-VN" b="1" dirty="0">
                <a:solidFill>
                  <a:srgbClr val="002060"/>
                </a:solidFill>
                <a:latin typeface="Times New Roman" panose="02020603050405020304" pitchFamily="18" charset="0"/>
                <a:cs typeface="Times New Roman" panose="02020603050405020304" pitchFamily="18" charset="0"/>
              </a:rPr>
              <a:t>Tên gọi khác của thần núi Tản Viên, con rể của vua Hùng Vương thứ 18.</a:t>
            </a:r>
            <a:endParaRPr kumimoji="0" lang="en-US"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37" name="Horizontal Scroll 112">
            <a:extLst>
              <a:ext uri="{FF2B5EF4-FFF2-40B4-BE49-F238E27FC236}">
                <a16:creationId xmlns:a16="http://schemas.microsoft.com/office/drawing/2014/main" id="{3D3D5ED1-51FB-0C46-D411-86F20D48C0F0}"/>
              </a:ext>
            </a:extLst>
          </p:cNvPr>
          <p:cNvSpPr/>
          <p:nvPr/>
        </p:nvSpPr>
        <p:spPr>
          <a:xfrm>
            <a:off x="1511175" y="3087448"/>
            <a:ext cx="2922440" cy="1098187"/>
          </a:xfrm>
          <a:prstGeom prst="horizontalScroll">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kumimoji="0" lang="en-US"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Sao </a:t>
            </a:r>
            <a:r>
              <a:rPr kumimoji="0" lang="en-US"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Thiên</a:t>
            </a:r>
            <a:r>
              <a:rPr kumimoji="0" lang="en-US"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Vương</a:t>
            </a:r>
            <a:r>
              <a:rPr kumimoji="0" 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it-IT" b="1" dirty="0">
                <a:solidFill>
                  <a:srgbClr val="FF0000"/>
                </a:solidFill>
                <a:latin typeface="Times New Roman" panose="02020603050405020304" pitchFamily="18" charset="0"/>
                <a:cs typeface="Times New Roman" panose="02020603050405020304" pitchFamily="18" charset="0"/>
              </a:rPr>
              <a:t> Tên gọi con trai vua Hùng.</a:t>
            </a:r>
            <a:endParaRPr lang="it-IT" b="1" dirty="0">
              <a:solidFill>
                <a:srgbClr val="FF0000"/>
              </a:solidFill>
              <a:effectLst/>
              <a:latin typeface="Times New Roman" panose="02020603050405020304" pitchFamily="18" charset="0"/>
              <a:cs typeface="Times New Roman" panose="02020603050405020304" pitchFamily="18" charset="0"/>
            </a:endParaRPr>
          </a:p>
        </p:txBody>
      </p:sp>
      <p:sp>
        <p:nvSpPr>
          <p:cNvPr id="238" name="TextBox 237">
            <a:extLst>
              <a:ext uri="{FF2B5EF4-FFF2-40B4-BE49-F238E27FC236}">
                <a16:creationId xmlns:a16="http://schemas.microsoft.com/office/drawing/2014/main" id="{2AFF31F8-C7A2-FE2F-3F5C-45874EAA57EB}"/>
              </a:ext>
            </a:extLst>
          </p:cNvPr>
          <p:cNvSpPr txBox="1">
            <a:spLocks noChangeArrowheads="1"/>
          </p:cNvSpPr>
          <p:nvPr/>
        </p:nvSpPr>
        <p:spPr bwMode="auto">
          <a:xfrm>
            <a:off x="647119" y="4285392"/>
            <a:ext cx="1656169" cy="36933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QUAN LANG</a:t>
            </a:r>
            <a:endParaRPr kumimoji="0" lang="en-US" alt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39" name="Horizontal Scroll 114">
            <a:extLst>
              <a:ext uri="{FF2B5EF4-FFF2-40B4-BE49-F238E27FC236}">
                <a16:creationId xmlns:a16="http://schemas.microsoft.com/office/drawing/2014/main" id="{F20A52F4-F908-A9CA-8EFF-A2171D66EF4E}"/>
              </a:ext>
            </a:extLst>
          </p:cNvPr>
          <p:cNvSpPr/>
          <p:nvPr/>
        </p:nvSpPr>
        <p:spPr>
          <a:xfrm>
            <a:off x="4520504" y="3072731"/>
            <a:ext cx="3190875" cy="754923"/>
          </a:xfrm>
          <a:prstGeom prst="horizontalScroll">
            <a:avLst/>
          </a:prstGeom>
          <a:solidFill>
            <a:srgbClr val="66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Mặt</a:t>
            </a:r>
            <a:r>
              <a:rPr kumimoji="0" lang="en-US"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trời</a:t>
            </a:r>
            <a:r>
              <a:rPr kumimoji="0" lang="en-US"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Ai </a:t>
            </a:r>
            <a:r>
              <a:rPr kumimoji="0" lang="en-US"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a:t>
            </a:r>
            <a:r>
              <a:rPr kumimoji="0" 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người</a:t>
            </a:r>
            <a:r>
              <a:rPr kumimoji="0" 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đứng</a:t>
            </a:r>
            <a:r>
              <a:rPr kumimoji="0" 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đầu</a:t>
            </a:r>
            <a:r>
              <a:rPr kumimoji="0" 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nhà</a:t>
            </a:r>
            <a:r>
              <a:rPr kumimoji="0" 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nước</a:t>
            </a:r>
            <a:r>
              <a:rPr kumimoji="0" 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Văn</a:t>
            </a:r>
            <a:r>
              <a:rPr kumimoji="0" 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Lang?</a:t>
            </a:r>
          </a:p>
        </p:txBody>
      </p:sp>
      <p:sp>
        <p:nvSpPr>
          <p:cNvPr id="240" name="TextBox 239">
            <a:extLst>
              <a:ext uri="{FF2B5EF4-FFF2-40B4-BE49-F238E27FC236}">
                <a16:creationId xmlns:a16="http://schemas.microsoft.com/office/drawing/2014/main" id="{C7F3039A-9696-277F-2882-510D82912D5E}"/>
              </a:ext>
            </a:extLst>
          </p:cNvPr>
          <p:cNvSpPr txBox="1">
            <a:spLocks noChangeArrowheads="1"/>
          </p:cNvSpPr>
          <p:nvPr/>
        </p:nvSpPr>
        <p:spPr bwMode="auto">
          <a:xfrm>
            <a:off x="4708157" y="3809856"/>
            <a:ext cx="1838497" cy="369332"/>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HÙNG VƯƠNG</a:t>
            </a:r>
          </a:p>
        </p:txBody>
      </p:sp>
      <p:sp>
        <p:nvSpPr>
          <p:cNvPr id="241" name="Rectangle 240">
            <a:extLst>
              <a:ext uri="{FF2B5EF4-FFF2-40B4-BE49-F238E27FC236}">
                <a16:creationId xmlns:a16="http://schemas.microsoft.com/office/drawing/2014/main" id="{C370C0FF-D2FC-ECB8-C8B1-20A9FB60CD7E}"/>
              </a:ext>
            </a:extLst>
          </p:cNvPr>
          <p:cNvSpPr/>
          <p:nvPr/>
        </p:nvSpPr>
        <p:spPr>
          <a:xfrm>
            <a:off x="1509712" y="158751"/>
            <a:ext cx="9158288" cy="461963"/>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100" normalizeH="0" baseline="0" noProof="0">
                <a:ln>
                  <a:noFill/>
                </a:ln>
                <a:solidFill>
                  <a:srgbClr val="0000CC"/>
                </a:solidFill>
                <a:effectLst/>
                <a:uLnTx/>
                <a:uFillTx/>
                <a:latin typeface="Times New Roman" panose="02020603050405020304" pitchFamily="18" charset="0"/>
                <a:cs typeface="Times New Roman" panose="02020603050405020304" pitchFamily="18" charset="0"/>
              </a:rPr>
              <a:t>TRÒ CHƠI : “ĐI TÌM ĐẤU TÍCH LỊCH SỬ TRONG HỆ MẶT TRỜI”</a:t>
            </a:r>
          </a:p>
        </p:txBody>
      </p:sp>
      <p:sp>
        <p:nvSpPr>
          <p:cNvPr id="242" name="AutoShape 4">
            <a:extLst>
              <a:ext uri="{FF2B5EF4-FFF2-40B4-BE49-F238E27FC236}">
                <a16:creationId xmlns:a16="http://schemas.microsoft.com/office/drawing/2014/main" id="{8306E15F-C2B0-3780-AEC5-94B1B0F2B566}"/>
              </a:ext>
            </a:extLst>
          </p:cNvPr>
          <p:cNvSpPr>
            <a:spLocks noChangeArrowheads="1"/>
          </p:cNvSpPr>
          <p:nvPr/>
        </p:nvSpPr>
        <p:spPr bwMode="auto">
          <a:xfrm rot="20226833">
            <a:off x="3725863" y="3890964"/>
            <a:ext cx="779462" cy="712787"/>
          </a:xfrm>
          <a:prstGeom prst="star5">
            <a:avLst/>
          </a:prstGeom>
          <a:gradFill rotWithShape="1">
            <a:gsLst>
              <a:gs pos="0">
                <a:srgbClr val="FF3300"/>
              </a:gs>
              <a:gs pos="100000">
                <a:srgbClr val="66FF33"/>
              </a:gs>
            </a:gsLst>
            <a:path path="shape">
              <a:fillToRect l="50000" t="50000" r="50000" b="50000"/>
            </a:path>
          </a:gra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3" name="AutoShape 4">
            <a:extLst>
              <a:ext uri="{FF2B5EF4-FFF2-40B4-BE49-F238E27FC236}">
                <a16:creationId xmlns:a16="http://schemas.microsoft.com/office/drawing/2014/main" id="{BBF7093E-0FBF-5BC8-4A4E-116131C4E368}"/>
              </a:ext>
            </a:extLst>
          </p:cNvPr>
          <p:cNvSpPr>
            <a:spLocks noChangeArrowheads="1"/>
          </p:cNvSpPr>
          <p:nvPr/>
        </p:nvSpPr>
        <p:spPr bwMode="auto">
          <a:xfrm rot="20226833">
            <a:off x="2654301" y="1809750"/>
            <a:ext cx="779463" cy="712788"/>
          </a:xfrm>
          <a:prstGeom prst="star5">
            <a:avLst/>
          </a:prstGeom>
          <a:gradFill rotWithShape="1">
            <a:gsLst>
              <a:gs pos="0">
                <a:srgbClr val="FF3300"/>
              </a:gs>
              <a:gs pos="100000">
                <a:srgbClr val="66FF33"/>
              </a:gs>
            </a:gsLst>
            <a:path path="shape">
              <a:fillToRect l="50000" t="50000" r="50000" b="50000"/>
            </a:path>
          </a:gra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4" name="AutoShape 4">
            <a:extLst>
              <a:ext uri="{FF2B5EF4-FFF2-40B4-BE49-F238E27FC236}">
                <a16:creationId xmlns:a16="http://schemas.microsoft.com/office/drawing/2014/main" id="{1311D974-E282-6615-FD2A-B3D58EA83F6A}"/>
              </a:ext>
            </a:extLst>
          </p:cNvPr>
          <p:cNvSpPr>
            <a:spLocks noChangeArrowheads="1"/>
          </p:cNvSpPr>
          <p:nvPr/>
        </p:nvSpPr>
        <p:spPr bwMode="auto">
          <a:xfrm rot="20226833">
            <a:off x="7162801" y="3776664"/>
            <a:ext cx="779463" cy="712787"/>
          </a:xfrm>
          <a:prstGeom prst="star5">
            <a:avLst/>
          </a:prstGeom>
          <a:gradFill rotWithShape="1">
            <a:gsLst>
              <a:gs pos="0">
                <a:srgbClr val="FF3300"/>
              </a:gs>
              <a:gs pos="100000">
                <a:srgbClr val="66FF33"/>
              </a:gs>
            </a:gsLst>
            <a:path path="shape">
              <a:fillToRect l="50000" t="50000" r="50000" b="50000"/>
            </a:path>
          </a:gra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5" name="AutoShape 4">
            <a:extLst>
              <a:ext uri="{FF2B5EF4-FFF2-40B4-BE49-F238E27FC236}">
                <a16:creationId xmlns:a16="http://schemas.microsoft.com/office/drawing/2014/main" id="{F34D56DC-45B9-3F48-3854-0042F6382C9F}"/>
              </a:ext>
            </a:extLst>
          </p:cNvPr>
          <p:cNvSpPr>
            <a:spLocks noChangeArrowheads="1"/>
          </p:cNvSpPr>
          <p:nvPr/>
        </p:nvSpPr>
        <p:spPr bwMode="auto">
          <a:xfrm rot="20226833">
            <a:off x="9269413" y="1547814"/>
            <a:ext cx="779462" cy="712787"/>
          </a:xfrm>
          <a:prstGeom prst="star5">
            <a:avLst/>
          </a:prstGeom>
          <a:gradFill rotWithShape="1">
            <a:gsLst>
              <a:gs pos="0">
                <a:srgbClr val="FF3300"/>
              </a:gs>
              <a:gs pos="100000">
                <a:srgbClr val="66FF33"/>
              </a:gs>
            </a:gsLst>
            <a:path path="shape">
              <a:fillToRect l="50000" t="50000" r="50000" b="50000"/>
            </a:path>
          </a:gra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6" name="AutoShape 4">
            <a:extLst>
              <a:ext uri="{FF2B5EF4-FFF2-40B4-BE49-F238E27FC236}">
                <a16:creationId xmlns:a16="http://schemas.microsoft.com/office/drawing/2014/main" id="{A1D88899-35B9-AB28-32D5-38C9A7FDAC0A}"/>
              </a:ext>
            </a:extLst>
          </p:cNvPr>
          <p:cNvSpPr>
            <a:spLocks noChangeArrowheads="1"/>
          </p:cNvSpPr>
          <p:nvPr/>
        </p:nvSpPr>
        <p:spPr bwMode="auto">
          <a:xfrm rot="20226833">
            <a:off x="5765801" y="1168400"/>
            <a:ext cx="779463" cy="712788"/>
          </a:xfrm>
          <a:prstGeom prst="star5">
            <a:avLst/>
          </a:prstGeom>
          <a:gradFill rotWithShape="1">
            <a:gsLst>
              <a:gs pos="0">
                <a:srgbClr val="FF3300"/>
              </a:gs>
              <a:gs pos="100000">
                <a:srgbClr val="66FF33"/>
              </a:gs>
            </a:gsLst>
            <a:path path="shape">
              <a:fillToRect l="50000" t="50000" r="50000" b="50000"/>
            </a:path>
          </a:gra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7" name="AutoShape 4">
            <a:extLst>
              <a:ext uri="{FF2B5EF4-FFF2-40B4-BE49-F238E27FC236}">
                <a16:creationId xmlns:a16="http://schemas.microsoft.com/office/drawing/2014/main" id="{6A011A1E-DDCA-FDA1-EA20-A8FB0B86A69A}"/>
              </a:ext>
            </a:extLst>
          </p:cNvPr>
          <p:cNvSpPr>
            <a:spLocks noChangeArrowheads="1"/>
          </p:cNvSpPr>
          <p:nvPr/>
        </p:nvSpPr>
        <p:spPr bwMode="auto">
          <a:xfrm rot="20226833">
            <a:off x="9925051" y="2266950"/>
            <a:ext cx="779463" cy="712788"/>
          </a:xfrm>
          <a:prstGeom prst="star5">
            <a:avLst/>
          </a:prstGeom>
          <a:gradFill rotWithShape="1">
            <a:gsLst>
              <a:gs pos="0">
                <a:srgbClr val="FF3300"/>
              </a:gs>
              <a:gs pos="100000">
                <a:srgbClr val="66FF33"/>
              </a:gs>
            </a:gsLst>
            <a:path path="shape">
              <a:fillToRect l="50000" t="50000" r="50000" b="50000"/>
            </a:path>
          </a:gra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816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repeatCount="500" fill="hold" nodeType="withEffect">
                                  <p:stCondLst>
                                    <p:cond delay="0"/>
                                  </p:stCondLst>
                                  <p:iterate type="lt">
                                    <p:tmPct val="0"/>
                                  </p:iterate>
                                  <p:childTnLst>
                                    <p:set>
                                      <p:cBhvr>
                                        <p:cTn id="6" dur="1" fill="hold">
                                          <p:stCondLst>
                                            <p:cond delay="0"/>
                                          </p:stCondLst>
                                        </p:cTn>
                                        <p:tgtEl>
                                          <p:spTgt spid="201"/>
                                        </p:tgtEl>
                                        <p:attrNameLst>
                                          <p:attrName>style.visibility</p:attrName>
                                        </p:attrNameLst>
                                      </p:cBhvr>
                                      <p:to>
                                        <p:strVal val="visible"/>
                                      </p:to>
                                    </p:set>
                                    <p:anim calcmode="lin" valueType="num">
                                      <p:cBhvr>
                                        <p:cTn id="7" dur="3000" fill="hold"/>
                                        <p:tgtEl>
                                          <p:spTgt spid="201"/>
                                        </p:tgtEl>
                                        <p:attrNameLst>
                                          <p:attrName>ppt_w</p:attrName>
                                        </p:attrNameLst>
                                      </p:cBhvr>
                                      <p:tavLst>
                                        <p:tav tm="0">
                                          <p:val>
                                            <p:fltVal val="0"/>
                                          </p:val>
                                        </p:tav>
                                        <p:tav tm="100000">
                                          <p:val>
                                            <p:strVal val="#ppt_w"/>
                                          </p:val>
                                        </p:tav>
                                      </p:tavLst>
                                    </p:anim>
                                    <p:anim calcmode="lin" valueType="num">
                                      <p:cBhvr>
                                        <p:cTn id="8" dur="3000" fill="hold"/>
                                        <p:tgtEl>
                                          <p:spTgt spid="201"/>
                                        </p:tgtEl>
                                        <p:attrNameLst>
                                          <p:attrName>ppt_h</p:attrName>
                                        </p:attrNameLst>
                                      </p:cBhvr>
                                      <p:tavLst>
                                        <p:tav tm="0">
                                          <p:val>
                                            <p:fltVal val="0"/>
                                          </p:val>
                                        </p:tav>
                                        <p:tav tm="100000">
                                          <p:val>
                                            <p:strVal val="#ppt_h"/>
                                          </p:val>
                                        </p:tav>
                                      </p:tavLst>
                                    </p:anim>
                                    <p:anim calcmode="lin" valueType="num">
                                      <p:cBhvr>
                                        <p:cTn id="9" dur="3000" fill="hold"/>
                                        <p:tgtEl>
                                          <p:spTgt spid="201"/>
                                        </p:tgtEl>
                                        <p:attrNameLst>
                                          <p:attrName>ppt_x</p:attrName>
                                        </p:attrNameLst>
                                      </p:cBhvr>
                                      <p:tavLst>
                                        <p:tav tm="0" fmla="#ppt_x+(cos(-2*pi*(1-$))*-#ppt_x-sin(-2*pi*(1-$))*(1-#ppt_y))*(1-$)">
                                          <p:val>
                                            <p:fltVal val="0"/>
                                          </p:val>
                                        </p:tav>
                                        <p:tav tm="100000">
                                          <p:val>
                                            <p:fltVal val="1"/>
                                          </p:val>
                                        </p:tav>
                                      </p:tavLst>
                                    </p:anim>
                                    <p:anim calcmode="lin" valueType="num">
                                      <p:cBhvr>
                                        <p:cTn id="10" dur="3000" fill="hold"/>
                                        <p:tgtEl>
                                          <p:spTgt spid="201"/>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repeatCount="indefinite" fill="hold" nodeType="withEffect">
                                  <p:stCondLst>
                                    <p:cond delay="0"/>
                                  </p:stCondLst>
                                  <p:iterate type="lt">
                                    <p:tmPct val="0"/>
                                  </p:iterate>
                                  <p:childTnLst>
                                    <p:set>
                                      <p:cBhvr>
                                        <p:cTn id="12" dur="1" fill="hold">
                                          <p:stCondLst>
                                            <p:cond delay="0"/>
                                          </p:stCondLst>
                                        </p:cTn>
                                        <p:tgtEl>
                                          <p:spTgt spid="202"/>
                                        </p:tgtEl>
                                        <p:attrNameLst>
                                          <p:attrName>style.visibility</p:attrName>
                                        </p:attrNameLst>
                                      </p:cBhvr>
                                      <p:to>
                                        <p:strVal val="visible"/>
                                      </p:to>
                                    </p:set>
                                    <p:anim calcmode="lin" valueType="num">
                                      <p:cBhvr>
                                        <p:cTn id="13" dur="3000" fill="hold"/>
                                        <p:tgtEl>
                                          <p:spTgt spid="202"/>
                                        </p:tgtEl>
                                        <p:attrNameLst>
                                          <p:attrName>ppt_w</p:attrName>
                                        </p:attrNameLst>
                                      </p:cBhvr>
                                      <p:tavLst>
                                        <p:tav tm="0">
                                          <p:val>
                                            <p:fltVal val="0"/>
                                          </p:val>
                                        </p:tav>
                                        <p:tav tm="100000">
                                          <p:val>
                                            <p:strVal val="#ppt_w"/>
                                          </p:val>
                                        </p:tav>
                                      </p:tavLst>
                                    </p:anim>
                                    <p:anim calcmode="lin" valueType="num">
                                      <p:cBhvr>
                                        <p:cTn id="14" dur="3000" fill="hold"/>
                                        <p:tgtEl>
                                          <p:spTgt spid="202"/>
                                        </p:tgtEl>
                                        <p:attrNameLst>
                                          <p:attrName>ppt_h</p:attrName>
                                        </p:attrNameLst>
                                      </p:cBhvr>
                                      <p:tavLst>
                                        <p:tav tm="0">
                                          <p:val>
                                            <p:fltVal val="0"/>
                                          </p:val>
                                        </p:tav>
                                        <p:tav tm="100000">
                                          <p:val>
                                            <p:strVal val="#ppt_h"/>
                                          </p:val>
                                        </p:tav>
                                      </p:tavLst>
                                    </p:anim>
                                    <p:anim calcmode="lin" valueType="num">
                                      <p:cBhvr>
                                        <p:cTn id="15" dur="3000" fill="hold"/>
                                        <p:tgtEl>
                                          <p:spTgt spid="202"/>
                                        </p:tgtEl>
                                        <p:attrNameLst>
                                          <p:attrName>ppt_x</p:attrName>
                                        </p:attrNameLst>
                                      </p:cBhvr>
                                      <p:tavLst>
                                        <p:tav tm="0" fmla="#ppt_x+(cos(-2*pi*(1-$))*-#ppt_x-sin(-2*pi*(1-$))*(1-#ppt_y))*(1-$)">
                                          <p:val>
                                            <p:fltVal val="0"/>
                                          </p:val>
                                        </p:tav>
                                        <p:tav tm="100000">
                                          <p:val>
                                            <p:fltVal val="1"/>
                                          </p:val>
                                        </p:tav>
                                      </p:tavLst>
                                    </p:anim>
                                    <p:anim calcmode="lin" valueType="num">
                                      <p:cBhvr>
                                        <p:cTn id="16" dur="3000" fill="hold"/>
                                        <p:tgtEl>
                                          <p:spTgt spid="202"/>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repeatCount="indefinite" fill="hold" nodeType="withEffect">
                                  <p:stCondLst>
                                    <p:cond delay="0"/>
                                  </p:stCondLst>
                                  <p:iterate type="lt">
                                    <p:tmPct val="0"/>
                                  </p:iterate>
                                  <p:childTnLst>
                                    <p:set>
                                      <p:cBhvr>
                                        <p:cTn id="18" dur="1" fill="hold">
                                          <p:stCondLst>
                                            <p:cond delay="0"/>
                                          </p:stCondLst>
                                        </p:cTn>
                                        <p:tgtEl>
                                          <p:spTgt spid="205"/>
                                        </p:tgtEl>
                                        <p:attrNameLst>
                                          <p:attrName>style.visibility</p:attrName>
                                        </p:attrNameLst>
                                      </p:cBhvr>
                                      <p:to>
                                        <p:strVal val="visible"/>
                                      </p:to>
                                    </p:set>
                                    <p:anim calcmode="lin" valueType="num">
                                      <p:cBhvr>
                                        <p:cTn id="19" dur="3000" fill="hold"/>
                                        <p:tgtEl>
                                          <p:spTgt spid="205"/>
                                        </p:tgtEl>
                                        <p:attrNameLst>
                                          <p:attrName>ppt_w</p:attrName>
                                        </p:attrNameLst>
                                      </p:cBhvr>
                                      <p:tavLst>
                                        <p:tav tm="0">
                                          <p:val>
                                            <p:fltVal val="0"/>
                                          </p:val>
                                        </p:tav>
                                        <p:tav tm="100000">
                                          <p:val>
                                            <p:strVal val="#ppt_w"/>
                                          </p:val>
                                        </p:tav>
                                      </p:tavLst>
                                    </p:anim>
                                    <p:anim calcmode="lin" valueType="num">
                                      <p:cBhvr>
                                        <p:cTn id="20" dur="3000" fill="hold"/>
                                        <p:tgtEl>
                                          <p:spTgt spid="205"/>
                                        </p:tgtEl>
                                        <p:attrNameLst>
                                          <p:attrName>ppt_h</p:attrName>
                                        </p:attrNameLst>
                                      </p:cBhvr>
                                      <p:tavLst>
                                        <p:tav tm="0">
                                          <p:val>
                                            <p:fltVal val="0"/>
                                          </p:val>
                                        </p:tav>
                                        <p:tav tm="100000">
                                          <p:val>
                                            <p:strVal val="#ppt_h"/>
                                          </p:val>
                                        </p:tav>
                                      </p:tavLst>
                                    </p:anim>
                                    <p:anim calcmode="lin" valueType="num">
                                      <p:cBhvr>
                                        <p:cTn id="21" dur="3000" fill="hold"/>
                                        <p:tgtEl>
                                          <p:spTgt spid="205"/>
                                        </p:tgtEl>
                                        <p:attrNameLst>
                                          <p:attrName>ppt_x</p:attrName>
                                        </p:attrNameLst>
                                      </p:cBhvr>
                                      <p:tavLst>
                                        <p:tav tm="0" fmla="#ppt_x+(cos(-2*pi*(1-$))*-#ppt_x-sin(-2*pi*(1-$))*(1-#ppt_y))*(1-$)">
                                          <p:val>
                                            <p:fltVal val="0"/>
                                          </p:val>
                                        </p:tav>
                                        <p:tav tm="100000">
                                          <p:val>
                                            <p:fltVal val="1"/>
                                          </p:val>
                                        </p:tav>
                                      </p:tavLst>
                                    </p:anim>
                                    <p:anim calcmode="lin" valueType="num">
                                      <p:cBhvr>
                                        <p:cTn id="22" dur="3000" fill="hold"/>
                                        <p:tgtEl>
                                          <p:spTgt spid="205"/>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repeatCount="indefinite" fill="hold" nodeType="withEffect">
                                  <p:stCondLst>
                                    <p:cond delay="0"/>
                                  </p:stCondLst>
                                  <p:iterate type="lt">
                                    <p:tmPct val="0"/>
                                  </p:iterate>
                                  <p:childTnLst>
                                    <p:set>
                                      <p:cBhvr>
                                        <p:cTn id="24" dur="1" fill="hold">
                                          <p:stCondLst>
                                            <p:cond delay="0"/>
                                          </p:stCondLst>
                                        </p:cTn>
                                        <p:tgtEl>
                                          <p:spTgt spid="204"/>
                                        </p:tgtEl>
                                        <p:attrNameLst>
                                          <p:attrName>style.visibility</p:attrName>
                                        </p:attrNameLst>
                                      </p:cBhvr>
                                      <p:to>
                                        <p:strVal val="visible"/>
                                      </p:to>
                                    </p:set>
                                    <p:anim calcmode="lin" valueType="num">
                                      <p:cBhvr>
                                        <p:cTn id="25" dur="3000" fill="hold"/>
                                        <p:tgtEl>
                                          <p:spTgt spid="204"/>
                                        </p:tgtEl>
                                        <p:attrNameLst>
                                          <p:attrName>ppt_w</p:attrName>
                                        </p:attrNameLst>
                                      </p:cBhvr>
                                      <p:tavLst>
                                        <p:tav tm="0">
                                          <p:val>
                                            <p:fltVal val="0"/>
                                          </p:val>
                                        </p:tav>
                                        <p:tav tm="100000">
                                          <p:val>
                                            <p:strVal val="#ppt_w"/>
                                          </p:val>
                                        </p:tav>
                                      </p:tavLst>
                                    </p:anim>
                                    <p:anim calcmode="lin" valueType="num">
                                      <p:cBhvr>
                                        <p:cTn id="26" dur="3000" fill="hold"/>
                                        <p:tgtEl>
                                          <p:spTgt spid="204"/>
                                        </p:tgtEl>
                                        <p:attrNameLst>
                                          <p:attrName>ppt_h</p:attrName>
                                        </p:attrNameLst>
                                      </p:cBhvr>
                                      <p:tavLst>
                                        <p:tav tm="0">
                                          <p:val>
                                            <p:fltVal val="0"/>
                                          </p:val>
                                        </p:tav>
                                        <p:tav tm="100000">
                                          <p:val>
                                            <p:strVal val="#ppt_h"/>
                                          </p:val>
                                        </p:tav>
                                      </p:tavLst>
                                    </p:anim>
                                    <p:anim calcmode="lin" valueType="num">
                                      <p:cBhvr>
                                        <p:cTn id="27" dur="3000" fill="hold"/>
                                        <p:tgtEl>
                                          <p:spTgt spid="204"/>
                                        </p:tgtEl>
                                        <p:attrNameLst>
                                          <p:attrName>ppt_x</p:attrName>
                                        </p:attrNameLst>
                                      </p:cBhvr>
                                      <p:tavLst>
                                        <p:tav tm="0" fmla="#ppt_x+(cos(-2*pi*(1-$))*-#ppt_x-sin(-2*pi*(1-$))*(1-#ppt_y))*(1-$)">
                                          <p:val>
                                            <p:fltVal val="0"/>
                                          </p:val>
                                        </p:tav>
                                        <p:tav tm="100000">
                                          <p:val>
                                            <p:fltVal val="1"/>
                                          </p:val>
                                        </p:tav>
                                      </p:tavLst>
                                    </p:anim>
                                    <p:anim calcmode="lin" valueType="num">
                                      <p:cBhvr>
                                        <p:cTn id="28" dur="3000" fill="hold"/>
                                        <p:tgtEl>
                                          <p:spTgt spid="204"/>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repeatCount="indefinite" fill="hold" nodeType="withEffect">
                                  <p:stCondLst>
                                    <p:cond delay="0"/>
                                  </p:stCondLst>
                                  <p:iterate type="lt">
                                    <p:tmPct val="0"/>
                                  </p:iterate>
                                  <p:childTnLst>
                                    <p:set>
                                      <p:cBhvr>
                                        <p:cTn id="30" dur="1" fill="hold">
                                          <p:stCondLst>
                                            <p:cond delay="0"/>
                                          </p:stCondLst>
                                        </p:cTn>
                                        <p:tgtEl>
                                          <p:spTgt spid="203"/>
                                        </p:tgtEl>
                                        <p:attrNameLst>
                                          <p:attrName>style.visibility</p:attrName>
                                        </p:attrNameLst>
                                      </p:cBhvr>
                                      <p:to>
                                        <p:strVal val="visible"/>
                                      </p:to>
                                    </p:set>
                                    <p:anim calcmode="lin" valueType="num">
                                      <p:cBhvr>
                                        <p:cTn id="31" dur="3000" fill="hold"/>
                                        <p:tgtEl>
                                          <p:spTgt spid="203"/>
                                        </p:tgtEl>
                                        <p:attrNameLst>
                                          <p:attrName>ppt_w</p:attrName>
                                        </p:attrNameLst>
                                      </p:cBhvr>
                                      <p:tavLst>
                                        <p:tav tm="0">
                                          <p:val>
                                            <p:fltVal val="0"/>
                                          </p:val>
                                        </p:tav>
                                        <p:tav tm="100000">
                                          <p:val>
                                            <p:strVal val="#ppt_w"/>
                                          </p:val>
                                        </p:tav>
                                      </p:tavLst>
                                    </p:anim>
                                    <p:anim calcmode="lin" valueType="num">
                                      <p:cBhvr>
                                        <p:cTn id="32" dur="3000" fill="hold"/>
                                        <p:tgtEl>
                                          <p:spTgt spid="203"/>
                                        </p:tgtEl>
                                        <p:attrNameLst>
                                          <p:attrName>ppt_h</p:attrName>
                                        </p:attrNameLst>
                                      </p:cBhvr>
                                      <p:tavLst>
                                        <p:tav tm="0">
                                          <p:val>
                                            <p:fltVal val="0"/>
                                          </p:val>
                                        </p:tav>
                                        <p:tav tm="100000">
                                          <p:val>
                                            <p:strVal val="#ppt_h"/>
                                          </p:val>
                                        </p:tav>
                                      </p:tavLst>
                                    </p:anim>
                                    <p:anim calcmode="lin" valueType="num">
                                      <p:cBhvr>
                                        <p:cTn id="33" dur="3000" fill="hold"/>
                                        <p:tgtEl>
                                          <p:spTgt spid="203"/>
                                        </p:tgtEl>
                                        <p:attrNameLst>
                                          <p:attrName>ppt_x</p:attrName>
                                        </p:attrNameLst>
                                      </p:cBhvr>
                                      <p:tavLst>
                                        <p:tav tm="0" fmla="#ppt_x+(cos(-2*pi*(1-$))*-#ppt_x-sin(-2*pi*(1-$))*(1-#ppt_y))*(1-$)">
                                          <p:val>
                                            <p:fltVal val="0"/>
                                          </p:val>
                                        </p:tav>
                                        <p:tav tm="100000">
                                          <p:val>
                                            <p:fltVal val="1"/>
                                          </p:val>
                                        </p:tav>
                                      </p:tavLst>
                                    </p:anim>
                                    <p:anim calcmode="lin" valueType="num">
                                      <p:cBhvr>
                                        <p:cTn id="34" dur="3000" fill="hold"/>
                                        <p:tgtEl>
                                          <p:spTgt spid="203"/>
                                        </p:tgtEl>
                                        <p:attrNameLst>
                                          <p:attrName>ppt_y</p:attrName>
                                        </p:attrNameLst>
                                      </p:cBhvr>
                                      <p:tavLst>
                                        <p:tav tm="0" fmla="#ppt_y+(sin(-2*pi*(1-$))*-#ppt_x+cos(-2*pi*(1-$))*(1-#ppt_y))*(1-$)">
                                          <p:val>
                                            <p:fltVal val="0"/>
                                          </p:val>
                                        </p:tav>
                                        <p:tav tm="100000">
                                          <p:val>
                                            <p:fltVal val="1"/>
                                          </p:val>
                                        </p:tav>
                                      </p:tavLst>
                                    </p:anim>
                                  </p:childTnLst>
                                </p:cTn>
                              </p:par>
                              <p:par>
                                <p:cTn id="35" presetID="8" presetClass="emph" presetSubtype="0" repeatCount="indefinite" fill="hold" nodeType="withEffect">
                                  <p:stCondLst>
                                    <p:cond delay="0"/>
                                  </p:stCondLst>
                                  <p:iterate type="lt">
                                    <p:tmPct val="0"/>
                                  </p:iterate>
                                  <p:childTnLst>
                                    <p:animRot by="43200000">
                                      <p:cBhvr>
                                        <p:cTn id="36" dur="3000" fill="hold"/>
                                        <p:tgtEl>
                                          <p:spTgt spid="202"/>
                                        </p:tgtEl>
                                        <p:attrNameLst>
                                          <p:attrName>r</p:attrName>
                                        </p:attrNameLst>
                                      </p:cBhvr>
                                    </p:animRot>
                                  </p:childTnLst>
                                </p:cTn>
                              </p:par>
                              <p:par>
                                <p:cTn id="37" presetID="8" presetClass="emph" presetSubtype="0" repeatCount="indefinite" fill="hold" nodeType="withEffect">
                                  <p:stCondLst>
                                    <p:cond delay="0"/>
                                  </p:stCondLst>
                                  <p:iterate type="lt">
                                    <p:tmPct val="0"/>
                                  </p:iterate>
                                  <p:childTnLst>
                                    <p:animRot by="43200000">
                                      <p:cBhvr>
                                        <p:cTn id="38" dur="3000" fill="hold"/>
                                        <p:tgtEl>
                                          <p:spTgt spid="203"/>
                                        </p:tgtEl>
                                        <p:attrNameLst>
                                          <p:attrName>r</p:attrName>
                                        </p:attrNameLst>
                                      </p:cBhvr>
                                    </p:animRot>
                                  </p:childTnLst>
                                </p:cTn>
                              </p:par>
                              <p:par>
                                <p:cTn id="39" presetID="8" presetClass="emph" presetSubtype="0" repeatCount="indefinite" fill="hold" nodeType="withEffect">
                                  <p:stCondLst>
                                    <p:cond delay="0"/>
                                  </p:stCondLst>
                                  <p:iterate type="lt">
                                    <p:tmPct val="0"/>
                                  </p:iterate>
                                  <p:childTnLst>
                                    <p:animRot by="43200000">
                                      <p:cBhvr>
                                        <p:cTn id="40" dur="3000" fill="hold"/>
                                        <p:tgtEl>
                                          <p:spTgt spid="204"/>
                                        </p:tgtEl>
                                        <p:attrNameLst>
                                          <p:attrName>r</p:attrName>
                                        </p:attrNameLst>
                                      </p:cBhvr>
                                    </p:animRot>
                                  </p:childTnLst>
                                </p:cTn>
                              </p:par>
                              <p:par>
                                <p:cTn id="41" presetID="8" presetClass="emph" presetSubtype="0" repeatCount="indefinite" fill="hold" nodeType="withEffect">
                                  <p:stCondLst>
                                    <p:cond delay="0"/>
                                  </p:stCondLst>
                                  <p:iterate type="lt">
                                    <p:tmPct val="0"/>
                                  </p:iterate>
                                  <p:childTnLst>
                                    <p:animRot by="43200000">
                                      <p:cBhvr>
                                        <p:cTn id="42" dur="3000" fill="hold"/>
                                        <p:tgtEl>
                                          <p:spTgt spid="205"/>
                                        </p:tgtEl>
                                        <p:attrNameLst>
                                          <p:attrName>r</p:attrName>
                                        </p:attrNameLst>
                                      </p:cBhvr>
                                    </p:animRot>
                                  </p:childTnLst>
                                </p:cTn>
                              </p:par>
                              <p:par>
                                <p:cTn id="43" presetID="8" presetClass="emph" presetSubtype="0" repeatCount="indefinite" fill="hold" nodeType="withEffect">
                                  <p:stCondLst>
                                    <p:cond delay="0"/>
                                  </p:stCondLst>
                                  <p:iterate type="lt">
                                    <p:tmPct val="0"/>
                                  </p:iterate>
                                  <p:childTnLst>
                                    <p:animRot by="43200000">
                                      <p:cBhvr>
                                        <p:cTn id="44" dur="3000" fill="hold"/>
                                        <p:tgtEl>
                                          <p:spTgt spid="201"/>
                                        </p:tgtEl>
                                        <p:attrNameLst>
                                          <p:attrName>r</p:attrName>
                                        </p:attrNameLst>
                                      </p:cBhvr>
                                    </p:animRot>
                                  </p:childTnLst>
                                </p:cTn>
                              </p:par>
                              <p:par>
                                <p:cTn id="45" presetID="8" presetClass="emph" presetSubtype="0" repeatCount="indefinite" fill="hold" nodeType="withEffect">
                                  <p:stCondLst>
                                    <p:cond delay="0"/>
                                  </p:stCondLst>
                                  <p:iterate type="lt">
                                    <p:tmPct val="0"/>
                                  </p:iterate>
                                  <p:childTnLst>
                                    <p:animRot by="43200000">
                                      <p:cBhvr>
                                        <p:cTn id="46" dur="3000" fill="hold"/>
                                        <p:tgtEl>
                                          <p:spTgt spid="242"/>
                                        </p:tgtEl>
                                        <p:attrNameLst>
                                          <p:attrName>r</p:attrName>
                                        </p:attrNameLst>
                                      </p:cBhvr>
                                    </p:animRot>
                                  </p:childTnLst>
                                </p:cTn>
                              </p:par>
                              <p:par>
                                <p:cTn id="47" presetID="8" presetClass="emph" presetSubtype="0" repeatCount="indefinite" fill="hold" nodeType="withEffect">
                                  <p:stCondLst>
                                    <p:cond delay="0"/>
                                  </p:stCondLst>
                                  <p:iterate type="lt">
                                    <p:tmPct val="0"/>
                                  </p:iterate>
                                  <p:childTnLst>
                                    <p:animRot by="43200000">
                                      <p:cBhvr>
                                        <p:cTn id="48" dur="3000" fill="hold"/>
                                        <p:tgtEl>
                                          <p:spTgt spid="243"/>
                                        </p:tgtEl>
                                        <p:attrNameLst>
                                          <p:attrName>r</p:attrName>
                                        </p:attrNameLst>
                                      </p:cBhvr>
                                    </p:animRot>
                                  </p:childTnLst>
                                </p:cTn>
                              </p:par>
                              <p:par>
                                <p:cTn id="49" presetID="8" presetClass="emph" presetSubtype="0" repeatCount="indefinite" fill="hold" nodeType="withEffect">
                                  <p:stCondLst>
                                    <p:cond delay="0"/>
                                  </p:stCondLst>
                                  <p:iterate type="lt">
                                    <p:tmPct val="0"/>
                                  </p:iterate>
                                  <p:childTnLst>
                                    <p:animRot by="43200000">
                                      <p:cBhvr>
                                        <p:cTn id="50" dur="3000" fill="hold"/>
                                        <p:tgtEl>
                                          <p:spTgt spid="244"/>
                                        </p:tgtEl>
                                        <p:attrNameLst>
                                          <p:attrName>r</p:attrName>
                                        </p:attrNameLst>
                                      </p:cBhvr>
                                    </p:animRot>
                                  </p:childTnLst>
                                </p:cTn>
                              </p:par>
                              <p:par>
                                <p:cTn id="51" presetID="8" presetClass="emph" presetSubtype="0" repeatCount="indefinite" fill="hold" nodeType="withEffect">
                                  <p:stCondLst>
                                    <p:cond delay="0"/>
                                  </p:stCondLst>
                                  <p:iterate type="lt">
                                    <p:tmPct val="0"/>
                                  </p:iterate>
                                  <p:childTnLst>
                                    <p:animRot by="43200000">
                                      <p:cBhvr>
                                        <p:cTn id="52" dur="3000" fill="hold"/>
                                        <p:tgtEl>
                                          <p:spTgt spid="245"/>
                                        </p:tgtEl>
                                        <p:attrNameLst>
                                          <p:attrName>r</p:attrName>
                                        </p:attrNameLst>
                                      </p:cBhvr>
                                    </p:animRot>
                                  </p:childTnLst>
                                </p:cTn>
                              </p:par>
                              <p:par>
                                <p:cTn id="53" presetID="8" presetClass="emph" presetSubtype="0" repeatCount="indefinite" fill="hold" nodeType="withEffect">
                                  <p:stCondLst>
                                    <p:cond delay="0"/>
                                  </p:stCondLst>
                                  <p:iterate type="lt">
                                    <p:tmPct val="0"/>
                                  </p:iterate>
                                  <p:childTnLst>
                                    <p:animRot by="43200000">
                                      <p:cBhvr>
                                        <p:cTn id="54" dur="3000" fill="hold"/>
                                        <p:tgtEl>
                                          <p:spTgt spid="246"/>
                                        </p:tgtEl>
                                        <p:attrNameLst>
                                          <p:attrName>r</p:attrName>
                                        </p:attrNameLst>
                                      </p:cBhvr>
                                    </p:animRot>
                                  </p:childTnLst>
                                </p:cTn>
                              </p:par>
                              <p:par>
                                <p:cTn id="55" presetID="8" presetClass="emph" presetSubtype="0" repeatCount="indefinite" fill="hold" nodeType="withEffect">
                                  <p:stCondLst>
                                    <p:cond delay="0"/>
                                  </p:stCondLst>
                                  <p:iterate type="lt">
                                    <p:tmPct val="0"/>
                                  </p:iterate>
                                  <p:childTnLst>
                                    <p:animRot by="43200000">
                                      <p:cBhvr>
                                        <p:cTn id="56" dur="3000" fill="hold"/>
                                        <p:tgtEl>
                                          <p:spTgt spid="247"/>
                                        </p:tgtEl>
                                        <p:attrNameLst>
                                          <p:attrName>r</p:attrName>
                                        </p:attrNameLst>
                                      </p:cBhvr>
                                    </p:animRot>
                                  </p:childTnLst>
                                </p:cTn>
                              </p:par>
                              <p:par>
                                <p:cTn id="57" presetID="16" presetClass="entr" presetSubtype="21" repeatCount="3000" fill="hold" grpId="0" nodeType="withEffect">
                                  <p:stCondLst>
                                    <p:cond delay="0"/>
                                  </p:stCondLst>
                                  <p:childTnLst>
                                    <p:set>
                                      <p:cBhvr>
                                        <p:cTn id="58" dur="1" fill="hold">
                                          <p:stCondLst>
                                            <p:cond delay="0"/>
                                          </p:stCondLst>
                                        </p:cTn>
                                        <p:tgtEl>
                                          <p:spTgt spid="241"/>
                                        </p:tgtEl>
                                        <p:attrNameLst>
                                          <p:attrName>style.visibility</p:attrName>
                                        </p:attrNameLst>
                                      </p:cBhvr>
                                      <p:to>
                                        <p:strVal val="visible"/>
                                      </p:to>
                                    </p:set>
                                    <p:animEffect transition="in" filter="barn(inVertical)">
                                      <p:cBhvr>
                                        <p:cTn id="59" dur="500"/>
                                        <p:tgtEl>
                                          <p:spTgt spid="241"/>
                                        </p:tgtEl>
                                      </p:cBhvr>
                                    </p:animEffect>
                                  </p:childTnLst>
                                  <p:subTnLst>
                                    <p:audio>
                                      <p:cMediaNode>
                                        <p:cTn display="0" masterRel="sameClick">
                                          <p:stCondLst>
                                            <p:cond evt="begin" delay="0">
                                              <p:tn val="5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206"/>
                    </p:tgtEl>
                  </p:cond>
                </p:stCondLst>
                <p:endSync evt="end" delay="0">
                  <p:rtn val="all"/>
                </p:endSync>
                <p:childTnLst>
                  <p:par>
                    <p:cTn id="61" fill="hold">
                      <p:stCondLst>
                        <p:cond delay="0"/>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27"/>
                                        </p:tgtEl>
                                        <p:attrNameLst>
                                          <p:attrName>style.visibility</p:attrName>
                                        </p:attrNameLst>
                                      </p:cBhvr>
                                      <p:to>
                                        <p:strVal val="visible"/>
                                      </p:to>
                                    </p:set>
                                    <p:animEffect transition="in" filter="wipe(left)">
                                      <p:cBhvr>
                                        <p:cTn id="65" dur="500"/>
                                        <p:tgtEl>
                                          <p:spTgt spid="227"/>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228"/>
                                        </p:tgtEl>
                                        <p:attrNameLst>
                                          <p:attrName>style.visibility</p:attrName>
                                        </p:attrNameLst>
                                      </p:cBhvr>
                                      <p:to>
                                        <p:strVal val="visible"/>
                                      </p:to>
                                    </p:set>
                                    <p:anim calcmode="lin" valueType="num">
                                      <p:cBhvr additive="base">
                                        <p:cTn id="70" dur="500" fill="hold"/>
                                        <p:tgtEl>
                                          <p:spTgt spid="228"/>
                                        </p:tgtEl>
                                        <p:attrNameLst>
                                          <p:attrName>ppt_x</p:attrName>
                                        </p:attrNameLst>
                                      </p:cBhvr>
                                      <p:tavLst>
                                        <p:tav tm="0">
                                          <p:val>
                                            <p:strVal val="#ppt_x"/>
                                          </p:val>
                                        </p:tav>
                                        <p:tav tm="100000">
                                          <p:val>
                                            <p:strVal val="#ppt_x"/>
                                          </p:val>
                                        </p:tav>
                                      </p:tavLst>
                                    </p:anim>
                                    <p:anim calcmode="lin" valueType="num">
                                      <p:cBhvr additive="base">
                                        <p:cTn id="71" dur="500" fill="hold"/>
                                        <p:tgtEl>
                                          <p:spTgt spid="228"/>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8" presetClass="exit" presetSubtype="32" fill="hold" grpId="1" nodeType="clickEffect">
                                  <p:stCondLst>
                                    <p:cond delay="0"/>
                                  </p:stCondLst>
                                  <p:childTnLst>
                                    <p:animEffect transition="out" filter="diamond(out)">
                                      <p:cBhvr>
                                        <p:cTn id="75" dur="500"/>
                                        <p:tgtEl>
                                          <p:spTgt spid="227"/>
                                        </p:tgtEl>
                                      </p:cBhvr>
                                    </p:animEffect>
                                    <p:set>
                                      <p:cBhvr>
                                        <p:cTn id="76" dur="1" fill="hold">
                                          <p:stCondLst>
                                            <p:cond delay="499"/>
                                          </p:stCondLst>
                                        </p:cTn>
                                        <p:tgtEl>
                                          <p:spTgt spid="227"/>
                                        </p:tgtEl>
                                        <p:attrNameLst>
                                          <p:attrName>style.visibility</p:attrName>
                                        </p:attrNameLst>
                                      </p:cBhvr>
                                      <p:to>
                                        <p:strVal val="hidden"/>
                                      </p:to>
                                    </p:set>
                                  </p:childTnLst>
                                </p:cTn>
                              </p:par>
                              <p:par>
                                <p:cTn id="77" presetID="8" presetClass="exit" presetSubtype="32" fill="hold" grpId="1" nodeType="withEffect">
                                  <p:stCondLst>
                                    <p:cond delay="0"/>
                                  </p:stCondLst>
                                  <p:childTnLst>
                                    <p:animEffect transition="out" filter="diamond(out)">
                                      <p:cBhvr>
                                        <p:cTn id="78" dur="500"/>
                                        <p:tgtEl>
                                          <p:spTgt spid="228"/>
                                        </p:tgtEl>
                                      </p:cBhvr>
                                    </p:animEffect>
                                    <p:set>
                                      <p:cBhvr>
                                        <p:cTn id="79" dur="1" fill="hold">
                                          <p:stCondLst>
                                            <p:cond delay="499"/>
                                          </p:stCondLst>
                                        </p:cTn>
                                        <p:tgtEl>
                                          <p:spTgt spid="228"/>
                                        </p:tgtEl>
                                        <p:attrNameLst>
                                          <p:attrName>style.visibility</p:attrName>
                                        </p:attrNameLst>
                                      </p:cBhvr>
                                      <p:to>
                                        <p:strVal val="hidden"/>
                                      </p:to>
                                    </p:set>
                                  </p:childTnLst>
                                </p:cTn>
                              </p:par>
                            </p:childTnLst>
                          </p:cTn>
                        </p:par>
                      </p:childTnLst>
                    </p:cTn>
                  </p:par>
                </p:childTnLst>
              </p:cTn>
              <p:nextCondLst>
                <p:cond evt="onClick" delay="0">
                  <p:tgtEl>
                    <p:spTgt spid="206"/>
                  </p:tgtEl>
                </p:cond>
              </p:nextCondLst>
            </p:seq>
            <p:seq concurrent="1" nextAc="seek">
              <p:cTn id="80" restart="whenNotActive" fill="hold" evtFilter="cancelBubble" nodeType="interactiveSeq">
                <p:stCondLst>
                  <p:cond evt="onClick" delay="0">
                    <p:tgtEl>
                      <p:spTgt spid="215"/>
                    </p:tgtEl>
                  </p:cond>
                </p:stCondLst>
                <p:endSync evt="end" delay="0">
                  <p:rtn val="all"/>
                </p:endSync>
                <p:childTnLst>
                  <p:par>
                    <p:cTn id="81" fill="hold">
                      <p:stCondLst>
                        <p:cond delay="0"/>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229"/>
                                        </p:tgtEl>
                                        <p:attrNameLst>
                                          <p:attrName>style.visibility</p:attrName>
                                        </p:attrNameLst>
                                      </p:cBhvr>
                                      <p:to>
                                        <p:strVal val="visible"/>
                                      </p:to>
                                    </p:set>
                                    <p:animEffect transition="in" filter="barn(inVertical)">
                                      <p:cBhvr>
                                        <p:cTn id="85" dur="500"/>
                                        <p:tgtEl>
                                          <p:spTgt spid="229"/>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230"/>
                                        </p:tgtEl>
                                        <p:attrNameLst>
                                          <p:attrName>style.visibility</p:attrName>
                                        </p:attrNameLst>
                                      </p:cBhvr>
                                      <p:to>
                                        <p:strVal val="visible"/>
                                      </p:to>
                                    </p:set>
                                    <p:animEffect transition="in" filter="wipe(down)">
                                      <p:cBhvr>
                                        <p:cTn id="90" dur="500"/>
                                        <p:tgtEl>
                                          <p:spTgt spid="230"/>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xit" presetSubtype="4" fill="hold" grpId="1" nodeType="clickEffect">
                                  <p:stCondLst>
                                    <p:cond delay="0"/>
                                  </p:stCondLst>
                                  <p:childTnLst>
                                    <p:anim calcmode="lin" valueType="num">
                                      <p:cBhvr additive="base">
                                        <p:cTn id="94" dur="500"/>
                                        <p:tgtEl>
                                          <p:spTgt spid="229"/>
                                        </p:tgtEl>
                                        <p:attrNameLst>
                                          <p:attrName>ppt_x</p:attrName>
                                        </p:attrNameLst>
                                      </p:cBhvr>
                                      <p:tavLst>
                                        <p:tav tm="0">
                                          <p:val>
                                            <p:strVal val="ppt_x"/>
                                          </p:val>
                                        </p:tav>
                                        <p:tav tm="100000">
                                          <p:val>
                                            <p:strVal val="ppt_x"/>
                                          </p:val>
                                        </p:tav>
                                      </p:tavLst>
                                    </p:anim>
                                    <p:anim calcmode="lin" valueType="num">
                                      <p:cBhvr additive="base">
                                        <p:cTn id="95" dur="500"/>
                                        <p:tgtEl>
                                          <p:spTgt spid="229"/>
                                        </p:tgtEl>
                                        <p:attrNameLst>
                                          <p:attrName>ppt_y</p:attrName>
                                        </p:attrNameLst>
                                      </p:cBhvr>
                                      <p:tavLst>
                                        <p:tav tm="0">
                                          <p:val>
                                            <p:strVal val="ppt_y"/>
                                          </p:val>
                                        </p:tav>
                                        <p:tav tm="100000">
                                          <p:val>
                                            <p:strVal val="1+ppt_h/2"/>
                                          </p:val>
                                        </p:tav>
                                      </p:tavLst>
                                    </p:anim>
                                    <p:set>
                                      <p:cBhvr>
                                        <p:cTn id="96" dur="1" fill="hold">
                                          <p:stCondLst>
                                            <p:cond delay="499"/>
                                          </p:stCondLst>
                                        </p:cTn>
                                        <p:tgtEl>
                                          <p:spTgt spid="229"/>
                                        </p:tgtEl>
                                        <p:attrNameLst>
                                          <p:attrName>style.visibility</p:attrName>
                                        </p:attrNameLst>
                                      </p:cBhvr>
                                      <p:to>
                                        <p:strVal val="hidden"/>
                                      </p:to>
                                    </p:set>
                                  </p:childTnLst>
                                </p:cTn>
                              </p:par>
                              <p:par>
                                <p:cTn id="97" presetID="2" presetClass="exit" presetSubtype="4" fill="hold" grpId="1" nodeType="withEffect">
                                  <p:stCondLst>
                                    <p:cond delay="0"/>
                                  </p:stCondLst>
                                  <p:childTnLst>
                                    <p:anim calcmode="lin" valueType="num">
                                      <p:cBhvr additive="base">
                                        <p:cTn id="98" dur="500"/>
                                        <p:tgtEl>
                                          <p:spTgt spid="230"/>
                                        </p:tgtEl>
                                        <p:attrNameLst>
                                          <p:attrName>ppt_x</p:attrName>
                                        </p:attrNameLst>
                                      </p:cBhvr>
                                      <p:tavLst>
                                        <p:tav tm="0">
                                          <p:val>
                                            <p:strVal val="ppt_x"/>
                                          </p:val>
                                        </p:tav>
                                        <p:tav tm="100000">
                                          <p:val>
                                            <p:strVal val="ppt_x"/>
                                          </p:val>
                                        </p:tav>
                                      </p:tavLst>
                                    </p:anim>
                                    <p:anim calcmode="lin" valueType="num">
                                      <p:cBhvr additive="base">
                                        <p:cTn id="99" dur="500"/>
                                        <p:tgtEl>
                                          <p:spTgt spid="230"/>
                                        </p:tgtEl>
                                        <p:attrNameLst>
                                          <p:attrName>ppt_y</p:attrName>
                                        </p:attrNameLst>
                                      </p:cBhvr>
                                      <p:tavLst>
                                        <p:tav tm="0">
                                          <p:val>
                                            <p:strVal val="ppt_y"/>
                                          </p:val>
                                        </p:tav>
                                        <p:tav tm="100000">
                                          <p:val>
                                            <p:strVal val="1+ppt_h/2"/>
                                          </p:val>
                                        </p:tav>
                                      </p:tavLst>
                                    </p:anim>
                                    <p:set>
                                      <p:cBhvr>
                                        <p:cTn id="100" dur="1" fill="hold">
                                          <p:stCondLst>
                                            <p:cond delay="499"/>
                                          </p:stCondLst>
                                        </p:cTn>
                                        <p:tgtEl>
                                          <p:spTgt spid="230"/>
                                        </p:tgtEl>
                                        <p:attrNameLst>
                                          <p:attrName>style.visibility</p:attrName>
                                        </p:attrNameLst>
                                      </p:cBhvr>
                                      <p:to>
                                        <p:strVal val="hidden"/>
                                      </p:to>
                                    </p:set>
                                  </p:childTnLst>
                                </p:cTn>
                              </p:par>
                            </p:childTnLst>
                          </p:cTn>
                        </p:par>
                      </p:childTnLst>
                    </p:cTn>
                  </p:par>
                </p:childTnLst>
              </p:cTn>
              <p:nextCondLst>
                <p:cond evt="onClick" delay="0">
                  <p:tgtEl>
                    <p:spTgt spid="215"/>
                  </p:tgtEl>
                </p:cond>
              </p:nextCondLst>
            </p:seq>
            <p:seq concurrent="1" nextAc="seek">
              <p:cTn id="101" restart="whenNotActive" fill="hold" evtFilter="cancelBubble" nodeType="interactiveSeq">
                <p:stCondLst>
                  <p:cond evt="onClick" delay="0">
                    <p:tgtEl>
                      <p:spTgt spid="218"/>
                    </p:tgtEl>
                  </p:cond>
                </p:stCondLst>
                <p:endSync evt="end" delay="0">
                  <p:rtn val="all"/>
                </p:endSync>
                <p:childTnLst>
                  <p:par>
                    <p:cTn id="102" fill="hold">
                      <p:stCondLst>
                        <p:cond delay="0"/>
                      </p:stCondLst>
                      <p:childTnLst>
                        <p:par>
                          <p:cTn id="103" fill="hold">
                            <p:stCondLst>
                              <p:cond delay="0"/>
                            </p:stCondLst>
                            <p:childTnLst>
                              <p:par>
                                <p:cTn id="104" presetID="16" presetClass="entr" presetSubtype="21" fill="hold" grpId="0" nodeType="clickEffect">
                                  <p:stCondLst>
                                    <p:cond delay="0"/>
                                  </p:stCondLst>
                                  <p:childTnLst>
                                    <p:set>
                                      <p:cBhvr>
                                        <p:cTn id="105" dur="1" fill="hold">
                                          <p:stCondLst>
                                            <p:cond delay="0"/>
                                          </p:stCondLst>
                                        </p:cTn>
                                        <p:tgtEl>
                                          <p:spTgt spid="231"/>
                                        </p:tgtEl>
                                        <p:attrNameLst>
                                          <p:attrName>style.visibility</p:attrName>
                                        </p:attrNameLst>
                                      </p:cBhvr>
                                      <p:to>
                                        <p:strVal val="visible"/>
                                      </p:to>
                                    </p:set>
                                    <p:animEffect transition="in" filter="barn(inVertical)">
                                      <p:cBhvr>
                                        <p:cTn id="106" dur="500"/>
                                        <p:tgtEl>
                                          <p:spTgt spid="231"/>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232"/>
                                        </p:tgtEl>
                                        <p:attrNameLst>
                                          <p:attrName>style.visibility</p:attrName>
                                        </p:attrNameLst>
                                      </p:cBhvr>
                                      <p:to>
                                        <p:strVal val="visible"/>
                                      </p:to>
                                    </p:set>
                                    <p:animEffect transition="in" filter="fade">
                                      <p:cBhvr>
                                        <p:cTn id="111" dur="500"/>
                                        <p:tgtEl>
                                          <p:spTgt spid="232"/>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xit" presetSubtype="4" fill="hold" grpId="1" nodeType="clickEffect">
                                  <p:stCondLst>
                                    <p:cond delay="0"/>
                                  </p:stCondLst>
                                  <p:childTnLst>
                                    <p:animEffect transition="out" filter="wipe(down)">
                                      <p:cBhvr>
                                        <p:cTn id="115" dur="500"/>
                                        <p:tgtEl>
                                          <p:spTgt spid="231"/>
                                        </p:tgtEl>
                                      </p:cBhvr>
                                    </p:animEffect>
                                    <p:set>
                                      <p:cBhvr>
                                        <p:cTn id="116" dur="1" fill="hold">
                                          <p:stCondLst>
                                            <p:cond delay="499"/>
                                          </p:stCondLst>
                                        </p:cTn>
                                        <p:tgtEl>
                                          <p:spTgt spid="231"/>
                                        </p:tgtEl>
                                        <p:attrNameLst>
                                          <p:attrName>style.visibility</p:attrName>
                                        </p:attrNameLst>
                                      </p:cBhvr>
                                      <p:to>
                                        <p:strVal val="hidden"/>
                                      </p:to>
                                    </p:set>
                                  </p:childTnLst>
                                </p:cTn>
                              </p:par>
                              <p:par>
                                <p:cTn id="117" presetID="22" presetClass="exit" presetSubtype="4" fill="hold" grpId="1" nodeType="withEffect">
                                  <p:stCondLst>
                                    <p:cond delay="0"/>
                                  </p:stCondLst>
                                  <p:childTnLst>
                                    <p:animEffect transition="out" filter="wipe(down)">
                                      <p:cBhvr>
                                        <p:cTn id="118" dur="500"/>
                                        <p:tgtEl>
                                          <p:spTgt spid="232"/>
                                        </p:tgtEl>
                                      </p:cBhvr>
                                    </p:animEffect>
                                    <p:set>
                                      <p:cBhvr>
                                        <p:cTn id="119" dur="1" fill="hold">
                                          <p:stCondLst>
                                            <p:cond delay="499"/>
                                          </p:stCondLst>
                                        </p:cTn>
                                        <p:tgtEl>
                                          <p:spTgt spid="232"/>
                                        </p:tgtEl>
                                        <p:attrNameLst>
                                          <p:attrName>style.visibility</p:attrName>
                                        </p:attrNameLst>
                                      </p:cBhvr>
                                      <p:to>
                                        <p:strVal val="hidden"/>
                                      </p:to>
                                    </p:set>
                                  </p:childTnLst>
                                </p:cTn>
                              </p:par>
                            </p:childTnLst>
                          </p:cTn>
                        </p:par>
                      </p:childTnLst>
                    </p:cTn>
                  </p:par>
                </p:childTnLst>
              </p:cTn>
              <p:nextCondLst>
                <p:cond evt="onClick" delay="0">
                  <p:tgtEl>
                    <p:spTgt spid="218"/>
                  </p:tgtEl>
                </p:cond>
              </p:nextCondLst>
            </p:seq>
            <p:seq concurrent="1" nextAc="seek">
              <p:cTn id="120" restart="whenNotActive" fill="hold" evtFilter="cancelBubble" nodeType="interactiveSeq">
                <p:stCondLst>
                  <p:cond evt="onClick" delay="0">
                    <p:tgtEl>
                      <p:spTgt spid="221"/>
                    </p:tgtEl>
                  </p:cond>
                </p:stCondLst>
                <p:endSync evt="end" delay="0">
                  <p:rtn val="all"/>
                </p:endSync>
                <p:childTnLst>
                  <p:par>
                    <p:cTn id="121" fill="hold">
                      <p:stCondLst>
                        <p:cond delay="0"/>
                      </p:stCondLst>
                      <p:childTnLst>
                        <p:par>
                          <p:cTn id="122" fill="hold">
                            <p:stCondLst>
                              <p:cond delay="0"/>
                            </p:stCondLst>
                            <p:childTnLst>
                              <p:par>
                                <p:cTn id="123" presetID="16" presetClass="entr" presetSubtype="21" fill="hold" grpId="0" nodeType="clickEffect">
                                  <p:stCondLst>
                                    <p:cond delay="0"/>
                                  </p:stCondLst>
                                  <p:childTnLst>
                                    <p:set>
                                      <p:cBhvr>
                                        <p:cTn id="124" dur="1" fill="hold">
                                          <p:stCondLst>
                                            <p:cond delay="0"/>
                                          </p:stCondLst>
                                        </p:cTn>
                                        <p:tgtEl>
                                          <p:spTgt spid="233"/>
                                        </p:tgtEl>
                                        <p:attrNameLst>
                                          <p:attrName>style.visibility</p:attrName>
                                        </p:attrNameLst>
                                      </p:cBhvr>
                                      <p:to>
                                        <p:strVal val="visible"/>
                                      </p:to>
                                    </p:set>
                                    <p:animEffect transition="in" filter="barn(inVertical)">
                                      <p:cBhvr>
                                        <p:cTn id="125" dur="500"/>
                                        <p:tgtEl>
                                          <p:spTgt spid="233"/>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1" fill="hold" grpId="0" nodeType="clickEffect">
                                  <p:stCondLst>
                                    <p:cond delay="0"/>
                                  </p:stCondLst>
                                  <p:childTnLst>
                                    <p:set>
                                      <p:cBhvr>
                                        <p:cTn id="129" dur="1" fill="hold">
                                          <p:stCondLst>
                                            <p:cond delay="0"/>
                                          </p:stCondLst>
                                        </p:cTn>
                                        <p:tgtEl>
                                          <p:spTgt spid="234"/>
                                        </p:tgtEl>
                                        <p:attrNameLst>
                                          <p:attrName>style.visibility</p:attrName>
                                        </p:attrNameLst>
                                      </p:cBhvr>
                                      <p:to>
                                        <p:strVal val="visible"/>
                                      </p:to>
                                    </p:set>
                                    <p:animEffect transition="in" filter="wipe(up)">
                                      <p:cBhvr>
                                        <p:cTn id="130" dur="500"/>
                                        <p:tgtEl>
                                          <p:spTgt spid="234"/>
                                        </p:tgtEl>
                                      </p:cBhvr>
                                    </p:animEffect>
                                  </p:childTnLst>
                                </p:cTn>
                              </p:par>
                            </p:childTnLst>
                          </p:cTn>
                        </p:par>
                      </p:childTnLst>
                    </p:cTn>
                  </p:par>
                  <p:par>
                    <p:cTn id="131" fill="hold">
                      <p:stCondLst>
                        <p:cond delay="indefinite"/>
                      </p:stCondLst>
                      <p:childTnLst>
                        <p:par>
                          <p:cTn id="132" fill="hold">
                            <p:stCondLst>
                              <p:cond delay="0"/>
                            </p:stCondLst>
                            <p:childTnLst>
                              <p:par>
                                <p:cTn id="133" presetID="2" presetClass="exit" presetSubtype="4" fill="hold" grpId="1" nodeType="clickEffect">
                                  <p:stCondLst>
                                    <p:cond delay="0"/>
                                  </p:stCondLst>
                                  <p:childTnLst>
                                    <p:anim calcmode="lin" valueType="num">
                                      <p:cBhvr additive="base">
                                        <p:cTn id="134" dur="500"/>
                                        <p:tgtEl>
                                          <p:spTgt spid="233"/>
                                        </p:tgtEl>
                                        <p:attrNameLst>
                                          <p:attrName>ppt_x</p:attrName>
                                        </p:attrNameLst>
                                      </p:cBhvr>
                                      <p:tavLst>
                                        <p:tav tm="0">
                                          <p:val>
                                            <p:strVal val="ppt_x"/>
                                          </p:val>
                                        </p:tav>
                                        <p:tav tm="100000">
                                          <p:val>
                                            <p:strVal val="ppt_x"/>
                                          </p:val>
                                        </p:tav>
                                      </p:tavLst>
                                    </p:anim>
                                    <p:anim calcmode="lin" valueType="num">
                                      <p:cBhvr additive="base">
                                        <p:cTn id="135" dur="500"/>
                                        <p:tgtEl>
                                          <p:spTgt spid="233"/>
                                        </p:tgtEl>
                                        <p:attrNameLst>
                                          <p:attrName>ppt_y</p:attrName>
                                        </p:attrNameLst>
                                      </p:cBhvr>
                                      <p:tavLst>
                                        <p:tav tm="0">
                                          <p:val>
                                            <p:strVal val="ppt_y"/>
                                          </p:val>
                                        </p:tav>
                                        <p:tav tm="100000">
                                          <p:val>
                                            <p:strVal val="1+ppt_h/2"/>
                                          </p:val>
                                        </p:tav>
                                      </p:tavLst>
                                    </p:anim>
                                    <p:set>
                                      <p:cBhvr>
                                        <p:cTn id="136" dur="1" fill="hold">
                                          <p:stCondLst>
                                            <p:cond delay="499"/>
                                          </p:stCondLst>
                                        </p:cTn>
                                        <p:tgtEl>
                                          <p:spTgt spid="233"/>
                                        </p:tgtEl>
                                        <p:attrNameLst>
                                          <p:attrName>style.visibility</p:attrName>
                                        </p:attrNameLst>
                                      </p:cBhvr>
                                      <p:to>
                                        <p:strVal val="hidden"/>
                                      </p:to>
                                    </p:set>
                                  </p:childTnLst>
                                </p:cTn>
                              </p:par>
                              <p:par>
                                <p:cTn id="137" presetID="2" presetClass="exit" presetSubtype="4" fill="hold" grpId="1" nodeType="withEffect">
                                  <p:stCondLst>
                                    <p:cond delay="0"/>
                                  </p:stCondLst>
                                  <p:childTnLst>
                                    <p:anim calcmode="lin" valueType="num">
                                      <p:cBhvr additive="base">
                                        <p:cTn id="138" dur="500"/>
                                        <p:tgtEl>
                                          <p:spTgt spid="234"/>
                                        </p:tgtEl>
                                        <p:attrNameLst>
                                          <p:attrName>ppt_x</p:attrName>
                                        </p:attrNameLst>
                                      </p:cBhvr>
                                      <p:tavLst>
                                        <p:tav tm="0">
                                          <p:val>
                                            <p:strVal val="ppt_x"/>
                                          </p:val>
                                        </p:tav>
                                        <p:tav tm="100000">
                                          <p:val>
                                            <p:strVal val="ppt_x"/>
                                          </p:val>
                                        </p:tav>
                                      </p:tavLst>
                                    </p:anim>
                                    <p:anim calcmode="lin" valueType="num">
                                      <p:cBhvr additive="base">
                                        <p:cTn id="139" dur="500"/>
                                        <p:tgtEl>
                                          <p:spTgt spid="234"/>
                                        </p:tgtEl>
                                        <p:attrNameLst>
                                          <p:attrName>ppt_y</p:attrName>
                                        </p:attrNameLst>
                                      </p:cBhvr>
                                      <p:tavLst>
                                        <p:tav tm="0">
                                          <p:val>
                                            <p:strVal val="ppt_y"/>
                                          </p:val>
                                        </p:tav>
                                        <p:tav tm="100000">
                                          <p:val>
                                            <p:strVal val="1+ppt_h/2"/>
                                          </p:val>
                                        </p:tav>
                                      </p:tavLst>
                                    </p:anim>
                                    <p:set>
                                      <p:cBhvr>
                                        <p:cTn id="140" dur="1" fill="hold">
                                          <p:stCondLst>
                                            <p:cond delay="499"/>
                                          </p:stCondLst>
                                        </p:cTn>
                                        <p:tgtEl>
                                          <p:spTgt spid="234"/>
                                        </p:tgtEl>
                                        <p:attrNameLst>
                                          <p:attrName>style.visibility</p:attrName>
                                        </p:attrNameLst>
                                      </p:cBhvr>
                                      <p:to>
                                        <p:strVal val="hidden"/>
                                      </p:to>
                                    </p:set>
                                  </p:childTnLst>
                                </p:cTn>
                              </p:par>
                            </p:childTnLst>
                          </p:cTn>
                        </p:par>
                      </p:childTnLst>
                    </p:cTn>
                  </p:par>
                </p:childTnLst>
              </p:cTn>
              <p:nextCondLst>
                <p:cond evt="onClick" delay="0">
                  <p:tgtEl>
                    <p:spTgt spid="221"/>
                  </p:tgtEl>
                </p:cond>
              </p:nextCondLst>
            </p:seq>
            <p:seq concurrent="1" nextAc="seek">
              <p:cTn id="141" restart="whenNotActive" fill="hold" evtFilter="cancelBubble" nodeType="interactiveSeq">
                <p:stCondLst>
                  <p:cond evt="onClick" delay="0">
                    <p:tgtEl>
                      <p:spTgt spid="224"/>
                    </p:tgtEl>
                  </p:cond>
                </p:stCondLst>
                <p:endSync evt="end" delay="0">
                  <p:rtn val="all"/>
                </p:endSync>
                <p:childTnLst>
                  <p:par>
                    <p:cTn id="142" fill="hold">
                      <p:stCondLst>
                        <p:cond delay="0"/>
                      </p:stCondLst>
                      <p:childTnLst>
                        <p:par>
                          <p:cTn id="143" fill="hold">
                            <p:stCondLst>
                              <p:cond delay="0"/>
                            </p:stCondLst>
                            <p:childTnLst>
                              <p:par>
                                <p:cTn id="144" presetID="21" presetClass="entr" presetSubtype="1" fill="hold" grpId="0" nodeType="clickEffect">
                                  <p:stCondLst>
                                    <p:cond delay="0"/>
                                  </p:stCondLst>
                                  <p:childTnLst>
                                    <p:set>
                                      <p:cBhvr>
                                        <p:cTn id="145" dur="1" fill="hold">
                                          <p:stCondLst>
                                            <p:cond delay="0"/>
                                          </p:stCondLst>
                                        </p:cTn>
                                        <p:tgtEl>
                                          <p:spTgt spid="236"/>
                                        </p:tgtEl>
                                        <p:attrNameLst>
                                          <p:attrName>style.visibility</p:attrName>
                                        </p:attrNameLst>
                                      </p:cBhvr>
                                      <p:to>
                                        <p:strVal val="visible"/>
                                      </p:to>
                                    </p:set>
                                    <p:animEffect transition="in" filter="wheel(1)">
                                      <p:cBhvr>
                                        <p:cTn id="146" dur="1000"/>
                                        <p:tgtEl>
                                          <p:spTgt spid="236"/>
                                        </p:tgtEl>
                                      </p:cBhvr>
                                    </p:animEffect>
                                  </p:childTnLst>
                                </p:cTn>
                              </p:par>
                            </p:childTnLst>
                          </p:cTn>
                        </p:par>
                      </p:childTnLst>
                    </p:cTn>
                  </p:par>
                  <p:par>
                    <p:cTn id="147" fill="hold">
                      <p:stCondLst>
                        <p:cond delay="indefinite"/>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235"/>
                                        </p:tgtEl>
                                        <p:attrNameLst>
                                          <p:attrName>style.visibility</p:attrName>
                                        </p:attrNameLst>
                                      </p:cBhvr>
                                      <p:to>
                                        <p:strVal val="visible"/>
                                      </p:to>
                                    </p:set>
                                    <p:animEffect transition="in" filter="wipe(down)">
                                      <p:cBhvr>
                                        <p:cTn id="151" dur="500"/>
                                        <p:tgtEl>
                                          <p:spTgt spid="235"/>
                                        </p:tgtEl>
                                      </p:cBhvr>
                                    </p:animEffect>
                                  </p:childTnLst>
                                </p:cTn>
                              </p:par>
                            </p:childTnLst>
                          </p:cTn>
                        </p:par>
                      </p:childTnLst>
                    </p:cTn>
                  </p:par>
                  <p:par>
                    <p:cTn id="152" fill="hold">
                      <p:stCondLst>
                        <p:cond delay="indefinite"/>
                      </p:stCondLst>
                      <p:childTnLst>
                        <p:par>
                          <p:cTn id="153" fill="hold">
                            <p:stCondLst>
                              <p:cond delay="0"/>
                            </p:stCondLst>
                            <p:childTnLst>
                              <p:par>
                                <p:cTn id="154" presetID="3" presetClass="exit" presetSubtype="10" fill="hold" grpId="1" nodeType="clickEffect">
                                  <p:stCondLst>
                                    <p:cond delay="0"/>
                                  </p:stCondLst>
                                  <p:childTnLst>
                                    <p:animEffect transition="out" filter="blinds(horizontal)">
                                      <p:cBhvr>
                                        <p:cTn id="155" dur="500"/>
                                        <p:tgtEl>
                                          <p:spTgt spid="236"/>
                                        </p:tgtEl>
                                      </p:cBhvr>
                                    </p:animEffect>
                                    <p:set>
                                      <p:cBhvr>
                                        <p:cTn id="156" dur="1" fill="hold">
                                          <p:stCondLst>
                                            <p:cond delay="499"/>
                                          </p:stCondLst>
                                        </p:cTn>
                                        <p:tgtEl>
                                          <p:spTgt spid="236"/>
                                        </p:tgtEl>
                                        <p:attrNameLst>
                                          <p:attrName>style.visibility</p:attrName>
                                        </p:attrNameLst>
                                      </p:cBhvr>
                                      <p:to>
                                        <p:strVal val="hidden"/>
                                      </p:to>
                                    </p:set>
                                  </p:childTnLst>
                                </p:cTn>
                              </p:par>
                              <p:par>
                                <p:cTn id="157" presetID="3" presetClass="exit" presetSubtype="10" fill="hold" grpId="1" nodeType="withEffect">
                                  <p:stCondLst>
                                    <p:cond delay="0"/>
                                  </p:stCondLst>
                                  <p:childTnLst>
                                    <p:animEffect transition="out" filter="blinds(horizontal)">
                                      <p:cBhvr>
                                        <p:cTn id="158" dur="500"/>
                                        <p:tgtEl>
                                          <p:spTgt spid="235"/>
                                        </p:tgtEl>
                                      </p:cBhvr>
                                    </p:animEffect>
                                    <p:set>
                                      <p:cBhvr>
                                        <p:cTn id="159" dur="1" fill="hold">
                                          <p:stCondLst>
                                            <p:cond delay="499"/>
                                          </p:stCondLst>
                                        </p:cTn>
                                        <p:tgtEl>
                                          <p:spTgt spid="235"/>
                                        </p:tgtEl>
                                        <p:attrNameLst>
                                          <p:attrName>style.visibility</p:attrName>
                                        </p:attrNameLst>
                                      </p:cBhvr>
                                      <p:to>
                                        <p:strVal val="hidden"/>
                                      </p:to>
                                    </p:set>
                                  </p:childTnLst>
                                </p:cTn>
                              </p:par>
                            </p:childTnLst>
                          </p:cTn>
                        </p:par>
                      </p:childTnLst>
                    </p:cTn>
                  </p:par>
                </p:childTnLst>
              </p:cTn>
              <p:nextCondLst>
                <p:cond evt="onClick" delay="0">
                  <p:tgtEl>
                    <p:spTgt spid="224"/>
                  </p:tgtEl>
                </p:cond>
              </p:nextCondLst>
            </p:seq>
            <p:seq concurrent="1" nextAc="seek">
              <p:cTn id="160" restart="whenNotActive" fill="hold" evtFilter="cancelBubble" nodeType="interactiveSeq">
                <p:stCondLst>
                  <p:cond evt="onClick" delay="0">
                    <p:tgtEl>
                      <p:spTgt spid="209"/>
                    </p:tgtEl>
                  </p:cond>
                </p:stCondLst>
                <p:endSync evt="end" delay="0">
                  <p:rtn val="all"/>
                </p:endSync>
                <p:childTnLst>
                  <p:par>
                    <p:cTn id="161" fill="hold">
                      <p:stCondLst>
                        <p:cond delay="0"/>
                      </p:stCondLst>
                      <p:childTnLst>
                        <p:par>
                          <p:cTn id="162" fill="hold">
                            <p:stCondLst>
                              <p:cond delay="0"/>
                            </p:stCondLst>
                            <p:childTnLst>
                              <p:par>
                                <p:cTn id="163" presetID="22" presetClass="entr" presetSubtype="4" fill="hold" grpId="0" nodeType="clickEffect">
                                  <p:stCondLst>
                                    <p:cond delay="0"/>
                                  </p:stCondLst>
                                  <p:childTnLst>
                                    <p:set>
                                      <p:cBhvr>
                                        <p:cTn id="164" dur="1" fill="hold">
                                          <p:stCondLst>
                                            <p:cond delay="0"/>
                                          </p:stCondLst>
                                        </p:cTn>
                                        <p:tgtEl>
                                          <p:spTgt spid="237"/>
                                        </p:tgtEl>
                                        <p:attrNameLst>
                                          <p:attrName>style.visibility</p:attrName>
                                        </p:attrNameLst>
                                      </p:cBhvr>
                                      <p:to>
                                        <p:strVal val="visible"/>
                                      </p:to>
                                    </p:set>
                                    <p:animEffect transition="in" filter="wipe(down)">
                                      <p:cBhvr>
                                        <p:cTn id="165" dur="500"/>
                                        <p:tgtEl>
                                          <p:spTgt spid="237"/>
                                        </p:tgtEl>
                                      </p:cBhvr>
                                    </p:animEffect>
                                  </p:childTnLst>
                                </p:cTn>
                              </p:par>
                            </p:childTnLst>
                          </p:cTn>
                        </p:par>
                      </p:childTnLst>
                    </p:cTn>
                  </p:par>
                  <p:par>
                    <p:cTn id="166" fill="hold">
                      <p:stCondLst>
                        <p:cond delay="indefinite"/>
                      </p:stCondLst>
                      <p:childTnLst>
                        <p:par>
                          <p:cTn id="167" fill="hold">
                            <p:stCondLst>
                              <p:cond delay="0"/>
                            </p:stCondLst>
                            <p:childTnLst>
                              <p:par>
                                <p:cTn id="168" presetID="16" presetClass="entr" presetSubtype="21" fill="hold" grpId="0" nodeType="clickEffect">
                                  <p:stCondLst>
                                    <p:cond delay="0"/>
                                  </p:stCondLst>
                                  <p:childTnLst>
                                    <p:set>
                                      <p:cBhvr>
                                        <p:cTn id="169" dur="1" fill="hold">
                                          <p:stCondLst>
                                            <p:cond delay="0"/>
                                          </p:stCondLst>
                                        </p:cTn>
                                        <p:tgtEl>
                                          <p:spTgt spid="238"/>
                                        </p:tgtEl>
                                        <p:attrNameLst>
                                          <p:attrName>style.visibility</p:attrName>
                                        </p:attrNameLst>
                                      </p:cBhvr>
                                      <p:to>
                                        <p:strVal val="visible"/>
                                      </p:to>
                                    </p:set>
                                    <p:animEffect transition="in" filter="barn(inVertical)">
                                      <p:cBhvr>
                                        <p:cTn id="170" dur="500"/>
                                        <p:tgtEl>
                                          <p:spTgt spid="238"/>
                                        </p:tgtEl>
                                      </p:cBhvr>
                                    </p:animEffect>
                                  </p:childTnLst>
                                </p:cTn>
                              </p:par>
                            </p:childTnLst>
                          </p:cTn>
                        </p:par>
                      </p:childTnLst>
                    </p:cTn>
                  </p:par>
                  <p:par>
                    <p:cTn id="171" fill="hold">
                      <p:stCondLst>
                        <p:cond delay="indefinite"/>
                      </p:stCondLst>
                      <p:childTnLst>
                        <p:par>
                          <p:cTn id="172" fill="hold">
                            <p:stCondLst>
                              <p:cond delay="0"/>
                            </p:stCondLst>
                            <p:childTnLst>
                              <p:par>
                                <p:cTn id="173" presetID="2" presetClass="exit" presetSubtype="4" fill="hold" grpId="1" nodeType="clickEffect">
                                  <p:stCondLst>
                                    <p:cond delay="0"/>
                                  </p:stCondLst>
                                  <p:childTnLst>
                                    <p:anim calcmode="lin" valueType="num">
                                      <p:cBhvr additive="base">
                                        <p:cTn id="174" dur="500"/>
                                        <p:tgtEl>
                                          <p:spTgt spid="237"/>
                                        </p:tgtEl>
                                        <p:attrNameLst>
                                          <p:attrName>ppt_x</p:attrName>
                                        </p:attrNameLst>
                                      </p:cBhvr>
                                      <p:tavLst>
                                        <p:tav tm="0">
                                          <p:val>
                                            <p:strVal val="ppt_x"/>
                                          </p:val>
                                        </p:tav>
                                        <p:tav tm="100000">
                                          <p:val>
                                            <p:strVal val="ppt_x"/>
                                          </p:val>
                                        </p:tav>
                                      </p:tavLst>
                                    </p:anim>
                                    <p:anim calcmode="lin" valueType="num">
                                      <p:cBhvr additive="base">
                                        <p:cTn id="175" dur="500"/>
                                        <p:tgtEl>
                                          <p:spTgt spid="237"/>
                                        </p:tgtEl>
                                        <p:attrNameLst>
                                          <p:attrName>ppt_y</p:attrName>
                                        </p:attrNameLst>
                                      </p:cBhvr>
                                      <p:tavLst>
                                        <p:tav tm="0">
                                          <p:val>
                                            <p:strVal val="ppt_y"/>
                                          </p:val>
                                        </p:tav>
                                        <p:tav tm="100000">
                                          <p:val>
                                            <p:strVal val="1+ppt_h/2"/>
                                          </p:val>
                                        </p:tav>
                                      </p:tavLst>
                                    </p:anim>
                                    <p:set>
                                      <p:cBhvr>
                                        <p:cTn id="176" dur="1" fill="hold">
                                          <p:stCondLst>
                                            <p:cond delay="499"/>
                                          </p:stCondLst>
                                        </p:cTn>
                                        <p:tgtEl>
                                          <p:spTgt spid="237"/>
                                        </p:tgtEl>
                                        <p:attrNameLst>
                                          <p:attrName>style.visibility</p:attrName>
                                        </p:attrNameLst>
                                      </p:cBhvr>
                                      <p:to>
                                        <p:strVal val="hidden"/>
                                      </p:to>
                                    </p:set>
                                  </p:childTnLst>
                                </p:cTn>
                              </p:par>
                              <p:par>
                                <p:cTn id="177" presetID="2" presetClass="exit" presetSubtype="4" fill="hold" grpId="1" nodeType="withEffect">
                                  <p:stCondLst>
                                    <p:cond delay="0"/>
                                  </p:stCondLst>
                                  <p:childTnLst>
                                    <p:anim calcmode="lin" valueType="num">
                                      <p:cBhvr additive="base">
                                        <p:cTn id="178" dur="500"/>
                                        <p:tgtEl>
                                          <p:spTgt spid="238"/>
                                        </p:tgtEl>
                                        <p:attrNameLst>
                                          <p:attrName>ppt_x</p:attrName>
                                        </p:attrNameLst>
                                      </p:cBhvr>
                                      <p:tavLst>
                                        <p:tav tm="0">
                                          <p:val>
                                            <p:strVal val="ppt_x"/>
                                          </p:val>
                                        </p:tav>
                                        <p:tav tm="100000">
                                          <p:val>
                                            <p:strVal val="ppt_x"/>
                                          </p:val>
                                        </p:tav>
                                      </p:tavLst>
                                    </p:anim>
                                    <p:anim calcmode="lin" valueType="num">
                                      <p:cBhvr additive="base">
                                        <p:cTn id="179" dur="500"/>
                                        <p:tgtEl>
                                          <p:spTgt spid="238"/>
                                        </p:tgtEl>
                                        <p:attrNameLst>
                                          <p:attrName>ppt_y</p:attrName>
                                        </p:attrNameLst>
                                      </p:cBhvr>
                                      <p:tavLst>
                                        <p:tav tm="0">
                                          <p:val>
                                            <p:strVal val="ppt_y"/>
                                          </p:val>
                                        </p:tav>
                                        <p:tav tm="100000">
                                          <p:val>
                                            <p:strVal val="1+ppt_h/2"/>
                                          </p:val>
                                        </p:tav>
                                      </p:tavLst>
                                    </p:anim>
                                    <p:set>
                                      <p:cBhvr>
                                        <p:cTn id="180" dur="1" fill="hold">
                                          <p:stCondLst>
                                            <p:cond delay="499"/>
                                          </p:stCondLst>
                                        </p:cTn>
                                        <p:tgtEl>
                                          <p:spTgt spid="238"/>
                                        </p:tgtEl>
                                        <p:attrNameLst>
                                          <p:attrName>style.visibility</p:attrName>
                                        </p:attrNameLst>
                                      </p:cBhvr>
                                      <p:to>
                                        <p:strVal val="hidden"/>
                                      </p:to>
                                    </p:set>
                                  </p:childTnLst>
                                </p:cTn>
                              </p:par>
                            </p:childTnLst>
                          </p:cTn>
                        </p:par>
                      </p:childTnLst>
                    </p:cTn>
                  </p:par>
                </p:childTnLst>
              </p:cTn>
              <p:nextCondLst>
                <p:cond evt="onClick" delay="0">
                  <p:tgtEl>
                    <p:spTgt spid="209"/>
                  </p:tgtEl>
                </p:cond>
              </p:nextCondLst>
            </p:seq>
            <p:seq concurrent="1" nextAc="seek">
              <p:cTn id="181" restart="whenNotActive" fill="hold" evtFilter="cancelBubble" nodeType="interactiveSeq">
                <p:stCondLst>
                  <p:cond evt="onClick" delay="0">
                    <p:tgtEl>
                      <p:spTgt spid="212"/>
                    </p:tgtEl>
                  </p:cond>
                </p:stCondLst>
                <p:endSync evt="end" delay="0">
                  <p:rtn val="all"/>
                </p:endSync>
                <p:childTnLst>
                  <p:par>
                    <p:cTn id="182" fill="hold">
                      <p:stCondLst>
                        <p:cond delay="0"/>
                      </p:stCondLst>
                      <p:childTnLst>
                        <p:par>
                          <p:cTn id="183" fill="hold">
                            <p:stCondLst>
                              <p:cond delay="0"/>
                            </p:stCondLst>
                            <p:childTnLst>
                              <p:par>
                                <p:cTn id="184" presetID="21" presetClass="entr" presetSubtype="1" fill="hold" grpId="0" nodeType="clickEffect">
                                  <p:stCondLst>
                                    <p:cond delay="0"/>
                                  </p:stCondLst>
                                  <p:childTnLst>
                                    <p:set>
                                      <p:cBhvr>
                                        <p:cTn id="185" dur="1" fill="hold">
                                          <p:stCondLst>
                                            <p:cond delay="0"/>
                                          </p:stCondLst>
                                        </p:cTn>
                                        <p:tgtEl>
                                          <p:spTgt spid="239"/>
                                        </p:tgtEl>
                                        <p:attrNameLst>
                                          <p:attrName>style.visibility</p:attrName>
                                        </p:attrNameLst>
                                      </p:cBhvr>
                                      <p:to>
                                        <p:strVal val="visible"/>
                                      </p:to>
                                    </p:set>
                                    <p:animEffect transition="in" filter="wheel(1)">
                                      <p:cBhvr>
                                        <p:cTn id="186" dur="1000"/>
                                        <p:tgtEl>
                                          <p:spTgt spid="239"/>
                                        </p:tgtEl>
                                      </p:cBhvr>
                                    </p:animEffect>
                                  </p:childTnLst>
                                </p:cTn>
                              </p:par>
                            </p:childTnLst>
                          </p:cTn>
                        </p:par>
                      </p:childTnLst>
                    </p:cTn>
                  </p:par>
                  <p:par>
                    <p:cTn id="187" fill="hold">
                      <p:stCondLst>
                        <p:cond delay="indefinite"/>
                      </p:stCondLst>
                      <p:childTnLst>
                        <p:par>
                          <p:cTn id="188" fill="hold">
                            <p:stCondLst>
                              <p:cond delay="0"/>
                            </p:stCondLst>
                            <p:childTnLst>
                              <p:par>
                                <p:cTn id="189" presetID="42" presetClass="entr" presetSubtype="0" fill="hold" grpId="0" nodeType="clickEffect">
                                  <p:stCondLst>
                                    <p:cond delay="0"/>
                                  </p:stCondLst>
                                  <p:childTnLst>
                                    <p:set>
                                      <p:cBhvr>
                                        <p:cTn id="190" dur="1" fill="hold">
                                          <p:stCondLst>
                                            <p:cond delay="0"/>
                                          </p:stCondLst>
                                        </p:cTn>
                                        <p:tgtEl>
                                          <p:spTgt spid="240"/>
                                        </p:tgtEl>
                                        <p:attrNameLst>
                                          <p:attrName>style.visibility</p:attrName>
                                        </p:attrNameLst>
                                      </p:cBhvr>
                                      <p:to>
                                        <p:strVal val="visible"/>
                                      </p:to>
                                    </p:set>
                                    <p:animEffect transition="in" filter="fade">
                                      <p:cBhvr>
                                        <p:cTn id="191" dur="1000"/>
                                        <p:tgtEl>
                                          <p:spTgt spid="240"/>
                                        </p:tgtEl>
                                      </p:cBhvr>
                                    </p:animEffect>
                                    <p:anim calcmode="lin" valueType="num">
                                      <p:cBhvr>
                                        <p:cTn id="192" dur="1000" fill="hold"/>
                                        <p:tgtEl>
                                          <p:spTgt spid="240"/>
                                        </p:tgtEl>
                                        <p:attrNameLst>
                                          <p:attrName>ppt_x</p:attrName>
                                        </p:attrNameLst>
                                      </p:cBhvr>
                                      <p:tavLst>
                                        <p:tav tm="0">
                                          <p:val>
                                            <p:strVal val="#ppt_x"/>
                                          </p:val>
                                        </p:tav>
                                        <p:tav tm="100000">
                                          <p:val>
                                            <p:strVal val="#ppt_x"/>
                                          </p:val>
                                        </p:tav>
                                      </p:tavLst>
                                    </p:anim>
                                    <p:anim calcmode="lin" valueType="num">
                                      <p:cBhvr>
                                        <p:cTn id="193" dur="1000" fill="hold"/>
                                        <p:tgtEl>
                                          <p:spTgt spid="240"/>
                                        </p:tgtEl>
                                        <p:attrNameLst>
                                          <p:attrName>ppt_y</p:attrName>
                                        </p:attrNameLst>
                                      </p:cBhvr>
                                      <p:tavLst>
                                        <p:tav tm="0">
                                          <p:val>
                                            <p:strVal val="#ppt_y+.1"/>
                                          </p:val>
                                        </p:tav>
                                        <p:tav tm="100000">
                                          <p:val>
                                            <p:strVal val="#ppt_y"/>
                                          </p:val>
                                        </p:tav>
                                      </p:tavLst>
                                    </p:anim>
                                  </p:childTnLst>
                                </p:cTn>
                              </p:par>
                            </p:childTnLst>
                          </p:cTn>
                        </p:par>
                      </p:childTnLst>
                    </p:cTn>
                  </p:par>
                  <p:par>
                    <p:cTn id="194" fill="hold">
                      <p:stCondLst>
                        <p:cond delay="indefinite"/>
                      </p:stCondLst>
                      <p:childTnLst>
                        <p:par>
                          <p:cTn id="195" fill="hold">
                            <p:stCondLst>
                              <p:cond delay="0"/>
                            </p:stCondLst>
                            <p:childTnLst>
                              <p:par>
                                <p:cTn id="196" presetID="42" presetClass="exit" presetSubtype="0" fill="hold" grpId="1" nodeType="clickEffect">
                                  <p:stCondLst>
                                    <p:cond delay="0"/>
                                  </p:stCondLst>
                                  <p:childTnLst>
                                    <p:animEffect transition="out" filter="fade">
                                      <p:cBhvr>
                                        <p:cTn id="197" dur="1000"/>
                                        <p:tgtEl>
                                          <p:spTgt spid="239"/>
                                        </p:tgtEl>
                                      </p:cBhvr>
                                    </p:animEffect>
                                    <p:anim calcmode="lin" valueType="num">
                                      <p:cBhvr>
                                        <p:cTn id="198" dur="1000"/>
                                        <p:tgtEl>
                                          <p:spTgt spid="239"/>
                                        </p:tgtEl>
                                        <p:attrNameLst>
                                          <p:attrName>ppt_x</p:attrName>
                                        </p:attrNameLst>
                                      </p:cBhvr>
                                      <p:tavLst>
                                        <p:tav tm="0">
                                          <p:val>
                                            <p:strVal val="ppt_x"/>
                                          </p:val>
                                        </p:tav>
                                        <p:tav tm="100000">
                                          <p:val>
                                            <p:strVal val="ppt_x"/>
                                          </p:val>
                                        </p:tav>
                                      </p:tavLst>
                                    </p:anim>
                                    <p:anim calcmode="lin" valueType="num">
                                      <p:cBhvr>
                                        <p:cTn id="199" dur="1000"/>
                                        <p:tgtEl>
                                          <p:spTgt spid="239"/>
                                        </p:tgtEl>
                                        <p:attrNameLst>
                                          <p:attrName>ppt_y</p:attrName>
                                        </p:attrNameLst>
                                      </p:cBhvr>
                                      <p:tavLst>
                                        <p:tav tm="0">
                                          <p:val>
                                            <p:strVal val="ppt_y"/>
                                          </p:val>
                                        </p:tav>
                                        <p:tav tm="100000">
                                          <p:val>
                                            <p:strVal val="ppt_y+.1"/>
                                          </p:val>
                                        </p:tav>
                                      </p:tavLst>
                                    </p:anim>
                                    <p:set>
                                      <p:cBhvr>
                                        <p:cTn id="200" dur="1" fill="hold">
                                          <p:stCondLst>
                                            <p:cond delay="999"/>
                                          </p:stCondLst>
                                        </p:cTn>
                                        <p:tgtEl>
                                          <p:spTgt spid="239"/>
                                        </p:tgtEl>
                                        <p:attrNameLst>
                                          <p:attrName>style.visibility</p:attrName>
                                        </p:attrNameLst>
                                      </p:cBhvr>
                                      <p:to>
                                        <p:strVal val="hidden"/>
                                      </p:to>
                                    </p:set>
                                  </p:childTnLst>
                                </p:cTn>
                              </p:par>
                              <p:par>
                                <p:cTn id="201" presetID="42" presetClass="exit" presetSubtype="0" fill="hold" grpId="1" nodeType="withEffect">
                                  <p:stCondLst>
                                    <p:cond delay="0"/>
                                  </p:stCondLst>
                                  <p:childTnLst>
                                    <p:animEffect transition="out" filter="fade">
                                      <p:cBhvr>
                                        <p:cTn id="202" dur="1000"/>
                                        <p:tgtEl>
                                          <p:spTgt spid="240"/>
                                        </p:tgtEl>
                                      </p:cBhvr>
                                    </p:animEffect>
                                    <p:anim calcmode="lin" valueType="num">
                                      <p:cBhvr>
                                        <p:cTn id="203" dur="1000"/>
                                        <p:tgtEl>
                                          <p:spTgt spid="240"/>
                                        </p:tgtEl>
                                        <p:attrNameLst>
                                          <p:attrName>ppt_x</p:attrName>
                                        </p:attrNameLst>
                                      </p:cBhvr>
                                      <p:tavLst>
                                        <p:tav tm="0">
                                          <p:val>
                                            <p:strVal val="ppt_x"/>
                                          </p:val>
                                        </p:tav>
                                        <p:tav tm="100000">
                                          <p:val>
                                            <p:strVal val="ppt_x"/>
                                          </p:val>
                                        </p:tav>
                                      </p:tavLst>
                                    </p:anim>
                                    <p:anim calcmode="lin" valueType="num">
                                      <p:cBhvr>
                                        <p:cTn id="204" dur="1000"/>
                                        <p:tgtEl>
                                          <p:spTgt spid="240"/>
                                        </p:tgtEl>
                                        <p:attrNameLst>
                                          <p:attrName>ppt_y</p:attrName>
                                        </p:attrNameLst>
                                      </p:cBhvr>
                                      <p:tavLst>
                                        <p:tav tm="0">
                                          <p:val>
                                            <p:strVal val="ppt_y"/>
                                          </p:val>
                                        </p:tav>
                                        <p:tav tm="100000">
                                          <p:val>
                                            <p:strVal val="ppt_y+.1"/>
                                          </p:val>
                                        </p:tav>
                                      </p:tavLst>
                                    </p:anim>
                                    <p:set>
                                      <p:cBhvr>
                                        <p:cTn id="205" dur="1" fill="hold">
                                          <p:stCondLst>
                                            <p:cond delay="999"/>
                                          </p:stCondLst>
                                        </p:cTn>
                                        <p:tgtEl>
                                          <p:spTgt spid="240"/>
                                        </p:tgtEl>
                                        <p:attrNameLst>
                                          <p:attrName>style.visibility</p:attrName>
                                        </p:attrNameLst>
                                      </p:cBhvr>
                                      <p:to>
                                        <p:strVal val="hidden"/>
                                      </p:to>
                                    </p:set>
                                  </p:childTnLst>
                                </p:cTn>
                              </p:par>
                            </p:childTnLst>
                          </p:cTn>
                        </p:par>
                      </p:childTnLst>
                    </p:cTn>
                  </p:par>
                </p:childTnLst>
              </p:cTn>
              <p:nextCondLst>
                <p:cond evt="onClick" delay="0">
                  <p:tgtEl>
                    <p:spTgt spid="212"/>
                  </p:tgtEl>
                </p:cond>
              </p:nextCondLst>
            </p:seq>
          </p:childTnLst>
        </p:cTn>
      </p:par>
    </p:tnLst>
    <p:bldLst>
      <p:bldP spid="227" grpId="0" animBg="1"/>
      <p:bldP spid="227" grpId="1" animBg="1"/>
      <p:bldP spid="228" grpId="0" animBg="1"/>
      <p:bldP spid="228" grpId="1" animBg="1"/>
      <p:bldP spid="229" grpId="0" animBg="1"/>
      <p:bldP spid="229" grpId="1" animBg="1"/>
      <p:bldP spid="230" grpId="0" animBg="1"/>
      <p:bldP spid="230" grpId="1" animBg="1"/>
      <p:bldP spid="231" grpId="0" animBg="1"/>
      <p:bldP spid="231" grpId="1" animBg="1"/>
      <p:bldP spid="232" grpId="0" animBg="1"/>
      <p:bldP spid="232" grpId="1" animBg="1"/>
      <p:bldP spid="233" grpId="0" animBg="1"/>
      <p:bldP spid="233" grpId="1" animBg="1"/>
      <p:bldP spid="234" grpId="0" animBg="1"/>
      <p:bldP spid="234" grpId="1" animBg="1"/>
      <p:bldP spid="235" grpId="0" animBg="1"/>
      <p:bldP spid="235" grpId="1" animBg="1"/>
      <p:bldP spid="236" grpId="0" animBg="1"/>
      <p:bldP spid="236" grpId="1" animBg="1"/>
      <p:bldP spid="237" grpId="0" animBg="1"/>
      <p:bldP spid="237" grpId="1" animBg="1"/>
      <p:bldP spid="238" grpId="0" animBg="1"/>
      <p:bldP spid="238" grpId="1" animBg="1"/>
      <p:bldP spid="239" grpId="0" animBg="1"/>
      <p:bldP spid="239" grpId="1" animBg="1"/>
      <p:bldP spid="240" grpId="0" animBg="1"/>
      <p:bldP spid="240" grpId="1" animBg="1"/>
      <p:bldP spid="24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4E6B5B-AA83-03AC-C53C-47594B5F35DA}"/>
            </a:ext>
          </a:extLst>
        </p:cNvPr>
        <p:cNvGrpSpPr/>
        <p:nvPr/>
      </p:nvGrpSpPr>
      <p:grpSpPr>
        <a:xfrm>
          <a:off x="0" y="0"/>
          <a:ext cx="0" cy="0"/>
          <a:chOff x="0" y="0"/>
          <a:chExt cx="0" cy="0"/>
        </a:xfrm>
      </p:grpSpPr>
      <p:pic>
        <p:nvPicPr>
          <p:cNvPr id="14" name="Picture 13" descr="A landscape with mountains and sun&#10;&#10;Description automatically generated">
            <a:extLst>
              <a:ext uri="{FF2B5EF4-FFF2-40B4-BE49-F238E27FC236}">
                <a16:creationId xmlns:a16="http://schemas.microsoft.com/office/drawing/2014/main" id="{11498320-8C37-FE9A-7B7F-7298FA13073E}"/>
              </a:ext>
            </a:extLst>
          </p:cNvPr>
          <p:cNvPicPr>
            <a:picLocks noChangeAspect="1"/>
          </p:cNvPicPr>
          <p:nvPr/>
        </p:nvPicPr>
        <p:blipFill rotWithShape="1">
          <a:blip r:embed="rId2">
            <a:extLst>
              <a:ext uri="{28A0092B-C50C-407E-A947-70E740481C1C}">
                <a14:useLocalDpi xmlns:a14="http://schemas.microsoft.com/office/drawing/2010/main" val="0"/>
              </a:ext>
            </a:extLst>
          </a:blip>
          <a:srcRect t="4415" b="15798"/>
          <a:stretch/>
        </p:blipFill>
        <p:spPr>
          <a:xfrm>
            <a:off x="0" y="11"/>
            <a:ext cx="12192000" cy="6857989"/>
          </a:xfrm>
          <a:prstGeom prst="rect">
            <a:avLst/>
          </a:prstGeom>
        </p:spPr>
      </p:pic>
      <p:pic>
        <p:nvPicPr>
          <p:cNvPr id="2" name="Picture 3">
            <a:extLst>
              <a:ext uri="{FF2B5EF4-FFF2-40B4-BE49-F238E27FC236}">
                <a16:creationId xmlns:a16="http://schemas.microsoft.com/office/drawing/2014/main" id="{B1C0FB05-3061-FFB4-12F4-0BCEDF0AAC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818" y="472326"/>
            <a:ext cx="2450431" cy="314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79A43B1E-D325-A18A-86F0-2E1A891CDC2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89304" y="413636"/>
            <a:ext cx="2517312" cy="3119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ED30084-43D4-F7CC-E323-442BF9869020}"/>
              </a:ext>
            </a:extLst>
          </p:cNvPr>
          <p:cNvSpPr txBox="1">
            <a:spLocks noChangeArrowheads="1"/>
          </p:cNvSpPr>
          <p:nvPr/>
        </p:nvSpPr>
        <p:spPr bwMode="auto">
          <a:xfrm>
            <a:off x="5318418" y="2085272"/>
            <a:ext cx="7008147" cy="1953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lnSpc>
                <a:spcPct val="150000"/>
              </a:lnSpc>
            </a:pPr>
            <a:r>
              <a:rPr lang="en-US" altLang="en-US" sz="2800" b="1" dirty="0" err="1">
                <a:latin typeface="Times New Roman" panose="02020603050405020304" pitchFamily="18" charset="0"/>
                <a:cs typeface="Times New Roman" panose="02020603050405020304" pitchFamily="18" charset="0"/>
              </a:rPr>
              <a:t>Câu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truyện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sự</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tích</a:t>
            </a:r>
            <a:r>
              <a:rPr lang="en-US" altLang="en-US" sz="2800" b="1" dirty="0">
                <a:latin typeface="Times New Roman" panose="02020603050405020304" pitchFamily="18" charset="0"/>
                <a:cs typeface="Times New Roman" panose="02020603050405020304" pitchFamily="18" charset="0"/>
              </a:rPr>
              <a:t> Bánh </a:t>
            </a:r>
            <a:r>
              <a:rPr lang="en-US" altLang="en-US" sz="2800" b="1" dirty="0" err="1">
                <a:latin typeface="Times New Roman" panose="02020603050405020304" pitchFamily="18" charset="0"/>
                <a:cs typeface="Times New Roman" panose="02020603050405020304" pitchFamily="18" charset="0"/>
              </a:rPr>
              <a:t>chưng</a:t>
            </a:r>
            <a:r>
              <a:rPr lang="en-US" altLang="en-US" sz="2800" b="1" dirty="0">
                <a:latin typeface="Times New Roman" panose="02020603050405020304" pitchFamily="18" charset="0"/>
                <a:cs typeface="Times New Roman" panose="02020603050405020304" pitchFamily="18" charset="0"/>
              </a:rPr>
              <a:t>, bánh </a:t>
            </a:r>
            <a:r>
              <a:rPr lang="en-US" altLang="en-US" sz="2800" b="1" dirty="0" err="1">
                <a:latin typeface="Times New Roman" panose="02020603050405020304" pitchFamily="18" charset="0"/>
                <a:cs typeface="Times New Roman" panose="02020603050405020304" pitchFamily="18" charset="0"/>
              </a:rPr>
              <a:t>giày</a:t>
            </a:r>
            <a:r>
              <a:rPr lang="en-US" altLang="en-US" sz="2800" b="1" dirty="0">
                <a:latin typeface="Times New Roman" panose="02020603050405020304" pitchFamily="18" charset="0"/>
                <a:cs typeface="Times New Roman" panose="02020603050405020304" pitchFamily="18" charset="0"/>
              </a:rPr>
              <a:t> </a:t>
            </a:r>
            <a:endParaRPr lang="vi-VN" altLang="en-US" sz="2800" b="1" dirty="0">
              <a:latin typeface="Times New Roman" panose="02020603050405020304" pitchFamily="18" charset="0"/>
              <a:cs typeface="Times New Roman" panose="02020603050405020304" pitchFamily="18" charset="0"/>
            </a:endParaRPr>
          </a:p>
          <a:p>
            <a:pPr algn="ctr" eaLnBrk="1" hangingPunct="1">
              <a:lnSpc>
                <a:spcPct val="150000"/>
              </a:lnSpc>
            </a:pP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chúng</a:t>
            </a:r>
            <a:r>
              <a:rPr lang="en-US" altLang="en-US" sz="2800" b="1" dirty="0">
                <a:latin typeface="Times New Roman" panose="02020603050405020304" pitchFamily="18" charset="0"/>
                <a:cs typeface="Times New Roman" panose="02020603050405020304" pitchFamily="18" charset="0"/>
              </a:rPr>
              <a:t> ta </a:t>
            </a:r>
            <a:r>
              <a:rPr lang="en-US" altLang="en-US" sz="2800" b="1" dirty="0" err="1">
                <a:latin typeface="Times New Roman" panose="02020603050405020304" pitchFamily="18" charset="0"/>
                <a:cs typeface="Times New Roman" panose="02020603050405020304" pitchFamily="18" charset="0"/>
              </a:rPr>
              <a:t>biết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được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thức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ăn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chính</a:t>
            </a:r>
            <a:endParaRPr lang="vi-VN" altLang="en-US" sz="2800" b="1" dirty="0">
              <a:latin typeface="Times New Roman" panose="02020603050405020304" pitchFamily="18" charset="0"/>
              <a:cs typeface="Times New Roman" panose="02020603050405020304" pitchFamily="18" charset="0"/>
            </a:endParaRPr>
          </a:p>
          <a:p>
            <a:pPr algn="ctr" eaLnBrk="1" hangingPunct="1">
              <a:lnSpc>
                <a:spcPct val="150000"/>
              </a:lnSpc>
            </a:pP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cư</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dân</a:t>
            </a:r>
            <a:r>
              <a:rPr lang="en-US" altLang="en-US" sz="2800" b="1" dirty="0">
                <a:latin typeface="Times New Roman" panose="02020603050405020304" pitchFamily="18" charset="0"/>
                <a:cs typeface="Times New Roman" panose="02020603050405020304" pitchFamily="18" charset="0"/>
              </a:rPr>
              <a:t> Văn Lang, </a:t>
            </a:r>
            <a:r>
              <a:rPr lang="en-US" altLang="en-US" sz="2800" b="1" dirty="0" err="1">
                <a:latin typeface="Times New Roman" panose="02020603050405020304" pitchFamily="18" charset="0"/>
                <a:cs typeface="Times New Roman" panose="02020603050405020304" pitchFamily="18" charset="0"/>
              </a:rPr>
              <a:t>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gì</a:t>
            </a:r>
            <a:r>
              <a:rPr lang="en-US" altLang="en-US" sz="2800" b="1"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EC9D43B2-3A51-4CED-E5BC-FCB4D90E4A95}"/>
              </a:ext>
            </a:extLst>
          </p:cNvPr>
          <p:cNvSpPr txBox="1">
            <a:spLocks noChangeArrowheads="1"/>
          </p:cNvSpPr>
          <p:nvPr/>
        </p:nvSpPr>
        <p:spPr bwMode="auto">
          <a:xfrm>
            <a:off x="6228527" y="582155"/>
            <a:ext cx="5819096" cy="583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lnSpc>
                <a:spcPct val="150000"/>
              </a:lnSpc>
            </a:pPr>
            <a:r>
              <a:rPr lang="en-US" altLang="en-US" sz="2800" dirty="0" err="1">
                <a:latin typeface="Times New Roman" panose="02020603050405020304" pitchFamily="18" charset="0"/>
                <a:cs typeface="Times New Roman" panose="02020603050405020304" pitchFamily="18" charset="0"/>
              </a:rPr>
              <a:t>Thức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chính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dân</a:t>
            </a:r>
            <a:r>
              <a:rPr lang="en-US" altLang="en-US" sz="2800" dirty="0">
                <a:latin typeface="Times New Roman" panose="02020603050405020304" pitchFamily="18" charset="0"/>
                <a:cs typeface="Times New Roman" panose="02020603050405020304" pitchFamily="18" charset="0"/>
              </a:rPr>
              <a:t> Văn Lang, </a:t>
            </a:r>
            <a:r>
              <a:rPr lang="en-US" altLang="en-US" sz="2800" dirty="0" err="1">
                <a:latin typeface="Times New Roman" panose="02020603050405020304" pitchFamily="18" charset="0"/>
                <a:cs typeface="Times New Roman" panose="02020603050405020304" pitchFamily="18" charset="0"/>
              </a:rPr>
              <a:t>Âu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sản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phẩm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từ</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gạo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nếp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gạo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tẻ</a:t>
            </a:r>
            <a:r>
              <a:rPr lang="en-US" altLang="en-US" sz="2800" dirty="0">
                <a:latin typeface="Times New Roman" panose="02020603050405020304" pitchFamily="18" charset="0"/>
                <a:cs typeface="Times New Roman" panose="02020603050405020304" pitchFamily="18" charset="0"/>
              </a:rPr>
              <a:t>. </a:t>
            </a:r>
          </a:p>
          <a:p>
            <a:pPr algn="just" eaLnBrk="1" hangingPunct="1">
              <a:lnSpc>
                <a:spcPct val="150000"/>
              </a:lnSpc>
            </a:pPr>
            <a:r>
              <a:rPr lang="en-US" altLang="en-US" sz="2800" dirty="0" err="1">
                <a:latin typeface="Times New Roman" panose="02020603050405020304" pitchFamily="18" charset="0"/>
                <a:cs typeface="Times New Roman" panose="02020603050405020304" pitchFamily="18" charset="0"/>
              </a:rPr>
              <a:t>Ngoài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họ</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còn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loại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rau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thịt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cua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tôm</a:t>
            </a:r>
            <a:r>
              <a:rPr lang="en-US" altLang="en-US" sz="2800" dirty="0">
                <a:latin typeface="Times New Roman" panose="02020603050405020304" pitchFamily="18" charset="0"/>
                <a:cs typeface="Times New Roman" panose="02020603050405020304" pitchFamily="18" charset="0"/>
              </a:rPr>
              <a:t>…</a:t>
            </a:r>
          </a:p>
          <a:p>
            <a:pPr algn="just" eaLnBrk="1" hangingPunct="1">
              <a:lnSpc>
                <a:spcPct val="150000"/>
              </a:lnSpc>
            </a:pPr>
            <a:r>
              <a:rPr lang="en-US" altLang="en-US" sz="2800" dirty="0" err="1">
                <a:latin typeface="Times New Roman" panose="02020603050405020304" pitchFamily="18" charset="0"/>
                <a:cs typeface="Times New Roman" panose="02020603050405020304" pitchFamily="18" charset="0"/>
              </a:rPr>
              <a:t>Họ</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còn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dùng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vị</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nêm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nếm</a:t>
            </a:r>
            <a:r>
              <a:rPr lang="en-US" altLang="en-US" sz="2800" dirty="0">
                <a:latin typeface="Times New Roman" panose="02020603050405020304" pitchFamily="18" charset="0"/>
                <a:cs typeface="Times New Roman" panose="02020603050405020304" pitchFamily="18" charset="0"/>
              </a:rPr>
              <a:t>.</a:t>
            </a:r>
          </a:p>
          <a:p>
            <a:pPr algn="just" eaLnBrk="1" hangingPunct="1">
              <a:lnSpc>
                <a:spcPct val="150000"/>
              </a:lnSpc>
            </a:pPr>
            <a:r>
              <a:rPr lang="en-US" altLang="en-US" sz="2800" dirty="0" err="1">
                <a:latin typeface="Times New Roman" panose="02020603050405020304" pitchFamily="18" charset="0"/>
                <a:cs typeface="Times New Roman" panose="02020603050405020304" pitchFamily="18" charset="0"/>
              </a:rPr>
              <a:t>Biết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dụng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mâm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bát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muôi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đựng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thức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ăn</a:t>
            </a:r>
            <a:r>
              <a:rPr lang="en-US" altLang="en-US" sz="2800" dirty="0">
                <a:latin typeface="Times New Roman" panose="02020603050405020304" pitchFamily="18" charset="0"/>
                <a:cs typeface="Times New Roman" panose="02020603050405020304" pitchFamily="18" charset="0"/>
              </a:rPr>
              <a:t>.</a:t>
            </a:r>
          </a:p>
        </p:txBody>
      </p:sp>
      <p:grpSp>
        <p:nvGrpSpPr>
          <p:cNvPr id="6" name="Group 7">
            <a:extLst>
              <a:ext uri="{FF2B5EF4-FFF2-40B4-BE49-F238E27FC236}">
                <a16:creationId xmlns:a16="http://schemas.microsoft.com/office/drawing/2014/main" id="{2EFE273A-A9DE-405D-CF2D-843023051882}"/>
              </a:ext>
            </a:extLst>
          </p:cNvPr>
          <p:cNvGrpSpPr>
            <a:grpSpLocks/>
          </p:cNvGrpSpPr>
          <p:nvPr/>
        </p:nvGrpSpPr>
        <p:grpSpPr bwMode="auto">
          <a:xfrm>
            <a:off x="48129" y="3809398"/>
            <a:ext cx="3527425" cy="2049504"/>
            <a:chOff x="0" y="2551628"/>
            <a:chExt cx="3200400" cy="3859947"/>
          </a:xfrm>
        </p:grpSpPr>
        <p:pic>
          <p:nvPicPr>
            <p:cNvPr id="7" name="Picture 8">
              <a:extLst>
                <a:ext uri="{FF2B5EF4-FFF2-40B4-BE49-F238E27FC236}">
                  <a16:creationId xmlns:a16="http://schemas.microsoft.com/office/drawing/2014/main" id="{23789554-C3CC-A92B-10BE-30BBD6140EB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551628"/>
              <a:ext cx="32004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9">
              <a:extLst>
                <a:ext uri="{FF2B5EF4-FFF2-40B4-BE49-F238E27FC236}">
                  <a16:creationId xmlns:a16="http://schemas.microsoft.com/office/drawing/2014/main" id="{352B2700-9C27-C793-E4D6-FDFE2DDB92F3}"/>
                </a:ext>
              </a:extLst>
            </p:cNvPr>
            <p:cNvSpPr txBox="1">
              <a:spLocks noChangeArrowheads="1"/>
            </p:cNvSpPr>
            <p:nvPr/>
          </p:nvSpPr>
          <p:spPr bwMode="auto">
            <a:xfrm>
              <a:off x="304800" y="5580578"/>
              <a:ext cx="2895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 15.5</a:t>
              </a:r>
            </a:p>
            <a:p>
              <a:pPr eaLnBrk="1" hangingPunct="1"/>
              <a:r>
                <a:rPr lang="en-US" altLang="en-US" sz="2400" dirty="0" err="1">
                  <a:latin typeface="Times New Roman" panose="02020603050405020304" pitchFamily="18" charset="0"/>
                  <a:cs typeface="Times New Roman" panose="02020603050405020304" pitchFamily="18" charset="0"/>
                </a:rPr>
                <a:t>Muôi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đồng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Sơn</a:t>
              </a:r>
              <a:endParaRPr lang="en-US" altLang="en-US" sz="2400" dirty="0">
                <a:latin typeface="Times New Roman" panose="02020603050405020304" pitchFamily="18" charset="0"/>
                <a:cs typeface="Times New Roman" panose="02020603050405020304" pitchFamily="18" charset="0"/>
              </a:endParaRPr>
            </a:p>
          </p:txBody>
        </p:sp>
      </p:grpSp>
      <p:pic>
        <p:nvPicPr>
          <p:cNvPr id="9" name="Picture 2" descr="Xem cổ vật văn hóa Đông Sơn – Sa Huỳnh – Óc Eo 4">
            <a:extLst>
              <a:ext uri="{FF2B5EF4-FFF2-40B4-BE49-F238E27FC236}">
                <a16:creationId xmlns:a16="http://schemas.microsoft.com/office/drawing/2014/main" id="{033FBE81-AF60-4B3F-AD4F-62900C102C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1655" y="3605265"/>
            <a:ext cx="2411437" cy="2651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656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1DCE83E-5AC6-6CE3-344B-BC459541E60A}"/>
            </a:ext>
          </a:extLst>
        </p:cNvPr>
        <p:cNvGrpSpPr/>
        <p:nvPr/>
      </p:nvGrpSpPr>
      <p:grpSpPr>
        <a:xfrm>
          <a:off x="0" y="0"/>
          <a:ext cx="0" cy="0"/>
          <a:chOff x="0" y="0"/>
          <a:chExt cx="0" cy="0"/>
        </a:xfrm>
      </p:grpSpPr>
      <p:pic>
        <p:nvPicPr>
          <p:cNvPr id="14" name="Picture 13" descr="A landscape with mountains and sun&#10;&#10;Description automatically generated">
            <a:extLst>
              <a:ext uri="{FF2B5EF4-FFF2-40B4-BE49-F238E27FC236}">
                <a16:creationId xmlns:a16="http://schemas.microsoft.com/office/drawing/2014/main" id="{25389D23-7085-4913-2E96-5B2DAB802702}"/>
              </a:ext>
            </a:extLst>
          </p:cNvPr>
          <p:cNvPicPr>
            <a:picLocks noChangeAspect="1"/>
          </p:cNvPicPr>
          <p:nvPr/>
        </p:nvPicPr>
        <p:blipFill rotWithShape="1">
          <a:blip r:embed="rId2">
            <a:extLst>
              <a:ext uri="{28A0092B-C50C-407E-A947-70E740481C1C}">
                <a14:useLocalDpi xmlns:a14="http://schemas.microsoft.com/office/drawing/2010/main" val="0"/>
              </a:ext>
            </a:extLst>
          </a:blip>
          <a:srcRect t="4415" b="15798"/>
          <a:stretch/>
        </p:blipFill>
        <p:spPr>
          <a:xfrm>
            <a:off x="0" y="11"/>
            <a:ext cx="12192000" cy="6857989"/>
          </a:xfrm>
          <a:prstGeom prst="rect">
            <a:avLst/>
          </a:prstGeom>
        </p:spPr>
      </p:pic>
      <p:pic>
        <p:nvPicPr>
          <p:cNvPr id="2" name="Picture 3">
            <a:extLst>
              <a:ext uri="{FF2B5EF4-FFF2-40B4-BE49-F238E27FC236}">
                <a16:creationId xmlns:a16="http://schemas.microsoft.com/office/drawing/2014/main" id="{D2EF44E6-A6FE-5EE4-6DEF-642B341BEF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416971"/>
            <a:ext cx="3052762" cy="2570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4C6FD995-2B3E-9862-6A14-F356FFAC958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00927" y="3537787"/>
            <a:ext cx="3505200" cy="23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a16="http://schemas.microsoft.com/office/drawing/2014/main" id="{543E7D09-7D1D-161C-5722-09C738654B5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2374" y="597694"/>
            <a:ext cx="5709456"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a:extLst>
              <a:ext uri="{FF2B5EF4-FFF2-40B4-BE49-F238E27FC236}">
                <a16:creationId xmlns:a16="http://schemas.microsoft.com/office/drawing/2014/main" id="{1018EDBC-E2E1-3599-E50B-538E1FED79E6}"/>
              </a:ext>
            </a:extLst>
          </p:cNvPr>
          <p:cNvSpPr txBox="1">
            <a:spLocks noChangeArrowheads="1"/>
          </p:cNvSpPr>
          <p:nvPr/>
        </p:nvSpPr>
        <p:spPr bwMode="auto">
          <a:xfrm>
            <a:off x="0" y="2819400"/>
            <a:ext cx="67810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400" b="1" dirty="0" err="1">
                <a:latin typeface="Times New Roman" panose="02020603050405020304" pitchFamily="18" charset="0"/>
                <a:cs typeface="Times New Roman" panose="02020603050405020304" pitchFamily="18" charset="0"/>
              </a:rPr>
              <a:t>Hình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thuyền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được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khắc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trên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trống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đồng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Ngọc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Lũ</a:t>
            </a:r>
            <a:endParaRPr lang="en-US" altLang="en-US" sz="2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E3482FC-AEEB-08B4-D2B6-063E17FAA684}"/>
              </a:ext>
            </a:extLst>
          </p:cNvPr>
          <p:cNvSpPr txBox="1">
            <a:spLocks noChangeArrowheads="1"/>
          </p:cNvSpPr>
          <p:nvPr/>
        </p:nvSpPr>
        <p:spPr bwMode="auto">
          <a:xfrm>
            <a:off x="7101892" y="1000905"/>
            <a:ext cx="4769266" cy="4539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lnSpc>
                <a:spcPct val="150000"/>
              </a:lnSpc>
            </a:pPr>
            <a:r>
              <a:rPr lang="en-US" altLang="en-US" sz="2800" b="1" dirty="0">
                <a:latin typeface="Times New Roman" panose="02020603050405020304" pitchFamily="18" charset="0"/>
                <a:cs typeface="Times New Roman" panose="02020603050405020304" pitchFamily="18" charset="0"/>
              </a:rPr>
              <a:t>Qua </a:t>
            </a:r>
            <a:r>
              <a:rPr lang="en-US" altLang="en-US" sz="2800" b="1" dirty="0" err="1">
                <a:latin typeface="Times New Roman" panose="02020603050405020304" pitchFamily="18" charset="0"/>
                <a:cs typeface="Times New Roman" panose="02020603050405020304" pitchFamily="18" charset="0"/>
              </a:rPr>
              <a:t>những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ảnh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này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hãy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biết</a:t>
            </a:r>
            <a:r>
              <a:rPr lang="en-US" altLang="en-US" sz="2800" b="1" dirty="0">
                <a:latin typeface="Times New Roman" panose="02020603050405020304" pitchFamily="18" charset="0"/>
                <a:cs typeface="Times New Roman" panose="02020603050405020304" pitchFamily="18" charset="0"/>
              </a:rPr>
              <a:t>:</a:t>
            </a:r>
          </a:p>
          <a:p>
            <a:pPr algn="just" eaLnBrk="1" hangingPunct="1">
              <a:lnSpc>
                <a:spcPct val="150000"/>
              </a:lnSpc>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Phương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tiện</a:t>
            </a:r>
            <a:r>
              <a:rPr lang="en-US" altLang="en-US" sz="2800" b="1" dirty="0">
                <a:latin typeface="Times New Roman" panose="02020603050405020304" pitchFamily="18" charset="0"/>
                <a:cs typeface="Times New Roman" panose="02020603050405020304" pitchFamily="18" charset="0"/>
              </a:rPr>
              <a:t> di </a:t>
            </a:r>
            <a:r>
              <a:rPr lang="en-US" altLang="en-US" sz="2800" b="1" dirty="0" err="1">
                <a:latin typeface="Times New Roman" panose="02020603050405020304" pitchFamily="18" charset="0"/>
                <a:cs typeface="Times New Roman" panose="02020603050405020304" pitchFamily="18" charset="0"/>
              </a:rPr>
              <a:t>chuyển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chủ</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yếu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cư</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dân</a:t>
            </a:r>
            <a:r>
              <a:rPr lang="en-US" altLang="en-US" sz="2800" b="1" dirty="0">
                <a:latin typeface="Times New Roman" panose="02020603050405020304" pitchFamily="18" charset="0"/>
                <a:cs typeface="Times New Roman" panose="02020603050405020304" pitchFamily="18" charset="0"/>
              </a:rPr>
              <a:t> Văn Lang, </a:t>
            </a:r>
            <a:r>
              <a:rPr lang="en-US" altLang="en-US" sz="2800" b="1" dirty="0" err="1">
                <a:latin typeface="Times New Roman" panose="02020603050405020304" pitchFamily="18" charset="0"/>
                <a:cs typeface="Times New Roman" panose="02020603050405020304" pitchFamily="18" charset="0"/>
              </a:rPr>
              <a:t>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gì</a:t>
            </a:r>
            <a:r>
              <a:rPr lang="en-US" altLang="en-US" sz="2800" b="1" dirty="0">
                <a:latin typeface="Times New Roman" panose="02020603050405020304" pitchFamily="18" charset="0"/>
                <a:cs typeface="Times New Roman" panose="02020603050405020304" pitchFamily="18" charset="0"/>
              </a:rPr>
              <a:t>?</a:t>
            </a:r>
          </a:p>
          <a:p>
            <a:pPr algn="just" eaLnBrk="1" hangingPunct="1">
              <a:lnSpc>
                <a:spcPct val="150000"/>
              </a:lnSpc>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Kiểu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nhà</a:t>
            </a:r>
            <a:r>
              <a:rPr lang="en-US" altLang="en-US" sz="2800" b="1" dirty="0">
                <a:latin typeface="Times New Roman" panose="02020603050405020304" pitchFamily="18" charset="0"/>
                <a:cs typeface="Times New Roman" panose="02020603050405020304" pitchFamily="18" charset="0"/>
              </a:rPr>
              <a:t> ở </a:t>
            </a:r>
            <a:r>
              <a:rPr lang="en-US" altLang="en-US" sz="2800" b="1" dirty="0" err="1">
                <a:latin typeface="Times New Roman" panose="02020603050405020304" pitchFamily="18" charset="0"/>
                <a:cs typeface="Times New Roman" panose="02020603050405020304" pitchFamily="18" charset="0"/>
              </a:rPr>
              <a:t>đặc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trưng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cư</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dân</a:t>
            </a:r>
            <a:r>
              <a:rPr lang="en-US" altLang="en-US" sz="2800" b="1" dirty="0">
                <a:latin typeface="Times New Roman" panose="02020603050405020304" pitchFamily="18" charset="0"/>
                <a:cs typeface="Times New Roman" panose="02020603050405020304" pitchFamily="18" charset="0"/>
              </a:rPr>
              <a:t> Văn Lang, </a:t>
            </a:r>
            <a:r>
              <a:rPr lang="en-US" altLang="en-US" sz="2800" b="1" dirty="0" err="1">
                <a:latin typeface="Times New Roman" panose="02020603050405020304" pitchFamily="18" charset="0"/>
                <a:cs typeface="Times New Roman" panose="02020603050405020304" pitchFamily="18" charset="0"/>
              </a:rPr>
              <a:t>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gì</a:t>
            </a:r>
            <a:r>
              <a:rPr lang="en-US" altLang="en-US" sz="2800" b="1"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FCC571CD-8254-A895-EEB8-033F3517BF02}"/>
              </a:ext>
            </a:extLst>
          </p:cNvPr>
          <p:cNvSpPr txBox="1">
            <a:spLocks noChangeArrowheads="1"/>
          </p:cNvSpPr>
          <p:nvPr/>
        </p:nvSpPr>
        <p:spPr bwMode="auto">
          <a:xfrm>
            <a:off x="-28823" y="5946951"/>
            <a:ext cx="776199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vi-VN" altLang="en-US" sz="2400" b="1" dirty="0">
                <a:latin typeface="Times New Roman" panose="02020603050405020304" pitchFamily="18" charset="0"/>
                <a:cs typeface="Times New Roman" panose="02020603050405020304" pitchFamily="18" charset="0"/>
              </a:rPr>
              <a:t>Hình 15.7</a:t>
            </a:r>
          </a:p>
          <a:p>
            <a:pPr algn="ctr" eaLnBrk="1" hangingPunct="1"/>
            <a:r>
              <a:rPr lang="vi-VN" altLang="en-US" sz="2400" b="1" dirty="0">
                <a:latin typeface="Times New Roman" panose="02020603050405020304" pitchFamily="18" charset="0"/>
                <a:cs typeface="Times New Roman" panose="02020603050405020304" pitchFamily="18" charset="0"/>
              </a:rPr>
              <a:t>Hình vẽ mô phỏng nhà sàn của cư dân Văn Lang, Âu Lạc</a:t>
            </a:r>
            <a:endParaRPr lang="en-US" alt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521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2"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7" grpId="1"/>
      <p:bldP spid="7" grpId="2"/>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ECBF4E-E5ED-30BC-6D3E-41D250480F79}"/>
            </a:ext>
          </a:extLst>
        </p:cNvPr>
        <p:cNvGrpSpPr/>
        <p:nvPr/>
      </p:nvGrpSpPr>
      <p:grpSpPr>
        <a:xfrm>
          <a:off x="0" y="0"/>
          <a:ext cx="0" cy="0"/>
          <a:chOff x="0" y="0"/>
          <a:chExt cx="0" cy="0"/>
        </a:xfrm>
      </p:grpSpPr>
      <p:pic>
        <p:nvPicPr>
          <p:cNvPr id="14" name="Picture 13" descr="A landscape with mountains and sun&#10;&#10;Description automatically generated">
            <a:extLst>
              <a:ext uri="{FF2B5EF4-FFF2-40B4-BE49-F238E27FC236}">
                <a16:creationId xmlns:a16="http://schemas.microsoft.com/office/drawing/2014/main" id="{DA5CD3FE-B9C0-B954-80C1-92B62F655214}"/>
              </a:ext>
            </a:extLst>
          </p:cNvPr>
          <p:cNvPicPr>
            <a:picLocks noChangeAspect="1"/>
          </p:cNvPicPr>
          <p:nvPr/>
        </p:nvPicPr>
        <p:blipFill rotWithShape="1">
          <a:blip r:embed="rId2">
            <a:extLst>
              <a:ext uri="{28A0092B-C50C-407E-A947-70E740481C1C}">
                <a14:useLocalDpi xmlns:a14="http://schemas.microsoft.com/office/drawing/2010/main" val="0"/>
              </a:ext>
            </a:extLst>
          </a:blip>
          <a:srcRect t="4415" b="15798"/>
          <a:stretch/>
        </p:blipFill>
        <p:spPr>
          <a:xfrm>
            <a:off x="0" y="11"/>
            <a:ext cx="12192000" cy="6857989"/>
          </a:xfrm>
          <a:prstGeom prst="rect">
            <a:avLst/>
          </a:prstGeom>
        </p:spPr>
      </p:pic>
      <p:pic>
        <p:nvPicPr>
          <p:cNvPr id="2" name="Picture 3">
            <a:extLst>
              <a:ext uri="{FF2B5EF4-FFF2-40B4-BE49-F238E27FC236}">
                <a16:creationId xmlns:a16="http://schemas.microsoft.com/office/drawing/2014/main" id="{4DDDDFAB-C8DB-0F02-0D34-849EFFE0C30F}"/>
              </a:ext>
            </a:extLst>
          </p:cNvPr>
          <p:cNvPicPr>
            <a:picLocks noChangeAspect="1"/>
          </p:cNvPicPr>
          <p:nvPr/>
        </p:nvPicPr>
        <p:blipFill>
          <a:blip r:embed="rId3">
            <a:extLst>
              <a:ext uri="{28A0092B-C50C-407E-A947-70E740481C1C}">
                <a14:useLocalDpi xmlns:a14="http://schemas.microsoft.com/office/drawing/2010/main" val="0"/>
              </a:ext>
            </a:extLst>
          </a:blip>
          <a:srcRect r="51855"/>
          <a:stretch>
            <a:fillRect/>
          </a:stretch>
        </p:blipFill>
        <p:spPr bwMode="auto">
          <a:xfrm>
            <a:off x="1029950" y="368970"/>
            <a:ext cx="4239882" cy="2538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37CC2FE4-D3ED-F2FC-5E79-462A61ABC17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4991" y="3400927"/>
            <a:ext cx="4239882" cy="297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5">
            <a:extLst>
              <a:ext uri="{FF2B5EF4-FFF2-40B4-BE49-F238E27FC236}">
                <a16:creationId xmlns:a16="http://schemas.microsoft.com/office/drawing/2014/main" id="{01BA512D-5562-D0D7-83E7-15456F56F7CD}"/>
              </a:ext>
            </a:extLst>
          </p:cNvPr>
          <p:cNvSpPr txBox="1">
            <a:spLocks noChangeArrowheads="1"/>
          </p:cNvSpPr>
          <p:nvPr/>
        </p:nvSpPr>
        <p:spPr bwMode="auto">
          <a:xfrm>
            <a:off x="1548940" y="2907049"/>
            <a:ext cx="2881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000" b="1" dirty="0">
                <a:latin typeface="Times New Roman" panose="02020603050405020304" pitchFamily="18" charset="0"/>
                <a:cs typeface="Times New Roman" panose="02020603050405020304" pitchFamily="18" charset="0"/>
              </a:rPr>
              <a:t>Trang </a:t>
            </a:r>
            <a:r>
              <a:rPr lang="en-US" altLang="en-US" sz="2000" b="1" dirty="0" err="1">
                <a:latin typeface="Times New Roman" panose="02020603050405020304" pitchFamily="18" charset="0"/>
                <a:cs typeface="Times New Roman" panose="02020603050405020304" pitchFamily="18" charset="0"/>
              </a:rPr>
              <a:t>phục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ngày</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thường</a:t>
            </a:r>
            <a:endParaRPr lang="en-US" altLang="en-US" sz="2000" b="1" dirty="0">
              <a:latin typeface="Times New Roman" panose="02020603050405020304" pitchFamily="18" charset="0"/>
              <a:cs typeface="Times New Roman" panose="02020603050405020304" pitchFamily="18" charset="0"/>
            </a:endParaRPr>
          </a:p>
        </p:txBody>
      </p:sp>
      <p:sp>
        <p:nvSpPr>
          <p:cNvPr id="5" name="TextBox 6">
            <a:extLst>
              <a:ext uri="{FF2B5EF4-FFF2-40B4-BE49-F238E27FC236}">
                <a16:creationId xmlns:a16="http://schemas.microsoft.com/office/drawing/2014/main" id="{F6136D7B-FF32-BAB7-70E5-5AD1F3E07A36}"/>
              </a:ext>
            </a:extLst>
          </p:cNvPr>
          <p:cNvSpPr txBox="1">
            <a:spLocks noChangeArrowheads="1"/>
          </p:cNvSpPr>
          <p:nvPr/>
        </p:nvSpPr>
        <p:spPr bwMode="auto">
          <a:xfrm>
            <a:off x="1617748" y="6384591"/>
            <a:ext cx="342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000" b="1">
                <a:latin typeface="Times New Roman" panose="02020603050405020304" pitchFamily="18" charset="0"/>
                <a:cs typeface="Times New Roman" panose="02020603050405020304" pitchFamily="18" charset="0"/>
              </a:rPr>
              <a:t>Trang phục trong các lễ hội</a:t>
            </a:r>
          </a:p>
        </p:txBody>
      </p:sp>
      <p:sp>
        <p:nvSpPr>
          <p:cNvPr id="6" name="TextBox 5">
            <a:extLst>
              <a:ext uri="{FF2B5EF4-FFF2-40B4-BE49-F238E27FC236}">
                <a16:creationId xmlns:a16="http://schemas.microsoft.com/office/drawing/2014/main" id="{99B4F265-7A84-6F44-79DE-793F6A9E4228}"/>
              </a:ext>
            </a:extLst>
          </p:cNvPr>
          <p:cNvSpPr txBox="1">
            <a:spLocks noChangeArrowheads="1"/>
          </p:cNvSpPr>
          <p:nvPr/>
        </p:nvSpPr>
        <p:spPr bwMode="auto">
          <a:xfrm>
            <a:off x="4888832" y="113095"/>
            <a:ext cx="730316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800" b="1" dirty="0">
                <a:latin typeface="Times New Roman" panose="02020603050405020304" pitchFamily="18" charset="0"/>
                <a:cs typeface="Times New Roman" panose="02020603050405020304" pitchFamily="18" charset="0"/>
              </a:rPr>
              <a:t>Quan </a:t>
            </a:r>
            <a:r>
              <a:rPr lang="en-US" altLang="en-US" sz="2800" b="1" dirty="0" err="1">
                <a:latin typeface="Times New Roman" panose="02020603050405020304" pitchFamily="18" charset="0"/>
                <a:cs typeface="Times New Roman" panose="02020603050405020304" pitchFamily="18" charset="0"/>
              </a:rPr>
              <a:t>sát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bức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tranh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hãy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biết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ăn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mặc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cư</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dân</a:t>
            </a:r>
            <a:r>
              <a:rPr lang="en-US" altLang="en-US" sz="2800" b="1" dirty="0">
                <a:latin typeface="Times New Roman" panose="02020603050405020304" pitchFamily="18" charset="0"/>
                <a:cs typeface="Times New Roman" panose="02020603050405020304" pitchFamily="18" charset="0"/>
              </a:rPr>
              <a:t> Văn Lang, </a:t>
            </a:r>
            <a:r>
              <a:rPr lang="en-US" altLang="en-US" sz="2800" b="1" dirty="0" err="1">
                <a:latin typeface="Times New Roman" panose="02020603050405020304" pitchFamily="18" charset="0"/>
                <a:cs typeface="Times New Roman" panose="02020603050405020304" pitchFamily="18" charset="0"/>
              </a:rPr>
              <a:t>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Lạc</a:t>
            </a:r>
            <a:r>
              <a:rPr lang="en-US" altLang="en-US" sz="2800" b="1"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FF6B5C49-9053-9371-9EF6-3BF7F86256A1}"/>
              </a:ext>
            </a:extLst>
          </p:cNvPr>
          <p:cNvSpPr txBox="1">
            <a:spLocks noChangeArrowheads="1"/>
          </p:cNvSpPr>
          <p:nvPr/>
        </p:nvSpPr>
        <p:spPr bwMode="auto">
          <a:xfrm>
            <a:off x="5475581" y="1355212"/>
            <a:ext cx="6490451"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lnSpc>
                <a:spcPct val="150000"/>
              </a:lnSpc>
            </a:pPr>
            <a:r>
              <a:rPr lang="en-US" altLang="en-US" sz="2800" dirty="0">
                <a:latin typeface="Times New Roman" panose="02020603050405020304" pitchFamily="18" charset="0"/>
                <a:cs typeface="Times New Roman" panose="02020603050405020304" pitchFamily="18" charset="0"/>
              </a:rPr>
              <a:t>Nam </a:t>
            </a:r>
            <a:r>
              <a:rPr lang="en-US" altLang="en-US" sz="2800" dirty="0" err="1">
                <a:latin typeface="Times New Roman" panose="02020603050405020304" pitchFamily="18" charset="0"/>
                <a:cs typeface="Times New Roman" panose="02020603050405020304" pitchFamily="18" charset="0"/>
              </a:rPr>
              <a:t>đóng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khố</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cởi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đất</a:t>
            </a:r>
            <a:r>
              <a:rPr lang="en-US" altLang="en-US" sz="2800" dirty="0">
                <a:latin typeface="Times New Roman" panose="02020603050405020304" pitchFamily="18" charset="0"/>
                <a:cs typeface="Times New Roman" panose="02020603050405020304" pitchFamily="18" charset="0"/>
              </a:rPr>
              <a:t>. </a:t>
            </a:r>
            <a:endParaRPr lang="vi-VN" altLang="en-US" sz="2800" dirty="0">
              <a:latin typeface="Times New Roman" panose="02020603050405020304" pitchFamily="18" charset="0"/>
              <a:cs typeface="Times New Roman" panose="02020603050405020304" pitchFamily="18" charset="0"/>
            </a:endParaRPr>
          </a:p>
          <a:p>
            <a:pPr algn="just" eaLnBrk="1" hangingPunct="1">
              <a:lnSpc>
                <a:spcPct val="150000"/>
              </a:lnSpc>
            </a:pPr>
            <a:r>
              <a:rPr lang="en-US" altLang="en-US" sz="2800" dirty="0" err="1">
                <a:latin typeface="Times New Roman" panose="02020603050405020304" pitchFamily="18" charset="0"/>
                <a:cs typeface="Times New Roman" panose="02020603050405020304" pitchFamily="18" charset="0"/>
              </a:rPr>
              <a:t>Nữ</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váy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áo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giữa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yếm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che</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ngực</a:t>
            </a:r>
            <a:r>
              <a:rPr lang="en-US" altLang="en-US" sz="2800" dirty="0">
                <a:latin typeface="Times New Roman" panose="02020603050405020304" pitchFamily="18" charset="0"/>
                <a:cs typeface="Times New Roman" panose="02020603050405020304" pitchFamily="18" charset="0"/>
              </a:rPr>
              <a:t>.</a:t>
            </a:r>
            <a:endParaRPr lang="vi-VN" altLang="en-US" sz="28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2DAA273-65B9-E0D6-1288-8B72CF609B70}"/>
              </a:ext>
            </a:extLst>
          </p:cNvPr>
          <p:cNvSpPr txBox="1"/>
          <p:nvPr/>
        </p:nvSpPr>
        <p:spPr>
          <a:xfrm>
            <a:off x="5475581" y="3729100"/>
            <a:ext cx="6208294" cy="2600199"/>
          </a:xfrm>
          <a:prstGeom prst="rect">
            <a:avLst/>
          </a:prstGeom>
          <a:noFill/>
        </p:spPr>
        <p:txBody>
          <a:bodyPr wrap="square">
            <a:spAutoFit/>
          </a:bodyPr>
          <a:lstStyle/>
          <a:p>
            <a:pPr algn="just" eaLnBrk="1" hangingPunct="1">
              <a:lnSpc>
                <a:spcPct val="150000"/>
              </a:lnSpc>
            </a:pPr>
            <a:r>
              <a:rPr lang="en-US" altLang="en-US" sz="2800" dirty="0">
                <a:latin typeface="Times New Roman" panose="02020603050405020304" pitchFamily="18" charset="0"/>
                <a:cs typeface="Times New Roman" panose="02020603050405020304" pitchFamily="18" charset="0"/>
              </a:rPr>
              <a:t>Khi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lễ</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hội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họ</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bộ</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trang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phục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sỡ</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màu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sắc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nữ</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váy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xòe</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nam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khố</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dài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đội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mũ</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chim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đeo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trang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sức</a:t>
            </a:r>
            <a:r>
              <a:rPr lang="en-US" alt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1639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5AABF16-B5B1-BA22-54B7-7487C9F6317B}"/>
            </a:ext>
          </a:extLst>
        </p:cNvPr>
        <p:cNvGrpSpPr/>
        <p:nvPr/>
      </p:nvGrpSpPr>
      <p:grpSpPr>
        <a:xfrm>
          <a:off x="0" y="0"/>
          <a:ext cx="0" cy="0"/>
          <a:chOff x="0" y="0"/>
          <a:chExt cx="0" cy="0"/>
        </a:xfrm>
      </p:grpSpPr>
      <p:pic>
        <p:nvPicPr>
          <p:cNvPr id="14" name="Picture 13" descr="A landscape with mountains and sun&#10;&#10;Description automatically generated">
            <a:extLst>
              <a:ext uri="{FF2B5EF4-FFF2-40B4-BE49-F238E27FC236}">
                <a16:creationId xmlns:a16="http://schemas.microsoft.com/office/drawing/2014/main" id="{AE4A94E4-4563-2B92-B095-3A57E1A209EC}"/>
              </a:ext>
            </a:extLst>
          </p:cNvPr>
          <p:cNvPicPr>
            <a:picLocks noChangeAspect="1"/>
          </p:cNvPicPr>
          <p:nvPr/>
        </p:nvPicPr>
        <p:blipFill rotWithShape="1">
          <a:blip r:embed="rId2">
            <a:extLst>
              <a:ext uri="{28A0092B-C50C-407E-A947-70E740481C1C}">
                <a14:useLocalDpi xmlns:a14="http://schemas.microsoft.com/office/drawing/2010/main" val="0"/>
              </a:ext>
            </a:extLst>
          </a:blip>
          <a:srcRect t="4415" b="15798"/>
          <a:stretch/>
        </p:blipFill>
        <p:spPr>
          <a:xfrm>
            <a:off x="0" y="11"/>
            <a:ext cx="12192000" cy="6857989"/>
          </a:xfrm>
          <a:prstGeom prst="rect">
            <a:avLst/>
          </a:prstGeom>
        </p:spPr>
      </p:pic>
      <p:graphicFrame>
        <p:nvGraphicFramePr>
          <p:cNvPr id="4" name="Diagram 3">
            <a:extLst>
              <a:ext uri="{FF2B5EF4-FFF2-40B4-BE49-F238E27FC236}">
                <a16:creationId xmlns:a16="http://schemas.microsoft.com/office/drawing/2014/main" id="{9FAB177A-0B07-F8C0-3208-1F25C07C4AD7}"/>
              </a:ext>
            </a:extLst>
          </p:cNvPr>
          <p:cNvGraphicFramePr/>
          <p:nvPr>
            <p:extLst>
              <p:ext uri="{D42A27DB-BD31-4B8C-83A1-F6EECF244321}">
                <p14:modId xmlns:p14="http://schemas.microsoft.com/office/powerpoint/2010/main" val="3408352007"/>
              </p:ext>
            </p:extLst>
          </p:nvPr>
        </p:nvGraphicFramePr>
        <p:xfrm>
          <a:off x="256673" y="156410"/>
          <a:ext cx="11678653" cy="65451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66989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5BE2A-E364-E567-5548-71B14CCBBBDC}"/>
            </a:ext>
          </a:extLst>
        </p:cNvPr>
        <p:cNvGrpSpPr/>
        <p:nvPr/>
      </p:nvGrpSpPr>
      <p:grpSpPr>
        <a:xfrm>
          <a:off x="0" y="0"/>
          <a:ext cx="0" cy="0"/>
          <a:chOff x="0" y="0"/>
          <a:chExt cx="0" cy="0"/>
        </a:xfrm>
      </p:grpSpPr>
      <p:pic>
        <p:nvPicPr>
          <p:cNvPr id="14" name="Picture 13" descr="A landscape with mountains and sun&#10;&#10;Description automatically generated">
            <a:extLst>
              <a:ext uri="{FF2B5EF4-FFF2-40B4-BE49-F238E27FC236}">
                <a16:creationId xmlns:a16="http://schemas.microsoft.com/office/drawing/2014/main" id="{E361B09A-253F-DBB2-C45C-FEA975A9481E}"/>
              </a:ext>
            </a:extLst>
          </p:cNvPr>
          <p:cNvPicPr>
            <a:picLocks noChangeAspect="1"/>
          </p:cNvPicPr>
          <p:nvPr/>
        </p:nvPicPr>
        <p:blipFill rotWithShape="1">
          <a:blip r:embed="rId2">
            <a:extLst>
              <a:ext uri="{28A0092B-C50C-407E-A947-70E740481C1C}">
                <a14:useLocalDpi xmlns:a14="http://schemas.microsoft.com/office/drawing/2010/main" val="0"/>
              </a:ext>
            </a:extLst>
          </a:blip>
          <a:srcRect t="4415" b="15798"/>
          <a:stretch/>
        </p:blipFill>
        <p:spPr>
          <a:xfrm>
            <a:off x="0" y="11"/>
            <a:ext cx="12192000" cy="6857989"/>
          </a:xfrm>
          <a:prstGeom prst="rect">
            <a:avLst/>
          </a:prstGeom>
        </p:spPr>
      </p:pic>
      <p:sp>
        <p:nvSpPr>
          <p:cNvPr id="3" name="TextBox 2">
            <a:extLst>
              <a:ext uri="{FF2B5EF4-FFF2-40B4-BE49-F238E27FC236}">
                <a16:creationId xmlns:a16="http://schemas.microsoft.com/office/drawing/2014/main" id="{10A251CD-6351-0084-4AE9-61DE7C547A45}"/>
              </a:ext>
            </a:extLst>
          </p:cNvPr>
          <p:cNvSpPr txBox="1"/>
          <p:nvPr/>
        </p:nvSpPr>
        <p:spPr>
          <a:xfrm>
            <a:off x="3426315" y="168249"/>
            <a:ext cx="5339369" cy="584775"/>
          </a:xfrm>
          <a:prstGeom prst="rect">
            <a:avLst/>
          </a:prstGeom>
          <a:noFill/>
        </p:spPr>
        <p:txBody>
          <a:bodyPr wrap="square">
            <a:spAutoFit/>
          </a:bodyPr>
          <a:lstStyle/>
          <a:p>
            <a:pPr eaLnBrk="1" hangingPunct="1"/>
            <a:r>
              <a:rPr lang="vi-VN" altLang="en-US" sz="3200" b="1" dirty="0">
                <a:solidFill>
                  <a:srgbClr val="C00000"/>
                </a:solidFill>
                <a:latin typeface="Times New Roman" panose="02020603050405020304" pitchFamily="18" charset="0"/>
                <a:cs typeface="Times New Roman" panose="02020603050405020304" pitchFamily="18" charset="0"/>
              </a:rPr>
              <a:t>II. ĐỜI SỐNG TINH THẦN</a:t>
            </a:r>
            <a:endParaRPr lang="en-US" altLang="en-US" sz="3200" dirty="0">
              <a:solidFill>
                <a:srgbClr val="C00000"/>
              </a:solidFill>
              <a:latin typeface="Arial" panose="020B0604020202020204" pitchFamily="34" charset="0"/>
            </a:endParaRPr>
          </a:p>
        </p:txBody>
      </p:sp>
      <p:pic>
        <p:nvPicPr>
          <p:cNvPr id="5" name="Picture 4">
            <a:extLst>
              <a:ext uri="{FF2B5EF4-FFF2-40B4-BE49-F238E27FC236}">
                <a16:creationId xmlns:a16="http://schemas.microsoft.com/office/drawing/2014/main" id="{A25DD518-271F-F543-B0F7-EAD6D6473896}"/>
              </a:ext>
            </a:extLst>
          </p:cNvPr>
          <p:cNvPicPr>
            <a:picLocks noChangeAspect="1"/>
          </p:cNvPicPr>
          <p:nvPr/>
        </p:nvPicPr>
        <p:blipFill>
          <a:blip r:embed="rId3">
            <a:extLst>
              <a:ext uri="{28A0092B-C50C-407E-A947-70E740481C1C}">
                <a14:useLocalDpi xmlns:a14="http://schemas.microsoft.com/office/drawing/2010/main" val="0"/>
              </a:ext>
            </a:extLst>
          </a:blip>
          <a:srcRect r="64151"/>
          <a:stretch>
            <a:fillRect/>
          </a:stretch>
        </p:blipFill>
        <p:spPr bwMode="auto">
          <a:xfrm>
            <a:off x="76200" y="668338"/>
            <a:ext cx="3505200" cy="603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id="{A5D3A70D-AD6D-C056-671B-184EC6064FE4}"/>
              </a:ext>
            </a:extLst>
          </p:cNvPr>
          <p:cNvGrpSpPr/>
          <p:nvPr/>
        </p:nvGrpSpPr>
        <p:grpSpPr>
          <a:xfrm>
            <a:off x="6324600" y="3429000"/>
            <a:ext cx="5867400" cy="3341688"/>
            <a:chOff x="3352800" y="3429000"/>
            <a:chExt cx="5867400" cy="3341688"/>
          </a:xfrm>
        </p:grpSpPr>
        <p:pic>
          <p:nvPicPr>
            <p:cNvPr id="7" name="Picture 6">
              <a:extLst>
                <a:ext uri="{FF2B5EF4-FFF2-40B4-BE49-F238E27FC236}">
                  <a16:creationId xmlns:a16="http://schemas.microsoft.com/office/drawing/2014/main" id="{89897951-2F7C-7230-3CBB-DC22B266098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89338" y="3429000"/>
              <a:ext cx="5402262"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1B47DB0A-FF76-BE7A-3972-B938D1076D3B}"/>
                </a:ext>
              </a:extLst>
            </p:cNvPr>
            <p:cNvSpPr txBox="1">
              <a:spLocks noChangeArrowheads="1"/>
            </p:cNvSpPr>
            <p:nvPr/>
          </p:nvSpPr>
          <p:spPr bwMode="auto">
            <a:xfrm>
              <a:off x="3352800" y="6308725"/>
              <a:ext cx="5867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err="1">
                  <a:latin typeface="Times New Roman" panose="02020603050405020304" pitchFamily="18" charset="0"/>
                  <a:cs typeface="Times New Roman" panose="02020603050405020304" pitchFamily="18" charset="0"/>
                </a:rPr>
                <a:t>Những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vật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dụng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được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chôn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theo</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người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chết</a:t>
              </a:r>
              <a:endParaRPr lang="en-US" altLang="en-US" sz="2400" b="1" dirty="0">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E804847B-2AF7-D09C-9A52-3FEB69708425}"/>
              </a:ext>
            </a:extLst>
          </p:cNvPr>
          <p:cNvSpPr txBox="1">
            <a:spLocks noChangeArrowheads="1"/>
          </p:cNvSpPr>
          <p:nvPr/>
        </p:nvSpPr>
        <p:spPr bwMode="auto">
          <a:xfrm>
            <a:off x="3568150" y="812243"/>
            <a:ext cx="868948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latin typeface="Times New Roman" panose="02020603050405020304" pitchFamily="18" charset="0"/>
                <a:cs typeface="Times New Roman" panose="02020603050405020304" pitchFamily="18" charset="0"/>
              </a:rPr>
              <a:t>Quan </a:t>
            </a:r>
            <a:r>
              <a:rPr lang="en-US" altLang="en-US" sz="2800" b="1" dirty="0" err="1">
                <a:latin typeface="Times New Roman" panose="02020603050405020304" pitchFamily="18" charset="0"/>
                <a:cs typeface="Times New Roman" panose="02020603050405020304" pitchFamily="18" charset="0"/>
              </a:rPr>
              <a:t>sát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hình</a:t>
            </a:r>
            <a:r>
              <a:rPr lang="en-US" altLang="en-US" sz="2800" b="1" dirty="0">
                <a:latin typeface="Times New Roman" panose="02020603050405020304" pitchFamily="18" charset="0"/>
                <a:cs typeface="Times New Roman" panose="02020603050405020304" pitchFamily="18" charset="0"/>
              </a:rPr>
              <a:t> 15.8,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hãy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biết</a:t>
            </a:r>
            <a:r>
              <a:rPr lang="en-US" altLang="en-US" sz="2800" b="1" dirty="0">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dân</a:t>
            </a:r>
            <a:r>
              <a:rPr lang="en-US" altLang="en-US" sz="2800" dirty="0">
                <a:latin typeface="Times New Roman" panose="02020603050405020304" pitchFamily="18" charset="0"/>
                <a:cs typeface="Times New Roman" panose="02020603050405020304" pitchFamily="18" charset="0"/>
              </a:rPr>
              <a:t> Văn Lang, </a:t>
            </a:r>
            <a:r>
              <a:rPr lang="en-US" altLang="en-US" sz="2800" dirty="0" err="1">
                <a:latin typeface="Times New Roman" panose="02020603050405020304" pitchFamily="18" charset="0"/>
                <a:cs typeface="Times New Roman" panose="02020603050405020304" pitchFamily="18" charset="0"/>
              </a:rPr>
              <a:t>Âu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tập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tục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gì</a:t>
            </a:r>
            <a:r>
              <a:rPr lang="en-US" altLang="en-US" sz="2800" dirty="0">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Họ</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chôn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dụng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cụ</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lao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động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vật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dụng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sinh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hoạt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nhằm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mục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đích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gì</a:t>
            </a:r>
            <a:r>
              <a:rPr lang="en-US" altLang="en-US" sz="2800" dirty="0">
                <a:latin typeface="Times New Roman" panose="02020603050405020304" pitchFamily="18" charset="0"/>
                <a:cs typeface="Times New Roman" panose="02020603050405020304" pitchFamily="18" charset="0"/>
              </a:rPr>
              <a:t>?</a:t>
            </a:r>
          </a:p>
        </p:txBody>
      </p:sp>
      <p:pic>
        <p:nvPicPr>
          <p:cNvPr id="10" name="Picture 9">
            <a:extLst>
              <a:ext uri="{FF2B5EF4-FFF2-40B4-BE49-F238E27FC236}">
                <a16:creationId xmlns:a16="http://schemas.microsoft.com/office/drawing/2014/main" id="{310EA7C3-CED1-F148-CF9A-B5B0F9FBDD9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97572" y="2748855"/>
            <a:ext cx="2798320" cy="3080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hought Bubble: Cloud 15">
            <a:extLst>
              <a:ext uri="{FF2B5EF4-FFF2-40B4-BE49-F238E27FC236}">
                <a16:creationId xmlns:a16="http://schemas.microsoft.com/office/drawing/2014/main" id="{610B371A-A45A-B066-A75B-60693AEE31F4}"/>
              </a:ext>
            </a:extLst>
          </p:cNvPr>
          <p:cNvSpPr/>
          <p:nvPr/>
        </p:nvSpPr>
        <p:spPr>
          <a:xfrm>
            <a:off x="2697479" y="615190"/>
            <a:ext cx="6797040" cy="2951486"/>
          </a:xfrm>
          <a:prstGeom prst="cloudCallou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eaLnBrk="1" hangingPunct="1">
              <a:spcBef>
                <a:spcPct val="0"/>
              </a:spcBef>
              <a:buFontTx/>
              <a:buNone/>
            </a:pPr>
            <a:r>
              <a:rPr lang="en-US" altLang="en-US" sz="2800" b="1" dirty="0" err="1">
                <a:solidFill>
                  <a:schemeClr val="tx1"/>
                </a:solidFill>
                <a:latin typeface="Times New Roman" panose="02020603050405020304" pitchFamily="18" charset="0"/>
                <a:cs typeface="Times New Roman" panose="02020603050405020304" pitchFamily="18" charset="0"/>
              </a:rPr>
              <a:t>Cư</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dân</a:t>
            </a:r>
            <a:r>
              <a:rPr lang="en-US" altLang="en-US" sz="2800" b="1" dirty="0">
                <a:solidFill>
                  <a:schemeClr val="tx1"/>
                </a:solidFill>
                <a:latin typeface="Times New Roman" panose="02020603050405020304" pitchFamily="18" charset="0"/>
                <a:cs typeface="Times New Roman" panose="02020603050405020304" pitchFamily="18" charset="0"/>
              </a:rPr>
              <a:t> Văn Lang, </a:t>
            </a:r>
            <a:r>
              <a:rPr lang="en-US" altLang="en-US" sz="2800" b="1" dirty="0" err="1">
                <a:solidFill>
                  <a:schemeClr val="tx1"/>
                </a:solidFill>
                <a:latin typeface="Times New Roman" panose="02020603050405020304" pitchFamily="18" charset="0"/>
                <a:cs typeface="Times New Roman" panose="02020603050405020304" pitchFamily="18" charset="0"/>
              </a:rPr>
              <a:t>Âu</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Lạc</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có</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tục</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thời</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cúng</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tổ</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tiên</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thờ</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các</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vị</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thần</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như</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thần</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sông</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thần</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Núi</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thần</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Mặt</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Trời</a:t>
            </a:r>
            <a:r>
              <a:rPr lang="en-US" altLang="en-US" sz="2800" b="1" dirty="0">
                <a:solidFill>
                  <a:schemeClr val="tx1"/>
                </a:solidFill>
                <a:latin typeface="Times New Roman" panose="02020603050405020304" pitchFamily="18" charset="0"/>
                <a:cs typeface="Times New Roman" panose="02020603050405020304" pitchFamily="18" charset="0"/>
              </a:rPr>
              <a:t>…</a:t>
            </a:r>
          </a:p>
        </p:txBody>
      </p:sp>
      <p:sp>
        <p:nvSpPr>
          <p:cNvPr id="17" name="Thought Bubble: Cloud 16">
            <a:extLst>
              <a:ext uri="{FF2B5EF4-FFF2-40B4-BE49-F238E27FC236}">
                <a16:creationId xmlns:a16="http://schemas.microsoft.com/office/drawing/2014/main" id="{00AC58B7-8672-3ECF-C1F6-C2311726AE4F}"/>
              </a:ext>
            </a:extLst>
          </p:cNvPr>
          <p:cNvSpPr/>
          <p:nvPr/>
        </p:nvSpPr>
        <p:spPr>
          <a:xfrm>
            <a:off x="9955" y="3111562"/>
            <a:ext cx="7178042" cy="2600385"/>
          </a:xfrm>
          <a:prstGeom prst="cloudCallou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eaLnBrk="1" hangingPunct="1">
              <a:spcBef>
                <a:spcPct val="0"/>
              </a:spcBef>
              <a:buFontTx/>
              <a:buNone/>
            </a:pPr>
            <a:r>
              <a:rPr lang="en-US" altLang="en-US" sz="2800" b="1" dirty="0" err="1">
                <a:solidFill>
                  <a:schemeClr val="tx1"/>
                </a:solidFill>
                <a:latin typeface="Times New Roman" panose="02020603050405020304" pitchFamily="18" charset="0"/>
                <a:cs typeface="Times New Roman" panose="02020603050405020304" pitchFamily="18" charset="0"/>
              </a:rPr>
              <a:t>Có</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tục</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chôn</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cất</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người</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chết</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trong</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thạp</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bình</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mộ</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thuyền</a:t>
            </a:r>
            <a:r>
              <a:rPr lang="en-US" altLang="en-US" sz="2800" b="1" dirty="0">
                <a:solidFill>
                  <a:schemeClr val="tx1"/>
                </a:solidFill>
                <a:latin typeface="Times New Roman" panose="02020603050405020304" pitchFamily="18" charset="0"/>
                <a:cs typeface="Times New Roman" panose="02020603050405020304" pitchFamily="18" charset="0"/>
              </a:rPr>
              <a:t>…</a:t>
            </a:r>
            <a:r>
              <a:rPr lang="en-US" altLang="en-US" sz="2800" b="1" dirty="0" err="1">
                <a:solidFill>
                  <a:schemeClr val="tx1"/>
                </a:solidFill>
                <a:latin typeface="Times New Roman" panose="02020603050405020304" pitchFamily="18" charset="0"/>
                <a:cs typeface="Times New Roman" panose="02020603050405020304" pitchFamily="18" charset="0"/>
              </a:rPr>
              <a:t>có</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chôn</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theo</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công</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cụ</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và</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đồ</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trang</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sức</a:t>
            </a:r>
            <a:r>
              <a:rPr lang="en-US" altLang="en-US" sz="28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3626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10" presetClass="exit" presetSubtype="0" fill="hold" grpId="1" nodeType="with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D75145D-C1C8-049D-B966-671E8239A9D6}"/>
            </a:ext>
          </a:extLst>
        </p:cNvPr>
        <p:cNvGrpSpPr/>
        <p:nvPr/>
      </p:nvGrpSpPr>
      <p:grpSpPr>
        <a:xfrm>
          <a:off x="0" y="0"/>
          <a:ext cx="0" cy="0"/>
          <a:chOff x="0" y="0"/>
          <a:chExt cx="0" cy="0"/>
        </a:xfrm>
      </p:grpSpPr>
      <p:pic>
        <p:nvPicPr>
          <p:cNvPr id="14" name="Picture 13" descr="A landscape with mountains and sun&#10;&#10;Description automatically generated">
            <a:extLst>
              <a:ext uri="{FF2B5EF4-FFF2-40B4-BE49-F238E27FC236}">
                <a16:creationId xmlns:a16="http://schemas.microsoft.com/office/drawing/2014/main" id="{B04A8DE9-6C08-BA6B-7CCA-4299CE15FC97}"/>
              </a:ext>
            </a:extLst>
          </p:cNvPr>
          <p:cNvPicPr>
            <a:picLocks noChangeAspect="1"/>
          </p:cNvPicPr>
          <p:nvPr/>
        </p:nvPicPr>
        <p:blipFill rotWithShape="1">
          <a:blip r:embed="rId2">
            <a:extLst>
              <a:ext uri="{28A0092B-C50C-407E-A947-70E740481C1C}">
                <a14:useLocalDpi xmlns:a14="http://schemas.microsoft.com/office/drawing/2010/main" val="0"/>
              </a:ext>
            </a:extLst>
          </a:blip>
          <a:srcRect t="4415" b="15798"/>
          <a:stretch/>
        </p:blipFill>
        <p:spPr>
          <a:xfrm>
            <a:off x="0" y="11"/>
            <a:ext cx="12192000" cy="6857989"/>
          </a:xfrm>
          <a:prstGeom prst="rect">
            <a:avLst/>
          </a:prstGeom>
        </p:spPr>
      </p:pic>
      <p:grpSp>
        <p:nvGrpSpPr>
          <p:cNvPr id="15" name="Group 14">
            <a:extLst>
              <a:ext uri="{FF2B5EF4-FFF2-40B4-BE49-F238E27FC236}">
                <a16:creationId xmlns:a16="http://schemas.microsoft.com/office/drawing/2014/main" id="{CBA858CD-8775-16E4-81B3-8D7AFF5B304D}"/>
              </a:ext>
            </a:extLst>
          </p:cNvPr>
          <p:cNvGrpSpPr/>
          <p:nvPr/>
        </p:nvGrpSpPr>
        <p:grpSpPr>
          <a:xfrm>
            <a:off x="487680" y="228600"/>
            <a:ext cx="4572000" cy="6604000"/>
            <a:chOff x="152400" y="228600"/>
            <a:chExt cx="4572000" cy="6604000"/>
          </a:xfrm>
        </p:grpSpPr>
        <p:pic>
          <p:nvPicPr>
            <p:cNvPr id="2" name="Picture 4">
              <a:extLst>
                <a:ext uri="{FF2B5EF4-FFF2-40B4-BE49-F238E27FC236}">
                  <a16:creationId xmlns:a16="http://schemas.microsoft.com/office/drawing/2014/main" id="{094F5710-744E-9439-0B1D-0EA88E8359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4572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5">
              <a:extLst>
                <a:ext uri="{FF2B5EF4-FFF2-40B4-BE49-F238E27FC236}">
                  <a16:creationId xmlns:a16="http://schemas.microsoft.com/office/drawing/2014/main" id="{DBF03109-4878-4291-C9E7-EB538CD32761}"/>
                </a:ext>
              </a:extLst>
            </p:cNvPr>
            <p:cNvSpPr txBox="1">
              <a:spLocks noChangeArrowheads="1"/>
            </p:cNvSpPr>
            <p:nvPr/>
          </p:nvSpPr>
          <p:spPr bwMode="auto">
            <a:xfrm>
              <a:off x="152400" y="6000750"/>
              <a:ext cx="4572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err="1">
                  <a:latin typeface="Times New Roman" panose="02020603050405020304" pitchFamily="18" charset="0"/>
                  <a:cs typeface="Times New Roman" panose="02020603050405020304" pitchFamily="18" charset="0"/>
                </a:rPr>
                <a:t>Già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làng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đang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vẽ</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hình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lên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cơ</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thể</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của</a:t>
              </a:r>
              <a:r>
                <a:rPr lang="en-US" altLang="en-US" sz="2400" b="1" dirty="0">
                  <a:latin typeface="Times New Roman" panose="02020603050405020304" pitchFamily="18" charset="0"/>
                  <a:cs typeface="Times New Roman" panose="02020603050405020304" pitchFamily="18" charset="0"/>
                </a:rPr>
                <a:t> 1 </a:t>
              </a:r>
              <a:r>
                <a:rPr lang="en-US" altLang="en-US" sz="2400" b="1" dirty="0" err="1">
                  <a:latin typeface="Times New Roman" panose="02020603050405020304" pitchFamily="18" charset="0"/>
                  <a:cs typeface="Times New Roman" panose="02020603050405020304" pitchFamily="18" charset="0"/>
                </a:rPr>
                <a:t>thanh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niên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trong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làng</a:t>
              </a:r>
              <a:endParaRPr lang="en-US" altLang="en-US" sz="2400" b="1" dirty="0">
                <a:latin typeface="Times New Roman" panose="02020603050405020304" pitchFamily="18" charset="0"/>
                <a:cs typeface="Times New Roman" panose="02020603050405020304" pitchFamily="18" charset="0"/>
              </a:endParaRPr>
            </a:p>
          </p:txBody>
        </p:sp>
      </p:grpSp>
      <p:sp>
        <p:nvSpPr>
          <p:cNvPr id="6" name="TextBox 5">
            <a:extLst>
              <a:ext uri="{FF2B5EF4-FFF2-40B4-BE49-F238E27FC236}">
                <a16:creationId xmlns:a16="http://schemas.microsoft.com/office/drawing/2014/main" id="{7CB8B849-C180-5581-9D0A-4EF7A8DE67A1}"/>
              </a:ext>
            </a:extLst>
          </p:cNvPr>
          <p:cNvSpPr txBox="1">
            <a:spLocks noChangeArrowheads="1"/>
          </p:cNvSpPr>
          <p:nvPr/>
        </p:nvSpPr>
        <p:spPr bwMode="auto">
          <a:xfrm>
            <a:off x="5334000" y="536703"/>
            <a:ext cx="73152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latin typeface="Times New Roman" panose="02020603050405020304" pitchFamily="18" charset="0"/>
                <a:cs typeface="Times New Roman" panose="02020603050405020304" pitchFamily="18" charset="0"/>
              </a:rPr>
              <a:t>Quan </a:t>
            </a:r>
            <a:r>
              <a:rPr lang="en-US" altLang="en-US" sz="2800" b="1" dirty="0" err="1">
                <a:latin typeface="Times New Roman" panose="02020603050405020304" pitchFamily="18" charset="0"/>
                <a:cs typeface="Times New Roman" panose="02020603050405020304" pitchFamily="18" charset="0"/>
              </a:rPr>
              <a:t>sát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tranh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hãy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biết</a:t>
            </a:r>
            <a:r>
              <a:rPr lang="en-US" altLang="en-US" sz="2800" b="1" dirty="0">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đẹp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dân</a:t>
            </a:r>
            <a:r>
              <a:rPr lang="en-US" altLang="en-US" sz="2800" dirty="0">
                <a:latin typeface="Times New Roman" panose="02020603050405020304" pitchFamily="18" charset="0"/>
                <a:cs typeface="Times New Roman" panose="02020603050405020304" pitchFamily="18" charset="0"/>
              </a:rPr>
              <a:t> Văn Lang, </a:t>
            </a:r>
            <a:r>
              <a:rPr lang="en-US" altLang="en-US" sz="2800" dirty="0" err="1">
                <a:latin typeface="Times New Roman" panose="02020603050405020304" pitchFamily="18" charset="0"/>
                <a:cs typeface="Times New Roman" panose="02020603050405020304" pitchFamily="18" charset="0"/>
              </a:rPr>
              <a:t>Âu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Lạc</a:t>
            </a:r>
            <a:r>
              <a:rPr lang="en-US" altLang="en-US" sz="2800" dirty="0">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Họ</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nhằm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mục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đích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gì</a:t>
            </a:r>
            <a:r>
              <a:rPr lang="en-US" altLang="en-US" sz="2800" dirty="0">
                <a:latin typeface="Times New Roman" panose="02020603050405020304" pitchFamily="18" charset="0"/>
                <a:cs typeface="Times New Roman" panose="02020603050405020304" pitchFamily="18" charset="0"/>
              </a:rPr>
              <a:t>?</a:t>
            </a:r>
          </a:p>
        </p:txBody>
      </p:sp>
      <p:pic>
        <p:nvPicPr>
          <p:cNvPr id="11" name="Picture 7">
            <a:extLst>
              <a:ext uri="{FF2B5EF4-FFF2-40B4-BE49-F238E27FC236}">
                <a16:creationId xmlns:a16="http://schemas.microsoft.com/office/drawing/2014/main" id="{9866D7D4-F55D-6BD5-DCFC-6C6DFEAD8C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65520" y="2304156"/>
            <a:ext cx="4572000" cy="3988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hought Bubble: Cloud 17">
            <a:extLst>
              <a:ext uri="{FF2B5EF4-FFF2-40B4-BE49-F238E27FC236}">
                <a16:creationId xmlns:a16="http://schemas.microsoft.com/office/drawing/2014/main" id="{3D6DF2AF-C69B-CE48-4D9E-0B051355F819}"/>
              </a:ext>
            </a:extLst>
          </p:cNvPr>
          <p:cNvSpPr/>
          <p:nvPr/>
        </p:nvSpPr>
        <p:spPr>
          <a:xfrm>
            <a:off x="3611880" y="838200"/>
            <a:ext cx="6507480" cy="2286000"/>
          </a:xfrm>
          <a:prstGeom prst="cloudCallou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altLang="en-US" sz="2800" b="1" dirty="0" err="1">
                <a:solidFill>
                  <a:schemeClr val="tx1"/>
                </a:solidFill>
                <a:latin typeface="Times New Roman" panose="02020603050405020304" pitchFamily="18" charset="0"/>
                <a:cs typeface="Times New Roman" panose="02020603050405020304" pitchFamily="18" charset="0"/>
              </a:rPr>
              <a:t>Cư</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dân</a:t>
            </a:r>
            <a:r>
              <a:rPr lang="en-US" altLang="en-US" sz="2800" b="1" dirty="0">
                <a:solidFill>
                  <a:schemeClr val="tx1"/>
                </a:solidFill>
                <a:latin typeface="Times New Roman" panose="02020603050405020304" pitchFamily="18" charset="0"/>
                <a:cs typeface="Times New Roman" panose="02020603050405020304" pitchFamily="18" charset="0"/>
              </a:rPr>
              <a:t> Văn Lang, </a:t>
            </a:r>
            <a:r>
              <a:rPr lang="en-US" altLang="en-US" sz="2800" b="1" dirty="0" err="1">
                <a:solidFill>
                  <a:schemeClr val="tx1"/>
                </a:solidFill>
                <a:latin typeface="Times New Roman" panose="02020603050405020304" pitchFamily="18" charset="0"/>
                <a:cs typeface="Times New Roman" panose="02020603050405020304" pitchFamily="18" charset="0"/>
              </a:rPr>
              <a:t>Âu</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Lạc</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có</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tục</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nhuộm</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răng</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đen</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xăm</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mình</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để</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làm</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đẹp</a:t>
            </a:r>
            <a:r>
              <a:rPr lang="en-US" altLang="en-US" sz="28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3486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42C437-0B1A-E9E8-72F6-4EA14236771B}"/>
            </a:ext>
          </a:extLst>
        </p:cNvPr>
        <p:cNvGrpSpPr/>
        <p:nvPr/>
      </p:nvGrpSpPr>
      <p:grpSpPr>
        <a:xfrm>
          <a:off x="0" y="0"/>
          <a:ext cx="0" cy="0"/>
          <a:chOff x="0" y="0"/>
          <a:chExt cx="0" cy="0"/>
        </a:xfrm>
      </p:grpSpPr>
      <p:pic>
        <p:nvPicPr>
          <p:cNvPr id="14" name="Picture 13" descr="A landscape with mountains and sun&#10;&#10;Description automatically generated">
            <a:extLst>
              <a:ext uri="{FF2B5EF4-FFF2-40B4-BE49-F238E27FC236}">
                <a16:creationId xmlns:a16="http://schemas.microsoft.com/office/drawing/2014/main" id="{CD7FE651-E188-6509-DC14-BFD3ED8818AF}"/>
              </a:ext>
            </a:extLst>
          </p:cNvPr>
          <p:cNvPicPr>
            <a:picLocks noChangeAspect="1"/>
          </p:cNvPicPr>
          <p:nvPr/>
        </p:nvPicPr>
        <p:blipFill rotWithShape="1">
          <a:blip r:embed="rId2">
            <a:extLst>
              <a:ext uri="{28A0092B-C50C-407E-A947-70E740481C1C}">
                <a14:useLocalDpi xmlns:a14="http://schemas.microsoft.com/office/drawing/2010/main" val="0"/>
              </a:ext>
            </a:extLst>
          </a:blip>
          <a:srcRect t="4415" b="15798"/>
          <a:stretch/>
        </p:blipFill>
        <p:spPr>
          <a:xfrm>
            <a:off x="0" y="11"/>
            <a:ext cx="12192000" cy="6857989"/>
          </a:xfrm>
          <a:prstGeom prst="rect">
            <a:avLst/>
          </a:prstGeom>
        </p:spPr>
      </p:pic>
      <p:pic>
        <p:nvPicPr>
          <p:cNvPr id="5" name="Picture 6">
            <a:extLst>
              <a:ext uri="{FF2B5EF4-FFF2-40B4-BE49-F238E27FC236}">
                <a16:creationId xmlns:a16="http://schemas.microsoft.com/office/drawing/2014/main" id="{67582319-8F07-536C-07D4-743847B39B0D}"/>
              </a:ext>
            </a:extLst>
          </p:cNvPr>
          <p:cNvPicPr>
            <a:picLocks noChangeAspect="1"/>
          </p:cNvPicPr>
          <p:nvPr/>
        </p:nvPicPr>
        <p:blipFill rotWithShape="1">
          <a:blip r:embed="rId3">
            <a:extLst>
              <a:ext uri="{28A0092B-C50C-407E-A947-70E740481C1C}">
                <a14:useLocalDpi xmlns:a14="http://schemas.microsoft.com/office/drawing/2010/main" val="0"/>
              </a:ext>
            </a:extLst>
          </a:blip>
          <a:srcRect t="4262"/>
          <a:stretch/>
        </p:blipFill>
        <p:spPr bwMode="auto">
          <a:xfrm>
            <a:off x="196184" y="2929310"/>
            <a:ext cx="6029218" cy="3241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id="{D425B632-781C-08D0-CD3E-AD94FE232763}"/>
              </a:ext>
            </a:extLst>
          </p:cNvPr>
          <p:cNvGrpSpPr/>
          <p:nvPr/>
        </p:nvGrpSpPr>
        <p:grpSpPr>
          <a:xfrm>
            <a:off x="228599" y="-29497"/>
            <a:ext cx="5967307" cy="3212306"/>
            <a:chOff x="228599" y="176975"/>
            <a:chExt cx="5967307" cy="3212306"/>
          </a:xfrm>
        </p:grpSpPr>
        <p:pic>
          <p:nvPicPr>
            <p:cNvPr id="3" name="Picture 4">
              <a:extLst>
                <a:ext uri="{FF2B5EF4-FFF2-40B4-BE49-F238E27FC236}">
                  <a16:creationId xmlns:a16="http://schemas.microsoft.com/office/drawing/2014/main" id="{86E533F1-06AC-E842-15A1-DFA599BEE93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599" y="176975"/>
              <a:ext cx="5967307"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C7452300-86F7-A145-DEBC-1790792E5F4C}"/>
                </a:ext>
              </a:extLst>
            </p:cNvPr>
            <p:cNvSpPr txBox="1">
              <a:spLocks noChangeArrowheads="1"/>
            </p:cNvSpPr>
            <p:nvPr/>
          </p:nvSpPr>
          <p:spPr bwMode="auto">
            <a:xfrm>
              <a:off x="785579" y="2559019"/>
              <a:ext cx="4773613" cy="830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cảnh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đua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thuyền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khắc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trên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trống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đồng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Ngọc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Lũ</a:t>
              </a:r>
              <a:r>
                <a:rPr lang="en-US" altLang="en-US" sz="2400" b="1" dirty="0">
                  <a:latin typeface="Times New Roman" panose="02020603050405020304" pitchFamily="18" charset="0"/>
                  <a:cs typeface="Times New Roman" panose="02020603050405020304" pitchFamily="18" charset="0"/>
                </a:rPr>
                <a:t>.</a:t>
              </a:r>
            </a:p>
          </p:txBody>
        </p:sp>
      </p:grpSp>
      <p:sp>
        <p:nvSpPr>
          <p:cNvPr id="8" name="TextBox 8">
            <a:extLst>
              <a:ext uri="{FF2B5EF4-FFF2-40B4-BE49-F238E27FC236}">
                <a16:creationId xmlns:a16="http://schemas.microsoft.com/office/drawing/2014/main" id="{53C37ABD-C51B-7554-A5F9-4C77E20C2D20}"/>
              </a:ext>
            </a:extLst>
          </p:cNvPr>
          <p:cNvSpPr txBox="1">
            <a:spLocks noChangeArrowheads="1"/>
          </p:cNvSpPr>
          <p:nvPr/>
        </p:nvSpPr>
        <p:spPr bwMode="auto">
          <a:xfrm>
            <a:off x="393467" y="6061593"/>
            <a:ext cx="5165725"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cảnh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người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dân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nhảy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múa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được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khắc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trên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trống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đồng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Ngọc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Lũ</a:t>
            </a:r>
            <a:r>
              <a:rPr lang="en-US" altLang="en-US" sz="2400" b="1" dirty="0">
                <a:latin typeface="Times New Roman" panose="02020603050405020304" pitchFamily="18" charset="0"/>
                <a:cs typeface="Times New Roman" panose="02020603050405020304" pitchFamily="18" charset="0"/>
              </a:rPr>
              <a:t>.</a:t>
            </a:r>
          </a:p>
        </p:txBody>
      </p:sp>
      <p:sp>
        <p:nvSpPr>
          <p:cNvPr id="13" name="Speech Bubble: Oval 12">
            <a:extLst>
              <a:ext uri="{FF2B5EF4-FFF2-40B4-BE49-F238E27FC236}">
                <a16:creationId xmlns:a16="http://schemas.microsoft.com/office/drawing/2014/main" id="{2E90D33B-4489-8111-A055-17DFB15C2C33}"/>
              </a:ext>
            </a:extLst>
          </p:cNvPr>
          <p:cNvSpPr/>
          <p:nvPr/>
        </p:nvSpPr>
        <p:spPr>
          <a:xfrm>
            <a:off x="5776163" y="1275876"/>
            <a:ext cx="6734194" cy="1998302"/>
          </a:xfrm>
          <a:prstGeom prst="wedgeEllipseCallout">
            <a:avLst>
              <a:gd name="adj1" fmla="val -46081"/>
              <a:gd name="adj2" fmla="val 60975"/>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altLang="en-US" sz="2400" b="1" dirty="0">
                <a:solidFill>
                  <a:schemeClr val="tx1"/>
                </a:solidFill>
                <a:latin typeface="Times New Roman" panose="02020603050405020304" pitchFamily="18" charset="0"/>
                <a:cs typeface="Times New Roman" panose="02020603050405020304" pitchFamily="18" charset="0"/>
              </a:rPr>
              <a:t>Em </a:t>
            </a:r>
            <a:r>
              <a:rPr lang="en-US" altLang="en-US" sz="2400" b="1" dirty="0" err="1">
                <a:solidFill>
                  <a:schemeClr val="tx1"/>
                </a:solidFill>
                <a:latin typeface="Times New Roman" panose="02020603050405020304" pitchFamily="18" charset="0"/>
                <a:cs typeface="Times New Roman" panose="02020603050405020304" pitchFamily="18" charset="0"/>
              </a:rPr>
              <a:t>có</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nhận</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xét</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gì</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về</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đời</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sống</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tinh</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thần</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của</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cư</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dân</a:t>
            </a:r>
            <a:r>
              <a:rPr lang="en-US" altLang="en-US" sz="2400" b="1" dirty="0">
                <a:solidFill>
                  <a:schemeClr val="tx1"/>
                </a:solidFill>
                <a:latin typeface="Times New Roman" panose="02020603050405020304" pitchFamily="18" charset="0"/>
                <a:cs typeface="Times New Roman" panose="02020603050405020304" pitchFamily="18" charset="0"/>
              </a:rPr>
              <a:t> Văn Lang, </a:t>
            </a:r>
            <a:r>
              <a:rPr lang="en-US" altLang="en-US" sz="2400" b="1" dirty="0" err="1">
                <a:solidFill>
                  <a:schemeClr val="tx1"/>
                </a:solidFill>
                <a:latin typeface="Times New Roman" panose="02020603050405020304" pitchFamily="18" charset="0"/>
                <a:cs typeface="Times New Roman" panose="02020603050405020304" pitchFamily="18" charset="0"/>
              </a:rPr>
              <a:t>Âu</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Lạc</a:t>
            </a:r>
            <a:r>
              <a:rPr lang="en-US" altLang="en-US" sz="2400" b="1" dirty="0">
                <a:solidFill>
                  <a:schemeClr val="tx1"/>
                </a:solidFill>
                <a:latin typeface="Times New Roman" panose="02020603050405020304" pitchFamily="18" charset="0"/>
                <a:cs typeface="Times New Roman" panose="02020603050405020304" pitchFamily="18" charset="0"/>
              </a:rPr>
              <a:t> qua </a:t>
            </a:r>
            <a:r>
              <a:rPr lang="en-US" altLang="en-US" sz="2400" b="1" dirty="0" err="1">
                <a:solidFill>
                  <a:schemeClr val="tx1"/>
                </a:solidFill>
                <a:latin typeface="Times New Roman" panose="02020603050405020304" pitchFamily="18" charset="0"/>
                <a:cs typeface="Times New Roman" panose="02020603050405020304" pitchFamily="18" charset="0"/>
              </a:rPr>
              <a:t>những</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bức</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hình</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trên</a:t>
            </a:r>
            <a:r>
              <a:rPr lang="en-US" altLang="en-US" sz="2400" b="1" dirty="0">
                <a:solidFill>
                  <a:schemeClr val="tx1"/>
                </a:solidFill>
                <a:latin typeface="Times New Roman" panose="02020603050405020304" pitchFamily="18" charset="0"/>
                <a:cs typeface="Times New Roman" panose="02020603050405020304" pitchFamily="18" charset="0"/>
              </a:rPr>
              <a:t>?</a:t>
            </a:r>
          </a:p>
        </p:txBody>
      </p:sp>
      <p:sp>
        <p:nvSpPr>
          <p:cNvPr id="16" name="Thought Bubble: Cloud 15">
            <a:extLst>
              <a:ext uri="{FF2B5EF4-FFF2-40B4-BE49-F238E27FC236}">
                <a16:creationId xmlns:a16="http://schemas.microsoft.com/office/drawing/2014/main" id="{61276681-6EDF-59CF-C940-2D46D5FC5133}"/>
              </a:ext>
            </a:extLst>
          </p:cNvPr>
          <p:cNvSpPr/>
          <p:nvPr/>
        </p:nvSpPr>
        <p:spPr>
          <a:xfrm>
            <a:off x="5776163" y="1856799"/>
            <a:ext cx="7098550" cy="2928502"/>
          </a:xfrm>
          <a:prstGeom prst="cloudCallout">
            <a:avLst>
              <a:gd name="adj1" fmla="val -23684"/>
              <a:gd name="adj2" fmla="val 86824"/>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altLang="en-US" sz="2800" b="1" dirty="0" err="1">
                <a:solidFill>
                  <a:schemeClr val="tx1"/>
                </a:solidFill>
                <a:latin typeface="Times New Roman" panose="02020603050405020304" pitchFamily="18" charset="0"/>
                <a:cs typeface="Times New Roman" panose="02020603050405020304" pitchFamily="18" charset="0"/>
              </a:rPr>
              <a:t>Họ</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thường</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tổ</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chức</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các</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lễ</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hội</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với</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nhiều</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hoạt</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động</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phong</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phú</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như</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vui</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chơi</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đấu</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vật</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đua</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thuyền</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nhảy</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múa</a:t>
            </a:r>
            <a:r>
              <a:rPr lang="en-US" altLang="en-US" sz="2800" b="1" dirty="0">
                <a:solidFill>
                  <a:schemeClr val="tx1"/>
                </a:solidFill>
                <a:latin typeface="Times New Roman" panose="02020603050405020304" pitchFamily="18" charset="0"/>
                <a:cs typeface="Times New Roman" panose="02020603050405020304" pitchFamily="18" charset="0"/>
              </a:rPr>
              <a:t>…</a:t>
            </a:r>
            <a:endParaRPr lang="en-US" sz="2800" b="1" dirty="0">
              <a:solidFill>
                <a:schemeClr val="tx1"/>
              </a:solidFill>
            </a:endParaRPr>
          </a:p>
        </p:txBody>
      </p:sp>
    </p:spTree>
    <p:extLst>
      <p:ext uri="{BB962C8B-B14F-4D97-AF65-F5344CB8AC3E}">
        <p14:creationId xmlns:p14="http://schemas.microsoft.com/office/powerpoint/2010/main" val="228436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23DCEED-5519-F1BA-8AFA-83AE1989A6F4}"/>
            </a:ext>
          </a:extLst>
        </p:cNvPr>
        <p:cNvGrpSpPr/>
        <p:nvPr/>
      </p:nvGrpSpPr>
      <p:grpSpPr>
        <a:xfrm>
          <a:off x="0" y="0"/>
          <a:ext cx="0" cy="0"/>
          <a:chOff x="0" y="0"/>
          <a:chExt cx="0" cy="0"/>
        </a:xfrm>
      </p:grpSpPr>
      <p:pic>
        <p:nvPicPr>
          <p:cNvPr id="14" name="Picture 13" descr="A landscape with mountains and sun&#10;&#10;Description automatically generated">
            <a:extLst>
              <a:ext uri="{FF2B5EF4-FFF2-40B4-BE49-F238E27FC236}">
                <a16:creationId xmlns:a16="http://schemas.microsoft.com/office/drawing/2014/main" id="{5DD06EC4-50D1-1F41-B50F-5885F1AD8EB9}"/>
              </a:ext>
            </a:extLst>
          </p:cNvPr>
          <p:cNvPicPr>
            <a:picLocks noChangeAspect="1"/>
          </p:cNvPicPr>
          <p:nvPr/>
        </p:nvPicPr>
        <p:blipFill rotWithShape="1">
          <a:blip r:embed="rId2">
            <a:extLst>
              <a:ext uri="{28A0092B-C50C-407E-A947-70E740481C1C}">
                <a14:useLocalDpi xmlns:a14="http://schemas.microsoft.com/office/drawing/2010/main" val="0"/>
              </a:ext>
            </a:extLst>
          </a:blip>
          <a:srcRect t="4415" b="15798"/>
          <a:stretch/>
        </p:blipFill>
        <p:spPr>
          <a:xfrm>
            <a:off x="0" y="11"/>
            <a:ext cx="12192000" cy="6857989"/>
          </a:xfrm>
          <a:prstGeom prst="rect">
            <a:avLst/>
          </a:prstGeom>
        </p:spPr>
      </p:pic>
      <p:graphicFrame>
        <p:nvGraphicFramePr>
          <p:cNvPr id="6" name="Diagram 5">
            <a:extLst>
              <a:ext uri="{FF2B5EF4-FFF2-40B4-BE49-F238E27FC236}">
                <a16:creationId xmlns:a16="http://schemas.microsoft.com/office/drawing/2014/main" id="{A612B03E-655B-13EE-FEE2-0BF5A2C95A78}"/>
              </a:ext>
            </a:extLst>
          </p:cNvPr>
          <p:cNvGraphicFramePr/>
          <p:nvPr>
            <p:extLst>
              <p:ext uri="{D42A27DB-BD31-4B8C-83A1-F6EECF244321}">
                <p14:modId xmlns:p14="http://schemas.microsoft.com/office/powerpoint/2010/main" val="3557976879"/>
              </p:ext>
            </p:extLst>
          </p:nvPr>
        </p:nvGraphicFramePr>
        <p:xfrm>
          <a:off x="106680" y="0"/>
          <a:ext cx="12085320" cy="662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68741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077FC9-A36D-4F1E-97F3-DB9C122F3ACB}"/>
            </a:ext>
          </a:extLst>
        </p:cNvPr>
        <p:cNvGrpSpPr/>
        <p:nvPr/>
      </p:nvGrpSpPr>
      <p:grpSpPr>
        <a:xfrm>
          <a:off x="0" y="0"/>
          <a:ext cx="0" cy="0"/>
          <a:chOff x="0" y="0"/>
          <a:chExt cx="0" cy="0"/>
        </a:xfrm>
      </p:grpSpPr>
      <p:pic>
        <p:nvPicPr>
          <p:cNvPr id="14" name="Picture 13" descr="A landscape with mountains and sun&#10;&#10;Description automatically generated">
            <a:extLst>
              <a:ext uri="{FF2B5EF4-FFF2-40B4-BE49-F238E27FC236}">
                <a16:creationId xmlns:a16="http://schemas.microsoft.com/office/drawing/2014/main" id="{38E02724-D082-44A5-7C30-AC7815F4F43B}"/>
              </a:ext>
            </a:extLst>
          </p:cNvPr>
          <p:cNvPicPr>
            <a:picLocks noChangeAspect="1"/>
          </p:cNvPicPr>
          <p:nvPr/>
        </p:nvPicPr>
        <p:blipFill rotWithShape="1">
          <a:blip r:embed="rId2">
            <a:extLst>
              <a:ext uri="{28A0092B-C50C-407E-A947-70E740481C1C}">
                <a14:useLocalDpi xmlns:a14="http://schemas.microsoft.com/office/drawing/2010/main" val="0"/>
              </a:ext>
            </a:extLst>
          </a:blip>
          <a:srcRect t="4415" b="15798"/>
          <a:stretch/>
        </p:blipFill>
        <p:spPr>
          <a:xfrm>
            <a:off x="0" y="11"/>
            <a:ext cx="12192000" cy="6857989"/>
          </a:xfrm>
          <a:prstGeom prst="rect">
            <a:avLst/>
          </a:prstGeom>
        </p:spPr>
      </p:pic>
      <p:sp>
        <p:nvSpPr>
          <p:cNvPr id="3" name="TextBox 2">
            <a:extLst>
              <a:ext uri="{FF2B5EF4-FFF2-40B4-BE49-F238E27FC236}">
                <a16:creationId xmlns:a16="http://schemas.microsoft.com/office/drawing/2014/main" id="{45770A1D-F62F-4448-F32C-BD6D819F3C4B}"/>
              </a:ext>
            </a:extLst>
          </p:cNvPr>
          <p:cNvSpPr txBox="1"/>
          <p:nvPr/>
        </p:nvSpPr>
        <p:spPr>
          <a:xfrm>
            <a:off x="4497805" y="312638"/>
            <a:ext cx="3196390" cy="584775"/>
          </a:xfrm>
          <a:prstGeom prst="rect">
            <a:avLst/>
          </a:prstGeom>
          <a:noFill/>
        </p:spPr>
        <p:txBody>
          <a:bodyPr wrap="square">
            <a:spAutoFit/>
          </a:bodyPr>
          <a:lstStyle/>
          <a:p>
            <a:pPr eaLnBrk="1" hangingPunct="1"/>
            <a:r>
              <a:rPr lang="vi-VN" altLang="en-US" sz="3200" b="1" dirty="0">
                <a:solidFill>
                  <a:srgbClr val="C00000"/>
                </a:solidFill>
                <a:latin typeface="Times New Roman" panose="02020603050405020304" pitchFamily="18" charset="0"/>
                <a:cs typeface="Times New Roman" panose="02020603050405020304" pitchFamily="18" charset="0"/>
              </a:rPr>
              <a:t>II. LUYỆN TẬP</a:t>
            </a:r>
            <a:endParaRPr lang="en-US" altLang="en-US" sz="3200" dirty="0">
              <a:solidFill>
                <a:srgbClr val="C00000"/>
              </a:solidFill>
              <a:latin typeface="Arial" panose="020B0604020202020204" pitchFamily="34" charset="0"/>
            </a:endParaRPr>
          </a:p>
        </p:txBody>
      </p:sp>
      <p:sp>
        <p:nvSpPr>
          <p:cNvPr id="4" name="Rectangle 1">
            <a:extLst>
              <a:ext uri="{FF2B5EF4-FFF2-40B4-BE49-F238E27FC236}">
                <a16:creationId xmlns:a16="http://schemas.microsoft.com/office/drawing/2014/main" id="{93CDBFE6-12AC-B023-726A-882334CC9FA9}"/>
              </a:ext>
            </a:extLst>
          </p:cNvPr>
          <p:cNvSpPr>
            <a:spLocks noChangeArrowheads="1"/>
          </p:cNvSpPr>
          <p:nvPr/>
        </p:nvSpPr>
        <p:spPr bwMode="auto">
          <a:xfrm>
            <a:off x="577516" y="1033325"/>
            <a:ext cx="10668000" cy="130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8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Luyện</a:t>
            </a:r>
            <a:r>
              <a:rPr kumimoji="0" lang="en-US" altLang="en-US" sz="28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tập</a:t>
            </a:r>
            <a:r>
              <a:rPr kumimoji="0" lang="en-US" altLang="en-US" sz="28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1 </a:t>
            </a:r>
            <a:r>
              <a:rPr kumimoji="0" lang="en-US" altLang="en-US" sz="28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trang</a:t>
            </a:r>
            <a:r>
              <a:rPr kumimoji="0" lang="en-US" altLang="en-US" sz="28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80: </a:t>
            </a:r>
            <a:r>
              <a:rPr kumimoji="0" lang="en-US" alt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Thời</a:t>
            </a:r>
            <a:r>
              <a:rPr kumimoji="0" lang="en-US" alt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Văn Lang, </a:t>
            </a:r>
            <a:r>
              <a:rPr kumimoji="0" lang="en-US" alt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Âu</a:t>
            </a:r>
            <a:r>
              <a:rPr kumimoji="0" lang="en-US" alt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Lạc</a:t>
            </a:r>
            <a:r>
              <a:rPr kumimoji="0" lang="en-US" alt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người</a:t>
            </a:r>
            <a:r>
              <a:rPr kumimoji="0" lang="en-US" alt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Việt</a:t>
            </a:r>
            <a:r>
              <a:rPr kumimoji="0" lang="en-US" alt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những</a:t>
            </a:r>
            <a:r>
              <a:rPr kumimoji="0" lang="en-US" alt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phong</a:t>
            </a:r>
            <a:r>
              <a:rPr kumimoji="0" lang="en-US" alt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tục</a:t>
            </a:r>
            <a:r>
              <a:rPr kumimoji="0" lang="en-US" alt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gì</a:t>
            </a:r>
            <a:r>
              <a:rPr kumimoji="0" lang="en-US" alt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nổi</a:t>
            </a:r>
            <a:r>
              <a:rPr kumimoji="0" lang="en-US" alt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bật</a:t>
            </a:r>
            <a:r>
              <a:rPr kumimoji="0" lang="en-US" alt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28C5CF6-89FC-73AF-CFC1-213767F7BD09}"/>
              </a:ext>
            </a:extLst>
          </p:cNvPr>
          <p:cNvSpPr txBox="1"/>
          <p:nvPr/>
        </p:nvSpPr>
        <p:spPr>
          <a:xfrm>
            <a:off x="914400" y="2893874"/>
            <a:ext cx="10668000" cy="3246530"/>
          </a:xfrm>
          <a:prstGeom prst="rect">
            <a:avLst/>
          </a:prstGeom>
          <a:noFill/>
        </p:spPr>
        <p:txBody>
          <a:bodyPr wrap="square">
            <a:spAutoFit/>
          </a:bodyPr>
          <a:lstStyle/>
          <a:p>
            <a:pPr algn="just">
              <a:lnSpc>
                <a:spcPct val="150000"/>
              </a:lnSpc>
            </a:pPr>
            <a:r>
              <a:rPr lang="vi-VN" sz="2800" b="0" i="0" dirty="0">
                <a:effectLst/>
                <a:latin typeface="Times New Roman" panose="02020603050405020304" pitchFamily="18" charset="0"/>
                <a:cs typeface="Times New Roman" panose="02020603050405020304" pitchFamily="18" charset="0"/>
              </a:rPr>
              <a:t>- Những phong tục nổi bật của người Việt thời Văn Lang, Âu Lạc:</a:t>
            </a:r>
          </a:p>
          <a:p>
            <a:pPr algn="just">
              <a:lnSpc>
                <a:spcPct val="150000"/>
              </a:lnSpc>
            </a:pPr>
            <a:r>
              <a:rPr lang="vi-VN" sz="2800" b="0" i="0" dirty="0">
                <a:effectLst/>
                <a:latin typeface="Times New Roman" panose="02020603050405020304" pitchFamily="18" charset="0"/>
                <a:cs typeface="Times New Roman" panose="02020603050405020304" pitchFamily="18" charset="0"/>
              </a:rPr>
              <a:t>+ Tục thờ cúng tổ tiên; sùng bái tự nhiên (thờ núi, sông, Mặt Trăng; Mặt Trời…).</a:t>
            </a:r>
          </a:p>
          <a:p>
            <a:pPr algn="just">
              <a:lnSpc>
                <a:spcPct val="150000"/>
              </a:lnSpc>
            </a:pPr>
            <a:r>
              <a:rPr lang="vi-VN" sz="2800" b="0" i="0" dirty="0">
                <a:effectLst/>
                <a:latin typeface="Times New Roman" panose="02020603050405020304" pitchFamily="18" charset="0"/>
                <a:cs typeface="Times New Roman" panose="02020603050405020304" pitchFamily="18" charset="0"/>
              </a:rPr>
              <a:t>+ Tục xăm mình, nhuộm răng đen, ăn trầu, làm bánh chưng, bánh giầy.</a:t>
            </a:r>
          </a:p>
          <a:p>
            <a:pPr algn="just">
              <a:lnSpc>
                <a:spcPct val="150000"/>
              </a:lnSpc>
            </a:pPr>
            <a:r>
              <a:rPr lang="vi-VN" sz="2800" b="0" i="0" dirty="0">
                <a:effectLst/>
                <a:latin typeface="Times New Roman" panose="02020603050405020304" pitchFamily="18" charset="0"/>
                <a:cs typeface="Times New Roman" panose="02020603050405020304" pitchFamily="18" charset="0"/>
              </a:rPr>
              <a:t>+ Tổ chức lễ hội, vui chơi</a:t>
            </a:r>
          </a:p>
        </p:txBody>
      </p:sp>
    </p:spTree>
    <p:extLst>
      <p:ext uri="{BB962C8B-B14F-4D97-AF65-F5344CB8AC3E}">
        <p14:creationId xmlns:p14="http://schemas.microsoft.com/office/powerpoint/2010/main" val="234343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E9C754A-D821-AE2D-3F37-D6CEE20618CF}"/>
            </a:ext>
          </a:extLst>
        </p:cNvPr>
        <p:cNvGrpSpPr/>
        <p:nvPr/>
      </p:nvGrpSpPr>
      <p:grpSpPr>
        <a:xfrm>
          <a:off x="0" y="0"/>
          <a:ext cx="0" cy="0"/>
          <a:chOff x="0" y="0"/>
          <a:chExt cx="0" cy="0"/>
        </a:xfrm>
      </p:grpSpPr>
      <p:pic>
        <p:nvPicPr>
          <p:cNvPr id="14" name="Picture 13" descr="A landscape with mountains and sun&#10;&#10;Description automatically generated">
            <a:extLst>
              <a:ext uri="{FF2B5EF4-FFF2-40B4-BE49-F238E27FC236}">
                <a16:creationId xmlns:a16="http://schemas.microsoft.com/office/drawing/2014/main" id="{A023B1C8-0400-AE80-E3AE-F2CA304D80A7}"/>
              </a:ext>
            </a:extLst>
          </p:cNvPr>
          <p:cNvPicPr>
            <a:picLocks noChangeAspect="1"/>
          </p:cNvPicPr>
          <p:nvPr/>
        </p:nvPicPr>
        <p:blipFill rotWithShape="1">
          <a:blip r:embed="rId2">
            <a:extLst>
              <a:ext uri="{28A0092B-C50C-407E-A947-70E740481C1C}">
                <a14:useLocalDpi xmlns:a14="http://schemas.microsoft.com/office/drawing/2010/main" val="0"/>
              </a:ext>
            </a:extLst>
          </a:blip>
          <a:srcRect t="4415" b="15798"/>
          <a:stretch/>
        </p:blipFill>
        <p:spPr>
          <a:xfrm>
            <a:off x="0" y="11"/>
            <a:ext cx="12192000" cy="6857989"/>
          </a:xfrm>
          <a:prstGeom prst="rect">
            <a:avLst/>
          </a:prstGeom>
        </p:spPr>
      </p:pic>
      <p:sp>
        <p:nvSpPr>
          <p:cNvPr id="3" name="TextBox 2">
            <a:extLst>
              <a:ext uri="{FF2B5EF4-FFF2-40B4-BE49-F238E27FC236}">
                <a16:creationId xmlns:a16="http://schemas.microsoft.com/office/drawing/2014/main" id="{4E442B6E-3D9A-77D9-B729-308721287408}"/>
              </a:ext>
            </a:extLst>
          </p:cNvPr>
          <p:cNvSpPr txBox="1"/>
          <p:nvPr/>
        </p:nvSpPr>
        <p:spPr>
          <a:xfrm>
            <a:off x="4497805" y="312638"/>
            <a:ext cx="3196390" cy="584775"/>
          </a:xfrm>
          <a:prstGeom prst="rect">
            <a:avLst/>
          </a:prstGeom>
          <a:noFill/>
        </p:spPr>
        <p:txBody>
          <a:bodyPr wrap="square">
            <a:spAutoFit/>
          </a:bodyPr>
          <a:lstStyle/>
          <a:p>
            <a:pPr eaLnBrk="1" hangingPunct="1"/>
            <a:r>
              <a:rPr lang="vi-VN" altLang="en-US" sz="3200" b="1" dirty="0">
                <a:solidFill>
                  <a:srgbClr val="C00000"/>
                </a:solidFill>
                <a:latin typeface="Times New Roman" panose="02020603050405020304" pitchFamily="18" charset="0"/>
                <a:cs typeface="Times New Roman" panose="02020603050405020304" pitchFamily="18" charset="0"/>
              </a:rPr>
              <a:t>II. LUYỆN TẬP</a:t>
            </a:r>
            <a:endParaRPr lang="en-US" altLang="en-US" sz="3200" dirty="0">
              <a:solidFill>
                <a:srgbClr val="C00000"/>
              </a:solidFill>
              <a:latin typeface="Arial" panose="020B0604020202020204" pitchFamily="34" charset="0"/>
            </a:endParaRPr>
          </a:p>
        </p:txBody>
      </p:sp>
      <p:sp>
        <p:nvSpPr>
          <p:cNvPr id="4" name="Rectangle 1">
            <a:extLst>
              <a:ext uri="{FF2B5EF4-FFF2-40B4-BE49-F238E27FC236}">
                <a16:creationId xmlns:a16="http://schemas.microsoft.com/office/drawing/2014/main" id="{D5F77930-D24C-AF34-6CAA-BD61908CCB88}"/>
              </a:ext>
            </a:extLst>
          </p:cNvPr>
          <p:cNvSpPr>
            <a:spLocks noChangeArrowheads="1"/>
          </p:cNvSpPr>
          <p:nvPr/>
        </p:nvSpPr>
        <p:spPr bwMode="auto">
          <a:xfrm>
            <a:off x="288758" y="717596"/>
            <a:ext cx="11614484" cy="1953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kumimoji="0" lang="en-US" altLang="en-US" sz="28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Luyện</a:t>
            </a:r>
            <a:r>
              <a:rPr kumimoji="0" lang="en-US" altLang="en-US" sz="28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tập</a:t>
            </a:r>
            <a:r>
              <a:rPr kumimoji="0" lang="en-US" altLang="en-US" sz="28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a:t>
            </a:r>
            <a:r>
              <a:rPr kumimoji="0" lang="vi-VN" altLang="en-US" sz="28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2</a:t>
            </a:r>
            <a:r>
              <a:rPr kumimoji="0" lang="en-US" altLang="en-US" sz="28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trang</a:t>
            </a:r>
            <a:r>
              <a:rPr kumimoji="0" lang="en-US" altLang="en-US" sz="28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80: </a:t>
            </a:r>
            <a:r>
              <a:rPr lang="en-US" altLang="en-US" sz="2800" b="1" dirty="0" err="1">
                <a:latin typeface="Times New Roman" panose="02020603050405020304" pitchFamily="18" charset="0"/>
                <a:cs typeface="Times New Roman" panose="02020603050405020304" pitchFamily="18" charset="0"/>
              </a:rPr>
              <a:t>Bảng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dưới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đâylà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công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cụ</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lao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thuộc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kì</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văn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hóa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Đông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Sơn</a:t>
            </a:r>
            <a:r>
              <a:rPr lang="en-US" altLang="en-US" sz="2800" b="1" dirty="0">
                <a:latin typeface="Times New Roman" panose="02020603050405020304" pitchFamily="18" charset="0"/>
                <a:cs typeface="Times New Roman" panose="02020603050405020304" pitchFamily="18" charset="0"/>
              </a:rPr>
              <a:t>. Theo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công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cụ</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được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dùng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gì</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trong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hoạt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sản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xuất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cư</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dân</a:t>
            </a:r>
            <a:r>
              <a:rPr lang="en-US" altLang="en-US" sz="2800" b="1" dirty="0">
                <a:latin typeface="Times New Roman" panose="02020603050405020304" pitchFamily="18" charset="0"/>
                <a:cs typeface="Times New Roman" panose="02020603050405020304" pitchFamily="18" charset="0"/>
              </a:rPr>
              <a:t> Văn Lang, </a:t>
            </a:r>
            <a:r>
              <a:rPr lang="en-US" altLang="en-US" sz="2800" b="1" dirty="0" err="1">
                <a:latin typeface="Times New Roman" panose="02020603050405020304" pitchFamily="18" charset="0"/>
                <a:cs typeface="Times New Roman" panose="02020603050405020304" pitchFamily="18" charset="0"/>
              </a:rPr>
              <a:t>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Lạc</a:t>
            </a:r>
            <a:r>
              <a:rPr lang="en-US" altLang="en-US" sz="2800" b="1" dirty="0">
                <a:latin typeface="Times New Roman" panose="02020603050405020304" pitchFamily="18" charset="0"/>
                <a:cs typeface="Times New Roman" panose="02020603050405020304" pitchFamily="18" charset="0"/>
              </a:rPr>
              <a:t>?</a:t>
            </a:r>
          </a:p>
        </p:txBody>
      </p:sp>
      <p:pic>
        <p:nvPicPr>
          <p:cNvPr id="10" name="Picture 9">
            <a:extLst>
              <a:ext uri="{FF2B5EF4-FFF2-40B4-BE49-F238E27FC236}">
                <a16:creationId xmlns:a16="http://schemas.microsoft.com/office/drawing/2014/main" id="{F933A6B1-659B-03EB-6A25-836CE1505525}"/>
              </a:ext>
            </a:extLst>
          </p:cNvPr>
          <p:cNvPicPr>
            <a:picLocks noChangeAspect="1"/>
          </p:cNvPicPr>
          <p:nvPr/>
        </p:nvPicPr>
        <p:blipFill>
          <a:blip r:embed="rId3"/>
          <a:stretch>
            <a:fillRect/>
          </a:stretch>
        </p:blipFill>
        <p:spPr>
          <a:xfrm>
            <a:off x="165860" y="2972988"/>
            <a:ext cx="11860280" cy="3572374"/>
          </a:xfrm>
          <a:prstGeom prst="rect">
            <a:avLst/>
          </a:prstGeom>
        </p:spPr>
      </p:pic>
      <p:sp>
        <p:nvSpPr>
          <p:cNvPr id="11" name="TextBox 10">
            <a:extLst>
              <a:ext uri="{FF2B5EF4-FFF2-40B4-BE49-F238E27FC236}">
                <a16:creationId xmlns:a16="http://schemas.microsoft.com/office/drawing/2014/main" id="{B67041A2-E872-B27C-52E0-F9DC0CC5B538}"/>
              </a:ext>
            </a:extLst>
          </p:cNvPr>
          <p:cNvSpPr txBox="1">
            <a:spLocks noChangeArrowheads="1"/>
          </p:cNvSpPr>
          <p:nvPr/>
        </p:nvSpPr>
        <p:spPr bwMode="auto">
          <a:xfrm>
            <a:off x="2958711" y="5516712"/>
            <a:ext cx="2438108" cy="9541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vi-VN" altLang="en-US" sz="2800" b="1" dirty="0">
                <a:latin typeface="Times New Roman" panose="02020603050405020304" pitchFamily="18" charset="0"/>
                <a:cs typeface="Times New Roman" panose="02020603050405020304" pitchFamily="18" charset="0"/>
              </a:rPr>
              <a:t>Cuốc đất </a:t>
            </a:r>
          </a:p>
          <a:p>
            <a:pPr algn="ctr" eaLnBrk="1" hangingPunct="1">
              <a:spcBef>
                <a:spcPct val="0"/>
              </a:spcBef>
              <a:buFontTx/>
              <a:buNone/>
            </a:pPr>
            <a:r>
              <a:rPr lang="vi-VN" altLang="en-US" sz="2800" b="1" dirty="0">
                <a:latin typeface="Times New Roman" panose="02020603050405020304" pitchFamily="18" charset="0"/>
                <a:cs typeface="Times New Roman" panose="02020603050405020304" pitchFamily="18" charset="0"/>
              </a:rPr>
              <a:t>làm ruộng</a:t>
            </a:r>
            <a:endParaRPr lang="en-US" altLang="en-US" sz="28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B2D61FE2-A1B0-DBC3-3AA6-8B5CF2A06E29}"/>
              </a:ext>
            </a:extLst>
          </p:cNvPr>
          <p:cNvSpPr txBox="1">
            <a:spLocks noChangeArrowheads="1"/>
          </p:cNvSpPr>
          <p:nvPr/>
        </p:nvSpPr>
        <p:spPr bwMode="auto">
          <a:xfrm>
            <a:off x="6096000" y="5763870"/>
            <a:ext cx="2438108"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err="1">
                <a:latin typeface="Times New Roman" panose="02020603050405020304" pitchFamily="18" charset="0"/>
                <a:cs typeface="Times New Roman" panose="02020603050405020304" pitchFamily="18" charset="0"/>
              </a:rPr>
              <a:t>Gặt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lúa</a:t>
            </a:r>
            <a:endParaRPr lang="en-US" altLang="en-US" sz="28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D55308E9-0A9F-F76A-5BEA-03D1E406E3F9}"/>
              </a:ext>
            </a:extLst>
          </p:cNvPr>
          <p:cNvSpPr txBox="1">
            <a:spLocks noChangeArrowheads="1"/>
          </p:cNvSpPr>
          <p:nvPr/>
        </p:nvSpPr>
        <p:spPr bwMode="auto">
          <a:xfrm>
            <a:off x="9084966" y="5487617"/>
            <a:ext cx="2438108" cy="9541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err="1">
                <a:latin typeface="Times New Roman" panose="02020603050405020304" pitchFamily="18" charset="0"/>
                <a:cs typeface="Times New Roman" panose="02020603050405020304" pitchFamily="18" charset="0"/>
              </a:rPr>
              <a:t>Chặt</a:t>
            </a:r>
            <a:r>
              <a:rPr lang="en-US" altLang="en-US" sz="2800" b="1" dirty="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cây, </a:t>
            </a:r>
          </a:p>
          <a:p>
            <a:pPr algn="ctr" eaLnBrk="1" hangingPunct="1">
              <a:spcBef>
                <a:spcPct val="0"/>
              </a:spcBef>
              <a:buFontTx/>
              <a:buNone/>
            </a:pPr>
            <a:r>
              <a:rPr lang="vi-VN" altLang="en-US" sz="2800" b="1" dirty="0">
                <a:latin typeface="Times New Roman" panose="02020603050405020304" pitchFamily="18" charset="0"/>
                <a:cs typeface="Times New Roman" panose="02020603050405020304" pitchFamily="18" charset="0"/>
              </a:rPr>
              <a:t>xới đất</a:t>
            </a:r>
            <a:endParaRPr lang="en-US"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520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1"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5FB7726-C6A8-44D0-B179-A65DE454D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yellow and white background&#10;&#10;Description automatically generated with medium confidence">
            <a:extLst>
              <a:ext uri="{FF2B5EF4-FFF2-40B4-BE49-F238E27FC236}">
                <a16:creationId xmlns:a16="http://schemas.microsoft.com/office/drawing/2014/main" id="{A45785CF-D5CB-25B3-0053-95001368BD2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10"/>
            <a:ext cx="12192000" cy="6857989"/>
          </a:xfrm>
          <a:prstGeom prst="rect">
            <a:avLst/>
          </a:prstGeom>
        </p:spPr>
      </p:pic>
      <p:sp>
        <p:nvSpPr>
          <p:cNvPr id="7" name="Title 1">
            <a:extLst>
              <a:ext uri="{FF2B5EF4-FFF2-40B4-BE49-F238E27FC236}">
                <a16:creationId xmlns:a16="http://schemas.microsoft.com/office/drawing/2014/main" id="{0AFCAEF4-AF72-3B7D-55CB-CCD974326368}"/>
              </a:ext>
            </a:extLst>
          </p:cNvPr>
          <p:cNvSpPr txBox="1">
            <a:spLocks/>
          </p:cNvSpPr>
          <p:nvPr/>
        </p:nvSpPr>
        <p:spPr>
          <a:xfrm>
            <a:off x="2039815" y="2144628"/>
            <a:ext cx="8112369" cy="2568743"/>
          </a:xfrm>
          <a:prstGeom prst="rect">
            <a:avLst/>
          </a:prstGeom>
        </p:spPr>
        <p:txBody>
          <a:bodyPr vert="horz" lIns="91440" tIns="45720" rIns="91440" bIns="45720" rtlCol="0" anchor="b">
            <a:noAutofit/>
          </a:bodyPr>
          <a:lstStyle>
            <a:lvl1pPr algn="l" defTabSz="914400" rtl="0" eaLnBrk="1" latinLnBrk="0" hangingPunct="1">
              <a:lnSpc>
                <a:spcPct val="110000"/>
              </a:lnSpc>
              <a:spcBef>
                <a:spcPct val="0"/>
              </a:spcBef>
              <a:buNone/>
              <a:defRPr sz="3200" kern="1200" cap="none" baseline="0">
                <a:solidFill>
                  <a:schemeClr val="tx2"/>
                </a:solidFill>
                <a:latin typeface="+mj-lt"/>
                <a:ea typeface="+mj-ea"/>
                <a:cs typeface="+mj-cs"/>
              </a:defRPr>
            </a:lvl1pPr>
          </a:lstStyle>
          <a:p>
            <a:pPr algn="ctr">
              <a:lnSpc>
                <a:spcPct val="150000"/>
              </a:lnSpc>
            </a:pPr>
            <a:r>
              <a:rPr lang="vi-VN" sz="4000" b="1" dirty="0">
                <a:solidFill>
                  <a:srgbClr val="C00000"/>
                </a:solidFill>
                <a:latin typeface="Times New Roman" panose="02020603050405020304" pitchFamily="18" charset="0"/>
                <a:cs typeface="Times New Roman" panose="02020603050405020304" pitchFamily="18" charset="0"/>
              </a:rPr>
              <a:t>BÀI 15:</a:t>
            </a:r>
            <a:br>
              <a:rPr lang="vi-VN" sz="4000" b="1" dirty="0">
                <a:solidFill>
                  <a:srgbClr val="C00000"/>
                </a:solidFill>
                <a:latin typeface="Times New Roman" panose="02020603050405020304" pitchFamily="18" charset="0"/>
                <a:cs typeface="Times New Roman" panose="02020603050405020304" pitchFamily="18" charset="0"/>
              </a:rPr>
            </a:br>
            <a:r>
              <a:rPr lang="vi-VN" sz="4000" b="1" dirty="0">
                <a:solidFill>
                  <a:srgbClr val="C00000"/>
                </a:solidFill>
                <a:latin typeface="Times New Roman" panose="02020603050405020304" pitchFamily="18" charset="0"/>
                <a:cs typeface="Times New Roman" panose="02020603050405020304" pitchFamily="18" charset="0"/>
              </a:rPr>
              <a:t>ĐỜI SỐNG CỦA NGƯỜI VIỆT</a:t>
            </a:r>
            <a:br>
              <a:rPr lang="vi-VN" sz="4000" b="1" dirty="0">
                <a:solidFill>
                  <a:srgbClr val="C00000"/>
                </a:solidFill>
                <a:latin typeface="Times New Roman" panose="02020603050405020304" pitchFamily="18" charset="0"/>
                <a:cs typeface="Times New Roman" panose="02020603050405020304" pitchFamily="18" charset="0"/>
              </a:rPr>
            </a:br>
            <a:r>
              <a:rPr lang="vi-VN" sz="4000" b="1" dirty="0">
                <a:solidFill>
                  <a:srgbClr val="C00000"/>
                </a:solidFill>
                <a:latin typeface="Times New Roman" panose="02020603050405020304" pitchFamily="18" charset="0"/>
                <a:cs typeface="Times New Roman" panose="02020603050405020304" pitchFamily="18" charset="0"/>
              </a:rPr>
              <a:t>THỜI KÌ VĂN LANG, ÂU LẠC</a:t>
            </a:r>
          </a:p>
          <a:p>
            <a:pPr algn="ctr">
              <a:lnSpc>
                <a:spcPct val="150000"/>
              </a:lnSpc>
            </a:pPr>
            <a:r>
              <a:rPr lang="vi-VN" sz="4000" b="1" dirty="0">
                <a:solidFill>
                  <a:srgbClr val="C00000"/>
                </a:solidFill>
                <a:latin typeface="Times New Roman" panose="02020603050405020304" pitchFamily="18" charset="0"/>
                <a:cs typeface="Times New Roman" panose="02020603050405020304" pitchFamily="18" charset="0"/>
              </a:rPr>
              <a:t>(Tiết 1)</a:t>
            </a:r>
          </a:p>
        </p:txBody>
      </p:sp>
    </p:spTree>
    <p:extLst>
      <p:ext uri="{BB962C8B-B14F-4D97-AF65-F5344CB8AC3E}">
        <p14:creationId xmlns:p14="http://schemas.microsoft.com/office/powerpoint/2010/main" val="307418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54774f4bc8287c7337fadd5fbb419da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Bach tuyet\Snow_white_transparen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78400" y="2722179"/>
            <a:ext cx="1243539" cy="26802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Bach tuyet\43ebd44d263606f876d42fd2f199ea61 (4).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98837">
                        <a14:foregroundMark x1="40116" y1="26626" x2="70349" y2="59553"/>
                        <a14:foregroundMark x1="64535" y1="35366" x2="77035" y2="44715"/>
                        <a14:foregroundMark x1="45640" y1="16463" x2="28198" y2="36585"/>
                        <a14:foregroundMark x1="44186" y1="40244" x2="60174" y2="57724"/>
                        <a14:foregroundMark x1="67151" y1="58943" x2="86628" y2="57317"/>
                      </a14:backgroundRemoval>
                    </a14:imgEffect>
                  </a14:imgLayer>
                </a14:imgProps>
              </a:ext>
              <a:ext uri="{28A0092B-C50C-407E-A947-70E740481C1C}">
                <a14:useLocalDpi xmlns:a14="http://schemas.microsoft.com/office/drawing/2010/main" val="0"/>
              </a:ext>
            </a:extLst>
          </a:blip>
          <a:srcRect/>
          <a:stretch>
            <a:fillRect/>
          </a:stretch>
        </p:blipFill>
        <p:spPr bwMode="auto">
          <a:xfrm rot="338519">
            <a:off x="10592437" y="4662277"/>
            <a:ext cx="1880249" cy="268919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Bach tuyet\43ebd44d263606f876d42fd2f199ea61 (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6022" y1="32480" x2="72849" y2="415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148075" y="4667665"/>
            <a:ext cx="1913197" cy="25519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ADMIN\Desktop\Bach tuyet\RjAwOTQ4MTUyNEI3QjJCRTc2RjA6ZDA1ZjJmYTY2MjBkNDYzY2ZlZDNiOTA1Y2YxYTk1NzA6Ojo6OjA=.pn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50431" y1="17647" x2="56466" y2="31120"/>
                        <a14:foregroundMark x1="79526" y1="14611" x2="53879" y2="29412"/>
                        <a14:foregroundMark x1="77586" y1="15180" x2="59914" y2="22960"/>
                        <a14:foregroundMark x1="53017" y1="6641" x2="44397" y2="25427"/>
                        <a14:foregroundMark x1="57328" y1="8918" x2="88793" y2="17837"/>
                        <a14:foregroundMark x1="54526" y1="6072" x2="66810" y2="9488"/>
                        <a14:foregroundMark x1="76509" y1="31499" x2="69397" y2="43643"/>
                        <a14:foregroundMark x1="95690" y1="16698" x2="76940" y2="10247"/>
                        <a14:foregroundMark x1="77586" y1="33776" x2="74353" y2="40417"/>
                      </a14:backgroundRemoval>
                    </a14:imgEffect>
                  </a14:imgLayer>
                </a14:imgProps>
              </a:ext>
              <a:ext uri="{28A0092B-C50C-407E-A947-70E740481C1C}">
                <a14:useLocalDpi xmlns:a14="http://schemas.microsoft.com/office/drawing/2010/main" val="0"/>
              </a:ext>
            </a:extLst>
          </a:blip>
          <a:srcRect/>
          <a:stretch>
            <a:fillRect/>
          </a:stretch>
        </p:blipFill>
        <p:spPr bwMode="auto">
          <a:xfrm rot="20593735">
            <a:off x="9011" y="4789835"/>
            <a:ext cx="2123621" cy="241195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ADMIN\Desktop\Bach tuyet\43ebd44d263606f876d42fd2f199ea61 (2).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44267" y1="18935" x2="28800" y2="43984"/>
                        <a14:foregroundMark x1="27200" y1="21696" x2="14667" y2="33728"/>
                        <a14:foregroundMark x1="36533" y1="32150" x2="35467" y2="44576"/>
                        <a14:foregroundMark x1="32533" y1="42801" x2="63733" y2="38462"/>
                      </a14:backgroundRemoval>
                    </a14:imgEffect>
                  </a14:imgLayer>
                </a14:imgProps>
              </a:ext>
              <a:ext uri="{28A0092B-C50C-407E-A947-70E740481C1C}">
                <a14:useLocalDpi xmlns:a14="http://schemas.microsoft.com/office/drawing/2010/main" val="0"/>
              </a:ext>
            </a:extLst>
          </a:blip>
          <a:srcRect/>
          <a:stretch>
            <a:fillRect/>
          </a:stretch>
        </p:blipFill>
        <p:spPr bwMode="auto">
          <a:xfrm rot="20172978">
            <a:off x="7736843" y="4957294"/>
            <a:ext cx="1831975" cy="247682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ADMIN\Desktop\Bach tuyet\43ebd44d263606f876d42fd2f199ea61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47640" y1="33252" x2="54382" y2="60391"/>
                      </a14:backgroundRemoval>
                    </a14:imgEffect>
                  </a14:imgLayer>
                </a14:imgProps>
              </a:ext>
              <a:ext uri="{28A0092B-C50C-407E-A947-70E740481C1C}">
                <a14:useLocalDpi xmlns:a14="http://schemas.microsoft.com/office/drawing/2010/main" val="0"/>
              </a:ext>
            </a:extLst>
          </a:blip>
          <a:srcRect/>
          <a:stretch>
            <a:fillRect/>
          </a:stretch>
        </p:blipFill>
        <p:spPr bwMode="auto">
          <a:xfrm>
            <a:off x="2082524" y="5232399"/>
            <a:ext cx="2212453" cy="2033468"/>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ADMIN\Desktop\Bach tuyet\43ebd44d263606f876d42fd2f199ea61 (5).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50482" y1="26157" x2="67203" y2="63581"/>
                        <a14:foregroundMark x1="38907" y1="22133" x2="24116" y2="46680"/>
                      </a14:backgroundRemoval>
                    </a14:imgEffect>
                  </a14:imgLayer>
                </a14:imgProps>
              </a:ext>
              <a:ext uri="{28A0092B-C50C-407E-A947-70E740481C1C}">
                <a14:useLocalDpi xmlns:a14="http://schemas.microsoft.com/office/drawing/2010/main" val="0"/>
              </a:ext>
            </a:extLst>
          </a:blip>
          <a:srcRect/>
          <a:stretch>
            <a:fillRect/>
          </a:stretch>
        </p:blipFill>
        <p:spPr bwMode="auto">
          <a:xfrm rot="1608799">
            <a:off x="1408602" y="4577567"/>
            <a:ext cx="1656967" cy="264795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ADMIN\Desktop\Bach tuyet\43ebd44d263606f876d42fd2f199ea61 (8).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53350" y1="9206" x2="64268" y2="52888"/>
                        <a14:foregroundMark x1="50372" y1="21841" x2="42432" y2="44585"/>
                        <a14:foregroundMark x1="38462" y1="36643" x2="57320" y2="45668"/>
                        <a14:foregroundMark x1="75682" y1="36282" x2="60298" y2="47834"/>
                        <a14:foregroundMark x1="71712" y1="29422" x2="76179" y2="37365"/>
                        <a14:foregroundMark x1="44417" y1="31949" x2="32506" y2="47112"/>
                        <a14:foregroundMark x1="35484" y1="33755" x2="44417" y2="42780"/>
                        <a14:foregroundMark x1="48387" y1="85740" x2="36476" y2="93321"/>
                        <a14:foregroundMark x1="46402" y1="14982" x2="37965" y2="30505"/>
                        <a14:foregroundMark x1="61787" y1="20397" x2="71216" y2="32310"/>
                        <a14:foregroundMark x1="50656" y1="20076" x2="55381" y2="26769"/>
                        <a14:foregroundMark x1="57743" y1="14532" x2="70341" y2="25048"/>
                      </a14:backgroundRemoval>
                    </a14:imgEffect>
                  </a14:imgLayer>
                </a14:imgProps>
              </a:ext>
              <a:ext uri="{28A0092B-C50C-407E-A947-70E740481C1C}">
                <a14:useLocalDpi xmlns:a14="http://schemas.microsoft.com/office/drawing/2010/main" val="0"/>
              </a:ext>
            </a:extLst>
          </a:blip>
          <a:srcRect/>
          <a:stretch>
            <a:fillRect/>
          </a:stretch>
        </p:blipFill>
        <p:spPr bwMode="auto">
          <a:xfrm>
            <a:off x="9448800" y="4363395"/>
            <a:ext cx="2111365" cy="2902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ADMIN\Desktop\Bach tuyet\511929473-photo-clip-tree.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775200" y="-2947963"/>
            <a:ext cx="9770739"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Users\ADMIN\Desktop\Bach tuyet\511929473-photo-clip-tree.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19199" y="-2825162"/>
            <a:ext cx="6078553"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ADMIN\Desktop\Tai nguyen thiet ke tro choi\Bảng gỗ\wooden-blank-sign-clipart-1.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784883" y="-1955800"/>
            <a:ext cx="9187917" cy="40798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555499" y="544156"/>
            <a:ext cx="7515539" cy="1036309"/>
          </a:xfrm>
          <a:prstGeom prst="rect">
            <a:avLst/>
          </a:prstGeom>
          <a:noFill/>
        </p:spPr>
        <p:txBody>
          <a:bodyPr wrap="square" rtlCol="0">
            <a:spAutoFit/>
          </a:bodyPr>
          <a:lstStyle/>
          <a:p>
            <a:pPr algn="ctr"/>
            <a:r>
              <a:rPr lang="en-US" sz="3067" b="1" dirty="0">
                <a:solidFill>
                  <a:schemeClr val="bg1"/>
                </a:solidFill>
                <a:latin typeface="Arial" panose="020B0604020202020204" pitchFamily="34" charset="0"/>
                <a:cs typeface="Arial" panose="020B0604020202020204" pitchFamily="34" charset="0"/>
              </a:rPr>
              <a:t>CHƠI TRỐN TÌM </a:t>
            </a:r>
          </a:p>
          <a:p>
            <a:pPr algn="ctr"/>
            <a:r>
              <a:rPr lang="en-US" sz="3067" b="1" dirty="0">
                <a:solidFill>
                  <a:schemeClr val="bg1"/>
                </a:solidFill>
                <a:latin typeface="Arial" panose="020B0604020202020204" pitchFamily="34" charset="0"/>
                <a:cs typeface="Arial" panose="020B0604020202020204" pitchFamily="34" charset="0"/>
              </a:rPr>
              <a:t>CÙNG BẠCH TUYẾT VÀ 7 CHÚ LÙN</a:t>
            </a:r>
          </a:p>
        </p:txBody>
      </p:sp>
      <p:pic>
        <p:nvPicPr>
          <p:cNvPr id="15" name="Picture 11" descr="C:\Users\ADMIN\Desktop\Tai nguyen thiet ke tro choi\Angry birds epic birds\1505573783630 (2).png">
            <a:hlinkClick r:id="rId22" action="ppaction://hlinksldjump"/>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600170" y="5901542"/>
            <a:ext cx="1426197" cy="780844"/>
          </a:xfrm>
          <a:prstGeom prst="rect">
            <a:avLst/>
          </a:prstGeom>
          <a:noFill/>
          <a:extLst>
            <a:ext uri="{909E8E84-426E-40DD-AFC4-6F175D3DCCD1}">
              <a14:hiddenFill xmlns:a14="http://schemas.microsoft.com/office/drawing/2010/main">
                <a:solidFill>
                  <a:srgbClr val="FFFFFF"/>
                </a:solidFill>
              </a14:hiddenFill>
            </a:ext>
          </a:extLst>
        </p:spPr>
      </p:pic>
      <p:pic>
        <p:nvPicPr>
          <p:cNvPr id="2"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2903200" y="6006875"/>
            <a:ext cx="812800" cy="812800"/>
          </a:xfrm>
          <a:prstGeom prst="rect">
            <a:avLst/>
          </a:prstGeom>
        </p:spPr>
      </p:pic>
    </p:spTree>
    <p:extLst>
      <p:ext uri="{BB962C8B-B14F-4D97-AF65-F5344CB8AC3E}">
        <p14:creationId xmlns:p14="http://schemas.microsoft.com/office/powerpoint/2010/main" val="393858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7"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fade">
                                      <p:cBhvr>
                                        <p:cTn id="9" dur="1000"/>
                                        <p:tgtEl>
                                          <p:spTgt spid="19"/>
                                        </p:tgtEl>
                                      </p:cBhvr>
                                    </p:animEffect>
                                    <p:anim calcmode="lin" valueType="num">
                                      <p:cBhvr>
                                        <p:cTn id="10" dur="1000" fill="hold"/>
                                        <p:tgtEl>
                                          <p:spTgt spid="19"/>
                                        </p:tgtEl>
                                        <p:attrNameLst>
                                          <p:attrName>ppt_x</p:attrName>
                                        </p:attrNameLst>
                                      </p:cBhvr>
                                      <p:tavLst>
                                        <p:tav tm="0">
                                          <p:val>
                                            <p:strVal val="#ppt_x"/>
                                          </p:val>
                                        </p:tav>
                                        <p:tav tm="100000">
                                          <p:val>
                                            <p:strVal val="#ppt_x"/>
                                          </p:val>
                                        </p:tav>
                                      </p:tavLst>
                                    </p:anim>
                                    <p:anim calcmode="lin" valueType="num">
                                      <p:cBhvr>
                                        <p:cTn id="11" dur="1000" fill="hold"/>
                                        <p:tgtEl>
                                          <p:spTgt spid="19"/>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21" repeatCount="indefinite" fill="hold" display="0">
                  <p:stCondLst>
                    <p:cond delay="indefinite"/>
                  </p:stCondLst>
                  <p:endCondLst>
                    <p:cond evt="onStopAudio" delay="0">
                      <p:tgtEl>
                        <p:sldTgt/>
                      </p:tgtEl>
                    </p:cond>
                  </p:endCondLst>
                </p:cTn>
                <p:tgtEl>
                  <p:spTgt spid="2"/>
                </p:tgtEl>
              </p:cMediaNode>
            </p:audio>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 a.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6162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Bach tuyet\Bamb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339" flipH="1">
            <a:off x="7779459" y="3997351"/>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Bach tuyet\esquilo00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471667" flipH="1">
            <a:off x="5085415" y="4860489"/>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ch tuyet\767e08fbae2de8679fbba6d8cecba19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2524" flipH="1">
            <a:off x="2470377" y="4994982"/>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Bach tuyet\Doc23.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9772646">
            <a:off x="10020325" y="4028629"/>
            <a:ext cx="1543159" cy="22867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324077" y="-273843"/>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689600" y="-680243"/>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24665" y="-9296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28000" y="-550943"/>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Bach tuyet\Snow_white_transparent.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5359" y="3430814"/>
            <a:ext cx="1825347" cy="39342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DMIN\Desktop\Tai nguyen thiet ke tro choi\Bảng gỗ\wooden-blank-sign-clipart-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36800" y="-19558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406400" y="2147892"/>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A. Săn bắt thú rừng.</a:t>
            </a:r>
            <a:endParaRPr lang="en-US" sz="2400" b="1" dirty="0">
              <a:solidFill>
                <a:srgbClr val="002060"/>
              </a:solidFill>
              <a:latin typeface="Arial" panose="020B0604020202020204" pitchFamily="34" charset="0"/>
              <a:cs typeface="Arial" panose="020B0604020202020204" pitchFamily="34" charset="0"/>
            </a:endParaRPr>
          </a:p>
        </p:txBody>
      </p:sp>
      <p:sp>
        <p:nvSpPr>
          <p:cNvPr id="25" name="Rounded Rectangle 24"/>
          <p:cNvSpPr/>
          <p:nvPr/>
        </p:nvSpPr>
        <p:spPr>
          <a:xfrm>
            <a:off x="3454400" y="2124076"/>
            <a:ext cx="2438400" cy="1101725"/>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B. Làm đồ gốm</a:t>
            </a:r>
            <a:endParaRPr lang="en-US" sz="2400" b="1" dirty="0">
              <a:solidFill>
                <a:srgbClr val="002060"/>
              </a:solidFill>
              <a:latin typeface="Arial" panose="020B0604020202020204" pitchFamily="34" charset="0"/>
              <a:cs typeface="Arial" panose="020B0604020202020204" pitchFamily="34" charset="0"/>
            </a:endParaRPr>
          </a:p>
        </p:txBody>
      </p:sp>
      <p:sp>
        <p:nvSpPr>
          <p:cNvPr id="26" name="Rounded Rectangle 25"/>
          <p:cNvSpPr/>
          <p:nvPr/>
        </p:nvSpPr>
        <p:spPr>
          <a:xfrm>
            <a:off x="6591755" y="2117386"/>
            <a:ext cx="2438400" cy="1108415"/>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C. Đúc đồng.</a:t>
            </a:r>
            <a:endParaRPr lang="en-US" sz="2400" b="1" dirty="0">
              <a:solidFill>
                <a:srgbClr val="002060"/>
              </a:solidFill>
              <a:latin typeface="Arial" panose="020B0604020202020204" pitchFamily="34" charset="0"/>
              <a:cs typeface="Arial" panose="020B0604020202020204" pitchFamily="34" charset="0"/>
            </a:endParaRPr>
          </a:p>
        </p:txBody>
      </p:sp>
      <p:sp>
        <p:nvSpPr>
          <p:cNvPr id="27" name="Rounded Rectangle 26"/>
          <p:cNvSpPr/>
          <p:nvPr/>
        </p:nvSpPr>
        <p:spPr>
          <a:xfrm>
            <a:off x="9347200" y="2117387"/>
            <a:ext cx="2438400" cy="107468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D. Trồng lúa nước</a:t>
            </a:r>
            <a:endParaRPr lang="en-US" sz="2400" b="1" dirty="0">
              <a:solidFill>
                <a:srgbClr val="002060"/>
              </a:solidFill>
              <a:latin typeface="Arial" panose="020B0604020202020204" pitchFamily="34" charset="0"/>
              <a:cs typeface="Arial" panose="020B0604020202020204" pitchFamily="34" charset="0"/>
            </a:endParaRPr>
          </a:p>
        </p:txBody>
      </p:sp>
      <p:sp>
        <p:nvSpPr>
          <p:cNvPr id="5" name="TextBox 4"/>
          <p:cNvSpPr txBox="1"/>
          <p:nvPr/>
        </p:nvSpPr>
        <p:spPr>
          <a:xfrm>
            <a:off x="3023958" y="602989"/>
            <a:ext cx="6474973" cy="1077218"/>
          </a:xfrm>
          <a:prstGeom prst="rect">
            <a:avLst/>
          </a:prstGeom>
          <a:noFill/>
        </p:spPr>
        <p:txBody>
          <a:bodyPr wrap="square" rtlCol="0">
            <a:spAutoFit/>
          </a:bodyPr>
          <a:lstStyle/>
          <a:p>
            <a:pPr algn="ctr"/>
            <a:r>
              <a:rPr lang="vi-VN" sz="3200" b="1" dirty="0">
                <a:solidFill>
                  <a:schemeClr val="bg2"/>
                </a:solidFill>
                <a:latin typeface="Arial" panose="020B0604020202020204" pitchFamily="34" charset="0"/>
                <a:cs typeface="Arial" panose="020B0604020202020204" pitchFamily="34" charset="0"/>
              </a:rPr>
              <a:t>Hoạt động sản xuất chính của cư dân Văn Lang, Âu Lạc là gì?</a:t>
            </a:r>
            <a:endParaRPr lang="en-US" sz="4800" b="1" dirty="0">
              <a:solidFill>
                <a:schemeClr val="bg2"/>
              </a:solidFill>
              <a:latin typeface="Arial" panose="020B0604020202020204" pitchFamily="34" charset="0"/>
              <a:cs typeface="Arial" panose="020B0604020202020204" pitchFamily="34" charset="0"/>
            </a:endParaRPr>
          </a:p>
        </p:txBody>
      </p:sp>
      <p:sp>
        <p:nvSpPr>
          <p:cNvPr id="6" name="Explosion 1 5"/>
          <p:cNvSpPr/>
          <p:nvPr/>
        </p:nvSpPr>
        <p:spPr>
          <a:xfrm>
            <a:off x="5080000" y="4356706"/>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pic>
        <p:nvPicPr>
          <p:cNvPr id="1035" name="Picture 11" descr="C:\Users\ADMIN\Desktop\Tai nguyen thiet ke tro choi\Bảng gỗ\Picture1 (2).png">
            <a:hlinkClick r:id="" action="ppaction://hlinkshowjump?jump=next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272119" y="76200"/>
            <a:ext cx="1617133" cy="68747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ADMIN\Desktop\Doremon cau ca ( trac nghiem )\Picture1 (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times up"/>
          <p:cNvGrpSpPr/>
          <p:nvPr/>
        </p:nvGrpSpPr>
        <p:grpSpPr>
          <a:xfrm>
            <a:off x="784059" y="177800"/>
            <a:ext cx="1009445" cy="500085"/>
            <a:chOff x="2989747" y="438150"/>
            <a:chExt cx="1572029" cy="683752"/>
          </a:xfrm>
        </p:grpSpPr>
        <p:sp>
          <p:nvSpPr>
            <p:cNvPr id="24" name="Rounded Rectangle 23"/>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28" name="Rounded Rectangle 27"/>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29" name="Picture 3" descr="C:\Users\ADMIN\Desktop\Picture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A3772A17-BB74-4A75-BA55-D622FE4D0639}"/>
              </a:ext>
            </a:extLst>
          </p:cNvPr>
          <p:cNvGrpSpPr/>
          <p:nvPr/>
        </p:nvGrpSpPr>
        <p:grpSpPr>
          <a:xfrm>
            <a:off x="1244330" y="945133"/>
            <a:ext cx="120325" cy="101771"/>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246124" y="1681532"/>
            <a:ext cx="120325" cy="101771"/>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1642171" y="1335825"/>
            <a:ext cx="120325" cy="101771"/>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48" name="Group 47">
            <a:extLst>
              <a:ext uri="{FF2B5EF4-FFF2-40B4-BE49-F238E27FC236}">
                <a16:creationId xmlns:a16="http://schemas.microsoft.com/office/drawing/2014/main" id="{A3772A17-BB74-4A75-BA55-D622FE4D0639}"/>
              </a:ext>
            </a:extLst>
          </p:cNvPr>
          <p:cNvGrpSpPr/>
          <p:nvPr/>
        </p:nvGrpSpPr>
        <p:grpSpPr>
          <a:xfrm>
            <a:off x="882526" y="1369076"/>
            <a:ext cx="120325" cy="101771"/>
            <a:chOff x="2455863" y="2411803"/>
            <a:chExt cx="566738" cy="566738"/>
          </a:xfrm>
        </p:grpSpPr>
        <p:sp>
          <p:nvSpPr>
            <p:cNvPr id="4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sp>
        <p:nvSpPr>
          <p:cNvPr id="54"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5" name="Explosion 2 54"/>
          <p:cNvSpPr/>
          <p:nvPr/>
        </p:nvSpPr>
        <p:spPr>
          <a:xfrm>
            <a:off x="1586895" y="315894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Arial" panose="020B0604020202020204" pitchFamily="34" charset="0"/>
                <a:cs typeface="Arial" panose="020B0604020202020204" pitchFamily="34" charset="0"/>
              </a:rPr>
              <a:t>HẾT GIỜ</a:t>
            </a:r>
          </a:p>
        </p:txBody>
      </p:sp>
      <p:pic>
        <p:nvPicPr>
          <p:cNvPr id="2"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238931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3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1031"/>
                                        </p:tgtEl>
                                        <p:attrNameLst>
                                          <p:attrName>r</p:attrName>
                                        </p:attrNameLst>
                                      </p:cBhvr>
                                    </p:animRot>
                                    <p:animRot by="-240000">
                                      <p:cBhvr>
                                        <p:cTn id="50" dur="600" fill="hold">
                                          <p:stCondLst>
                                            <p:cond delay="600"/>
                                          </p:stCondLst>
                                        </p:cTn>
                                        <p:tgtEl>
                                          <p:spTgt spid="1031"/>
                                        </p:tgtEl>
                                        <p:attrNameLst>
                                          <p:attrName>r</p:attrName>
                                        </p:attrNameLst>
                                      </p:cBhvr>
                                    </p:animRot>
                                    <p:animRot by="240000">
                                      <p:cBhvr>
                                        <p:cTn id="51" dur="600" fill="hold">
                                          <p:stCondLst>
                                            <p:cond delay="1200"/>
                                          </p:stCondLst>
                                        </p:cTn>
                                        <p:tgtEl>
                                          <p:spTgt spid="1031"/>
                                        </p:tgtEl>
                                        <p:attrNameLst>
                                          <p:attrName>r</p:attrName>
                                        </p:attrNameLst>
                                      </p:cBhvr>
                                    </p:animRot>
                                    <p:animRot by="-240000">
                                      <p:cBhvr>
                                        <p:cTn id="52" dur="600" fill="hold">
                                          <p:stCondLst>
                                            <p:cond delay="1800"/>
                                          </p:stCondLst>
                                        </p:cTn>
                                        <p:tgtEl>
                                          <p:spTgt spid="1031"/>
                                        </p:tgtEl>
                                        <p:attrNameLst>
                                          <p:attrName>r</p:attrName>
                                        </p:attrNameLst>
                                      </p:cBhvr>
                                    </p:animRot>
                                    <p:animRot by="120000">
                                      <p:cBhvr>
                                        <p:cTn id="53" dur="600" fill="hold">
                                          <p:stCondLst>
                                            <p:cond delay="2400"/>
                                          </p:stCondLst>
                                        </p:cTn>
                                        <p:tgtEl>
                                          <p:spTgt spid="1031"/>
                                        </p:tgtEl>
                                        <p:attrNameLst>
                                          <p:attrName>r</p:attrName>
                                        </p:attrNameLst>
                                      </p:cBhvr>
                                    </p:animRot>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25"/>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30"/>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1030"/>
                                        </p:tgtEl>
                                        <p:attrNameLst>
                                          <p:attrName>r</p:attrName>
                                        </p:attrNameLst>
                                      </p:cBhvr>
                                    </p:animRot>
                                    <p:animRot by="-240000">
                                      <p:cBhvr>
                                        <p:cTn id="61" dur="600" fill="hold">
                                          <p:stCondLst>
                                            <p:cond delay="600"/>
                                          </p:stCondLst>
                                        </p:cTn>
                                        <p:tgtEl>
                                          <p:spTgt spid="1030"/>
                                        </p:tgtEl>
                                        <p:attrNameLst>
                                          <p:attrName>r</p:attrName>
                                        </p:attrNameLst>
                                      </p:cBhvr>
                                    </p:animRot>
                                    <p:animRot by="240000">
                                      <p:cBhvr>
                                        <p:cTn id="62" dur="600" fill="hold">
                                          <p:stCondLst>
                                            <p:cond delay="1200"/>
                                          </p:stCondLst>
                                        </p:cTn>
                                        <p:tgtEl>
                                          <p:spTgt spid="1030"/>
                                        </p:tgtEl>
                                        <p:attrNameLst>
                                          <p:attrName>r</p:attrName>
                                        </p:attrNameLst>
                                      </p:cBhvr>
                                    </p:animRot>
                                    <p:animRot by="-240000">
                                      <p:cBhvr>
                                        <p:cTn id="63" dur="600" fill="hold">
                                          <p:stCondLst>
                                            <p:cond delay="1800"/>
                                          </p:stCondLst>
                                        </p:cTn>
                                        <p:tgtEl>
                                          <p:spTgt spid="1030"/>
                                        </p:tgtEl>
                                        <p:attrNameLst>
                                          <p:attrName>r</p:attrName>
                                        </p:attrNameLst>
                                      </p:cBhvr>
                                    </p:animRot>
                                    <p:animRot by="120000">
                                      <p:cBhvr>
                                        <p:cTn id="64" dur="600" fill="hold">
                                          <p:stCondLst>
                                            <p:cond delay="2400"/>
                                          </p:stCondLst>
                                        </p:cTn>
                                        <p:tgtEl>
                                          <p:spTgt spid="1030"/>
                                        </p:tgtEl>
                                        <p:attrNameLst>
                                          <p:attrName>r</p:attrName>
                                        </p:attrNameLst>
                                      </p:cBhvr>
                                    </p:animRo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26"/>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029"/>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1029"/>
                                        </p:tgtEl>
                                        <p:attrNameLst>
                                          <p:attrName>r</p:attrName>
                                        </p:attrNameLst>
                                      </p:cBhvr>
                                    </p:animRot>
                                    <p:animRot by="-240000">
                                      <p:cBhvr>
                                        <p:cTn id="72" dur="600" fill="hold">
                                          <p:stCondLst>
                                            <p:cond delay="600"/>
                                          </p:stCondLst>
                                        </p:cTn>
                                        <p:tgtEl>
                                          <p:spTgt spid="1029"/>
                                        </p:tgtEl>
                                        <p:attrNameLst>
                                          <p:attrName>r</p:attrName>
                                        </p:attrNameLst>
                                      </p:cBhvr>
                                    </p:animRot>
                                    <p:animRot by="240000">
                                      <p:cBhvr>
                                        <p:cTn id="73" dur="600" fill="hold">
                                          <p:stCondLst>
                                            <p:cond delay="1200"/>
                                          </p:stCondLst>
                                        </p:cTn>
                                        <p:tgtEl>
                                          <p:spTgt spid="1029"/>
                                        </p:tgtEl>
                                        <p:attrNameLst>
                                          <p:attrName>r</p:attrName>
                                        </p:attrNameLst>
                                      </p:cBhvr>
                                    </p:animRot>
                                    <p:animRot by="-240000">
                                      <p:cBhvr>
                                        <p:cTn id="74" dur="600" fill="hold">
                                          <p:stCondLst>
                                            <p:cond delay="1800"/>
                                          </p:stCondLst>
                                        </p:cTn>
                                        <p:tgtEl>
                                          <p:spTgt spid="1029"/>
                                        </p:tgtEl>
                                        <p:attrNameLst>
                                          <p:attrName>r</p:attrName>
                                        </p:attrNameLst>
                                      </p:cBhvr>
                                    </p:animRot>
                                    <p:animRot by="120000">
                                      <p:cBhvr>
                                        <p:cTn id="75" dur="600" fill="hold">
                                          <p:stCondLst>
                                            <p:cond delay="2400"/>
                                          </p:stCondLst>
                                        </p:cTn>
                                        <p:tgtEl>
                                          <p:spTgt spid="1029"/>
                                        </p:tgtEl>
                                        <p:attrNameLst>
                                          <p:attrName>r</p:attrName>
                                        </p:attrNameLst>
                                      </p:cBhvr>
                                    </p:animRot>
                                  </p:childTnLst>
                                </p:cTn>
                              </p:par>
                            </p:childTnLst>
                          </p:cTn>
                        </p:par>
                      </p:childTnLst>
                    </p:cTn>
                  </p:par>
                </p:childTnLst>
              </p:cTn>
              <p:nextCondLst>
                <p:cond evt="onClick" delay="0">
                  <p:tgtEl>
                    <p:spTgt spid="26"/>
                  </p:tgtEl>
                </p:cond>
              </p:nextCondLst>
            </p:seq>
            <p:seq concurrent="1" nextAc="seek">
              <p:cTn id="76" restart="whenNotActive" fill="hold" evtFilter="cancelBubble" nodeType="interactiveSeq">
                <p:stCondLst>
                  <p:cond evt="onClick" delay="0">
                    <p:tgtEl>
                      <p:spTgt spid="27"/>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032"/>
                                        </p:tgtEl>
                                        <p:attrNameLst>
                                          <p:attrName>style.visibility</p:attrName>
                                        </p:attrNameLst>
                                      </p:cBhvr>
                                      <p:to>
                                        <p:strVal val="visible"/>
                                      </p:to>
                                    </p:set>
                                  </p:childTnLst>
                                </p:cTn>
                              </p:par>
                              <p:par>
                                <p:cTn id="81" presetID="1" presetClass="mediacall" presetSubtype="0" fill="hold" nodeType="withEffect">
                                  <p:stCondLst>
                                    <p:cond delay="0"/>
                                  </p:stCondLst>
                                  <p:childTnLst>
                                    <p:cmd type="call" cmd="playFrom(0.0)">
                                      <p:cBhvr>
                                        <p:cTn id="82" dur="5595" fill="hold"/>
                                        <p:tgtEl>
                                          <p:spTgt spid="2"/>
                                        </p:tgtEl>
                                      </p:cBhvr>
                                    </p:cmd>
                                  </p:childTnLst>
                                </p:cTn>
                              </p:par>
                              <p:par>
                                <p:cTn id="83" presetID="21" presetClass="emph" presetSubtype="0" repeatCount="indefinite" fill="hold" grpId="1" nodeType="withEffect">
                                  <p:stCondLst>
                                    <p:cond delay="0"/>
                                  </p:stCondLst>
                                  <p:childTnLst>
                                    <p:animClr clrSpc="hsl" dir="cw">
                                      <p:cBhvr override="childStyle">
                                        <p:cTn id="84" dur="500" fill="hold"/>
                                        <p:tgtEl>
                                          <p:spTgt spid="27"/>
                                        </p:tgtEl>
                                        <p:attrNameLst>
                                          <p:attrName>style.color</p:attrName>
                                        </p:attrNameLst>
                                      </p:cBhvr>
                                      <p:by>
                                        <p:hsl h="7200000" s="0" l="0"/>
                                      </p:by>
                                    </p:animClr>
                                    <p:animClr clrSpc="hsl" dir="cw">
                                      <p:cBhvr>
                                        <p:cTn id="85" dur="500" fill="hold"/>
                                        <p:tgtEl>
                                          <p:spTgt spid="27"/>
                                        </p:tgtEl>
                                        <p:attrNameLst>
                                          <p:attrName>fillcolor</p:attrName>
                                        </p:attrNameLst>
                                      </p:cBhvr>
                                      <p:by>
                                        <p:hsl h="7200000" s="0" l="0"/>
                                      </p:by>
                                    </p:animClr>
                                    <p:animClr clrSpc="hsl" dir="cw">
                                      <p:cBhvr>
                                        <p:cTn id="86" dur="500" fill="hold"/>
                                        <p:tgtEl>
                                          <p:spTgt spid="27"/>
                                        </p:tgtEl>
                                        <p:attrNameLst>
                                          <p:attrName>stroke.color</p:attrName>
                                        </p:attrNameLst>
                                      </p:cBhvr>
                                      <p:by>
                                        <p:hsl h="7200000" s="0" l="0"/>
                                      </p:by>
                                    </p:animClr>
                                    <p:set>
                                      <p:cBhvr>
                                        <p:cTn id="87" dur="500" fill="hold"/>
                                        <p:tgtEl>
                                          <p:spTgt spid="27"/>
                                        </p:tgtEl>
                                        <p:attrNameLst>
                                          <p:attrName>fill.type</p:attrName>
                                        </p:attrNameLst>
                                      </p:cBhvr>
                                      <p:to>
                                        <p:strVal val="solid"/>
                                      </p:to>
                                    </p:set>
                                  </p:childTnLst>
                                </p:cTn>
                              </p:par>
                              <p:par>
                                <p:cTn id="88" presetID="32" presetClass="emph" presetSubtype="0" repeatCount="indefinite" fill="hold" nodeType="withEffect">
                                  <p:stCondLst>
                                    <p:cond delay="0"/>
                                  </p:stCondLst>
                                  <p:childTnLst>
                                    <p:animRot by="120000">
                                      <p:cBhvr>
                                        <p:cTn id="89" dur="300" fill="hold">
                                          <p:stCondLst>
                                            <p:cond delay="0"/>
                                          </p:stCondLst>
                                        </p:cTn>
                                        <p:tgtEl>
                                          <p:spTgt spid="1032"/>
                                        </p:tgtEl>
                                        <p:attrNameLst>
                                          <p:attrName>r</p:attrName>
                                        </p:attrNameLst>
                                      </p:cBhvr>
                                    </p:animRot>
                                    <p:animRot by="-240000">
                                      <p:cBhvr>
                                        <p:cTn id="90" dur="600" fill="hold">
                                          <p:stCondLst>
                                            <p:cond delay="600"/>
                                          </p:stCondLst>
                                        </p:cTn>
                                        <p:tgtEl>
                                          <p:spTgt spid="1032"/>
                                        </p:tgtEl>
                                        <p:attrNameLst>
                                          <p:attrName>r</p:attrName>
                                        </p:attrNameLst>
                                      </p:cBhvr>
                                    </p:animRot>
                                    <p:animRot by="240000">
                                      <p:cBhvr>
                                        <p:cTn id="91" dur="600" fill="hold">
                                          <p:stCondLst>
                                            <p:cond delay="1200"/>
                                          </p:stCondLst>
                                        </p:cTn>
                                        <p:tgtEl>
                                          <p:spTgt spid="1032"/>
                                        </p:tgtEl>
                                        <p:attrNameLst>
                                          <p:attrName>r</p:attrName>
                                        </p:attrNameLst>
                                      </p:cBhvr>
                                    </p:animRot>
                                    <p:animRot by="-240000">
                                      <p:cBhvr>
                                        <p:cTn id="92" dur="600" fill="hold">
                                          <p:stCondLst>
                                            <p:cond delay="1800"/>
                                          </p:stCondLst>
                                        </p:cTn>
                                        <p:tgtEl>
                                          <p:spTgt spid="1032"/>
                                        </p:tgtEl>
                                        <p:attrNameLst>
                                          <p:attrName>r</p:attrName>
                                        </p:attrNameLst>
                                      </p:cBhvr>
                                    </p:animRot>
                                    <p:animRot by="120000">
                                      <p:cBhvr>
                                        <p:cTn id="93" dur="600" fill="hold">
                                          <p:stCondLst>
                                            <p:cond delay="2400"/>
                                          </p:stCondLst>
                                        </p:cTn>
                                        <p:tgtEl>
                                          <p:spTgt spid="1032"/>
                                        </p:tgtEl>
                                        <p:attrNameLst>
                                          <p:attrName>r</p:attrName>
                                        </p:attrNameLst>
                                      </p:cBhvr>
                                    </p:animRot>
                                  </p:childTnLst>
                                </p:cTn>
                              </p:par>
                              <p:par>
                                <p:cTn id="94" presetID="1" presetClass="entr" presetSubtype="0" fill="hold" grpId="0" nodeType="withEffect">
                                  <p:stCondLst>
                                    <p:cond delay="0"/>
                                  </p:stCondLst>
                                  <p:childTnLst>
                                    <p:set>
                                      <p:cBhvr>
                                        <p:cTn id="95" dur="1" fill="hold">
                                          <p:stCondLst>
                                            <p:cond delay="0"/>
                                          </p:stCondLst>
                                        </p:cTn>
                                        <p:tgtEl>
                                          <p:spTgt spid="6"/>
                                        </p:tgtEl>
                                        <p:attrNameLst>
                                          <p:attrName>style.visibility</p:attrName>
                                        </p:attrNameLst>
                                      </p:cBhvr>
                                      <p:to>
                                        <p:strVal val="visible"/>
                                      </p:to>
                                    </p:set>
                                  </p:childTnLst>
                                </p:cTn>
                              </p:par>
                              <p:par>
                                <p:cTn id="96" presetID="26" presetClass="emph" presetSubtype="0" repeatCount="3000" fill="hold" grpId="1" nodeType="withEffect">
                                  <p:stCondLst>
                                    <p:cond delay="0"/>
                                  </p:stCondLst>
                                  <p:childTnLst>
                                    <p:animEffect transition="out" filter="fade">
                                      <p:cBhvr>
                                        <p:cTn id="97" dur="500" tmFilter="0, 0; .2, .5; .8, .5; 1, 0"/>
                                        <p:tgtEl>
                                          <p:spTgt spid="6"/>
                                        </p:tgtEl>
                                      </p:cBhvr>
                                    </p:animEffect>
                                    <p:animScale>
                                      <p:cBhvr>
                                        <p:cTn id="98" dur="250" autoRev="1" fill="hold"/>
                                        <p:tgtEl>
                                          <p:spTgt spid="6"/>
                                        </p:tgtEl>
                                      </p:cBhvr>
                                      <p:by x="105000" y="105000"/>
                                    </p:animScale>
                                  </p:childTnLst>
                                </p:cTn>
                              </p:par>
                              <p:par>
                                <p:cTn id="99" presetID="1" presetClass="exit" presetSubtype="0" fill="hold" grpId="2" nodeType="withEffect">
                                  <p:stCondLst>
                                    <p:cond delay="2500"/>
                                  </p:stCondLst>
                                  <p:childTnLst>
                                    <p:set>
                                      <p:cBhvr>
                                        <p:cTn id="10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01" restart="whenNotActive" fill="hold" evtFilter="cancelBubble" nodeType="interactiveSeq">
                <p:stCondLst>
                  <p:cond evt="onClick" delay="0">
                    <p:tgtEl>
                      <p:spTgt spid="23"/>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5000" fill="hold"/>
                                        <p:tgtEl>
                                          <p:spTgt spid="29"/>
                                        </p:tgtEl>
                                        <p:attrNameLst>
                                          <p:attrName>r</p:attrName>
                                        </p:attrNameLst>
                                      </p:cBhvr>
                                    </p:animRot>
                                  </p:childTnLst>
                                </p:cTn>
                              </p:par>
                            </p:childTnLst>
                          </p:cTn>
                        </p:par>
                        <p:par>
                          <p:cTn id="106" fill="hold">
                            <p:stCondLst>
                              <p:cond delay="15000"/>
                            </p:stCondLst>
                            <p:childTnLst>
                              <p:par>
                                <p:cTn id="107" presetID="1" presetClass="entr" presetSubtype="0" fill="hold" grpId="0" nodeType="afterEffect">
                                  <p:stCondLst>
                                    <p:cond delay="0"/>
                                  </p:stCondLst>
                                  <p:childTnLst>
                                    <p:set>
                                      <p:cBhvr>
                                        <p:cTn id="108" dur="1" fill="hold">
                                          <p:stCondLst>
                                            <p:cond delay="0"/>
                                          </p:stCondLst>
                                        </p:cTn>
                                        <p:tgtEl>
                                          <p:spTgt spid="55"/>
                                        </p:tgtEl>
                                        <p:attrNameLst>
                                          <p:attrName>style.visibility</p:attrName>
                                        </p:attrNameLst>
                                      </p:cBhvr>
                                      <p:to>
                                        <p:strVal val="visible"/>
                                      </p:to>
                                    </p:set>
                                  </p:childTnLst>
                                </p:cTn>
                              </p:par>
                              <p:par>
                                <p:cTn id="109" presetID="1" presetClass="exit" presetSubtype="0" fill="hold" grpId="1" nodeType="withEffect">
                                  <p:stCondLst>
                                    <p:cond delay="2000"/>
                                  </p:stCondLst>
                                  <p:childTnLst>
                                    <p:set>
                                      <p:cBhvr>
                                        <p:cTn id="110"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audio>
              <p:cMediaNode vol="80000">
                <p:cTn id="111" fill="hold" display="0">
                  <p:stCondLst>
                    <p:cond delay="indefinite"/>
                  </p:stCondLst>
                  <p:endCondLst>
                    <p:cond evt="onStopAudio" delay="0">
                      <p:tgtEl>
                        <p:sldTgt/>
                      </p:tgtEl>
                    </p:cond>
                  </p:endCondLst>
                </p:cTn>
                <p:tgtEl>
                  <p:spTgt spid="2"/>
                </p:tgtEl>
              </p:cMediaNode>
            </p:audio>
          </p:childTnLst>
        </p:cTn>
      </p:par>
    </p:tnLst>
    <p:bldLst>
      <p:bldP spid="4" grpId="0" animBg="1"/>
      <p:bldP spid="25" grpId="0" animBg="1"/>
      <p:bldP spid="26" grpId="0" animBg="1"/>
      <p:bldP spid="27" grpId="0" animBg="1"/>
      <p:bldP spid="27" grpId="1" animBg="1"/>
      <p:bldP spid="5" grpId="0"/>
      <p:bldP spid="6" grpId="0" animBg="1"/>
      <p:bldP spid="6" grpId="1" animBg="1"/>
      <p:bldP spid="6" grpId="2" animBg="1"/>
      <p:bldP spid="55" grpId="0" animBg="1"/>
      <p:bldP spid="5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3835675" y="406336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10368615" y="4415267"/>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8504048" y="4385149"/>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Bach tuyet\43ebd44d263606f876d42fd2f199ea61 (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6022" y1="33071" x2="71505" y2="40157"/>
                      </a14:backgroundRemoval>
                    </a14:imgEffect>
                  </a14:imgLayer>
                </a14:imgProps>
              </a:ext>
              <a:ext uri="{28A0092B-C50C-407E-A947-70E740481C1C}">
                <a14:useLocalDpi xmlns:a14="http://schemas.microsoft.com/office/drawing/2010/main" val="0"/>
              </a:ext>
            </a:extLst>
          </a:blip>
          <a:srcRect/>
          <a:stretch>
            <a:fillRect/>
          </a:stretch>
        </p:blipFill>
        <p:spPr bwMode="auto">
          <a:xfrm rot="20483591" flipH="1">
            <a:off x="5873242" y="3818719"/>
            <a:ext cx="1789713" cy="24138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625600" y="-65702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39375" y="-1222614"/>
            <a:ext cx="7213600" cy="830921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57600" y="-624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65702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35200" y="-19558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2384420" y="756192"/>
            <a:ext cx="7571245" cy="584775"/>
          </a:xfrm>
          <a:prstGeom prst="rect">
            <a:avLst/>
          </a:prstGeom>
          <a:noFill/>
        </p:spPr>
        <p:txBody>
          <a:bodyPr wrap="square" rtlCol="0">
            <a:spAutoFit/>
          </a:bodyPr>
          <a:lstStyle/>
          <a:p>
            <a:pPr algn="ctr"/>
            <a:r>
              <a:rPr lang="vi-VN" sz="3200" b="1" dirty="0">
                <a:solidFill>
                  <a:schemeClr val="bg1"/>
                </a:solidFill>
                <a:latin typeface="Arial" panose="020B0604020202020204" pitchFamily="34" charset="0"/>
                <a:cs typeface="Arial" panose="020B0604020202020204" pitchFamily="34" charset="0"/>
              </a:rPr>
              <a:t>Cư dân Văn Lang đi lại chủ yếu bằng</a:t>
            </a:r>
            <a:endParaRPr lang="en-US" sz="3200" b="1" dirty="0">
              <a:solidFill>
                <a:schemeClr val="bg1"/>
              </a:solidFill>
              <a:latin typeface="Arial" panose="020B0604020202020204" pitchFamily="34" charset="0"/>
              <a:cs typeface="Arial" panose="020B0604020202020204" pitchFamily="34" charset="0"/>
            </a:endParaRPr>
          </a:p>
        </p:txBody>
      </p:sp>
      <p:pic>
        <p:nvPicPr>
          <p:cNvPr id="47"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270067" y="550174"/>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48" name="Explosion 1 47"/>
          <p:cNvSpPr/>
          <p:nvPr/>
        </p:nvSpPr>
        <p:spPr>
          <a:xfrm>
            <a:off x="5250697" y="4439014"/>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49" name="Rounded Rectangle 48"/>
          <p:cNvSpPr/>
          <p:nvPr/>
        </p:nvSpPr>
        <p:spPr>
          <a:xfrm>
            <a:off x="660400" y="207009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A. ngựa</a:t>
            </a:r>
            <a:endParaRPr lang="en-US" sz="2400" b="1" dirty="0">
              <a:solidFill>
                <a:srgbClr val="002060"/>
              </a:solidFill>
              <a:latin typeface="Arial" panose="020B0604020202020204" pitchFamily="34" charset="0"/>
              <a:cs typeface="Arial" panose="020B0604020202020204" pitchFamily="34" charset="0"/>
            </a:endParaRPr>
          </a:p>
        </p:txBody>
      </p:sp>
      <p:sp>
        <p:nvSpPr>
          <p:cNvPr id="50" name="Rounded Rectangle 49"/>
          <p:cNvSpPr/>
          <p:nvPr/>
        </p:nvSpPr>
        <p:spPr>
          <a:xfrm>
            <a:off x="3708400" y="210382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B. thuyền</a:t>
            </a:r>
            <a:endParaRPr lang="en-US" sz="2400" b="1" dirty="0">
              <a:solidFill>
                <a:srgbClr val="002060"/>
              </a:solidFill>
              <a:latin typeface="Arial" panose="020B0604020202020204" pitchFamily="34" charset="0"/>
              <a:cs typeface="Arial" panose="020B0604020202020204" pitchFamily="34" charset="0"/>
            </a:endParaRPr>
          </a:p>
        </p:txBody>
      </p:sp>
      <p:sp>
        <p:nvSpPr>
          <p:cNvPr id="51" name="Rounded Rectangle 50"/>
          <p:cNvSpPr/>
          <p:nvPr/>
        </p:nvSpPr>
        <p:spPr>
          <a:xfrm>
            <a:off x="6845755" y="210382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Arial" panose="020B0604020202020204" pitchFamily="34" charset="0"/>
                <a:cs typeface="Arial" panose="020B0604020202020204" pitchFamily="34" charset="0"/>
              </a:rPr>
              <a:t>C.</a:t>
            </a:r>
            <a:r>
              <a:rPr lang="vi-VN" sz="2400" b="1" dirty="0">
                <a:solidFill>
                  <a:srgbClr val="002060"/>
                </a:solidFill>
                <a:latin typeface="Arial" panose="020B0604020202020204" pitchFamily="34" charset="0"/>
                <a:cs typeface="Arial" panose="020B0604020202020204" pitchFamily="34" charset="0"/>
              </a:rPr>
              <a:t> lừa</a:t>
            </a:r>
            <a:endParaRPr lang="en-US" sz="2400" b="1" dirty="0">
              <a:solidFill>
                <a:srgbClr val="002060"/>
              </a:solidFill>
              <a:latin typeface="Arial" panose="020B0604020202020204" pitchFamily="34" charset="0"/>
              <a:cs typeface="Arial" panose="020B0604020202020204" pitchFamily="34" charset="0"/>
            </a:endParaRPr>
          </a:p>
        </p:txBody>
      </p:sp>
      <p:sp>
        <p:nvSpPr>
          <p:cNvPr id="52" name="Rounded Rectangle 51"/>
          <p:cNvSpPr/>
          <p:nvPr/>
        </p:nvSpPr>
        <p:spPr>
          <a:xfrm>
            <a:off x="9601200" y="207009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Arial" panose="020B0604020202020204" pitchFamily="34" charset="0"/>
                <a:cs typeface="Arial" panose="020B0604020202020204" pitchFamily="34" charset="0"/>
              </a:rPr>
              <a:t>D.</a:t>
            </a:r>
            <a:r>
              <a:rPr lang="vi-VN" sz="2400" b="1" dirty="0">
                <a:solidFill>
                  <a:srgbClr val="002060"/>
                </a:solidFill>
                <a:latin typeface="Arial" panose="020B0604020202020204" pitchFamily="34" charset="0"/>
                <a:cs typeface="Arial" panose="020B0604020202020204" pitchFamily="34" charset="0"/>
              </a:rPr>
              <a:t> voi</a:t>
            </a:r>
            <a:endParaRPr lang="en-US" sz="2400" b="1" dirty="0">
              <a:solidFill>
                <a:srgbClr val="002060"/>
              </a:solidFill>
              <a:latin typeface="Arial" panose="020B0604020202020204" pitchFamily="34" charset="0"/>
              <a:cs typeface="Arial" panose="020B0604020202020204" pitchFamily="34" charset="0"/>
            </a:endParaRPr>
          </a:p>
        </p:txBody>
      </p:sp>
      <p:pic>
        <p:nvPicPr>
          <p:cNvPr id="53" name="Picture 4" descr="C:\Users\ADMIN\Desktop\Bach tuyet\Blanca_Nieves.8.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227371" y="3455232"/>
            <a:ext cx="2287981" cy="396985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1" descr="C:\Users\ADMIN\Desktop\Tai nguyen thiet ke tro choi\Bảng gỗ\Picture1 (2).png">
            <a:hlinkClick r:id="" action="ppaction://hlinkshowjump?jump=previousslide"/>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10160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ADMIN\Desktop\Doremon cau ca ( trac nghiem )\Picture1 (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times up"/>
          <p:cNvGrpSpPr/>
          <p:nvPr/>
        </p:nvGrpSpPr>
        <p:grpSpPr>
          <a:xfrm>
            <a:off x="1527843" y="177800"/>
            <a:ext cx="1009445" cy="500085"/>
            <a:chOff x="2989747" y="438150"/>
            <a:chExt cx="1572029" cy="683752"/>
          </a:xfrm>
        </p:grpSpPr>
        <p:sp>
          <p:nvSpPr>
            <p:cNvPr id="24" name="Rounded Rectangle 23"/>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29" name="Rounded Rectangle 28"/>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30" name="Picture 3" descr="C:\Users\ADMIN\Desktop\Picture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56" name="Group 55">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62" name="Group 61">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6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sp>
        <p:nvSpPr>
          <p:cNvPr id="68"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9" name="Explosion 2 68"/>
          <p:cNvSpPr/>
          <p:nvPr/>
        </p:nvSpPr>
        <p:spPr>
          <a:xfrm>
            <a:off x="1586895" y="315894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Arial" panose="020B0604020202020204" pitchFamily="34" charset="0"/>
                <a:cs typeface="Arial" panose="020B0604020202020204" pitchFamily="34" charset="0"/>
              </a:rPr>
              <a:t>HẾT GIỜ</a:t>
            </a:r>
          </a:p>
        </p:txBody>
      </p:sp>
      <p:pic>
        <p:nvPicPr>
          <p:cNvPr id="70"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50050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000"/>
                                        <p:tgtEl>
                                          <p:spTgt spid="49"/>
                                        </p:tgtEl>
                                      </p:cBhvr>
                                    </p:animEffect>
                                    <p:anim calcmode="lin" valueType="num">
                                      <p:cBhvr>
                                        <p:cTn id="20" dur="1000" fill="hold"/>
                                        <p:tgtEl>
                                          <p:spTgt spid="49"/>
                                        </p:tgtEl>
                                        <p:attrNameLst>
                                          <p:attrName>ppt_x</p:attrName>
                                        </p:attrNameLst>
                                      </p:cBhvr>
                                      <p:tavLst>
                                        <p:tav tm="0">
                                          <p:val>
                                            <p:strVal val="#ppt_x"/>
                                          </p:val>
                                        </p:tav>
                                        <p:tav tm="100000">
                                          <p:val>
                                            <p:strVal val="#ppt_x"/>
                                          </p:val>
                                        </p:tav>
                                      </p:tavLst>
                                    </p:anim>
                                    <p:anim calcmode="lin" valueType="num">
                                      <p:cBhvr>
                                        <p:cTn id="2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1000"/>
                                        <p:tgtEl>
                                          <p:spTgt spid="51"/>
                                        </p:tgtEl>
                                      </p:cBhvr>
                                    </p:animEffect>
                                    <p:anim calcmode="lin" valueType="num">
                                      <p:cBhvr>
                                        <p:cTn id="34" dur="1000" fill="hold"/>
                                        <p:tgtEl>
                                          <p:spTgt spid="51"/>
                                        </p:tgtEl>
                                        <p:attrNameLst>
                                          <p:attrName>ppt_x</p:attrName>
                                        </p:attrNameLst>
                                      </p:cBhvr>
                                      <p:tavLst>
                                        <p:tav tm="0">
                                          <p:val>
                                            <p:strVal val="#ppt_x"/>
                                          </p:val>
                                        </p:tav>
                                        <p:tav tm="100000">
                                          <p:val>
                                            <p:strVal val="#ppt_x"/>
                                          </p:val>
                                        </p:tav>
                                      </p:tavLst>
                                    </p:anim>
                                    <p:anim calcmode="lin" valueType="num">
                                      <p:cBhvr>
                                        <p:cTn id="3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1000"/>
                                        <p:tgtEl>
                                          <p:spTgt spid="52"/>
                                        </p:tgtEl>
                                      </p:cBhvr>
                                    </p:animEffect>
                                    <p:anim calcmode="lin" valueType="num">
                                      <p:cBhvr>
                                        <p:cTn id="41" dur="1000" fill="hold"/>
                                        <p:tgtEl>
                                          <p:spTgt spid="52"/>
                                        </p:tgtEl>
                                        <p:attrNameLst>
                                          <p:attrName>ppt_x</p:attrName>
                                        </p:attrNameLst>
                                      </p:cBhvr>
                                      <p:tavLst>
                                        <p:tav tm="0">
                                          <p:val>
                                            <p:strVal val="#ppt_x"/>
                                          </p:val>
                                        </p:tav>
                                        <p:tav tm="100000">
                                          <p:val>
                                            <p:strVal val="#ppt_x"/>
                                          </p:val>
                                        </p:tav>
                                      </p:tavLst>
                                    </p:anim>
                                    <p:anim calcmode="lin" valueType="num">
                                      <p:cBhvr>
                                        <p:cTn id="4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9"/>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1"/>
                                        </p:tgtEl>
                                        <p:attrNameLst>
                                          <p:attrName>r</p:attrName>
                                        </p:attrNameLst>
                                      </p:cBhvr>
                                    </p:animRot>
                                    <p:animRot by="-240000">
                                      <p:cBhvr>
                                        <p:cTn id="50" dur="600" fill="hold">
                                          <p:stCondLst>
                                            <p:cond delay="600"/>
                                          </p:stCondLst>
                                        </p:cTn>
                                        <p:tgtEl>
                                          <p:spTgt spid="21"/>
                                        </p:tgtEl>
                                        <p:attrNameLst>
                                          <p:attrName>r</p:attrName>
                                        </p:attrNameLst>
                                      </p:cBhvr>
                                    </p:animRot>
                                    <p:animRot by="240000">
                                      <p:cBhvr>
                                        <p:cTn id="51" dur="600" fill="hold">
                                          <p:stCondLst>
                                            <p:cond delay="1200"/>
                                          </p:stCondLst>
                                        </p:cTn>
                                        <p:tgtEl>
                                          <p:spTgt spid="21"/>
                                        </p:tgtEl>
                                        <p:attrNameLst>
                                          <p:attrName>r</p:attrName>
                                        </p:attrNameLst>
                                      </p:cBhvr>
                                    </p:animRot>
                                    <p:animRot by="-240000">
                                      <p:cBhvr>
                                        <p:cTn id="52" dur="600" fill="hold">
                                          <p:stCondLst>
                                            <p:cond delay="1800"/>
                                          </p:stCondLst>
                                        </p:cTn>
                                        <p:tgtEl>
                                          <p:spTgt spid="21"/>
                                        </p:tgtEl>
                                        <p:attrNameLst>
                                          <p:attrName>r</p:attrName>
                                        </p:attrNameLst>
                                      </p:cBhvr>
                                    </p:animRot>
                                    <p:animRot by="120000">
                                      <p:cBhvr>
                                        <p:cTn id="53"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5595" fill="hold"/>
                                        <p:tgtEl>
                                          <p:spTgt spid="70"/>
                                        </p:tgtEl>
                                      </p:cBhvr>
                                    </p:cmd>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7"/>
                                        </p:tgtEl>
                                        <p:attrNameLst>
                                          <p:attrName>r</p:attrName>
                                        </p:attrNameLst>
                                      </p:cBhvr>
                                    </p:animRot>
                                    <p:animRot by="-240000">
                                      <p:cBhvr>
                                        <p:cTn id="63" dur="400" fill="hold">
                                          <p:stCondLst>
                                            <p:cond delay="400"/>
                                          </p:stCondLst>
                                        </p:cTn>
                                        <p:tgtEl>
                                          <p:spTgt spid="27"/>
                                        </p:tgtEl>
                                        <p:attrNameLst>
                                          <p:attrName>r</p:attrName>
                                        </p:attrNameLst>
                                      </p:cBhvr>
                                    </p:animRot>
                                    <p:animRot by="240000">
                                      <p:cBhvr>
                                        <p:cTn id="64" dur="400" fill="hold">
                                          <p:stCondLst>
                                            <p:cond delay="800"/>
                                          </p:stCondLst>
                                        </p:cTn>
                                        <p:tgtEl>
                                          <p:spTgt spid="27"/>
                                        </p:tgtEl>
                                        <p:attrNameLst>
                                          <p:attrName>r</p:attrName>
                                        </p:attrNameLst>
                                      </p:cBhvr>
                                    </p:animRot>
                                    <p:animRot by="-240000">
                                      <p:cBhvr>
                                        <p:cTn id="65" dur="400" fill="hold">
                                          <p:stCondLst>
                                            <p:cond delay="1200"/>
                                          </p:stCondLst>
                                        </p:cTn>
                                        <p:tgtEl>
                                          <p:spTgt spid="27"/>
                                        </p:tgtEl>
                                        <p:attrNameLst>
                                          <p:attrName>r</p:attrName>
                                        </p:attrNameLst>
                                      </p:cBhvr>
                                    </p:animRot>
                                    <p:animRot by="120000">
                                      <p:cBhvr>
                                        <p:cTn id="66" dur="400" fill="hold">
                                          <p:stCondLst>
                                            <p:cond delay="1600"/>
                                          </p:stCondLst>
                                        </p:cTn>
                                        <p:tgtEl>
                                          <p:spTgt spid="27"/>
                                        </p:tgtEl>
                                        <p:attrNameLst>
                                          <p:attrName>r</p:attrName>
                                        </p:attrNameLst>
                                      </p:cBhvr>
                                    </p:animRot>
                                  </p:childTnLst>
                                </p:cTn>
                              </p:par>
                              <p:par>
                                <p:cTn id="67" presetID="1" presetClass="entr" presetSubtype="0" fill="hold" grpId="0" nodeType="withEffect">
                                  <p:stCondLst>
                                    <p:cond delay="0"/>
                                  </p:stCondLst>
                                  <p:childTnLst>
                                    <p:set>
                                      <p:cBhvr>
                                        <p:cTn id="68" dur="1" fill="hold">
                                          <p:stCondLst>
                                            <p:cond delay="0"/>
                                          </p:stCondLst>
                                        </p:cTn>
                                        <p:tgtEl>
                                          <p:spTgt spid="48"/>
                                        </p:tgtEl>
                                        <p:attrNameLst>
                                          <p:attrName>style.visibility</p:attrName>
                                        </p:attrNameLst>
                                      </p:cBhvr>
                                      <p:to>
                                        <p:strVal val="visible"/>
                                      </p:to>
                                    </p:set>
                                  </p:childTnLst>
                                </p:cTn>
                              </p:par>
                              <p:par>
                                <p:cTn id="69" presetID="26" presetClass="emph" presetSubtype="0" repeatCount="3000" fill="hold" grpId="1" nodeType="withEffect">
                                  <p:stCondLst>
                                    <p:cond delay="0"/>
                                  </p:stCondLst>
                                  <p:childTnLst>
                                    <p:animEffect transition="out" filter="fade">
                                      <p:cBhvr>
                                        <p:cTn id="70" dur="500" tmFilter="0, 0; .2, .5; .8, .5; 1, 0"/>
                                        <p:tgtEl>
                                          <p:spTgt spid="48"/>
                                        </p:tgtEl>
                                      </p:cBhvr>
                                    </p:animEffect>
                                    <p:animScale>
                                      <p:cBhvr>
                                        <p:cTn id="71" dur="250" autoRev="1" fill="hold"/>
                                        <p:tgtEl>
                                          <p:spTgt spid="48"/>
                                        </p:tgtEl>
                                      </p:cBhvr>
                                      <p:by x="105000" y="105000"/>
                                    </p:animScale>
                                  </p:childTnLst>
                                </p:cTn>
                              </p:par>
                              <p:par>
                                <p:cTn id="72" presetID="1" presetClass="exit" presetSubtype="0" fill="hold" grpId="2" nodeType="withEffect">
                                  <p:stCondLst>
                                    <p:cond delay="2500"/>
                                  </p:stCondLst>
                                  <p:childTnLst>
                                    <p:set>
                                      <p:cBhvr>
                                        <p:cTn id="73"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74" restart="whenNotActive" fill="hold" evtFilter="cancelBubble" nodeType="interactiveSeq">
                <p:stCondLst>
                  <p:cond evt="onClick" delay="0">
                    <p:tgtEl>
                      <p:spTgt spid="51"/>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6"/>
                                        </p:tgtEl>
                                        <p:attrNameLst>
                                          <p:attrName>style.visibility</p:attrName>
                                        </p:attrNameLst>
                                      </p:cBhvr>
                                      <p:to>
                                        <p:strVal val="visible"/>
                                      </p:to>
                                    </p:set>
                                  </p:childTnLst>
                                </p:cTn>
                              </p:par>
                              <p:par>
                                <p:cTn id="79" presetID="32" presetClass="emph" presetSubtype="0" repeatCount="indefinite" fill="hold" nodeType="withEffect">
                                  <p:stCondLst>
                                    <p:cond delay="0"/>
                                  </p:stCondLst>
                                  <p:childTnLst>
                                    <p:animRot by="120000">
                                      <p:cBhvr>
                                        <p:cTn id="80" dur="300" fill="hold">
                                          <p:stCondLst>
                                            <p:cond delay="0"/>
                                          </p:stCondLst>
                                        </p:cTn>
                                        <p:tgtEl>
                                          <p:spTgt spid="26"/>
                                        </p:tgtEl>
                                        <p:attrNameLst>
                                          <p:attrName>r</p:attrName>
                                        </p:attrNameLst>
                                      </p:cBhvr>
                                    </p:animRot>
                                    <p:animRot by="-240000">
                                      <p:cBhvr>
                                        <p:cTn id="81" dur="600" fill="hold">
                                          <p:stCondLst>
                                            <p:cond delay="600"/>
                                          </p:stCondLst>
                                        </p:cTn>
                                        <p:tgtEl>
                                          <p:spTgt spid="26"/>
                                        </p:tgtEl>
                                        <p:attrNameLst>
                                          <p:attrName>r</p:attrName>
                                        </p:attrNameLst>
                                      </p:cBhvr>
                                    </p:animRot>
                                    <p:animRot by="240000">
                                      <p:cBhvr>
                                        <p:cTn id="82" dur="600" fill="hold">
                                          <p:stCondLst>
                                            <p:cond delay="1200"/>
                                          </p:stCondLst>
                                        </p:cTn>
                                        <p:tgtEl>
                                          <p:spTgt spid="26"/>
                                        </p:tgtEl>
                                        <p:attrNameLst>
                                          <p:attrName>r</p:attrName>
                                        </p:attrNameLst>
                                      </p:cBhvr>
                                    </p:animRot>
                                    <p:animRot by="-240000">
                                      <p:cBhvr>
                                        <p:cTn id="83" dur="600" fill="hold">
                                          <p:stCondLst>
                                            <p:cond delay="1800"/>
                                          </p:stCondLst>
                                        </p:cTn>
                                        <p:tgtEl>
                                          <p:spTgt spid="26"/>
                                        </p:tgtEl>
                                        <p:attrNameLst>
                                          <p:attrName>r</p:attrName>
                                        </p:attrNameLst>
                                      </p:cBhvr>
                                    </p:animRot>
                                    <p:animRot by="120000">
                                      <p:cBhvr>
                                        <p:cTn id="84"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51"/>
                  </p:tgtEl>
                </p:cond>
              </p:nextCondLst>
            </p:seq>
            <p:seq concurrent="1" nextAc="seek">
              <p:cTn id="85" restart="whenNotActive" fill="hold" evtFilter="cancelBubble" nodeType="interactiveSeq">
                <p:stCondLst>
                  <p:cond evt="onClick" delay="0">
                    <p:tgtEl>
                      <p:spTgt spid="52"/>
                    </p:tgtEl>
                  </p:cond>
                </p:stCondLst>
                <p:endSync evt="end" delay="0">
                  <p:rtn val="all"/>
                </p:endSync>
                <p:childTnLst>
                  <p:par>
                    <p:cTn id="86" fill="hold">
                      <p:stCondLst>
                        <p:cond delay="0"/>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25"/>
                                        </p:tgtEl>
                                        <p:attrNameLst>
                                          <p:attrName>style.visibility</p:attrName>
                                        </p:attrNameLst>
                                      </p:cBhvr>
                                      <p:to>
                                        <p:strVal val="visible"/>
                                      </p:to>
                                    </p:set>
                                  </p:childTnLst>
                                </p:cTn>
                              </p:par>
                              <p:par>
                                <p:cTn id="90" presetID="32" presetClass="emph" presetSubtype="0" repeatCount="indefinite" fill="hold" nodeType="withEffect">
                                  <p:stCondLst>
                                    <p:cond delay="0"/>
                                  </p:stCondLst>
                                  <p:childTnLst>
                                    <p:animRot by="120000">
                                      <p:cBhvr>
                                        <p:cTn id="91" dur="300" fill="hold">
                                          <p:stCondLst>
                                            <p:cond delay="0"/>
                                          </p:stCondLst>
                                        </p:cTn>
                                        <p:tgtEl>
                                          <p:spTgt spid="25"/>
                                        </p:tgtEl>
                                        <p:attrNameLst>
                                          <p:attrName>r</p:attrName>
                                        </p:attrNameLst>
                                      </p:cBhvr>
                                    </p:animRot>
                                    <p:animRot by="-240000">
                                      <p:cBhvr>
                                        <p:cTn id="92" dur="600" fill="hold">
                                          <p:stCondLst>
                                            <p:cond delay="600"/>
                                          </p:stCondLst>
                                        </p:cTn>
                                        <p:tgtEl>
                                          <p:spTgt spid="25"/>
                                        </p:tgtEl>
                                        <p:attrNameLst>
                                          <p:attrName>r</p:attrName>
                                        </p:attrNameLst>
                                      </p:cBhvr>
                                    </p:animRot>
                                    <p:animRot by="240000">
                                      <p:cBhvr>
                                        <p:cTn id="93" dur="600" fill="hold">
                                          <p:stCondLst>
                                            <p:cond delay="1200"/>
                                          </p:stCondLst>
                                        </p:cTn>
                                        <p:tgtEl>
                                          <p:spTgt spid="25"/>
                                        </p:tgtEl>
                                        <p:attrNameLst>
                                          <p:attrName>r</p:attrName>
                                        </p:attrNameLst>
                                      </p:cBhvr>
                                    </p:animRot>
                                    <p:animRot by="-240000">
                                      <p:cBhvr>
                                        <p:cTn id="94" dur="600" fill="hold">
                                          <p:stCondLst>
                                            <p:cond delay="1800"/>
                                          </p:stCondLst>
                                        </p:cTn>
                                        <p:tgtEl>
                                          <p:spTgt spid="25"/>
                                        </p:tgtEl>
                                        <p:attrNameLst>
                                          <p:attrName>r</p:attrName>
                                        </p:attrNameLst>
                                      </p:cBhvr>
                                    </p:animRot>
                                    <p:animRot by="120000">
                                      <p:cBhvr>
                                        <p:cTn id="95" dur="600" fill="hold">
                                          <p:stCondLst>
                                            <p:cond delay="2400"/>
                                          </p:stCondLst>
                                        </p:cTn>
                                        <p:tgtEl>
                                          <p:spTgt spid="25"/>
                                        </p:tgtEl>
                                        <p:attrNameLst>
                                          <p:attrName>r</p:attrName>
                                        </p:attrNameLst>
                                      </p:cBhvr>
                                    </p:animRot>
                                  </p:childTnLst>
                                </p:cTn>
                              </p:par>
                            </p:childTnLst>
                          </p:cTn>
                        </p:par>
                      </p:childTnLst>
                    </p:cTn>
                  </p:par>
                </p:childTnLst>
              </p:cTn>
              <p:nextCondLst>
                <p:cond evt="onClick" delay="0">
                  <p:tgtEl>
                    <p:spTgt spid="52"/>
                  </p:tgtEl>
                </p:cond>
              </p:nextCondLst>
            </p:seq>
            <p:seq concurrent="1" nextAc="seek">
              <p:cTn id="96" restart="whenNotActive" fill="hold" evtFilter="cancelBubble" nodeType="interactiveSeq">
                <p:stCondLst>
                  <p:cond evt="onClick" delay="0">
                    <p:tgtEl>
                      <p:spTgt spid="23"/>
                    </p:tgtEl>
                  </p:cond>
                </p:stCondLst>
                <p:endSync evt="end" delay="0">
                  <p:rtn val="all"/>
                </p:endSync>
                <p:childTnLst>
                  <p:par>
                    <p:cTn id="97" fill="hold">
                      <p:stCondLst>
                        <p:cond delay="0"/>
                      </p:stCondLst>
                      <p:childTnLst>
                        <p:par>
                          <p:cTn id="98" fill="hold">
                            <p:stCondLst>
                              <p:cond delay="0"/>
                            </p:stCondLst>
                            <p:childTnLst>
                              <p:par>
                                <p:cTn id="99" presetID="8" presetClass="emph" presetSubtype="0" fill="hold" nodeType="clickEffect">
                                  <p:stCondLst>
                                    <p:cond delay="0"/>
                                  </p:stCondLst>
                                  <p:childTnLst>
                                    <p:animRot by="21600000">
                                      <p:cBhvr>
                                        <p:cTn id="100" dur="15000" fill="hold"/>
                                        <p:tgtEl>
                                          <p:spTgt spid="30"/>
                                        </p:tgtEl>
                                        <p:attrNameLst>
                                          <p:attrName>r</p:attrName>
                                        </p:attrNameLst>
                                      </p:cBhvr>
                                    </p:animRot>
                                  </p:childTnLst>
                                </p:cTn>
                              </p:par>
                            </p:childTnLst>
                          </p:cTn>
                        </p:par>
                        <p:par>
                          <p:cTn id="101" fill="hold">
                            <p:stCondLst>
                              <p:cond delay="15000"/>
                            </p:stCondLst>
                            <p:childTnLst>
                              <p:par>
                                <p:cTn id="102" presetID="1" presetClass="entr" presetSubtype="0" fill="hold" grpId="0" nodeType="afterEffect">
                                  <p:stCondLst>
                                    <p:cond delay="0"/>
                                  </p:stCondLst>
                                  <p:childTnLst>
                                    <p:set>
                                      <p:cBhvr>
                                        <p:cTn id="103" dur="1" fill="hold">
                                          <p:stCondLst>
                                            <p:cond delay="0"/>
                                          </p:stCondLst>
                                        </p:cTn>
                                        <p:tgtEl>
                                          <p:spTgt spid="69"/>
                                        </p:tgtEl>
                                        <p:attrNameLst>
                                          <p:attrName>style.visibility</p:attrName>
                                        </p:attrNameLst>
                                      </p:cBhvr>
                                      <p:to>
                                        <p:strVal val="visible"/>
                                      </p:to>
                                    </p:set>
                                  </p:childTnLst>
                                </p:cTn>
                              </p:par>
                              <p:par>
                                <p:cTn id="104" presetID="1" presetClass="exit" presetSubtype="0" fill="hold" grpId="1" nodeType="withEffect">
                                  <p:stCondLst>
                                    <p:cond delay="2000"/>
                                  </p:stCondLst>
                                  <p:childTnLst>
                                    <p:set>
                                      <p:cBhvr>
                                        <p:cTn id="105"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23"/>
                  </p:tgtEl>
                </p:cond>
              </p:nextCondLst>
            </p:seq>
            <p:audio>
              <p:cMediaNode vol="80000">
                <p:cTn id="106" fill="hold" display="0">
                  <p:stCondLst>
                    <p:cond delay="indefinite"/>
                  </p:stCondLst>
                  <p:endCondLst>
                    <p:cond evt="onStopAudio" delay="0">
                      <p:tgtEl>
                        <p:sldTgt/>
                      </p:tgtEl>
                    </p:cond>
                  </p:endCondLst>
                </p:cTn>
                <p:tgtEl>
                  <p:spTgt spid="70"/>
                </p:tgtEl>
              </p:cMediaNode>
            </p:audio>
          </p:childTnLst>
        </p:cTn>
      </p:par>
    </p:tnLst>
    <p:bldLst>
      <p:bldP spid="46" grpId="0"/>
      <p:bldP spid="48" grpId="0" animBg="1"/>
      <p:bldP spid="48" grpId="1" animBg="1"/>
      <p:bldP spid="48" grpId="2" animBg="1"/>
      <p:bldP spid="49" grpId="0" animBg="1"/>
      <p:bldP spid="50" grpId="0" animBg="1"/>
      <p:bldP spid="51" grpId="0" animBg="1"/>
      <p:bldP spid="52" grpId="0" animBg="1"/>
      <p:bldP spid="69" grpId="0" animBg="1"/>
      <p:bldP spid="6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9728476" y="3974979"/>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7340875" y="4702316"/>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4768623" y="4677444"/>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Desktop\Bach tuyet\43ebd44d263606f876d42fd2f199ea61 (2).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22133" y1="31361" x2="44000" y2="50296"/>
                        <a14:foregroundMark x1="64267" y1="40039" x2="40800" y2="47535"/>
                        <a14:foregroundMark x1="44533" y1="14398" x2="40800" y2="25444"/>
                        <a14:foregroundMark x1="26400" y1="22288" x2="16800" y2="33728"/>
                      </a14:backgroundRemoval>
                    </a14:imgEffect>
                  </a14:imgLayer>
                </a14:imgProps>
              </a:ext>
              <a:ext uri="{28A0092B-C50C-407E-A947-70E740481C1C}">
                <a14:useLocalDpi xmlns:a14="http://schemas.microsoft.com/office/drawing/2010/main" val="0"/>
              </a:ext>
            </a:extLst>
          </a:blip>
          <a:srcRect/>
          <a:stretch>
            <a:fillRect/>
          </a:stretch>
        </p:blipFill>
        <p:spPr bwMode="auto">
          <a:xfrm rot="20411047">
            <a:off x="2218663" y="3854845"/>
            <a:ext cx="2076448" cy="28073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32075" y="-35115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11628" y="-8026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89200" y="-657027"/>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978400" y="-454422"/>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99076" y="-1808483"/>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818375" y="724345"/>
            <a:ext cx="6370892" cy="1077218"/>
          </a:xfrm>
          <a:prstGeom prst="rect">
            <a:avLst/>
          </a:prstGeom>
          <a:noFill/>
        </p:spPr>
        <p:txBody>
          <a:bodyPr wrap="square" rtlCol="0">
            <a:spAutoFit/>
          </a:bodyPr>
          <a:lstStyle/>
          <a:p>
            <a:pPr algn="ctr"/>
            <a:r>
              <a:rPr lang="vi-VN" sz="3200" b="1" dirty="0">
                <a:solidFill>
                  <a:schemeClr val="bg1"/>
                </a:solidFill>
                <a:latin typeface="Arial" panose="020B0604020202020204" pitchFamily="34" charset="0"/>
                <a:cs typeface="Arial" panose="020B0604020202020204" pitchFamily="34" charset="0"/>
              </a:rPr>
              <a:t>Trong xã hội Văn Lang, Âu Lạc, những ngày thường nam giới</a:t>
            </a:r>
            <a:endParaRPr lang="en-US" sz="3200" b="1" dirty="0">
              <a:solidFill>
                <a:schemeClr val="bg1"/>
              </a:solidFill>
              <a:latin typeface="Arial" panose="020B0604020202020204" pitchFamily="34" charset="0"/>
              <a:cs typeface="Arial" panose="020B0604020202020204" pitchFamily="34" charset="0"/>
            </a:endParaRPr>
          </a:p>
        </p:txBody>
      </p:sp>
      <p:pic>
        <p:nvPicPr>
          <p:cNvPr id="32"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198375" y="381000"/>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3" name="Explosion 1 32"/>
          <p:cNvSpPr/>
          <p:nvPr/>
        </p:nvSpPr>
        <p:spPr>
          <a:xfrm>
            <a:off x="3905087" y="4566017"/>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44" name="Rounded Rectangle 43"/>
          <p:cNvSpPr/>
          <p:nvPr/>
        </p:nvSpPr>
        <p:spPr>
          <a:xfrm>
            <a:off x="318644" y="2384823"/>
            <a:ext cx="2748733" cy="1343895"/>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A. đóng khố, mình trần, đi chân đất.</a:t>
            </a:r>
            <a:endParaRPr lang="en-US" sz="2400" b="1" dirty="0">
              <a:solidFill>
                <a:srgbClr val="002060"/>
              </a:solidFill>
              <a:latin typeface="Arial" panose="020B0604020202020204" pitchFamily="34" charset="0"/>
              <a:cs typeface="Arial" panose="020B0604020202020204" pitchFamily="34" charset="0"/>
            </a:endParaRPr>
          </a:p>
        </p:txBody>
      </p:sp>
      <p:sp>
        <p:nvSpPr>
          <p:cNvPr id="45" name="Rounded Rectangle 44"/>
          <p:cNvSpPr/>
          <p:nvPr/>
        </p:nvSpPr>
        <p:spPr>
          <a:xfrm>
            <a:off x="3352801" y="2418555"/>
            <a:ext cx="2651932" cy="131016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B. đóng khố, mặc áo vải thổ cẩm, đi giầy lá.</a:t>
            </a:r>
            <a:endParaRPr lang="en-US" sz="2400" b="1" dirty="0">
              <a:solidFill>
                <a:srgbClr val="002060"/>
              </a:solidFill>
              <a:latin typeface="Arial" panose="020B0604020202020204" pitchFamily="34" charset="0"/>
              <a:cs typeface="Arial" panose="020B0604020202020204" pitchFamily="34" charset="0"/>
            </a:endParaRPr>
          </a:p>
        </p:txBody>
      </p:sp>
      <p:sp>
        <p:nvSpPr>
          <p:cNvPr id="46" name="Rounded Rectangle 45"/>
          <p:cNvSpPr/>
          <p:nvPr/>
        </p:nvSpPr>
        <p:spPr>
          <a:xfrm>
            <a:off x="6276797" y="2473997"/>
            <a:ext cx="2968803" cy="125472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C. đóng khố, mặc áo vải thổ cẩm, đi chân đất.</a:t>
            </a:r>
            <a:endParaRPr lang="en-US" sz="2400" b="1" dirty="0">
              <a:solidFill>
                <a:srgbClr val="002060"/>
              </a:solidFill>
              <a:latin typeface="Arial" panose="020B0604020202020204" pitchFamily="34" charset="0"/>
              <a:cs typeface="Arial" panose="020B0604020202020204" pitchFamily="34" charset="0"/>
            </a:endParaRPr>
          </a:p>
        </p:txBody>
      </p:sp>
      <p:sp>
        <p:nvSpPr>
          <p:cNvPr id="47" name="Rounded Rectangle 46"/>
          <p:cNvSpPr/>
          <p:nvPr/>
        </p:nvSpPr>
        <p:spPr>
          <a:xfrm>
            <a:off x="9423675" y="2384823"/>
            <a:ext cx="2634279" cy="135482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D. đóng khố, mình trần, đi giày lá.</a:t>
            </a:r>
            <a:endParaRPr lang="en-US" sz="2400" b="1" dirty="0">
              <a:solidFill>
                <a:srgbClr val="002060"/>
              </a:solidFill>
              <a:latin typeface="Arial" panose="020B0604020202020204" pitchFamily="34" charset="0"/>
              <a:cs typeface="Arial" panose="020B0604020202020204" pitchFamily="34" charset="0"/>
            </a:endParaRPr>
          </a:p>
        </p:txBody>
      </p:sp>
      <p:pic>
        <p:nvPicPr>
          <p:cNvPr id="1027" name="Picture 3" descr="C:\Users\ADMIN\Desktop\Bach tuyet\43ebd44d263606f876d42fd2f199ea61 (6).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08827" y="3579784"/>
            <a:ext cx="3072777" cy="442121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C:\Users\ADMIN\Desktop\Tai nguyen thiet ke tro choi\Bảng gỗ\Picture1 (2).png">
            <a:hlinkClick r:id="" action="ppaction://hlinkshowjump?jump=previousslide"/>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flipH="1">
            <a:off x="10160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times up"/>
          <p:cNvGrpSpPr/>
          <p:nvPr/>
        </p:nvGrpSpPr>
        <p:grpSpPr>
          <a:xfrm>
            <a:off x="1527843" y="177800"/>
            <a:ext cx="1009445" cy="500085"/>
            <a:chOff x="2989747" y="438150"/>
            <a:chExt cx="1572029" cy="683752"/>
          </a:xfrm>
        </p:grpSpPr>
        <p:sp>
          <p:nvSpPr>
            <p:cNvPr id="35" name="Rounded Rectangle 34"/>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36" name="Rounded Rectangle 35"/>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37"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49" name="Group 48">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5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55" name="Group 54">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61" name="Group 60">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6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sp>
        <p:nvSpPr>
          <p:cNvPr id="67"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8" name="Explosion 2 67"/>
          <p:cNvSpPr/>
          <p:nvPr/>
        </p:nvSpPr>
        <p:spPr>
          <a:xfrm>
            <a:off x="1586895" y="315894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Arial" panose="020B0604020202020204" pitchFamily="34" charset="0"/>
                <a:cs typeface="Arial" panose="020B0604020202020204" pitchFamily="34" charset="0"/>
              </a:rPr>
              <a:t>HẾT GIỜ</a:t>
            </a:r>
          </a:p>
        </p:txBody>
      </p:sp>
      <p:pic>
        <p:nvPicPr>
          <p:cNvPr id="69"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400734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1000"/>
                                        <p:tgtEl>
                                          <p:spTgt spid="45"/>
                                        </p:tgtEl>
                                      </p:cBhvr>
                                    </p:animEffect>
                                    <p:anim calcmode="lin" valueType="num">
                                      <p:cBhvr>
                                        <p:cTn id="27" dur="1000" fill="hold"/>
                                        <p:tgtEl>
                                          <p:spTgt spid="45"/>
                                        </p:tgtEl>
                                        <p:attrNameLst>
                                          <p:attrName>ppt_x</p:attrName>
                                        </p:attrNameLst>
                                      </p:cBhvr>
                                      <p:tavLst>
                                        <p:tav tm="0">
                                          <p:val>
                                            <p:strVal val="#ppt_x"/>
                                          </p:val>
                                        </p:tav>
                                        <p:tav tm="100000">
                                          <p:val>
                                            <p:strVal val="#ppt_x"/>
                                          </p:val>
                                        </p:tav>
                                      </p:tavLst>
                                    </p:anim>
                                    <p:anim calcmode="lin" valueType="num">
                                      <p:cBhvr>
                                        <p:cTn id="2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1000"/>
                                        <p:tgtEl>
                                          <p:spTgt spid="46"/>
                                        </p:tgtEl>
                                      </p:cBhvr>
                                    </p:animEffect>
                                    <p:anim calcmode="lin" valueType="num">
                                      <p:cBhvr>
                                        <p:cTn id="34" dur="1000" fill="hold"/>
                                        <p:tgtEl>
                                          <p:spTgt spid="46"/>
                                        </p:tgtEl>
                                        <p:attrNameLst>
                                          <p:attrName>ppt_x</p:attrName>
                                        </p:attrNameLst>
                                      </p:cBhvr>
                                      <p:tavLst>
                                        <p:tav tm="0">
                                          <p:val>
                                            <p:strVal val="#ppt_x"/>
                                          </p:val>
                                        </p:tav>
                                        <p:tav tm="100000">
                                          <p:val>
                                            <p:strVal val="#ppt_x"/>
                                          </p:val>
                                        </p:tav>
                                      </p:tavLst>
                                    </p:anim>
                                    <p:anim calcmode="lin" valueType="num">
                                      <p:cBhvr>
                                        <p:cTn id="3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1000"/>
                                        <p:tgtEl>
                                          <p:spTgt spid="47"/>
                                        </p:tgtEl>
                                      </p:cBhvr>
                                    </p:animEffect>
                                    <p:anim calcmode="lin" valueType="num">
                                      <p:cBhvr>
                                        <p:cTn id="41" dur="1000" fill="hold"/>
                                        <p:tgtEl>
                                          <p:spTgt spid="47"/>
                                        </p:tgtEl>
                                        <p:attrNameLst>
                                          <p:attrName>ppt_x</p:attrName>
                                        </p:attrNameLst>
                                      </p:cBhvr>
                                      <p:tavLst>
                                        <p:tav tm="0">
                                          <p:val>
                                            <p:strVal val="#ppt_x"/>
                                          </p:val>
                                        </p:tav>
                                        <p:tav tm="100000">
                                          <p:val>
                                            <p:strVal val="#ppt_x"/>
                                          </p:val>
                                        </p:tav>
                                      </p:tavLst>
                                    </p:anim>
                                    <p:anim calcmode="lin" valueType="num">
                                      <p:cBhvr>
                                        <p:cTn id="42"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26"/>
                                        </p:tgtEl>
                                        <p:attrNameLst>
                                          <p:attrName>style.visibility</p:attrName>
                                        </p:attrNameLst>
                                      </p:cBhvr>
                                      <p:to>
                                        <p:strVal val="visible"/>
                                      </p:to>
                                    </p:set>
                                  </p:childTnLst>
                                </p:cTn>
                              </p:par>
                              <p:par>
                                <p:cTn id="48" presetID="1" presetClass="mediacall" presetSubtype="0" fill="hold" nodeType="withEffect">
                                  <p:stCondLst>
                                    <p:cond delay="0"/>
                                  </p:stCondLst>
                                  <p:childTnLst>
                                    <p:cmd type="call" cmd="playFrom(0.0)">
                                      <p:cBhvr>
                                        <p:cTn id="49" dur="5595" fill="hold"/>
                                        <p:tgtEl>
                                          <p:spTgt spid="69"/>
                                        </p:tgtEl>
                                      </p:cBhvr>
                                    </p:cmd>
                                  </p:childTnLst>
                                </p:cTn>
                              </p:par>
                              <p:par>
                                <p:cTn id="50" presetID="21" presetClass="emph" presetSubtype="0" repeatCount="indefinite" fill="hold" grpId="1" nodeType="withEffect">
                                  <p:stCondLst>
                                    <p:cond delay="0"/>
                                  </p:stCondLst>
                                  <p:childTnLst>
                                    <p:animClr clrSpc="hsl" dir="cw">
                                      <p:cBhvr override="childStyle">
                                        <p:cTn id="51" dur="500" fill="hold"/>
                                        <p:tgtEl>
                                          <p:spTgt spid="44"/>
                                        </p:tgtEl>
                                        <p:attrNameLst>
                                          <p:attrName>style.color</p:attrName>
                                        </p:attrNameLst>
                                      </p:cBhvr>
                                      <p:by>
                                        <p:hsl h="7200000" s="0" l="0"/>
                                      </p:by>
                                    </p:animClr>
                                    <p:animClr clrSpc="hsl" dir="cw">
                                      <p:cBhvr>
                                        <p:cTn id="52" dur="500" fill="hold"/>
                                        <p:tgtEl>
                                          <p:spTgt spid="44"/>
                                        </p:tgtEl>
                                        <p:attrNameLst>
                                          <p:attrName>fillcolor</p:attrName>
                                        </p:attrNameLst>
                                      </p:cBhvr>
                                      <p:by>
                                        <p:hsl h="7200000" s="0" l="0"/>
                                      </p:by>
                                    </p:animClr>
                                    <p:animClr clrSpc="hsl" dir="cw">
                                      <p:cBhvr>
                                        <p:cTn id="53" dur="500" fill="hold"/>
                                        <p:tgtEl>
                                          <p:spTgt spid="44"/>
                                        </p:tgtEl>
                                        <p:attrNameLst>
                                          <p:attrName>stroke.color</p:attrName>
                                        </p:attrNameLst>
                                      </p:cBhvr>
                                      <p:by>
                                        <p:hsl h="7200000" s="0" l="0"/>
                                      </p:by>
                                    </p:animClr>
                                    <p:set>
                                      <p:cBhvr>
                                        <p:cTn id="54" dur="500" fill="hold"/>
                                        <p:tgtEl>
                                          <p:spTgt spid="44"/>
                                        </p:tgtEl>
                                        <p:attrNameLst>
                                          <p:attrName>fill.type</p:attrName>
                                        </p:attrNameLst>
                                      </p:cBhvr>
                                      <p:to>
                                        <p:strVal val="solid"/>
                                      </p:to>
                                    </p:set>
                                  </p:childTnLst>
                                </p:cTn>
                              </p:par>
                              <p:par>
                                <p:cTn id="55" presetID="32" presetClass="emph" presetSubtype="0" repeatCount="indefinite" fill="hold" nodeType="withEffect">
                                  <p:stCondLst>
                                    <p:cond delay="0"/>
                                  </p:stCondLst>
                                  <p:childTnLst>
                                    <p:animRot by="120000">
                                      <p:cBhvr>
                                        <p:cTn id="56" dur="200" fill="hold">
                                          <p:stCondLst>
                                            <p:cond delay="0"/>
                                          </p:stCondLst>
                                        </p:cTn>
                                        <p:tgtEl>
                                          <p:spTgt spid="1026"/>
                                        </p:tgtEl>
                                        <p:attrNameLst>
                                          <p:attrName>r</p:attrName>
                                        </p:attrNameLst>
                                      </p:cBhvr>
                                    </p:animRot>
                                    <p:animRot by="-240000">
                                      <p:cBhvr>
                                        <p:cTn id="57" dur="400" fill="hold">
                                          <p:stCondLst>
                                            <p:cond delay="400"/>
                                          </p:stCondLst>
                                        </p:cTn>
                                        <p:tgtEl>
                                          <p:spTgt spid="1026"/>
                                        </p:tgtEl>
                                        <p:attrNameLst>
                                          <p:attrName>r</p:attrName>
                                        </p:attrNameLst>
                                      </p:cBhvr>
                                    </p:animRot>
                                    <p:animRot by="240000">
                                      <p:cBhvr>
                                        <p:cTn id="58" dur="400" fill="hold">
                                          <p:stCondLst>
                                            <p:cond delay="800"/>
                                          </p:stCondLst>
                                        </p:cTn>
                                        <p:tgtEl>
                                          <p:spTgt spid="1026"/>
                                        </p:tgtEl>
                                        <p:attrNameLst>
                                          <p:attrName>r</p:attrName>
                                        </p:attrNameLst>
                                      </p:cBhvr>
                                    </p:animRot>
                                    <p:animRot by="-240000">
                                      <p:cBhvr>
                                        <p:cTn id="59" dur="400" fill="hold">
                                          <p:stCondLst>
                                            <p:cond delay="1200"/>
                                          </p:stCondLst>
                                        </p:cTn>
                                        <p:tgtEl>
                                          <p:spTgt spid="1026"/>
                                        </p:tgtEl>
                                        <p:attrNameLst>
                                          <p:attrName>r</p:attrName>
                                        </p:attrNameLst>
                                      </p:cBhvr>
                                    </p:animRot>
                                    <p:animRot by="120000">
                                      <p:cBhvr>
                                        <p:cTn id="60" dur="400" fill="hold">
                                          <p:stCondLst>
                                            <p:cond delay="1600"/>
                                          </p:stCondLst>
                                        </p:cTn>
                                        <p:tgtEl>
                                          <p:spTgt spid="1026"/>
                                        </p:tgtEl>
                                        <p:attrNameLst>
                                          <p:attrName>r</p:attrName>
                                        </p:attrNameLst>
                                      </p:cBhvr>
                                    </p:animRo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26" presetClass="emph" presetSubtype="0" repeatCount="3000" fill="hold" grpId="1" nodeType="withEffect">
                                  <p:stCondLst>
                                    <p:cond delay="0"/>
                                  </p:stCondLst>
                                  <p:childTnLst>
                                    <p:animEffect transition="out" filter="fade">
                                      <p:cBhvr>
                                        <p:cTn id="64" dur="500" tmFilter="0, 0; .2, .5; .8, .5; 1, 0"/>
                                        <p:tgtEl>
                                          <p:spTgt spid="33"/>
                                        </p:tgtEl>
                                      </p:cBhvr>
                                    </p:animEffect>
                                    <p:animScale>
                                      <p:cBhvr>
                                        <p:cTn id="65" dur="250" autoRev="1" fill="hold"/>
                                        <p:tgtEl>
                                          <p:spTgt spid="33"/>
                                        </p:tgtEl>
                                      </p:cBhvr>
                                      <p:by x="105000" y="105000"/>
                                    </p:animScale>
                                  </p:childTnLst>
                                </p:cTn>
                              </p:par>
                              <p:par>
                                <p:cTn id="66" presetID="1" presetClass="exit" presetSubtype="0" fill="hold" grpId="2" nodeType="withEffect">
                                  <p:stCondLst>
                                    <p:cond delay="2500"/>
                                  </p:stCondLst>
                                  <p:childTnLst>
                                    <p:set>
                                      <p:cBhvr>
                                        <p:cTn id="67"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68" restart="whenNotActive" fill="hold" evtFilter="cancelBubble" nodeType="interactiveSeq">
                <p:stCondLst>
                  <p:cond evt="onClick" delay="0">
                    <p:tgtEl>
                      <p:spTgt spid="45"/>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4"/>
                                        </p:tgtEl>
                                        <p:attrNameLst>
                                          <p:attrName>style.visibility</p:attrName>
                                        </p:attrNameLst>
                                      </p:cBhvr>
                                      <p:to>
                                        <p:strVal val="visible"/>
                                      </p:to>
                                    </p:set>
                                  </p:childTnLst>
                                </p:cTn>
                              </p:par>
                              <p:par>
                                <p:cTn id="73" presetID="32" presetClass="emph" presetSubtype="0" repeatCount="indefinite" fill="hold" nodeType="withEffect">
                                  <p:stCondLst>
                                    <p:cond delay="0"/>
                                  </p:stCondLst>
                                  <p:childTnLst>
                                    <p:animRot by="120000">
                                      <p:cBhvr>
                                        <p:cTn id="74" dur="300" fill="hold">
                                          <p:stCondLst>
                                            <p:cond delay="0"/>
                                          </p:stCondLst>
                                        </p:cTn>
                                        <p:tgtEl>
                                          <p:spTgt spid="24"/>
                                        </p:tgtEl>
                                        <p:attrNameLst>
                                          <p:attrName>r</p:attrName>
                                        </p:attrNameLst>
                                      </p:cBhvr>
                                    </p:animRot>
                                    <p:animRot by="-240000">
                                      <p:cBhvr>
                                        <p:cTn id="75" dur="600" fill="hold">
                                          <p:stCondLst>
                                            <p:cond delay="600"/>
                                          </p:stCondLst>
                                        </p:cTn>
                                        <p:tgtEl>
                                          <p:spTgt spid="24"/>
                                        </p:tgtEl>
                                        <p:attrNameLst>
                                          <p:attrName>r</p:attrName>
                                        </p:attrNameLst>
                                      </p:cBhvr>
                                    </p:animRot>
                                    <p:animRot by="240000">
                                      <p:cBhvr>
                                        <p:cTn id="76" dur="600" fill="hold">
                                          <p:stCondLst>
                                            <p:cond delay="1200"/>
                                          </p:stCondLst>
                                        </p:cTn>
                                        <p:tgtEl>
                                          <p:spTgt spid="24"/>
                                        </p:tgtEl>
                                        <p:attrNameLst>
                                          <p:attrName>r</p:attrName>
                                        </p:attrNameLst>
                                      </p:cBhvr>
                                    </p:animRot>
                                    <p:animRot by="-240000">
                                      <p:cBhvr>
                                        <p:cTn id="77" dur="600" fill="hold">
                                          <p:stCondLst>
                                            <p:cond delay="1800"/>
                                          </p:stCondLst>
                                        </p:cTn>
                                        <p:tgtEl>
                                          <p:spTgt spid="24"/>
                                        </p:tgtEl>
                                        <p:attrNameLst>
                                          <p:attrName>r</p:attrName>
                                        </p:attrNameLst>
                                      </p:cBhvr>
                                    </p:animRot>
                                    <p:animRot by="120000">
                                      <p:cBhvr>
                                        <p:cTn id="78"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5"/>
                  </p:tgtEl>
                </p:cond>
              </p:nextCondLst>
            </p:seq>
            <p:seq concurrent="1" nextAc="seek">
              <p:cTn id="79" restart="whenNotActive" fill="hold" evtFilter="cancelBubble" nodeType="interactiveSeq">
                <p:stCondLst>
                  <p:cond evt="onClick" delay="0">
                    <p:tgtEl>
                      <p:spTgt spid="46"/>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23"/>
                                        </p:tgtEl>
                                        <p:attrNameLst>
                                          <p:attrName>style.visibility</p:attrName>
                                        </p:attrNameLst>
                                      </p:cBhvr>
                                      <p:to>
                                        <p:strVal val="visible"/>
                                      </p:to>
                                    </p:set>
                                  </p:childTnLst>
                                </p:cTn>
                              </p:par>
                              <p:par>
                                <p:cTn id="84" presetID="32" presetClass="emph" presetSubtype="0" repeatCount="indefinite" fill="hold" nodeType="withEffect">
                                  <p:stCondLst>
                                    <p:cond delay="0"/>
                                  </p:stCondLst>
                                  <p:childTnLst>
                                    <p:animRot by="120000">
                                      <p:cBhvr>
                                        <p:cTn id="85" dur="300" fill="hold">
                                          <p:stCondLst>
                                            <p:cond delay="0"/>
                                          </p:stCondLst>
                                        </p:cTn>
                                        <p:tgtEl>
                                          <p:spTgt spid="23"/>
                                        </p:tgtEl>
                                        <p:attrNameLst>
                                          <p:attrName>r</p:attrName>
                                        </p:attrNameLst>
                                      </p:cBhvr>
                                    </p:animRot>
                                    <p:animRot by="-240000">
                                      <p:cBhvr>
                                        <p:cTn id="86" dur="600" fill="hold">
                                          <p:stCondLst>
                                            <p:cond delay="600"/>
                                          </p:stCondLst>
                                        </p:cTn>
                                        <p:tgtEl>
                                          <p:spTgt spid="23"/>
                                        </p:tgtEl>
                                        <p:attrNameLst>
                                          <p:attrName>r</p:attrName>
                                        </p:attrNameLst>
                                      </p:cBhvr>
                                    </p:animRot>
                                    <p:animRot by="240000">
                                      <p:cBhvr>
                                        <p:cTn id="87" dur="600" fill="hold">
                                          <p:stCondLst>
                                            <p:cond delay="1200"/>
                                          </p:stCondLst>
                                        </p:cTn>
                                        <p:tgtEl>
                                          <p:spTgt spid="23"/>
                                        </p:tgtEl>
                                        <p:attrNameLst>
                                          <p:attrName>r</p:attrName>
                                        </p:attrNameLst>
                                      </p:cBhvr>
                                    </p:animRot>
                                    <p:animRot by="-240000">
                                      <p:cBhvr>
                                        <p:cTn id="88" dur="600" fill="hold">
                                          <p:stCondLst>
                                            <p:cond delay="1800"/>
                                          </p:stCondLst>
                                        </p:cTn>
                                        <p:tgtEl>
                                          <p:spTgt spid="23"/>
                                        </p:tgtEl>
                                        <p:attrNameLst>
                                          <p:attrName>r</p:attrName>
                                        </p:attrNameLst>
                                      </p:cBhvr>
                                    </p:animRot>
                                    <p:animRot by="120000">
                                      <p:cBhvr>
                                        <p:cTn id="89"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6"/>
                  </p:tgtEl>
                </p:cond>
              </p:nextCondLst>
            </p:seq>
            <p:seq concurrent="1" nextAc="seek">
              <p:cTn id="90" restart="whenNotActive" fill="hold" evtFilter="cancelBubble" nodeType="interactiveSeq">
                <p:stCondLst>
                  <p:cond evt="onClick" delay="0">
                    <p:tgtEl>
                      <p:spTgt spid="47"/>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2"/>
                                        </p:tgtEl>
                                        <p:attrNameLst>
                                          <p:attrName>style.visibility</p:attrName>
                                        </p:attrNameLst>
                                      </p:cBhvr>
                                      <p:to>
                                        <p:strVal val="visible"/>
                                      </p:to>
                                    </p:set>
                                  </p:childTnLst>
                                </p:cTn>
                              </p:par>
                              <p:par>
                                <p:cTn id="95" presetID="32" presetClass="emph" presetSubtype="0" repeatCount="indefinite" fill="hold" nodeType="withEffect">
                                  <p:stCondLst>
                                    <p:cond delay="0"/>
                                  </p:stCondLst>
                                  <p:childTnLst>
                                    <p:animRot by="120000">
                                      <p:cBhvr>
                                        <p:cTn id="96" dur="300" fill="hold">
                                          <p:stCondLst>
                                            <p:cond delay="0"/>
                                          </p:stCondLst>
                                        </p:cTn>
                                        <p:tgtEl>
                                          <p:spTgt spid="22"/>
                                        </p:tgtEl>
                                        <p:attrNameLst>
                                          <p:attrName>r</p:attrName>
                                        </p:attrNameLst>
                                      </p:cBhvr>
                                    </p:animRot>
                                    <p:animRot by="-240000">
                                      <p:cBhvr>
                                        <p:cTn id="97" dur="600" fill="hold">
                                          <p:stCondLst>
                                            <p:cond delay="600"/>
                                          </p:stCondLst>
                                        </p:cTn>
                                        <p:tgtEl>
                                          <p:spTgt spid="22"/>
                                        </p:tgtEl>
                                        <p:attrNameLst>
                                          <p:attrName>r</p:attrName>
                                        </p:attrNameLst>
                                      </p:cBhvr>
                                    </p:animRot>
                                    <p:animRot by="240000">
                                      <p:cBhvr>
                                        <p:cTn id="98" dur="600" fill="hold">
                                          <p:stCondLst>
                                            <p:cond delay="1200"/>
                                          </p:stCondLst>
                                        </p:cTn>
                                        <p:tgtEl>
                                          <p:spTgt spid="22"/>
                                        </p:tgtEl>
                                        <p:attrNameLst>
                                          <p:attrName>r</p:attrName>
                                        </p:attrNameLst>
                                      </p:cBhvr>
                                    </p:animRot>
                                    <p:animRot by="-240000">
                                      <p:cBhvr>
                                        <p:cTn id="99" dur="600" fill="hold">
                                          <p:stCondLst>
                                            <p:cond delay="1800"/>
                                          </p:stCondLst>
                                        </p:cTn>
                                        <p:tgtEl>
                                          <p:spTgt spid="22"/>
                                        </p:tgtEl>
                                        <p:attrNameLst>
                                          <p:attrName>r</p:attrName>
                                        </p:attrNameLst>
                                      </p:cBhvr>
                                    </p:animRot>
                                    <p:animRot by="120000">
                                      <p:cBhvr>
                                        <p:cTn id="100"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7"/>
                  </p:tgtEl>
                </p:cond>
              </p:nextCondLst>
            </p:seq>
            <p:seq concurrent="1" nextAc="seek">
              <p:cTn id="101" restart="whenNotActive" fill="hold" evtFilter="cancelBubble" nodeType="interactiveSeq">
                <p:stCondLst>
                  <p:cond evt="onClick" delay="0">
                    <p:tgtEl>
                      <p:spTgt spid="34"/>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5000" fill="hold"/>
                                        <p:tgtEl>
                                          <p:spTgt spid="37"/>
                                        </p:tgtEl>
                                        <p:attrNameLst>
                                          <p:attrName>r</p:attrName>
                                        </p:attrNameLst>
                                      </p:cBhvr>
                                    </p:animRot>
                                  </p:childTnLst>
                                </p:cTn>
                              </p:par>
                            </p:childTnLst>
                          </p:cTn>
                        </p:par>
                        <p:par>
                          <p:cTn id="106" fill="hold">
                            <p:stCondLst>
                              <p:cond delay="15000"/>
                            </p:stCondLst>
                            <p:childTnLst>
                              <p:par>
                                <p:cTn id="107" presetID="1" presetClass="entr" presetSubtype="0" fill="hold" grpId="0" nodeType="afterEffect">
                                  <p:stCondLst>
                                    <p:cond delay="0"/>
                                  </p:stCondLst>
                                  <p:childTnLst>
                                    <p:set>
                                      <p:cBhvr>
                                        <p:cTn id="108" dur="1" fill="hold">
                                          <p:stCondLst>
                                            <p:cond delay="0"/>
                                          </p:stCondLst>
                                        </p:cTn>
                                        <p:tgtEl>
                                          <p:spTgt spid="68"/>
                                        </p:tgtEl>
                                        <p:attrNameLst>
                                          <p:attrName>style.visibility</p:attrName>
                                        </p:attrNameLst>
                                      </p:cBhvr>
                                      <p:to>
                                        <p:strVal val="visible"/>
                                      </p:to>
                                    </p:set>
                                  </p:childTnLst>
                                </p:cTn>
                              </p:par>
                              <p:par>
                                <p:cTn id="109" presetID="1" presetClass="exit" presetSubtype="0" fill="hold" grpId="1" nodeType="withEffect">
                                  <p:stCondLst>
                                    <p:cond delay="2000"/>
                                  </p:stCondLst>
                                  <p:childTnLst>
                                    <p:set>
                                      <p:cBhvr>
                                        <p:cTn id="110"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audio>
              <p:cMediaNode vol="80000" mute="1">
                <p:cTn id="111" fill="hold" display="0">
                  <p:stCondLst>
                    <p:cond delay="indefinite"/>
                  </p:stCondLst>
                  <p:endCondLst>
                    <p:cond evt="onStopAudio" delay="0">
                      <p:tgtEl>
                        <p:sldTgt/>
                      </p:tgtEl>
                    </p:cond>
                  </p:endCondLst>
                </p:cTn>
                <p:tgtEl>
                  <p:spTgt spid="69"/>
                </p:tgtEl>
              </p:cMediaNode>
            </p:audio>
          </p:childTnLst>
        </p:cTn>
      </p:par>
    </p:tnLst>
    <p:bldLst>
      <p:bldP spid="31" grpId="0"/>
      <p:bldP spid="33" grpId="0" animBg="1"/>
      <p:bldP spid="33" grpId="1" animBg="1"/>
      <p:bldP spid="33" grpId="2" animBg="1"/>
      <p:bldP spid="44" grpId="0" animBg="1"/>
      <p:bldP spid="44" grpId="1" animBg="1"/>
      <p:bldP spid="45" grpId="0" animBg="1"/>
      <p:bldP spid="46" grpId="0" animBg="1"/>
      <p:bldP spid="47" grpId="0" animBg="1"/>
      <p:bldP spid="68" grpId="0" animBg="1"/>
      <p:bldP spid="6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Bach tuyet\51832wi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0944"/>
            <a:ext cx="12192000" cy="70289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5123743" y="386060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10027353" y="4075373"/>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2844061" y="4583628"/>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Bach tuyet\happy-dwarf-png-disney-art-106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96539">
            <a:off x="7342692" y="3684997"/>
            <a:ext cx="1317165" cy="22265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09600" y="-590694"/>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18400" y="-751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40000" y="-10312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168900" y="-65702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Bach tuyet\Snow_white_transparent.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2447" y="3525941"/>
            <a:ext cx="1825347" cy="393422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35031" y="-2039938"/>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2978005" y="449521"/>
            <a:ext cx="6297124" cy="1077218"/>
          </a:xfrm>
          <a:prstGeom prst="rect">
            <a:avLst/>
          </a:prstGeom>
          <a:noFill/>
        </p:spPr>
        <p:txBody>
          <a:bodyPr wrap="square" rtlCol="0">
            <a:spAutoFit/>
          </a:bodyPr>
          <a:lstStyle/>
          <a:p>
            <a:pPr algn="ctr"/>
            <a:r>
              <a:rPr lang="vi-VN" sz="3200" b="1" dirty="0">
                <a:solidFill>
                  <a:schemeClr val="bg1"/>
                </a:solidFill>
                <a:latin typeface="Arial" panose="020B0604020202020204" pitchFamily="34" charset="0"/>
                <a:cs typeface="Arial" panose="020B0604020202020204" pitchFamily="34" charset="0"/>
              </a:rPr>
              <a:t>Thức ăn hàng ngày của cư dân Văn Lang, Âu Lạc bao gồm</a:t>
            </a:r>
            <a:endParaRPr lang="en-US" sz="3200" b="1" dirty="0">
              <a:solidFill>
                <a:schemeClr val="bg1"/>
              </a:solidFill>
              <a:latin typeface="Arial" panose="020B0604020202020204" pitchFamily="34" charset="0"/>
              <a:cs typeface="Arial" panose="020B0604020202020204" pitchFamily="34" charset="0"/>
            </a:endParaRPr>
          </a:p>
        </p:txBody>
      </p:sp>
      <p:pic>
        <p:nvPicPr>
          <p:cNvPr id="31"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416088" y="432986"/>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2" name="Explosion 1 31"/>
          <p:cNvSpPr/>
          <p:nvPr/>
        </p:nvSpPr>
        <p:spPr>
          <a:xfrm>
            <a:off x="3160348" y="4128106"/>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33" name="Rounded Rectangle 32"/>
          <p:cNvSpPr/>
          <p:nvPr/>
        </p:nvSpPr>
        <p:spPr>
          <a:xfrm>
            <a:off x="401600" y="2039937"/>
            <a:ext cx="2438400" cy="125394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A. cơm nếp, rau quả, thịt, cá.</a:t>
            </a:r>
            <a:endParaRPr lang="en-US" sz="2400" b="1" dirty="0">
              <a:solidFill>
                <a:srgbClr val="002060"/>
              </a:solidFill>
              <a:latin typeface="Arial" panose="020B0604020202020204" pitchFamily="34" charset="0"/>
              <a:cs typeface="Arial" panose="020B0604020202020204" pitchFamily="34" charset="0"/>
            </a:endParaRPr>
          </a:p>
        </p:txBody>
      </p:sp>
      <p:sp>
        <p:nvSpPr>
          <p:cNvPr id="44" name="Rounded Rectangle 43"/>
          <p:cNvSpPr/>
          <p:nvPr/>
        </p:nvSpPr>
        <p:spPr>
          <a:xfrm>
            <a:off x="3449600" y="2073670"/>
            <a:ext cx="2438400" cy="1204901"/>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B. rau khoai, đậu, ngô, khoai, sắn.</a:t>
            </a:r>
            <a:endParaRPr lang="en-US" sz="2400" b="1" dirty="0">
              <a:solidFill>
                <a:srgbClr val="002060"/>
              </a:solidFill>
              <a:latin typeface="Arial" panose="020B0604020202020204" pitchFamily="34" charset="0"/>
              <a:cs typeface="Arial" panose="020B0604020202020204" pitchFamily="34" charset="0"/>
            </a:endParaRPr>
          </a:p>
        </p:txBody>
      </p:sp>
      <p:sp>
        <p:nvSpPr>
          <p:cNvPr id="45" name="Rounded Rectangle 44"/>
          <p:cNvSpPr/>
          <p:nvPr/>
        </p:nvSpPr>
        <p:spPr>
          <a:xfrm>
            <a:off x="6586955" y="2073670"/>
            <a:ext cx="2438400" cy="1204901"/>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C. cơm nếp, cơm tẻ, rau, cưa, cá, ốc.</a:t>
            </a:r>
            <a:endParaRPr lang="en-US" sz="2400" b="1" dirty="0">
              <a:solidFill>
                <a:srgbClr val="002060"/>
              </a:solidFill>
              <a:latin typeface="Arial" panose="020B0604020202020204" pitchFamily="34" charset="0"/>
              <a:cs typeface="Arial" panose="020B0604020202020204" pitchFamily="34" charset="0"/>
            </a:endParaRPr>
          </a:p>
        </p:txBody>
      </p:sp>
      <p:sp>
        <p:nvSpPr>
          <p:cNvPr id="46" name="Rounded Rectangle 45"/>
          <p:cNvSpPr/>
          <p:nvPr/>
        </p:nvSpPr>
        <p:spPr>
          <a:xfrm>
            <a:off x="9342400" y="2039937"/>
            <a:ext cx="2438400" cy="125394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D. khoai, đậu, tôm, cá, ngô.</a:t>
            </a:r>
            <a:endParaRPr lang="en-US" sz="2400" b="1" dirty="0">
              <a:solidFill>
                <a:srgbClr val="002060"/>
              </a:solidFill>
              <a:latin typeface="Arial" panose="020B0604020202020204" pitchFamily="34" charset="0"/>
              <a:cs typeface="Arial" panose="020B0604020202020204" pitchFamily="34" charset="0"/>
            </a:endParaRPr>
          </a:p>
        </p:txBody>
      </p:sp>
      <p:pic>
        <p:nvPicPr>
          <p:cNvPr id="21" name="Picture 11" descr="C:\Users\ADMIN\Desktop\Tai nguyen thiet ke tro choi\Bảng gỗ\Picture1 (2).png">
            <a:hlinkClick r:id="" action="ppaction://hlinkshowjump?jump=previous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10160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Doremon cau ca ( trac nghiem )\Picture1 (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times up"/>
          <p:cNvGrpSpPr/>
          <p:nvPr/>
        </p:nvGrpSpPr>
        <p:grpSpPr>
          <a:xfrm>
            <a:off x="1527843" y="177800"/>
            <a:ext cx="1009445" cy="500085"/>
            <a:chOff x="2989747" y="438150"/>
            <a:chExt cx="1572029" cy="683752"/>
          </a:xfrm>
        </p:grpSpPr>
        <p:sp>
          <p:nvSpPr>
            <p:cNvPr id="36" name="Rounded Rectangle 3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37" name="Rounded Rectangle 3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38" name="Picture 3" descr="C:\Users\ADMIN\Desktop\Picture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4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49" name="Group 48">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5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55" name="Group 54">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61" name="Group 60">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6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sp>
        <p:nvSpPr>
          <p:cNvPr id="67"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8" name="Explosion 2 67"/>
          <p:cNvSpPr/>
          <p:nvPr/>
        </p:nvSpPr>
        <p:spPr>
          <a:xfrm>
            <a:off x="1586895" y="315894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Arial" panose="020B0604020202020204" pitchFamily="34" charset="0"/>
                <a:cs typeface="Arial" panose="020B0604020202020204" pitchFamily="34" charset="0"/>
              </a:rPr>
              <a:t>HẾT GIỜ</a:t>
            </a:r>
          </a:p>
        </p:txBody>
      </p:sp>
      <p:pic>
        <p:nvPicPr>
          <p:cNvPr id="69"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365058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1000"/>
                                        <p:tgtEl>
                                          <p:spTgt spid="46"/>
                                        </p:tgtEl>
                                      </p:cBhvr>
                                    </p:animEffect>
                                    <p:anim calcmode="lin" valueType="num">
                                      <p:cBhvr>
                                        <p:cTn id="41" dur="1000" fill="hold"/>
                                        <p:tgtEl>
                                          <p:spTgt spid="46"/>
                                        </p:tgtEl>
                                        <p:attrNameLst>
                                          <p:attrName>ppt_x</p:attrName>
                                        </p:attrNameLst>
                                      </p:cBhvr>
                                      <p:tavLst>
                                        <p:tav tm="0">
                                          <p:val>
                                            <p:strVal val="#ppt_x"/>
                                          </p:val>
                                        </p:tav>
                                        <p:tav tm="100000">
                                          <p:val>
                                            <p:strVal val="#ppt_x"/>
                                          </p:val>
                                        </p:tav>
                                      </p:tavLst>
                                    </p:anim>
                                    <p:anim calcmode="lin" valueType="num">
                                      <p:cBhvr>
                                        <p:cTn id="42"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3"/>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8"/>
                                        </p:tgtEl>
                                        <p:attrNameLst>
                                          <p:attrName>r</p:attrName>
                                        </p:attrNameLst>
                                      </p:cBhvr>
                                    </p:animRot>
                                    <p:animRot by="-240000">
                                      <p:cBhvr>
                                        <p:cTn id="50" dur="600" fill="hold">
                                          <p:stCondLst>
                                            <p:cond delay="600"/>
                                          </p:stCondLst>
                                        </p:cTn>
                                        <p:tgtEl>
                                          <p:spTgt spid="28"/>
                                        </p:tgtEl>
                                        <p:attrNameLst>
                                          <p:attrName>r</p:attrName>
                                        </p:attrNameLst>
                                      </p:cBhvr>
                                    </p:animRot>
                                    <p:animRot by="240000">
                                      <p:cBhvr>
                                        <p:cTn id="51" dur="600" fill="hold">
                                          <p:stCondLst>
                                            <p:cond delay="1200"/>
                                          </p:stCondLst>
                                        </p:cTn>
                                        <p:tgtEl>
                                          <p:spTgt spid="28"/>
                                        </p:tgtEl>
                                        <p:attrNameLst>
                                          <p:attrName>r</p:attrName>
                                        </p:attrNameLst>
                                      </p:cBhvr>
                                    </p:animRot>
                                    <p:animRot by="-240000">
                                      <p:cBhvr>
                                        <p:cTn id="52" dur="600" fill="hold">
                                          <p:stCondLst>
                                            <p:cond delay="1800"/>
                                          </p:stCondLst>
                                        </p:cTn>
                                        <p:tgtEl>
                                          <p:spTgt spid="28"/>
                                        </p:tgtEl>
                                        <p:attrNameLst>
                                          <p:attrName>r</p:attrName>
                                        </p:attrNameLst>
                                      </p:cBhvr>
                                    </p:animRot>
                                    <p:animRot by="120000">
                                      <p:cBhvr>
                                        <p:cTn id="53" dur="600" fill="hold">
                                          <p:stCondLst>
                                            <p:cond delay="2400"/>
                                          </p:stCondLst>
                                        </p:cTn>
                                        <p:tgtEl>
                                          <p:spTgt spid="28"/>
                                        </p:tgtEl>
                                        <p:attrNameLst>
                                          <p:attrName>r</p:attrName>
                                        </p:attrNameLst>
                                      </p:cBhvr>
                                    </p:animRot>
                                  </p:childTnLst>
                                </p:cTn>
                              </p:par>
                            </p:childTnLst>
                          </p:cTn>
                        </p:par>
                      </p:childTnLst>
                    </p:cTn>
                  </p:par>
                </p:childTnLst>
              </p:cTn>
              <p:nextCondLst>
                <p:cond evt="onClick" delay="0">
                  <p:tgtEl>
                    <p:spTgt spid="33"/>
                  </p:tgtEl>
                </p:cond>
              </p:nextCondLst>
            </p:seq>
            <p:seq concurrent="1" nextAc="seek">
              <p:cTn id="54" restart="whenNotActive" fill="hold" evtFilter="cancelBubble" nodeType="interactiveSeq">
                <p:stCondLst>
                  <p:cond evt="onClick" delay="0">
                    <p:tgtEl>
                      <p:spTgt spid="44"/>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26"/>
                                        </p:tgtEl>
                                        <p:attrNameLst>
                                          <p:attrName>r</p:attrName>
                                        </p:attrNameLst>
                                      </p:cBhvr>
                                    </p:animRot>
                                    <p:animRot by="-240000">
                                      <p:cBhvr>
                                        <p:cTn id="61" dur="600" fill="hold">
                                          <p:stCondLst>
                                            <p:cond delay="600"/>
                                          </p:stCondLst>
                                        </p:cTn>
                                        <p:tgtEl>
                                          <p:spTgt spid="26"/>
                                        </p:tgtEl>
                                        <p:attrNameLst>
                                          <p:attrName>r</p:attrName>
                                        </p:attrNameLst>
                                      </p:cBhvr>
                                    </p:animRot>
                                    <p:animRot by="240000">
                                      <p:cBhvr>
                                        <p:cTn id="62" dur="600" fill="hold">
                                          <p:stCondLst>
                                            <p:cond delay="1200"/>
                                          </p:stCondLst>
                                        </p:cTn>
                                        <p:tgtEl>
                                          <p:spTgt spid="26"/>
                                        </p:tgtEl>
                                        <p:attrNameLst>
                                          <p:attrName>r</p:attrName>
                                        </p:attrNameLst>
                                      </p:cBhvr>
                                    </p:animRot>
                                    <p:animRot by="-240000">
                                      <p:cBhvr>
                                        <p:cTn id="63" dur="600" fill="hold">
                                          <p:stCondLst>
                                            <p:cond delay="1800"/>
                                          </p:stCondLst>
                                        </p:cTn>
                                        <p:tgtEl>
                                          <p:spTgt spid="26"/>
                                        </p:tgtEl>
                                        <p:attrNameLst>
                                          <p:attrName>r</p:attrName>
                                        </p:attrNameLst>
                                      </p:cBhvr>
                                    </p:animRot>
                                    <p:animRot by="120000">
                                      <p:cBhvr>
                                        <p:cTn id="64"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44"/>
                  </p:tgtEl>
                </p:cond>
              </p:nextCondLst>
            </p:seq>
            <p:seq concurrent="1" nextAc="seek">
              <p:cTn id="65" restart="whenNotActive" fill="hold" evtFilter="cancelBubble" nodeType="interactiveSeq">
                <p:stCondLst>
                  <p:cond evt="onClick" delay="0">
                    <p:tgtEl>
                      <p:spTgt spid="46"/>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7"/>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27"/>
                                        </p:tgtEl>
                                        <p:attrNameLst>
                                          <p:attrName>r</p:attrName>
                                        </p:attrNameLst>
                                      </p:cBhvr>
                                    </p:animRot>
                                    <p:animRot by="-240000">
                                      <p:cBhvr>
                                        <p:cTn id="72" dur="600" fill="hold">
                                          <p:stCondLst>
                                            <p:cond delay="600"/>
                                          </p:stCondLst>
                                        </p:cTn>
                                        <p:tgtEl>
                                          <p:spTgt spid="27"/>
                                        </p:tgtEl>
                                        <p:attrNameLst>
                                          <p:attrName>r</p:attrName>
                                        </p:attrNameLst>
                                      </p:cBhvr>
                                    </p:animRot>
                                    <p:animRot by="240000">
                                      <p:cBhvr>
                                        <p:cTn id="73" dur="600" fill="hold">
                                          <p:stCondLst>
                                            <p:cond delay="1200"/>
                                          </p:stCondLst>
                                        </p:cTn>
                                        <p:tgtEl>
                                          <p:spTgt spid="27"/>
                                        </p:tgtEl>
                                        <p:attrNameLst>
                                          <p:attrName>r</p:attrName>
                                        </p:attrNameLst>
                                      </p:cBhvr>
                                    </p:animRot>
                                    <p:animRot by="-240000">
                                      <p:cBhvr>
                                        <p:cTn id="74" dur="600" fill="hold">
                                          <p:stCondLst>
                                            <p:cond delay="1800"/>
                                          </p:stCondLst>
                                        </p:cTn>
                                        <p:tgtEl>
                                          <p:spTgt spid="27"/>
                                        </p:tgtEl>
                                        <p:attrNameLst>
                                          <p:attrName>r</p:attrName>
                                        </p:attrNameLst>
                                      </p:cBhvr>
                                    </p:animRot>
                                    <p:animRot by="120000">
                                      <p:cBhvr>
                                        <p:cTn id="75" dur="600" fill="hold">
                                          <p:stCondLst>
                                            <p:cond delay="2400"/>
                                          </p:stCondLst>
                                        </p:cTn>
                                        <p:tgtEl>
                                          <p:spTgt spid="27"/>
                                        </p:tgtEl>
                                        <p:attrNameLst>
                                          <p:attrName>r</p:attrName>
                                        </p:attrNameLst>
                                      </p:cBhvr>
                                    </p:animRot>
                                  </p:childTnLst>
                                </p:cTn>
                              </p:par>
                            </p:childTnLst>
                          </p:cTn>
                        </p:par>
                      </p:childTnLst>
                    </p:cTn>
                  </p:par>
                </p:childTnLst>
              </p:cTn>
              <p:nextCondLst>
                <p:cond evt="onClick" delay="0">
                  <p:tgtEl>
                    <p:spTgt spid="46"/>
                  </p:tgtEl>
                </p:cond>
              </p:nextCondLst>
            </p:seq>
            <p:seq concurrent="1" nextAc="seek">
              <p:cTn id="76" restart="whenNotActive" fill="hold" evtFilter="cancelBubble" nodeType="interactiveSeq">
                <p:stCondLst>
                  <p:cond evt="onClick" delay="0">
                    <p:tgtEl>
                      <p:spTgt spid="45"/>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051"/>
                                        </p:tgtEl>
                                        <p:attrNameLst>
                                          <p:attrName>style.visibility</p:attrName>
                                        </p:attrNameLst>
                                      </p:cBhvr>
                                      <p:to>
                                        <p:strVal val="visible"/>
                                      </p:to>
                                    </p:set>
                                  </p:childTnLst>
                                </p:cTn>
                              </p:par>
                              <p:par>
                                <p:cTn id="81" presetID="1" presetClass="mediacall" presetSubtype="0" fill="hold" nodeType="withEffect">
                                  <p:stCondLst>
                                    <p:cond delay="0"/>
                                  </p:stCondLst>
                                  <p:childTnLst>
                                    <p:cmd type="call" cmd="playFrom(0.0)">
                                      <p:cBhvr>
                                        <p:cTn id="82" dur="5595" fill="hold"/>
                                        <p:tgtEl>
                                          <p:spTgt spid="69"/>
                                        </p:tgtEl>
                                      </p:cBhvr>
                                    </p:cmd>
                                  </p:childTnLst>
                                </p:cTn>
                              </p:par>
                              <p:par>
                                <p:cTn id="83" presetID="21" presetClass="emph" presetSubtype="0" repeatCount="indefinite" fill="hold" grpId="1" nodeType="withEffect">
                                  <p:stCondLst>
                                    <p:cond delay="0"/>
                                  </p:stCondLst>
                                  <p:childTnLst>
                                    <p:animClr clrSpc="hsl" dir="cw">
                                      <p:cBhvr override="childStyle">
                                        <p:cTn id="84" dur="500" fill="hold"/>
                                        <p:tgtEl>
                                          <p:spTgt spid="45"/>
                                        </p:tgtEl>
                                        <p:attrNameLst>
                                          <p:attrName>style.color</p:attrName>
                                        </p:attrNameLst>
                                      </p:cBhvr>
                                      <p:by>
                                        <p:hsl h="7200000" s="0" l="0"/>
                                      </p:by>
                                    </p:animClr>
                                    <p:animClr clrSpc="hsl" dir="cw">
                                      <p:cBhvr>
                                        <p:cTn id="85" dur="500" fill="hold"/>
                                        <p:tgtEl>
                                          <p:spTgt spid="45"/>
                                        </p:tgtEl>
                                        <p:attrNameLst>
                                          <p:attrName>fillcolor</p:attrName>
                                        </p:attrNameLst>
                                      </p:cBhvr>
                                      <p:by>
                                        <p:hsl h="7200000" s="0" l="0"/>
                                      </p:by>
                                    </p:animClr>
                                    <p:animClr clrSpc="hsl" dir="cw">
                                      <p:cBhvr>
                                        <p:cTn id="86" dur="500" fill="hold"/>
                                        <p:tgtEl>
                                          <p:spTgt spid="45"/>
                                        </p:tgtEl>
                                        <p:attrNameLst>
                                          <p:attrName>stroke.color</p:attrName>
                                        </p:attrNameLst>
                                      </p:cBhvr>
                                      <p:by>
                                        <p:hsl h="7200000" s="0" l="0"/>
                                      </p:by>
                                    </p:animClr>
                                    <p:set>
                                      <p:cBhvr>
                                        <p:cTn id="87" dur="500" fill="hold"/>
                                        <p:tgtEl>
                                          <p:spTgt spid="45"/>
                                        </p:tgtEl>
                                        <p:attrNameLst>
                                          <p:attrName>fill.type</p:attrName>
                                        </p:attrNameLst>
                                      </p:cBhvr>
                                      <p:to>
                                        <p:strVal val="solid"/>
                                      </p:to>
                                    </p:set>
                                  </p:childTnLst>
                                </p:cTn>
                              </p:par>
                              <p:par>
                                <p:cTn id="88" presetID="32" presetClass="emph" presetSubtype="0" repeatCount="indefinite" fill="hold" nodeType="withEffect">
                                  <p:stCondLst>
                                    <p:cond delay="0"/>
                                  </p:stCondLst>
                                  <p:childTnLst>
                                    <p:animRot by="120000">
                                      <p:cBhvr>
                                        <p:cTn id="89" dur="200" fill="hold">
                                          <p:stCondLst>
                                            <p:cond delay="0"/>
                                          </p:stCondLst>
                                        </p:cTn>
                                        <p:tgtEl>
                                          <p:spTgt spid="2051"/>
                                        </p:tgtEl>
                                        <p:attrNameLst>
                                          <p:attrName>r</p:attrName>
                                        </p:attrNameLst>
                                      </p:cBhvr>
                                    </p:animRot>
                                    <p:animRot by="-240000">
                                      <p:cBhvr>
                                        <p:cTn id="90" dur="400" fill="hold">
                                          <p:stCondLst>
                                            <p:cond delay="400"/>
                                          </p:stCondLst>
                                        </p:cTn>
                                        <p:tgtEl>
                                          <p:spTgt spid="2051"/>
                                        </p:tgtEl>
                                        <p:attrNameLst>
                                          <p:attrName>r</p:attrName>
                                        </p:attrNameLst>
                                      </p:cBhvr>
                                    </p:animRot>
                                    <p:animRot by="240000">
                                      <p:cBhvr>
                                        <p:cTn id="91" dur="400" fill="hold">
                                          <p:stCondLst>
                                            <p:cond delay="800"/>
                                          </p:stCondLst>
                                        </p:cTn>
                                        <p:tgtEl>
                                          <p:spTgt spid="2051"/>
                                        </p:tgtEl>
                                        <p:attrNameLst>
                                          <p:attrName>r</p:attrName>
                                        </p:attrNameLst>
                                      </p:cBhvr>
                                    </p:animRot>
                                    <p:animRot by="-240000">
                                      <p:cBhvr>
                                        <p:cTn id="92" dur="400" fill="hold">
                                          <p:stCondLst>
                                            <p:cond delay="1200"/>
                                          </p:stCondLst>
                                        </p:cTn>
                                        <p:tgtEl>
                                          <p:spTgt spid="2051"/>
                                        </p:tgtEl>
                                        <p:attrNameLst>
                                          <p:attrName>r</p:attrName>
                                        </p:attrNameLst>
                                      </p:cBhvr>
                                    </p:animRot>
                                    <p:animRot by="120000">
                                      <p:cBhvr>
                                        <p:cTn id="93" dur="400" fill="hold">
                                          <p:stCondLst>
                                            <p:cond delay="1600"/>
                                          </p:stCondLst>
                                        </p:cTn>
                                        <p:tgtEl>
                                          <p:spTgt spid="2051"/>
                                        </p:tgtEl>
                                        <p:attrNameLst>
                                          <p:attrName>r</p:attrName>
                                        </p:attrNameLst>
                                      </p:cBhvr>
                                    </p:animRot>
                                  </p:childTnLst>
                                </p:cTn>
                              </p:par>
                              <p:par>
                                <p:cTn id="94" presetID="1" presetClass="entr" presetSubtype="0" fill="hold" grpId="0" nodeType="withEffect">
                                  <p:stCondLst>
                                    <p:cond delay="0"/>
                                  </p:stCondLst>
                                  <p:childTnLst>
                                    <p:set>
                                      <p:cBhvr>
                                        <p:cTn id="95" dur="1" fill="hold">
                                          <p:stCondLst>
                                            <p:cond delay="0"/>
                                          </p:stCondLst>
                                        </p:cTn>
                                        <p:tgtEl>
                                          <p:spTgt spid="32"/>
                                        </p:tgtEl>
                                        <p:attrNameLst>
                                          <p:attrName>style.visibility</p:attrName>
                                        </p:attrNameLst>
                                      </p:cBhvr>
                                      <p:to>
                                        <p:strVal val="visible"/>
                                      </p:to>
                                    </p:set>
                                  </p:childTnLst>
                                </p:cTn>
                              </p:par>
                              <p:par>
                                <p:cTn id="96" presetID="26" presetClass="emph" presetSubtype="0" repeatCount="3000" fill="hold" grpId="1" nodeType="withEffect">
                                  <p:stCondLst>
                                    <p:cond delay="0"/>
                                  </p:stCondLst>
                                  <p:childTnLst>
                                    <p:animEffect transition="out" filter="fade">
                                      <p:cBhvr>
                                        <p:cTn id="97" dur="500" tmFilter="0, 0; .2, .5; .8, .5; 1, 0"/>
                                        <p:tgtEl>
                                          <p:spTgt spid="32"/>
                                        </p:tgtEl>
                                      </p:cBhvr>
                                    </p:animEffect>
                                    <p:animScale>
                                      <p:cBhvr>
                                        <p:cTn id="98" dur="250" autoRev="1" fill="hold"/>
                                        <p:tgtEl>
                                          <p:spTgt spid="32"/>
                                        </p:tgtEl>
                                      </p:cBhvr>
                                      <p:by x="105000" y="105000"/>
                                    </p:animScale>
                                  </p:childTnLst>
                                </p:cTn>
                              </p:par>
                              <p:par>
                                <p:cTn id="99" presetID="1" presetClass="exit" presetSubtype="0" fill="hold" grpId="2" nodeType="withEffect">
                                  <p:stCondLst>
                                    <p:cond delay="2500"/>
                                  </p:stCondLst>
                                  <p:childTnLst>
                                    <p:set>
                                      <p:cBhvr>
                                        <p:cTn id="100"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5000" fill="hold"/>
                                        <p:tgtEl>
                                          <p:spTgt spid="38"/>
                                        </p:tgtEl>
                                        <p:attrNameLst>
                                          <p:attrName>r</p:attrName>
                                        </p:attrNameLst>
                                      </p:cBhvr>
                                    </p:animRot>
                                  </p:childTnLst>
                                </p:cTn>
                              </p:par>
                            </p:childTnLst>
                          </p:cTn>
                        </p:par>
                        <p:par>
                          <p:cTn id="106" fill="hold">
                            <p:stCondLst>
                              <p:cond delay="15000"/>
                            </p:stCondLst>
                            <p:childTnLst>
                              <p:par>
                                <p:cTn id="107" presetID="1" presetClass="entr" presetSubtype="0" fill="hold" grpId="0" nodeType="afterEffect">
                                  <p:stCondLst>
                                    <p:cond delay="0"/>
                                  </p:stCondLst>
                                  <p:childTnLst>
                                    <p:set>
                                      <p:cBhvr>
                                        <p:cTn id="108" dur="1" fill="hold">
                                          <p:stCondLst>
                                            <p:cond delay="0"/>
                                          </p:stCondLst>
                                        </p:cTn>
                                        <p:tgtEl>
                                          <p:spTgt spid="68"/>
                                        </p:tgtEl>
                                        <p:attrNameLst>
                                          <p:attrName>style.visibility</p:attrName>
                                        </p:attrNameLst>
                                      </p:cBhvr>
                                      <p:to>
                                        <p:strVal val="visible"/>
                                      </p:to>
                                    </p:set>
                                  </p:childTnLst>
                                </p:cTn>
                              </p:par>
                              <p:par>
                                <p:cTn id="109" presetID="1" presetClass="exit" presetSubtype="0" fill="hold" grpId="1" nodeType="withEffect">
                                  <p:stCondLst>
                                    <p:cond delay="2000"/>
                                  </p:stCondLst>
                                  <p:childTnLst>
                                    <p:set>
                                      <p:cBhvr>
                                        <p:cTn id="110"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35"/>
                  </p:tgtEl>
                </p:cond>
              </p:nextCondLst>
            </p:seq>
            <p:audio>
              <p:cMediaNode vol="80000">
                <p:cTn id="111" fill="hold" display="0">
                  <p:stCondLst>
                    <p:cond delay="indefinite"/>
                  </p:stCondLst>
                  <p:endCondLst>
                    <p:cond evt="onStopAudio" delay="0">
                      <p:tgtEl>
                        <p:sldTgt/>
                      </p:tgtEl>
                    </p:cond>
                  </p:endCondLst>
                </p:cTn>
                <p:tgtEl>
                  <p:spTgt spid="69"/>
                </p:tgtEl>
              </p:cMediaNode>
            </p:audio>
          </p:childTnLst>
        </p:cTn>
      </p:par>
    </p:tnLst>
    <p:bldLst>
      <p:bldP spid="30" grpId="0"/>
      <p:bldP spid="32" grpId="0" animBg="1"/>
      <p:bldP spid="32" grpId="1" animBg="1"/>
      <p:bldP spid="32" grpId="2" animBg="1"/>
      <p:bldP spid="33" grpId="0" animBg="1"/>
      <p:bldP spid="44" grpId="0" animBg="1"/>
      <p:bldP spid="45" grpId="0" animBg="1"/>
      <p:bldP spid="45" grpId="1" animBg="1"/>
      <p:bldP spid="46" grpId="0" animBg="1"/>
      <p:bldP spid="68" grpId="0" animBg="1"/>
      <p:bldP spid="68"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2283599" y="4335261"/>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7340875" y="4702316"/>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9480777" y="4575162"/>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Bach tuyet\RjAwOTQ4MTUyNEI3QjJCRTc2RjA6ZDA1ZjJmYTY2MjBkNDYzY2ZlZDNiOTA1Y2YxYTk1NzA6Ojo6OjA=.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6897" y1="16888" x2="50647" y2="30550"/>
                        <a14:foregroundMark x1="50647" y1="10816" x2="87284" y2="15939"/>
                        <a14:foregroundMark x1="74784" y1="17457" x2="73060" y2="41176"/>
                        <a14:foregroundMark x1="92457" y1="18406" x2="81681" y2="10816"/>
                        <a14:foregroundMark x1="63793" y1="10436" x2="51724" y2="6831"/>
                        <a14:foregroundMark x1="49353" y1="11954" x2="48922" y2="21442"/>
                        <a14:foregroundMark x1="59267" y1="19924" x2="66164" y2="24478"/>
                        <a14:foregroundMark x1="67241" y1="19924" x2="57974" y2="26565"/>
                        <a14:foregroundMark x1="94181" y1="15939" x2="84483" y2="9298"/>
                        <a14:foregroundMark x1="48276" y1="9867" x2="45474" y2="21442"/>
                        <a14:foregroundMark x1="77586" y1="32638" x2="71336" y2="43264"/>
                      </a14:backgroundRemoval>
                    </a14:imgEffect>
                  </a14:imgLayer>
                </a14:imgProps>
              </a:ext>
              <a:ext uri="{28A0092B-C50C-407E-A947-70E740481C1C}">
                <a14:useLocalDpi xmlns:a14="http://schemas.microsoft.com/office/drawing/2010/main" val="0"/>
              </a:ext>
            </a:extLst>
          </a:blip>
          <a:srcRect/>
          <a:stretch>
            <a:fillRect/>
          </a:stretch>
        </p:blipFill>
        <p:spPr bwMode="auto">
          <a:xfrm rot="19596141">
            <a:off x="4085616" y="4181401"/>
            <a:ext cx="2032000" cy="230789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01600" y="-828882"/>
            <a:ext cx="7010400" cy="84234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89200" y="-854282"/>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953275" y="-585195"/>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29677" y="-82888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36800" y="-19558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3327639" y="666604"/>
            <a:ext cx="6119071" cy="1077218"/>
          </a:xfrm>
          <a:prstGeom prst="rect">
            <a:avLst/>
          </a:prstGeom>
          <a:noFill/>
        </p:spPr>
        <p:txBody>
          <a:bodyPr wrap="square" rtlCol="0">
            <a:spAutoFit/>
          </a:bodyPr>
          <a:lstStyle/>
          <a:p>
            <a:pPr algn="ctr"/>
            <a:r>
              <a:rPr lang="vi-VN" sz="3200" b="1" dirty="0">
                <a:solidFill>
                  <a:schemeClr val="bg1"/>
                </a:solidFill>
                <a:latin typeface="Arial" panose="020B0604020202020204" pitchFamily="34" charset="0"/>
                <a:cs typeface="Arial" panose="020B0604020202020204" pitchFamily="34" charset="0"/>
              </a:rPr>
              <a:t>Loại nhà phổ biến của cư dân Văn Lang, Âu Lạc là</a:t>
            </a:r>
            <a:endParaRPr lang="en-US" sz="3200" b="1" dirty="0">
              <a:solidFill>
                <a:schemeClr val="bg1"/>
              </a:solidFill>
              <a:latin typeface="Arial" panose="020B0604020202020204" pitchFamily="34" charset="0"/>
              <a:cs typeface="Arial" panose="020B0604020202020204" pitchFamily="34" charset="0"/>
            </a:endParaRPr>
          </a:p>
        </p:txBody>
      </p:sp>
      <p:sp>
        <p:nvSpPr>
          <p:cNvPr id="46" name="Rounded Rectangle 45"/>
          <p:cNvSpPr/>
          <p:nvPr/>
        </p:nvSpPr>
        <p:spPr>
          <a:xfrm>
            <a:off x="406400" y="2119511"/>
            <a:ext cx="2438400" cy="126793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A. nhà trệt</a:t>
            </a:r>
            <a:endParaRPr lang="en-US" sz="2400" b="1" dirty="0">
              <a:solidFill>
                <a:srgbClr val="002060"/>
              </a:solidFill>
              <a:latin typeface="Arial" panose="020B0604020202020204" pitchFamily="34" charset="0"/>
              <a:cs typeface="Arial" panose="020B0604020202020204" pitchFamily="34" charset="0"/>
            </a:endParaRPr>
          </a:p>
        </p:txBody>
      </p:sp>
      <p:sp>
        <p:nvSpPr>
          <p:cNvPr id="47" name="Rounded Rectangle 46"/>
          <p:cNvSpPr/>
          <p:nvPr/>
        </p:nvSpPr>
        <p:spPr>
          <a:xfrm>
            <a:off x="3454400" y="2153243"/>
            <a:ext cx="2438400" cy="123420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B. nhà sàn</a:t>
            </a:r>
            <a:endParaRPr lang="en-US" sz="2400" b="1" dirty="0">
              <a:solidFill>
                <a:srgbClr val="002060"/>
              </a:solidFill>
              <a:latin typeface="Arial" panose="020B0604020202020204" pitchFamily="34" charset="0"/>
              <a:cs typeface="Arial" panose="020B0604020202020204" pitchFamily="34" charset="0"/>
            </a:endParaRPr>
          </a:p>
        </p:txBody>
      </p:sp>
      <p:sp>
        <p:nvSpPr>
          <p:cNvPr id="48" name="Rounded Rectangle 47"/>
          <p:cNvSpPr/>
          <p:nvPr/>
        </p:nvSpPr>
        <p:spPr>
          <a:xfrm>
            <a:off x="6591755" y="2153243"/>
            <a:ext cx="2438400" cy="1224715"/>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C. nhà tranh vách đất.</a:t>
            </a:r>
            <a:endParaRPr lang="en-US" sz="2400" b="1" dirty="0">
              <a:solidFill>
                <a:srgbClr val="002060"/>
              </a:solidFill>
              <a:latin typeface="Arial" panose="020B0604020202020204" pitchFamily="34" charset="0"/>
              <a:cs typeface="Arial" panose="020B0604020202020204" pitchFamily="34" charset="0"/>
            </a:endParaRPr>
          </a:p>
        </p:txBody>
      </p:sp>
      <p:sp>
        <p:nvSpPr>
          <p:cNvPr id="49" name="Rounded Rectangle 48"/>
          <p:cNvSpPr/>
          <p:nvPr/>
        </p:nvSpPr>
        <p:spPr>
          <a:xfrm>
            <a:off x="9347200" y="2119511"/>
            <a:ext cx="2438400" cy="125844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D. nhà xây từ gạch, vôi, vữa.</a:t>
            </a:r>
            <a:endParaRPr lang="en-US" sz="2400" b="1" dirty="0">
              <a:solidFill>
                <a:srgbClr val="002060"/>
              </a:solidFill>
              <a:latin typeface="Arial" panose="020B0604020202020204" pitchFamily="34" charset="0"/>
              <a:cs typeface="Arial" panose="020B0604020202020204" pitchFamily="34" charset="0"/>
            </a:endParaRPr>
          </a:p>
        </p:txBody>
      </p:sp>
      <p:pic>
        <p:nvPicPr>
          <p:cNvPr id="50"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363200" y="404723"/>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51" name="Explosion 1 50"/>
          <p:cNvSpPr/>
          <p:nvPr/>
        </p:nvSpPr>
        <p:spPr>
          <a:xfrm>
            <a:off x="6447696" y="3945049"/>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pic>
        <p:nvPicPr>
          <p:cNvPr id="3076" name="Picture 4" descr="C:\Users\ADMIN\Desktop\Bach tuyet\Blanca_Nieves.8.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227371" y="3455232"/>
            <a:ext cx="2287981" cy="39698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C:\Users\ADMIN\Desktop\Tai nguyen thiet ke tro choi\Bảng gỗ\Picture1 (2).png">
            <a:hlinkClick r:id="" action="ppaction://hlinkshowjump?jump=previousslide"/>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Users\ADMIN\Desktop\Doremon cau ca ( trac nghiem )\Picture1 (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times up"/>
          <p:cNvGrpSpPr/>
          <p:nvPr/>
        </p:nvGrpSpPr>
        <p:grpSpPr>
          <a:xfrm>
            <a:off x="1527843" y="177800"/>
            <a:ext cx="1009445" cy="500085"/>
            <a:chOff x="2989747" y="438150"/>
            <a:chExt cx="1572029" cy="683752"/>
          </a:xfrm>
        </p:grpSpPr>
        <p:sp>
          <p:nvSpPr>
            <p:cNvPr id="30" name="Rounded Rectangle 29"/>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31" name="Rounded Rectangle 30"/>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34" name="Picture 3" descr="C:\Users\ADMIN\Desktop\Picture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3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41" name="Group 40">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4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55" name="Group 54">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62" name="Group 61">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6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sp>
        <p:nvSpPr>
          <p:cNvPr id="68"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9" name="Explosion 2 68"/>
          <p:cNvSpPr/>
          <p:nvPr/>
        </p:nvSpPr>
        <p:spPr>
          <a:xfrm>
            <a:off x="1586895" y="315894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Arial" panose="020B0604020202020204" pitchFamily="34" charset="0"/>
                <a:cs typeface="Arial" panose="020B0604020202020204" pitchFamily="34" charset="0"/>
              </a:rPr>
              <a:t>HẾT GIỜ</a:t>
            </a:r>
          </a:p>
        </p:txBody>
      </p:sp>
      <p:pic>
        <p:nvPicPr>
          <p:cNvPr id="57"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393714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1000"/>
                                        <p:tgtEl>
                                          <p:spTgt spid="46"/>
                                        </p:tgtEl>
                                      </p:cBhvr>
                                    </p:animEffect>
                                    <p:anim calcmode="lin" valueType="num">
                                      <p:cBhvr>
                                        <p:cTn id="20" dur="1000" fill="hold"/>
                                        <p:tgtEl>
                                          <p:spTgt spid="46"/>
                                        </p:tgtEl>
                                        <p:attrNameLst>
                                          <p:attrName>ppt_x</p:attrName>
                                        </p:attrNameLst>
                                      </p:cBhvr>
                                      <p:tavLst>
                                        <p:tav tm="0">
                                          <p:val>
                                            <p:strVal val="#ppt_x"/>
                                          </p:val>
                                        </p:tav>
                                        <p:tav tm="100000">
                                          <p:val>
                                            <p:strVal val="#ppt_x"/>
                                          </p:val>
                                        </p:tav>
                                      </p:tavLst>
                                    </p:anim>
                                    <p:anim calcmode="lin" valueType="num">
                                      <p:cBhvr>
                                        <p:cTn id="21"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1000"/>
                                        <p:tgtEl>
                                          <p:spTgt spid="47"/>
                                        </p:tgtEl>
                                      </p:cBhvr>
                                    </p:animEffect>
                                    <p:anim calcmode="lin" valueType="num">
                                      <p:cBhvr>
                                        <p:cTn id="27" dur="1000" fill="hold"/>
                                        <p:tgtEl>
                                          <p:spTgt spid="47"/>
                                        </p:tgtEl>
                                        <p:attrNameLst>
                                          <p:attrName>ppt_x</p:attrName>
                                        </p:attrNameLst>
                                      </p:cBhvr>
                                      <p:tavLst>
                                        <p:tav tm="0">
                                          <p:val>
                                            <p:strVal val="#ppt_x"/>
                                          </p:val>
                                        </p:tav>
                                        <p:tav tm="100000">
                                          <p:val>
                                            <p:strVal val="#ppt_x"/>
                                          </p:val>
                                        </p:tav>
                                      </p:tavLst>
                                    </p:anim>
                                    <p:anim calcmode="lin" valueType="num">
                                      <p:cBhvr>
                                        <p:cTn id="28"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1000"/>
                                        <p:tgtEl>
                                          <p:spTgt spid="48"/>
                                        </p:tgtEl>
                                      </p:cBhvr>
                                    </p:animEffect>
                                    <p:anim calcmode="lin" valueType="num">
                                      <p:cBhvr>
                                        <p:cTn id="34" dur="1000" fill="hold"/>
                                        <p:tgtEl>
                                          <p:spTgt spid="48"/>
                                        </p:tgtEl>
                                        <p:attrNameLst>
                                          <p:attrName>ppt_x</p:attrName>
                                        </p:attrNameLst>
                                      </p:cBhvr>
                                      <p:tavLst>
                                        <p:tav tm="0">
                                          <p:val>
                                            <p:strVal val="#ppt_x"/>
                                          </p:val>
                                        </p:tav>
                                        <p:tav tm="100000">
                                          <p:val>
                                            <p:strVal val="#ppt_x"/>
                                          </p:val>
                                        </p:tav>
                                      </p:tavLst>
                                    </p:anim>
                                    <p:anim calcmode="lin" valueType="num">
                                      <p:cBhvr>
                                        <p:cTn id="35"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1000"/>
                                        <p:tgtEl>
                                          <p:spTgt spid="49"/>
                                        </p:tgtEl>
                                      </p:cBhvr>
                                    </p:animEffect>
                                    <p:anim calcmode="lin" valueType="num">
                                      <p:cBhvr>
                                        <p:cTn id="41" dur="1000" fill="hold"/>
                                        <p:tgtEl>
                                          <p:spTgt spid="49"/>
                                        </p:tgtEl>
                                        <p:attrNameLst>
                                          <p:attrName>ppt_x</p:attrName>
                                        </p:attrNameLst>
                                      </p:cBhvr>
                                      <p:tavLst>
                                        <p:tav tm="0">
                                          <p:val>
                                            <p:strVal val="#ppt_x"/>
                                          </p:val>
                                        </p:tav>
                                        <p:tav tm="100000">
                                          <p:val>
                                            <p:strVal val="#ppt_x"/>
                                          </p:val>
                                        </p:tav>
                                      </p:tavLst>
                                    </p:anim>
                                    <p:anim calcmode="lin" valueType="num">
                                      <p:cBhvr>
                                        <p:cTn id="4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6"/>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2"/>
                                        </p:tgtEl>
                                        <p:attrNameLst>
                                          <p:attrName>r</p:attrName>
                                        </p:attrNameLst>
                                      </p:cBhvr>
                                    </p:animRot>
                                    <p:animRot by="-240000">
                                      <p:cBhvr>
                                        <p:cTn id="50" dur="600" fill="hold">
                                          <p:stCondLst>
                                            <p:cond delay="600"/>
                                          </p:stCondLst>
                                        </p:cTn>
                                        <p:tgtEl>
                                          <p:spTgt spid="22"/>
                                        </p:tgtEl>
                                        <p:attrNameLst>
                                          <p:attrName>r</p:attrName>
                                        </p:attrNameLst>
                                      </p:cBhvr>
                                    </p:animRot>
                                    <p:animRot by="240000">
                                      <p:cBhvr>
                                        <p:cTn id="51" dur="600" fill="hold">
                                          <p:stCondLst>
                                            <p:cond delay="1200"/>
                                          </p:stCondLst>
                                        </p:cTn>
                                        <p:tgtEl>
                                          <p:spTgt spid="22"/>
                                        </p:tgtEl>
                                        <p:attrNameLst>
                                          <p:attrName>r</p:attrName>
                                        </p:attrNameLst>
                                      </p:cBhvr>
                                    </p:animRot>
                                    <p:animRot by="-240000">
                                      <p:cBhvr>
                                        <p:cTn id="52" dur="600" fill="hold">
                                          <p:stCondLst>
                                            <p:cond delay="1800"/>
                                          </p:stCondLst>
                                        </p:cTn>
                                        <p:tgtEl>
                                          <p:spTgt spid="22"/>
                                        </p:tgtEl>
                                        <p:attrNameLst>
                                          <p:attrName>r</p:attrName>
                                        </p:attrNameLst>
                                      </p:cBhvr>
                                    </p:animRot>
                                    <p:animRot by="120000">
                                      <p:cBhvr>
                                        <p:cTn id="53"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6"/>
                  </p:tgtEl>
                </p:cond>
              </p:nextCondLst>
            </p:seq>
            <p:seq concurrent="1" nextAc="seek">
              <p:cTn id="54" restart="whenNotActive" fill="hold" evtFilter="cancelBubble" nodeType="interactiveSeq">
                <p:stCondLst>
                  <p:cond evt="onClick" delay="0">
                    <p:tgtEl>
                      <p:spTgt spid="4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24"/>
                                        </p:tgtEl>
                                        <p:attrNameLst>
                                          <p:attrName>r</p:attrName>
                                        </p:attrNameLst>
                                      </p:cBhvr>
                                    </p:animRot>
                                    <p:animRot by="-240000">
                                      <p:cBhvr>
                                        <p:cTn id="61" dur="600" fill="hold">
                                          <p:stCondLst>
                                            <p:cond delay="600"/>
                                          </p:stCondLst>
                                        </p:cTn>
                                        <p:tgtEl>
                                          <p:spTgt spid="24"/>
                                        </p:tgtEl>
                                        <p:attrNameLst>
                                          <p:attrName>r</p:attrName>
                                        </p:attrNameLst>
                                      </p:cBhvr>
                                    </p:animRot>
                                    <p:animRot by="240000">
                                      <p:cBhvr>
                                        <p:cTn id="62" dur="600" fill="hold">
                                          <p:stCondLst>
                                            <p:cond delay="1200"/>
                                          </p:stCondLst>
                                        </p:cTn>
                                        <p:tgtEl>
                                          <p:spTgt spid="24"/>
                                        </p:tgtEl>
                                        <p:attrNameLst>
                                          <p:attrName>r</p:attrName>
                                        </p:attrNameLst>
                                      </p:cBhvr>
                                    </p:animRot>
                                    <p:animRot by="-240000">
                                      <p:cBhvr>
                                        <p:cTn id="63" dur="600" fill="hold">
                                          <p:stCondLst>
                                            <p:cond delay="1800"/>
                                          </p:stCondLst>
                                        </p:cTn>
                                        <p:tgtEl>
                                          <p:spTgt spid="24"/>
                                        </p:tgtEl>
                                        <p:attrNameLst>
                                          <p:attrName>r</p:attrName>
                                        </p:attrNameLst>
                                      </p:cBhvr>
                                    </p:animRot>
                                    <p:animRot by="120000">
                                      <p:cBhvr>
                                        <p:cTn id="64"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9"/>
                  </p:tgtEl>
                </p:cond>
              </p:nextCondLst>
            </p:seq>
            <p:seq concurrent="1" nextAc="seek">
              <p:cTn id="65" restart="whenNotActive" fill="hold" evtFilter="cancelBubble" nodeType="interactiveSeq">
                <p:stCondLst>
                  <p:cond evt="onClick" delay="0">
                    <p:tgtEl>
                      <p:spTgt spid="48"/>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3"/>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23"/>
                                        </p:tgtEl>
                                        <p:attrNameLst>
                                          <p:attrName>r</p:attrName>
                                        </p:attrNameLst>
                                      </p:cBhvr>
                                    </p:animRot>
                                    <p:animRot by="-240000">
                                      <p:cBhvr>
                                        <p:cTn id="72" dur="600" fill="hold">
                                          <p:stCondLst>
                                            <p:cond delay="600"/>
                                          </p:stCondLst>
                                        </p:cTn>
                                        <p:tgtEl>
                                          <p:spTgt spid="23"/>
                                        </p:tgtEl>
                                        <p:attrNameLst>
                                          <p:attrName>r</p:attrName>
                                        </p:attrNameLst>
                                      </p:cBhvr>
                                    </p:animRot>
                                    <p:animRot by="240000">
                                      <p:cBhvr>
                                        <p:cTn id="73" dur="600" fill="hold">
                                          <p:stCondLst>
                                            <p:cond delay="1200"/>
                                          </p:stCondLst>
                                        </p:cTn>
                                        <p:tgtEl>
                                          <p:spTgt spid="23"/>
                                        </p:tgtEl>
                                        <p:attrNameLst>
                                          <p:attrName>r</p:attrName>
                                        </p:attrNameLst>
                                      </p:cBhvr>
                                    </p:animRot>
                                    <p:animRot by="-240000">
                                      <p:cBhvr>
                                        <p:cTn id="74" dur="600" fill="hold">
                                          <p:stCondLst>
                                            <p:cond delay="1800"/>
                                          </p:stCondLst>
                                        </p:cTn>
                                        <p:tgtEl>
                                          <p:spTgt spid="23"/>
                                        </p:tgtEl>
                                        <p:attrNameLst>
                                          <p:attrName>r</p:attrName>
                                        </p:attrNameLst>
                                      </p:cBhvr>
                                    </p:animRot>
                                    <p:animRot by="120000">
                                      <p:cBhvr>
                                        <p:cTn id="75"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8"/>
                  </p:tgtEl>
                </p:cond>
              </p:nextCondLst>
            </p:seq>
            <p:seq concurrent="1" nextAc="seek">
              <p:cTn id="76" restart="whenNotActive" fill="hold" evtFilter="cancelBubble" nodeType="interactiveSeq">
                <p:stCondLst>
                  <p:cond evt="onClick" delay="0">
                    <p:tgtEl>
                      <p:spTgt spid="47"/>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5"/>
                                        </p:tgtEl>
                                        <p:attrNameLst>
                                          <p:attrName>style.visibility</p:attrName>
                                        </p:attrNameLst>
                                      </p:cBhvr>
                                      <p:to>
                                        <p:strVal val="visible"/>
                                      </p:to>
                                    </p:set>
                                  </p:childTnLst>
                                </p:cTn>
                              </p:par>
                              <p:par>
                                <p:cTn id="81" presetID="1" presetClass="mediacall" presetSubtype="0" fill="hold" nodeType="withEffect">
                                  <p:stCondLst>
                                    <p:cond delay="0"/>
                                  </p:stCondLst>
                                  <p:childTnLst>
                                    <p:cmd type="call" cmd="playFrom(0.0)">
                                      <p:cBhvr>
                                        <p:cTn id="82" dur="5595" fill="hold"/>
                                        <p:tgtEl>
                                          <p:spTgt spid="57"/>
                                        </p:tgtEl>
                                      </p:cBhvr>
                                    </p:cmd>
                                  </p:childTnLst>
                                </p:cTn>
                              </p:par>
                              <p:par>
                                <p:cTn id="83" presetID="21" presetClass="emph" presetSubtype="0" repeatCount="indefinite" fill="hold" grpId="1" nodeType="withEffect">
                                  <p:stCondLst>
                                    <p:cond delay="0"/>
                                  </p:stCondLst>
                                  <p:childTnLst>
                                    <p:animClr clrSpc="hsl" dir="cw">
                                      <p:cBhvr override="childStyle">
                                        <p:cTn id="84" dur="500" fill="hold"/>
                                        <p:tgtEl>
                                          <p:spTgt spid="47"/>
                                        </p:tgtEl>
                                        <p:attrNameLst>
                                          <p:attrName>style.color</p:attrName>
                                        </p:attrNameLst>
                                      </p:cBhvr>
                                      <p:by>
                                        <p:hsl h="7200000" s="0" l="0"/>
                                      </p:by>
                                    </p:animClr>
                                    <p:animClr clrSpc="hsl" dir="cw">
                                      <p:cBhvr>
                                        <p:cTn id="85" dur="500" fill="hold"/>
                                        <p:tgtEl>
                                          <p:spTgt spid="47"/>
                                        </p:tgtEl>
                                        <p:attrNameLst>
                                          <p:attrName>fillcolor</p:attrName>
                                        </p:attrNameLst>
                                      </p:cBhvr>
                                      <p:by>
                                        <p:hsl h="7200000" s="0" l="0"/>
                                      </p:by>
                                    </p:animClr>
                                    <p:animClr clrSpc="hsl" dir="cw">
                                      <p:cBhvr>
                                        <p:cTn id="86" dur="500" fill="hold"/>
                                        <p:tgtEl>
                                          <p:spTgt spid="47"/>
                                        </p:tgtEl>
                                        <p:attrNameLst>
                                          <p:attrName>stroke.color</p:attrName>
                                        </p:attrNameLst>
                                      </p:cBhvr>
                                      <p:by>
                                        <p:hsl h="7200000" s="0" l="0"/>
                                      </p:by>
                                    </p:animClr>
                                    <p:set>
                                      <p:cBhvr>
                                        <p:cTn id="87" dur="500" fill="hold"/>
                                        <p:tgtEl>
                                          <p:spTgt spid="47"/>
                                        </p:tgtEl>
                                        <p:attrNameLst>
                                          <p:attrName>fill.type</p:attrName>
                                        </p:attrNameLst>
                                      </p:cBhvr>
                                      <p:to>
                                        <p:strVal val="solid"/>
                                      </p:to>
                                    </p:set>
                                  </p:childTnLst>
                                </p:cTn>
                              </p:par>
                              <p:par>
                                <p:cTn id="88" presetID="32" presetClass="emph" presetSubtype="0" repeatCount="indefinite" fill="hold" nodeType="withEffect">
                                  <p:stCondLst>
                                    <p:cond delay="0"/>
                                  </p:stCondLst>
                                  <p:childTnLst>
                                    <p:animRot by="120000">
                                      <p:cBhvr>
                                        <p:cTn id="89" dur="200" fill="hold">
                                          <p:stCondLst>
                                            <p:cond delay="0"/>
                                          </p:stCondLst>
                                        </p:cTn>
                                        <p:tgtEl>
                                          <p:spTgt spid="25"/>
                                        </p:tgtEl>
                                        <p:attrNameLst>
                                          <p:attrName>r</p:attrName>
                                        </p:attrNameLst>
                                      </p:cBhvr>
                                    </p:animRot>
                                    <p:animRot by="-240000">
                                      <p:cBhvr>
                                        <p:cTn id="90" dur="400" fill="hold">
                                          <p:stCondLst>
                                            <p:cond delay="400"/>
                                          </p:stCondLst>
                                        </p:cTn>
                                        <p:tgtEl>
                                          <p:spTgt spid="25"/>
                                        </p:tgtEl>
                                        <p:attrNameLst>
                                          <p:attrName>r</p:attrName>
                                        </p:attrNameLst>
                                      </p:cBhvr>
                                    </p:animRot>
                                    <p:animRot by="240000">
                                      <p:cBhvr>
                                        <p:cTn id="91" dur="400" fill="hold">
                                          <p:stCondLst>
                                            <p:cond delay="800"/>
                                          </p:stCondLst>
                                        </p:cTn>
                                        <p:tgtEl>
                                          <p:spTgt spid="25"/>
                                        </p:tgtEl>
                                        <p:attrNameLst>
                                          <p:attrName>r</p:attrName>
                                        </p:attrNameLst>
                                      </p:cBhvr>
                                    </p:animRot>
                                    <p:animRot by="-240000">
                                      <p:cBhvr>
                                        <p:cTn id="92" dur="400" fill="hold">
                                          <p:stCondLst>
                                            <p:cond delay="1200"/>
                                          </p:stCondLst>
                                        </p:cTn>
                                        <p:tgtEl>
                                          <p:spTgt spid="25"/>
                                        </p:tgtEl>
                                        <p:attrNameLst>
                                          <p:attrName>r</p:attrName>
                                        </p:attrNameLst>
                                      </p:cBhvr>
                                    </p:animRot>
                                    <p:animRot by="120000">
                                      <p:cBhvr>
                                        <p:cTn id="93" dur="400" fill="hold">
                                          <p:stCondLst>
                                            <p:cond delay="1600"/>
                                          </p:stCondLst>
                                        </p:cTn>
                                        <p:tgtEl>
                                          <p:spTgt spid="25"/>
                                        </p:tgtEl>
                                        <p:attrNameLst>
                                          <p:attrName>r</p:attrName>
                                        </p:attrNameLst>
                                      </p:cBhvr>
                                    </p:animRot>
                                  </p:childTnLst>
                                </p:cTn>
                              </p:par>
                              <p:par>
                                <p:cTn id="94" presetID="1" presetClass="entr" presetSubtype="0" fill="hold" grpId="0" nodeType="withEffect">
                                  <p:stCondLst>
                                    <p:cond delay="0"/>
                                  </p:stCondLst>
                                  <p:childTnLst>
                                    <p:set>
                                      <p:cBhvr>
                                        <p:cTn id="95" dur="1" fill="hold">
                                          <p:stCondLst>
                                            <p:cond delay="0"/>
                                          </p:stCondLst>
                                        </p:cTn>
                                        <p:tgtEl>
                                          <p:spTgt spid="51"/>
                                        </p:tgtEl>
                                        <p:attrNameLst>
                                          <p:attrName>style.visibility</p:attrName>
                                        </p:attrNameLst>
                                      </p:cBhvr>
                                      <p:to>
                                        <p:strVal val="visible"/>
                                      </p:to>
                                    </p:set>
                                  </p:childTnLst>
                                </p:cTn>
                              </p:par>
                              <p:par>
                                <p:cTn id="96" presetID="26" presetClass="emph" presetSubtype="0" repeatCount="3000" fill="hold" grpId="1" nodeType="withEffect">
                                  <p:stCondLst>
                                    <p:cond delay="0"/>
                                  </p:stCondLst>
                                  <p:childTnLst>
                                    <p:animEffect transition="out" filter="fade">
                                      <p:cBhvr>
                                        <p:cTn id="97" dur="500" tmFilter="0, 0; .2, .5; .8, .5; 1, 0"/>
                                        <p:tgtEl>
                                          <p:spTgt spid="51"/>
                                        </p:tgtEl>
                                      </p:cBhvr>
                                    </p:animEffect>
                                    <p:animScale>
                                      <p:cBhvr>
                                        <p:cTn id="98" dur="250" autoRev="1" fill="hold"/>
                                        <p:tgtEl>
                                          <p:spTgt spid="51"/>
                                        </p:tgtEl>
                                      </p:cBhvr>
                                      <p:by x="105000" y="105000"/>
                                    </p:animScale>
                                  </p:childTnLst>
                                </p:cTn>
                              </p:par>
                              <p:par>
                                <p:cTn id="99" presetID="1" presetClass="exit" presetSubtype="0" fill="hold" grpId="2" nodeType="withEffect">
                                  <p:stCondLst>
                                    <p:cond delay="2500"/>
                                  </p:stCondLst>
                                  <p:childTnLst>
                                    <p:set>
                                      <p:cBhvr>
                                        <p:cTn id="100"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01" restart="whenNotActive" fill="hold" evtFilter="cancelBubble" nodeType="interactiveSeq">
                <p:stCondLst>
                  <p:cond evt="onClick" delay="0">
                    <p:tgtEl>
                      <p:spTgt spid="29"/>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5000" fill="hold"/>
                                        <p:tgtEl>
                                          <p:spTgt spid="34"/>
                                        </p:tgtEl>
                                        <p:attrNameLst>
                                          <p:attrName>r</p:attrName>
                                        </p:attrNameLst>
                                      </p:cBhvr>
                                    </p:animRot>
                                  </p:childTnLst>
                                </p:cTn>
                              </p:par>
                            </p:childTnLst>
                          </p:cTn>
                        </p:par>
                        <p:par>
                          <p:cTn id="106" fill="hold">
                            <p:stCondLst>
                              <p:cond delay="15000"/>
                            </p:stCondLst>
                            <p:childTnLst>
                              <p:par>
                                <p:cTn id="107" presetID="1" presetClass="entr" presetSubtype="0" fill="hold" grpId="0" nodeType="afterEffect">
                                  <p:stCondLst>
                                    <p:cond delay="0"/>
                                  </p:stCondLst>
                                  <p:childTnLst>
                                    <p:set>
                                      <p:cBhvr>
                                        <p:cTn id="108" dur="1" fill="hold">
                                          <p:stCondLst>
                                            <p:cond delay="0"/>
                                          </p:stCondLst>
                                        </p:cTn>
                                        <p:tgtEl>
                                          <p:spTgt spid="69"/>
                                        </p:tgtEl>
                                        <p:attrNameLst>
                                          <p:attrName>style.visibility</p:attrName>
                                        </p:attrNameLst>
                                      </p:cBhvr>
                                      <p:to>
                                        <p:strVal val="visible"/>
                                      </p:to>
                                    </p:set>
                                  </p:childTnLst>
                                </p:cTn>
                              </p:par>
                              <p:par>
                                <p:cTn id="109" presetID="1" presetClass="exit" presetSubtype="0" fill="hold" grpId="1" nodeType="withEffect">
                                  <p:stCondLst>
                                    <p:cond delay="2000"/>
                                  </p:stCondLst>
                                  <p:childTnLst>
                                    <p:set>
                                      <p:cBhvr>
                                        <p:cTn id="110"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audio>
              <p:cMediaNode vol="80000">
                <p:cTn id="111" fill="hold" display="0">
                  <p:stCondLst>
                    <p:cond delay="indefinite"/>
                  </p:stCondLst>
                  <p:endCondLst>
                    <p:cond evt="onStopAudio" delay="0">
                      <p:tgtEl>
                        <p:sldTgt/>
                      </p:tgtEl>
                    </p:cond>
                  </p:endCondLst>
                </p:cTn>
                <p:tgtEl>
                  <p:spTgt spid="57"/>
                </p:tgtEl>
              </p:cMediaNode>
            </p:audio>
          </p:childTnLst>
        </p:cTn>
      </p:par>
    </p:tnLst>
    <p:bldLst>
      <p:bldP spid="45" grpId="0"/>
      <p:bldP spid="46" grpId="0" animBg="1"/>
      <p:bldP spid="47" grpId="0" animBg="1"/>
      <p:bldP spid="47" grpId="1" animBg="1"/>
      <p:bldP spid="48" grpId="0" animBg="1"/>
      <p:bldP spid="49" grpId="0" animBg="1"/>
      <p:bldP spid="51" grpId="0" animBg="1"/>
      <p:bldP spid="51" grpId="1" animBg="1"/>
      <p:bldP spid="51" grpId="2" animBg="1"/>
      <p:bldP spid="69" grpId="0" animBg="1"/>
      <p:bldP spid="6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3292541" y="4063361"/>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7684915" y="4415267"/>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5820348" y="4385149"/>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Bach tuyet\43ebd44d263606f876d42fd2f199ea61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47191" y1="30807" x2="57978" y2="63081"/>
                      </a14:backgroundRemoval>
                    </a14:imgEffect>
                  </a14:imgLayer>
                </a14:imgProps>
              </a:ext>
              <a:ext uri="{28A0092B-C50C-407E-A947-70E740481C1C}">
                <a14:useLocalDpi xmlns:a14="http://schemas.microsoft.com/office/drawing/2010/main" val="0"/>
              </a:ext>
            </a:extLst>
          </a:blip>
          <a:srcRect/>
          <a:stretch>
            <a:fillRect/>
          </a:stretch>
        </p:blipFill>
        <p:spPr bwMode="auto">
          <a:xfrm rot="20044190" flipH="1">
            <a:off x="9518185" y="3915833"/>
            <a:ext cx="2328111" cy="211716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940349" y="-53649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47027" y="-751842"/>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51200" y="-751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321849" y="-549514"/>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33600" y="-20574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3186901" y="506323"/>
            <a:ext cx="5892800" cy="1077218"/>
          </a:xfrm>
          <a:prstGeom prst="rect">
            <a:avLst/>
          </a:prstGeom>
          <a:noFill/>
        </p:spPr>
        <p:txBody>
          <a:bodyPr wrap="square" rtlCol="0">
            <a:spAutoFit/>
          </a:bodyPr>
          <a:lstStyle/>
          <a:p>
            <a:pPr algn="ctr"/>
            <a:r>
              <a:rPr lang="vi-VN" sz="3200" b="1" dirty="0">
                <a:solidFill>
                  <a:schemeClr val="bg1"/>
                </a:solidFill>
                <a:latin typeface="Arial" panose="020B0604020202020204" pitchFamily="34" charset="0"/>
                <a:cs typeface="Arial" panose="020B0604020202020204" pitchFamily="34" charset="0"/>
              </a:rPr>
              <a:t>Cây lương thực chính của cư dân Văn Lang, Âu Lạc là</a:t>
            </a:r>
            <a:endParaRPr lang="en-US" sz="3200" b="1" dirty="0">
              <a:solidFill>
                <a:schemeClr val="bg1"/>
              </a:solidFill>
              <a:latin typeface="Arial" panose="020B0604020202020204" pitchFamily="34" charset="0"/>
              <a:cs typeface="Arial" panose="020B0604020202020204" pitchFamily="34" charset="0"/>
            </a:endParaRPr>
          </a:p>
        </p:txBody>
      </p:sp>
      <p:pic>
        <p:nvPicPr>
          <p:cNvPr id="45"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261600" y="476712"/>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46" name="Explosion 1 45"/>
          <p:cNvSpPr/>
          <p:nvPr/>
        </p:nvSpPr>
        <p:spPr>
          <a:xfrm>
            <a:off x="5301497" y="4359281"/>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47" name="Rounded Rectangle 46"/>
          <p:cNvSpPr/>
          <p:nvPr/>
        </p:nvSpPr>
        <p:spPr>
          <a:xfrm>
            <a:off x="711200" y="1990361"/>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A. khoai.</a:t>
            </a:r>
            <a:endParaRPr lang="en-US" sz="2400" b="1" dirty="0">
              <a:solidFill>
                <a:srgbClr val="002060"/>
              </a:solidFill>
              <a:latin typeface="Arial" panose="020B0604020202020204" pitchFamily="34" charset="0"/>
              <a:cs typeface="Arial" panose="020B0604020202020204" pitchFamily="34" charset="0"/>
            </a:endParaRPr>
          </a:p>
        </p:txBody>
      </p:sp>
      <p:sp>
        <p:nvSpPr>
          <p:cNvPr id="48" name="Rounded Rectangle 47"/>
          <p:cNvSpPr/>
          <p:nvPr/>
        </p:nvSpPr>
        <p:spPr>
          <a:xfrm>
            <a:off x="3759200" y="2024093"/>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B. ngô.</a:t>
            </a:r>
            <a:endParaRPr lang="en-US" sz="2400" b="1" dirty="0">
              <a:solidFill>
                <a:srgbClr val="002060"/>
              </a:solidFill>
              <a:latin typeface="Arial" panose="020B0604020202020204" pitchFamily="34" charset="0"/>
              <a:cs typeface="Arial" panose="020B0604020202020204" pitchFamily="34" charset="0"/>
            </a:endParaRPr>
          </a:p>
        </p:txBody>
      </p:sp>
      <p:sp>
        <p:nvSpPr>
          <p:cNvPr id="49" name="Rounded Rectangle 48"/>
          <p:cNvSpPr/>
          <p:nvPr/>
        </p:nvSpPr>
        <p:spPr>
          <a:xfrm>
            <a:off x="6896555" y="2024093"/>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C. lúa mì.</a:t>
            </a:r>
            <a:endParaRPr lang="en-US" sz="2400" b="1" dirty="0">
              <a:solidFill>
                <a:srgbClr val="002060"/>
              </a:solidFill>
              <a:latin typeface="Arial" panose="020B0604020202020204" pitchFamily="34" charset="0"/>
              <a:cs typeface="Arial" panose="020B0604020202020204" pitchFamily="34" charset="0"/>
            </a:endParaRPr>
          </a:p>
        </p:txBody>
      </p:sp>
      <p:sp>
        <p:nvSpPr>
          <p:cNvPr id="50" name="Rounded Rectangle 49"/>
          <p:cNvSpPr/>
          <p:nvPr/>
        </p:nvSpPr>
        <p:spPr>
          <a:xfrm>
            <a:off x="9652000" y="1990361"/>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D. lúa nước.</a:t>
            </a:r>
            <a:endParaRPr lang="en-US" sz="2400" b="1" dirty="0">
              <a:solidFill>
                <a:srgbClr val="002060"/>
              </a:solidFill>
              <a:latin typeface="Arial" panose="020B0604020202020204" pitchFamily="34" charset="0"/>
              <a:cs typeface="Arial" panose="020B0604020202020204" pitchFamily="34" charset="0"/>
            </a:endParaRPr>
          </a:p>
        </p:txBody>
      </p:sp>
      <p:pic>
        <p:nvPicPr>
          <p:cNvPr id="51" name="Picture 9" descr="C:\Users\ADMIN\Desktop\Bach tuyet\Snow_white_transparent.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31003" y="3327401"/>
            <a:ext cx="1825347" cy="393422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C:\Users\ADMIN\Desktop\Tai nguyen thiet ke tro choi\Bảng gỗ\Picture1 (2).png">
            <a:hlinkClick r:id="" action="ppaction://hlinkshowjump?jump=previousslide"/>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10160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ADMIN\Desktop\Doremon cau ca ( trac nghiem )\Picture1 (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times up"/>
          <p:cNvGrpSpPr/>
          <p:nvPr/>
        </p:nvGrpSpPr>
        <p:grpSpPr>
          <a:xfrm>
            <a:off x="1527843" y="177800"/>
            <a:ext cx="1009445" cy="500085"/>
            <a:chOff x="2989747" y="438150"/>
            <a:chExt cx="1572029" cy="683752"/>
          </a:xfrm>
        </p:grpSpPr>
        <p:sp>
          <p:nvSpPr>
            <p:cNvPr id="27" name="Rounded Rectangle 2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28" name="Rounded Rectangle 27"/>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34" name="Picture 3" descr="C:\Users\ADMIN\Desktop\Picture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3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41" name="Group 40">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4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56" name="Group 55">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62" name="Group 61">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6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sp>
        <p:nvSpPr>
          <p:cNvPr id="68"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9" name="Explosion 2 68"/>
          <p:cNvSpPr/>
          <p:nvPr/>
        </p:nvSpPr>
        <p:spPr>
          <a:xfrm>
            <a:off x="1586895" y="315894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Arial" panose="020B0604020202020204" pitchFamily="34" charset="0"/>
                <a:cs typeface="Arial" panose="020B0604020202020204" pitchFamily="34" charset="0"/>
              </a:rPr>
              <a:t>HẾT GIỜ</a:t>
            </a:r>
          </a:p>
        </p:txBody>
      </p:sp>
      <p:pic>
        <p:nvPicPr>
          <p:cNvPr id="52"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215163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fade">
                                      <p:cBhvr>
                                        <p:cTn id="26" dur="1000"/>
                                        <p:tgtEl>
                                          <p:spTgt spid="48"/>
                                        </p:tgtEl>
                                      </p:cBhvr>
                                    </p:animEffect>
                                    <p:anim calcmode="lin" valueType="num">
                                      <p:cBhvr>
                                        <p:cTn id="27" dur="1000" fill="hold"/>
                                        <p:tgtEl>
                                          <p:spTgt spid="48"/>
                                        </p:tgtEl>
                                        <p:attrNameLst>
                                          <p:attrName>ppt_x</p:attrName>
                                        </p:attrNameLst>
                                      </p:cBhvr>
                                      <p:tavLst>
                                        <p:tav tm="0">
                                          <p:val>
                                            <p:strVal val="#ppt_x"/>
                                          </p:val>
                                        </p:tav>
                                        <p:tav tm="100000">
                                          <p:val>
                                            <p:strVal val="#ppt_x"/>
                                          </p:val>
                                        </p:tav>
                                      </p:tavLst>
                                    </p:anim>
                                    <p:anim calcmode="lin" valueType="num">
                                      <p:cBhvr>
                                        <p:cTn id="28"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fade">
                                      <p:cBhvr>
                                        <p:cTn id="33" dur="1000"/>
                                        <p:tgtEl>
                                          <p:spTgt spid="49"/>
                                        </p:tgtEl>
                                      </p:cBhvr>
                                    </p:animEffect>
                                    <p:anim calcmode="lin" valueType="num">
                                      <p:cBhvr>
                                        <p:cTn id="34" dur="1000" fill="hold"/>
                                        <p:tgtEl>
                                          <p:spTgt spid="49"/>
                                        </p:tgtEl>
                                        <p:attrNameLst>
                                          <p:attrName>ppt_x</p:attrName>
                                        </p:attrNameLst>
                                      </p:cBhvr>
                                      <p:tavLst>
                                        <p:tav tm="0">
                                          <p:val>
                                            <p:strVal val="#ppt_x"/>
                                          </p:val>
                                        </p:tav>
                                        <p:tav tm="100000">
                                          <p:val>
                                            <p:strVal val="#ppt_x"/>
                                          </p:val>
                                        </p:tav>
                                      </p:tavLst>
                                    </p:anim>
                                    <p:anim calcmode="lin" valueType="num">
                                      <p:cBhvr>
                                        <p:cTn id="35"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1000"/>
                                        <p:tgtEl>
                                          <p:spTgt spid="50"/>
                                        </p:tgtEl>
                                      </p:cBhvr>
                                    </p:animEffect>
                                    <p:anim calcmode="lin" valueType="num">
                                      <p:cBhvr>
                                        <p:cTn id="41" dur="1000" fill="hold"/>
                                        <p:tgtEl>
                                          <p:spTgt spid="50"/>
                                        </p:tgtEl>
                                        <p:attrNameLst>
                                          <p:attrName>ppt_x</p:attrName>
                                        </p:attrNameLst>
                                      </p:cBhvr>
                                      <p:tavLst>
                                        <p:tav tm="0">
                                          <p:val>
                                            <p:strVal val="#ppt_x"/>
                                          </p:val>
                                        </p:tav>
                                        <p:tav tm="100000">
                                          <p:val>
                                            <p:strVal val="#ppt_x"/>
                                          </p:val>
                                        </p:tav>
                                      </p:tavLst>
                                    </p:anim>
                                    <p:anim calcmode="lin" valueType="num">
                                      <p:cBhvr>
                                        <p:cTn id="42"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4"/>
                                        </p:tgtEl>
                                        <p:attrNameLst>
                                          <p:attrName>r</p:attrName>
                                        </p:attrNameLst>
                                      </p:cBhvr>
                                    </p:animRot>
                                    <p:animRot by="-240000">
                                      <p:cBhvr>
                                        <p:cTn id="50" dur="600" fill="hold">
                                          <p:stCondLst>
                                            <p:cond delay="600"/>
                                          </p:stCondLst>
                                        </p:cTn>
                                        <p:tgtEl>
                                          <p:spTgt spid="24"/>
                                        </p:tgtEl>
                                        <p:attrNameLst>
                                          <p:attrName>r</p:attrName>
                                        </p:attrNameLst>
                                      </p:cBhvr>
                                    </p:animRot>
                                    <p:animRot by="240000">
                                      <p:cBhvr>
                                        <p:cTn id="51" dur="600" fill="hold">
                                          <p:stCondLst>
                                            <p:cond delay="1200"/>
                                          </p:stCondLst>
                                        </p:cTn>
                                        <p:tgtEl>
                                          <p:spTgt spid="24"/>
                                        </p:tgtEl>
                                        <p:attrNameLst>
                                          <p:attrName>r</p:attrName>
                                        </p:attrNameLst>
                                      </p:cBhvr>
                                    </p:animRot>
                                    <p:animRot by="-240000">
                                      <p:cBhvr>
                                        <p:cTn id="52" dur="600" fill="hold">
                                          <p:stCondLst>
                                            <p:cond delay="1800"/>
                                          </p:stCondLst>
                                        </p:cTn>
                                        <p:tgtEl>
                                          <p:spTgt spid="24"/>
                                        </p:tgtEl>
                                        <p:attrNameLst>
                                          <p:attrName>r</p:attrName>
                                        </p:attrNameLst>
                                      </p:cBhvr>
                                    </p:animRot>
                                    <p:animRot by="120000">
                                      <p:cBhvr>
                                        <p:cTn id="53"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8"/>
                  </p:tgtEl>
                </p:cond>
              </p:nextCondLst>
            </p:seq>
            <p:seq concurrent="1" nextAc="seek">
              <p:cTn id="54" restart="whenNotActive" fill="hold" evtFilter="cancelBubble" nodeType="interactiveSeq">
                <p:stCondLst>
                  <p:cond evt="onClick" delay="0">
                    <p:tgtEl>
                      <p:spTgt spid="47"/>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22"/>
                                        </p:tgtEl>
                                        <p:attrNameLst>
                                          <p:attrName>r</p:attrName>
                                        </p:attrNameLst>
                                      </p:cBhvr>
                                    </p:animRot>
                                    <p:animRot by="-240000">
                                      <p:cBhvr>
                                        <p:cTn id="61" dur="600" fill="hold">
                                          <p:stCondLst>
                                            <p:cond delay="600"/>
                                          </p:stCondLst>
                                        </p:cTn>
                                        <p:tgtEl>
                                          <p:spTgt spid="22"/>
                                        </p:tgtEl>
                                        <p:attrNameLst>
                                          <p:attrName>r</p:attrName>
                                        </p:attrNameLst>
                                      </p:cBhvr>
                                    </p:animRot>
                                    <p:animRot by="240000">
                                      <p:cBhvr>
                                        <p:cTn id="62" dur="600" fill="hold">
                                          <p:stCondLst>
                                            <p:cond delay="1200"/>
                                          </p:stCondLst>
                                        </p:cTn>
                                        <p:tgtEl>
                                          <p:spTgt spid="22"/>
                                        </p:tgtEl>
                                        <p:attrNameLst>
                                          <p:attrName>r</p:attrName>
                                        </p:attrNameLst>
                                      </p:cBhvr>
                                    </p:animRot>
                                    <p:animRot by="-240000">
                                      <p:cBhvr>
                                        <p:cTn id="63" dur="600" fill="hold">
                                          <p:stCondLst>
                                            <p:cond delay="1800"/>
                                          </p:stCondLst>
                                        </p:cTn>
                                        <p:tgtEl>
                                          <p:spTgt spid="22"/>
                                        </p:tgtEl>
                                        <p:attrNameLst>
                                          <p:attrName>r</p:attrName>
                                        </p:attrNameLst>
                                      </p:cBhvr>
                                    </p:animRot>
                                    <p:animRot by="120000">
                                      <p:cBhvr>
                                        <p:cTn id="64"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7"/>
                  </p:tgtEl>
                </p:cond>
              </p:nextCondLst>
            </p:seq>
            <p:seq concurrent="1" nextAc="seek">
              <p:cTn id="65" restart="whenNotActive" fill="hold" evtFilter="cancelBubble" nodeType="interactiveSeq">
                <p:stCondLst>
                  <p:cond evt="onClick" delay="0">
                    <p:tgtEl>
                      <p:spTgt spid="4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3"/>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23"/>
                                        </p:tgtEl>
                                        <p:attrNameLst>
                                          <p:attrName>r</p:attrName>
                                        </p:attrNameLst>
                                      </p:cBhvr>
                                    </p:animRot>
                                    <p:animRot by="-240000">
                                      <p:cBhvr>
                                        <p:cTn id="72" dur="600" fill="hold">
                                          <p:stCondLst>
                                            <p:cond delay="600"/>
                                          </p:stCondLst>
                                        </p:cTn>
                                        <p:tgtEl>
                                          <p:spTgt spid="23"/>
                                        </p:tgtEl>
                                        <p:attrNameLst>
                                          <p:attrName>r</p:attrName>
                                        </p:attrNameLst>
                                      </p:cBhvr>
                                    </p:animRot>
                                    <p:animRot by="240000">
                                      <p:cBhvr>
                                        <p:cTn id="73" dur="600" fill="hold">
                                          <p:stCondLst>
                                            <p:cond delay="1200"/>
                                          </p:stCondLst>
                                        </p:cTn>
                                        <p:tgtEl>
                                          <p:spTgt spid="23"/>
                                        </p:tgtEl>
                                        <p:attrNameLst>
                                          <p:attrName>r</p:attrName>
                                        </p:attrNameLst>
                                      </p:cBhvr>
                                    </p:animRot>
                                    <p:animRot by="-240000">
                                      <p:cBhvr>
                                        <p:cTn id="74" dur="600" fill="hold">
                                          <p:stCondLst>
                                            <p:cond delay="1800"/>
                                          </p:stCondLst>
                                        </p:cTn>
                                        <p:tgtEl>
                                          <p:spTgt spid="23"/>
                                        </p:tgtEl>
                                        <p:attrNameLst>
                                          <p:attrName>r</p:attrName>
                                        </p:attrNameLst>
                                      </p:cBhvr>
                                    </p:animRot>
                                    <p:animRot by="120000">
                                      <p:cBhvr>
                                        <p:cTn id="75"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9"/>
                  </p:tgtEl>
                </p:cond>
              </p:nextCondLst>
            </p:seq>
            <p:seq concurrent="1" nextAc="seek">
              <p:cTn id="76" restart="whenNotActive" fill="hold" evtFilter="cancelBubble" nodeType="interactiveSeq">
                <p:stCondLst>
                  <p:cond evt="onClick" delay="0">
                    <p:tgtEl>
                      <p:spTgt spid="50"/>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027"/>
                                        </p:tgtEl>
                                        <p:attrNameLst>
                                          <p:attrName>style.visibility</p:attrName>
                                        </p:attrNameLst>
                                      </p:cBhvr>
                                      <p:to>
                                        <p:strVal val="visible"/>
                                      </p:to>
                                    </p:set>
                                  </p:childTnLst>
                                </p:cTn>
                              </p:par>
                              <p:par>
                                <p:cTn id="81" presetID="1" presetClass="mediacall" presetSubtype="0" fill="hold" nodeType="withEffect">
                                  <p:stCondLst>
                                    <p:cond delay="0"/>
                                  </p:stCondLst>
                                  <p:childTnLst>
                                    <p:cmd type="call" cmd="playFrom(0.0)">
                                      <p:cBhvr>
                                        <p:cTn id="82" dur="5595" fill="hold"/>
                                        <p:tgtEl>
                                          <p:spTgt spid="52"/>
                                        </p:tgtEl>
                                      </p:cBhvr>
                                    </p:cmd>
                                  </p:childTnLst>
                                </p:cTn>
                              </p:par>
                              <p:par>
                                <p:cTn id="83" presetID="21" presetClass="emph" presetSubtype="0" repeatCount="indefinite" fill="hold" grpId="1" nodeType="withEffect">
                                  <p:stCondLst>
                                    <p:cond delay="0"/>
                                  </p:stCondLst>
                                  <p:childTnLst>
                                    <p:animClr clrSpc="hsl" dir="cw">
                                      <p:cBhvr override="childStyle">
                                        <p:cTn id="84" dur="500" fill="hold"/>
                                        <p:tgtEl>
                                          <p:spTgt spid="50"/>
                                        </p:tgtEl>
                                        <p:attrNameLst>
                                          <p:attrName>style.color</p:attrName>
                                        </p:attrNameLst>
                                      </p:cBhvr>
                                      <p:by>
                                        <p:hsl h="7200000" s="0" l="0"/>
                                      </p:by>
                                    </p:animClr>
                                    <p:animClr clrSpc="hsl" dir="cw">
                                      <p:cBhvr>
                                        <p:cTn id="85" dur="500" fill="hold"/>
                                        <p:tgtEl>
                                          <p:spTgt spid="50"/>
                                        </p:tgtEl>
                                        <p:attrNameLst>
                                          <p:attrName>fillcolor</p:attrName>
                                        </p:attrNameLst>
                                      </p:cBhvr>
                                      <p:by>
                                        <p:hsl h="7200000" s="0" l="0"/>
                                      </p:by>
                                    </p:animClr>
                                    <p:animClr clrSpc="hsl" dir="cw">
                                      <p:cBhvr>
                                        <p:cTn id="86" dur="500" fill="hold"/>
                                        <p:tgtEl>
                                          <p:spTgt spid="50"/>
                                        </p:tgtEl>
                                        <p:attrNameLst>
                                          <p:attrName>stroke.color</p:attrName>
                                        </p:attrNameLst>
                                      </p:cBhvr>
                                      <p:by>
                                        <p:hsl h="7200000" s="0" l="0"/>
                                      </p:by>
                                    </p:animClr>
                                    <p:set>
                                      <p:cBhvr>
                                        <p:cTn id="87" dur="500" fill="hold"/>
                                        <p:tgtEl>
                                          <p:spTgt spid="50"/>
                                        </p:tgtEl>
                                        <p:attrNameLst>
                                          <p:attrName>fill.type</p:attrName>
                                        </p:attrNameLst>
                                      </p:cBhvr>
                                      <p:to>
                                        <p:strVal val="solid"/>
                                      </p:to>
                                    </p:set>
                                  </p:childTnLst>
                                </p:cTn>
                              </p:par>
                              <p:par>
                                <p:cTn id="88" presetID="32" presetClass="emph" presetSubtype="0" repeatCount="indefinite" fill="hold" nodeType="withEffect">
                                  <p:stCondLst>
                                    <p:cond delay="0"/>
                                  </p:stCondLst>
                                  <p:childTnLst>
                                    <p:animRot by="120000">
                                      <p:cBhvr>
                                        <p:cTn id="89" dur="200" fill="hold">
                                          <p:stCondLst>
                                            <p:cond delay="0"/>
                                          </p:stCondLst>
                                        </p:cTn>
                                        <p:tgtEl>
                                          <p:spTgt spid="1027"/>
                                        </p:tgtEl>
                                        <p:attrNameLst>
                                          <p:attrName>r</p:attrName>
                                        </p:attrNameLst>
                                      </p:cBhvr>
                                    </p:animRot>
                                    <p:animRot by="-240000">
                                      <p:cBhvr>
                                        <p:cTn id="90" dur="400" fill="hold">
                                          <p:stCondLst>
                                            <p:cond delay="400"/>
                                          </p:stCondLst>
                                        </p:cTn>
                                        <p:tgtEl>
                                          <p:spTgt spid="1027"/>
                                        </p:tgtEl>
                                        <p:attrNameLst>
                                          <p:attrName>r</p:attrName>
                                        </p:attrNameLst>
                                      </p:cBhvr>
                                    </p:animRot>
                                    <p:animRot by="240000">
                                      <p:cBhvr>
                                        <p:cTn id="91" dur="400" fill="hold">
                                          <p:stCondLst>
                                            <p:cond delay="800"/>
                                          </p:stCondLst>
                                        </p:cTn>
                                        <p:tgtEl>
                                          <p:spTgt spid="1027"/>
                                        </p:tgtEl>
                                        <p:attrNameLst>
                                          <p:attrName>r</p:attrName>
                                        </p:attrNameLst>
                                      </p:cBhvr>
                                    </p:animRot>
                                    <p:animRot by="-240000">
                                      <p:cBhvr>
                                        <p:cTn id="92" dur="400" fill="hold">
                                          <p:stCondLst>
                                            <p:cond delay="1200"/>
                                          </p:stCondLst>
                                        </p:cTn>
                                        <p:tgtEl>
                                          <p:spTgt spid="1027"/>
                                        </p:tgtEl>
                                        <p:attrNameLst>
                                          <p:attrName>r</p:attrName>
                                        </p:attrNameLst>
                                      </p:cBhvr>
                                    </p:animRot>
                                    <p:animRot by="120000">
                                      <p:cBhvr>
                                        <p:cTn id="93" dur="400" fill="hold">
                                          <p:stCondLst>
                                            <p:cond delay="1600"/>
                                          </p:stCondLst>
                                        </p:cTn>
                                        <p:tgtEl>
                                          <p:spTgt spid="1027"/>
                                        </p:tgtEl>
                                        <p:attrNameLst>
                                          <p:attrName>r</p:attrName>
                                        </p:attrNameLst>
                                      </p:cBhvr>
                                    </p:animRot>
                                  </p:childTnLst>
                                </p:cTn>
                              </p:par>
                              <p:par>
                                <p:cTn id="94" presetID="1" presetClass="entr" presetSubtype="0" fill="hold" grpId="0" nodeType="withEffect">
                                  <p:stCondLst>
                                    <p:cond delay="0"/>
                                  </p:stCondLst>
                                  <p:childTnLst>
                                    <p:set>
                                      <p:cBhvr>
                                        <p:cTn id="95" dur="1" fill="hold">
                                          <p:stCondLst>
                                            <p:cond delay="0"/>
                                          </p:stCondLst>
                                        </p:cTn>
                                        <p:tgtEl>
                                          <p:spTgt spid="46"/>
                                        </p:tgtEl>
                                        <p:attrNameLst>
                                          <p:attrName>style.visibility</p:attrName>
                                        </p:attrNameLst>
                                      </p:cBhvr>
                                      <p:to>
                                        <p:strVal val="visible"/>
                                      </p:to>
                                    </p:set>
                                  </p:childTnLst>
                                </p:cTn>
                              </p:par>
                              <p:par>
                                <p:cTn id="96" presetID="26" presetClass="emph" presetSubtype="0" repeatCount="3000" fill="hold" grpId="1" nodeType="withEffect">
                                  <p:stCondLst>
                                    <p:cond delay="0"/>
                                  </p:stCondLst>
                                  <p:childTnLst>
                                    <p:animEffect transition="out" filter="fade">
                                      <p:cBhvr>
                                        <p:cTn id="97" dur="500" tmFilter="0, 0; .2, .5; .8, .5; 1, 0"/>
                                        <p:tgtEl>
                                          <p:spTgt spid="46"/>
                                        </p:tgtEl>
                                      </p:cBhvr>
                                    </p:animEffect>
                                    <p:animScale>
                                      <p:cBhvr>
                                        <p:cTn id="98" dur="250" autoRev="1" fill="hold"/>
                                        <p:tgtEl>
                                          <p:spTgt spid="46"/>
                                        </p:tgtEl>
                                      </p:cBhvr>
                                      <p:by x="105000" y="105000"/>
                                    </p:animScale>
                                  </p:childTnLst>
                                </p:cTn>
                              </p:par>
                              <p:par>
                                <p:cTn id="99" presetID="1" presetClass="exit" presetSubtype="0" fill="hold" grpId="2" nodeType="withEffect">
                                  <p:stCondLst>
                                    <p:cond delay="2500"/>
                                  </p:stCondLst>
                                  <p:childTnLst>
                                    <p:set>
                                      <p:cBhvr>
                                        <p:cTn id="100"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01" restart="whenNotActive" fill="hold" evtFilter="cancelBubble" nodeType="interactiveSeq">
                <p:stCondLst>
                  <p:cond evt="onClick" delay="0">
                    <p:tgtEl>
                      <p:spTgt spid="26"/>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5000" fill="hold"/>
                                        <p:tgtEl>
                                          <p:spTgt spid="34"/>
                                        </p:tgtEl>
                                        <p:attrNameLst>
                                          <p:attrName>r</p:attrName>
                                        </p:attrNameLst>
                                      </p:cBhvr>
                                    </p:animRot>
                                  </p:childTnLst>
                                </p:cTn>
                              </p:par>
                            </p:childTnLst>
                          </p:cTn>
                        </p:par>
                        <p:par>
                          <p:cTn id="106" fill="hold">
                            <p:stCondLst>
                              <p:cond delay="15000"/>
                            </p:stCondLst>
                            <p:childTnLst>
                              <p:par>
                                <p:cTn id="107" presetID="1" presetClass="entr" presetSubtype="0" fill="hold" grpId="0" nodeType="afterEffect">
                                  <p:stCondLst>
                                    <p:cond delay="0"/>
                                  </p:stCondLst>
                                  <p:childTnLst>
                                    <p:set>
                                      <p:cBhvr>
                                        <p:cTn id="108" dur="1" fill="hold">
                                          <p:stCondLst>
                                            <p:cond delay="0"/>
                                          </p:stCondLst>
                                        </p:cTn>
                                        <p:tgtEl>
                                          <p:spTgt spid="69"/>
                                        </p:tgtEl>
                                        <p:attrNameLst>
                                          <p:attrName>style.visibility</p:attrName>
                                        </p:attrNameLst>
                                      </p:cBhvr>
                                      <p:to>
                                        <p:strVal val="visible"/>
                                      </p:to>
                                    </p:set>
                                  </p:childTnLst>
                                </p:cTn>
                              </p:par>
                              <p:par>
                                <p:cTn id="109" presetID="1" presetClass="exit" presetSubtype="0" fill="hold" grpId="1" nodeType="withEffect">
                                  <p:stCondLst>
                                    <p:cond delay="2000"/>
                                  </p:stCondLst>
                                  <p:childTnLst>
                                    <p:set>
                                      <p:cBhvr>
                                        <p:cTn id="110"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26"/>
                  </p:tgtEl>
                </p:cond>
              </p:nextCondLst>
            </p:seq>
            <p:audio>
              <p:cMediaNode vol="80000">
                <p:cTn id="111" fill="hold" display="0">
                  <p:stCondLst>
                    <p:cond delay="indefinite"/>
                  </p:stCondLst>
                  <p:endCondLst>
                    <p:cond evt="onStopAudio" delay="0">
                      <p:tgtEl>
                        <p:sldTgt/>
                      </p:tgtEl>
                    </p:cond>
                  </p:endCondLst>
                </p:cTn>
                <p:tgtEl>
                  <p:spTgt spid="52"/>
                </p:tgtEl>
              </p:cMediaNode>
            </p:audio>
          </p:childTnLst>
        </p:cTn>
      </p:par>
    </p:tnLst>
    <p:bldLst>
      <p:bldP spid="44" grpId="0"/>
      <p:bldP spid="46" grpId="0" animBg="1"/>
      <p:bldP spid="46" grpId="1" animBg="1"/>
      <p:bldP spid="46" grpId="2" animBg="1"/>
      <p:bldP spid="47" grpId="0" animBg="1"/>
      <p:bldP spid="48" grpId="0" animBg="1"/>
      <p:bldP spid="49" grpId="0" animBg="1"/>
      <p:bldP spid="50" grpId="0" animBg="1"/>
      <p:bldP spid="50" grpId="1" animBg="1"/>
      <p:bldP spid="69" grpId="0" animBg="1"/>
      <p:bldP spid="69"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 a.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6162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Bach tuyet\Bamb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339" flipH="1">
            <a:off x="9709859" y="3997351"/>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Bach tuyet\esquilo00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471667" flipH="1">
            <a:off x="7252515" y="4724688"/>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ch tuyet\767e08fbae2de8679fbba6d8cecba19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2524" flipH="1">
            <a:off x="2470377" y="4994982"/>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69796" y="-50340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78688" y="-7899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esktop\Bach tuyet\Bashful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9803297">
            <a:off x="4662465" y="4185817"/>
            <a:ext cx="1296959" cy="230922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38400" y="-710113"/>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080000" y="-63499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33600" y="-15494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2621613" y="787401"/>
            <a:ext cx="6827188" cy="1569660"/>
          </a:xfrm>
          <a:prstGeom prst="rect">
            <a:avLst/>
          </a:prstGeom>
          <a:noFill/>
        </p:spPr>
        <p:txBody>
          <a:bodyPr wrap="square" rtlCol="0">
            <a:spAutoFit/>
          </a:bodyPr>
          <a:lstStyle/>
          <a:p>
            <a:pPr algn="ctr"/>
            <a:r>
              <a:rPr lang="vi-VN" sz="3200" b="1" dirty="0">
                <a:solidFill>
                  <a:schemeClr val="bg1"/>
                </a:solidFill>
                <a:latin typeface="Arial" panose="020B0604020202020204" pitchFamily="34" charset="0"/>
                <a:cs typeface="Arial" panose="020B0604020202020204" pitchFamily="34" charset="0"/>
              </a:rPr>
              <a:t>Công cụ sản xuất như rìu, lưỡi cày, cuốc… của người Văn Lang làm bằng chất liệu gì?</a:t>
            </a:r>
            <a:endParaRPr lang="en-US" sz="3200" b="1" dirty="0">
              <a:solidFill>
                <a:schemeClr val="bg1"/>
              </a:solidFill>
              <a:latin typeface="Arial" panose="020B0604020202020204" pitchFamily="34" charset="0"/>
              <a:cs typeface="Arial" panose="020B0604020202020204" pitchFamily="34" charset="0"/>
            </a:endParaRPr>
          </a:p>
        </p:txBody>
      </p:sp>
      <p:pic>
        <p:nvPicPr>
          <p:cNvPr id="38"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176922" y="76200"/>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9" name="Explosion 1 38"/>
          <p:cNvSpPr/>
          <p:nvPr/>
        </p:nvSpPr>
        <p:spPr>
          <a:xfrm>
            <a:off x="6762548" y="3737303"/>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40" name="Rounded Rectangle 39"/>
          <p:cNvSpPr/>
          <p:nvPr/>
        </p:nvSpPr>
        <p:spPr>
          <a:xfrm>
            <a:off x="641833" y="2540277"/>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A. Đá.</a:t>
            </a:r>
            <a:endParaRPr lang="en-US" sz="2400" b="1" dirty="0">
              <a:solidFill>
                <a:srgbClr val="002060"/>
              </a:solidFill>
              <a:latin typeface="Arial" panose="020B0604020202020204" pitchFamily="34" charset="0"/>
              <a:cs typeface="Arial" panose="020B0604020202020204" pitchFamily="34" charset="0"/>
            </a:endParaRPr>
          </a:p>
        </p:txBody>
      </p:sp>
      <p:sp>
        <p:nvSpPr>
          <p:cNvPr id="41" name="Rounded Rectangle 40"/>
          <p:cNvSpPr/>
          <p:nvPr/>
        </p:nvSpPr>
        <p:spPr>
          <a:xfrm>
            <a:off x="3689833" y="2574009"/>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B. Đồng.</a:t>
            </a:r>
            <a:endParaRPr lang="en-US" sz="2400" b="1" dirty="0">
              <a:solidFill>
                <a:srgbClr val="002060"/>
              </a:solidFill>
              <a:latin typeface="Arial" panose="020B0604020202020204" pitchFamily="34" charset="0"/>
              <a:cs typeface="Arial" panose="020B0604020202020204" pitchFamily="34" charset="0"/>
            </a:endParaRPr>
          </a:p>
        </p:txBody>
      </p:sp>
      <p:sp>
        <p:nvSpPr>
          <p:cNvPr id="42" name="Rounded Rectangle 41"/>
          <p:cNvSpPr/>
          <p:nvPr/>
        </p:nvSpPr>
        <p:spPr>
          <a:xfrm>
            <a:off x="6827188" y="2574009"/>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C. Bạc.</a:t>
            </a:r>
            <a:endParaRPr lang="en-US" sz="2400" b="1" dirty="0">
              <a:solidFill>
                <a:srgbClr val="002060"/>
              </a:solidFill>
              <a:latin typeface="Arial" panose="020B0604020202020204" pitchFamily="34" charset="0"/>
              <a:cs typeface="Arial" panose="020B0604020202020204" pitchFamily="34" charset="0"/>
            </a:endParaRPr>
          </a:p>
        </p:txBody>
      </p:sp>
      <p:sp>
        <p:nvSpPr>
          <p:cNvPr id="43" name="Rounded Rectangle 42"/>
          <p:cNvSpPr/>
          <p:nvPr/>
        </p:nvSpPr>
        <p:spPr>
          <a:xfrm>
            <a:off x="9582633" y="2540277"/>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D. Vàng.</a:t>
            </a:r>
            <a:endParaRPr lang="en-US" sz="2400" b="1" dirty="0">
              <a:solidFill>
                <a:srgbClr val="002060"/>
              </a:solidFill>
              <a:latin typeface="Arial" panose="020B0604020202020204" pitchFamily="34" charset="0"/>
              <a:cs typeface="Arial" panose="020B0604020202020204" pitchFamily="34" charset="0"/>
            </a:endParaRPr>
          </a:p>
        </p:txBody>
      </p:sp>
      <p:pic>
        <p:nvPicPr>
          <p:cNvPr id="44" name="Picture 11" descr="C:\Users\ADMIN\Desktop\Tai nguyen thiet ke tro choi\Bảng gỗ\Picture1 (2).png">
            <a:hlinkClick r:id="" action="ppaction://hlinkshowjump?jump=previous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427567" y="120248"/>
            <a:ext cx="1646767" cy="68747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C:\Users\ADMIN\Desktop\Bach tuyet\43ebd44d263606f876d42fd2f199ea61 (6).jpg"/>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85439" y="3430812"/>
            <a:ext cx="3072777" cy="4421216"/>
          </a:xfrm>
          <a:prstGeom prst="rect">
            <a:avLst/>
          </a:prstGeom>
          <a:noFill/>
          <a:extLst>
            <a:ext uri="{909E8E84-426E-40DD-AFC4-6F175D3DCCD1}">
              <a14:hiddenFill xmlns:a14="http://schemas.microsoft.com/office/drawing/2010/main">
                <a:solidFill>
                  <a:srgbClr val="FFFFFF"/>
                </a:solidFill>
              </a14:hiddenFill>
            </a:ext>
          </a:extLst>
        </p:spPr>
      </p:pic>
      <p:pic>
        <p:nvPicPr>
          <p:cNvPr id="23"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903200" y="5669037"/>
            <a:ext cx="812800" cy="812800"/>
          </a:xfrm>
          <a:prstGeom prst="rect">
            <a:avLst/>
          </a:prstGeom>
        </p:spPr>
      </p:pic>
      <p:pic>
        <p:nvPicPr>
          <p:cNvPr id="24" name="Picture 2" descr="C:\Users\ADMIN\Desktop\Doremon cau ca ( trac nghiem )\Picture1 (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times up"/>
          <p:cNvGrpSpPr/>
          <p:nvPr/>
        </p:nvGrpSpPr>
        <p:grpSpPr>
          <a:xfrm>
            <a:off x="1527843" y="177800"/>
            <a:ext cx="1009445" cy="500085"/>
            <a:chOff x="2989747" y="438150"/>
            <a:chExt cx="1572029" cy="683752"/>
          </a:xfrm>
        </p:grpSpPr>
        <p:sp>
          <p:nvSpPr>
            <p:cNvPr id="26" name="Rounded Rectangle 2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27" name="Rounded Rectangle 2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28" name="Picture 3" descr="C:\Users\ADMIN\Desktop\Picture2.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3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46" name="Group 45">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4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52" name="Group 51">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58" name="Group 57">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sp>
        <p:nvSpPr>
          <p:cNvPr id="64"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5" name="Explosion 2 64"/>
          <p:cNvSpPr/>
          <p:nvPr/>
        </p:nvSpPr>
        <p:spPr>
          <a:xfrm>
            <a:off x="1586895" y="315894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Arial" panose="020B0604020202020204" pitchFamily="34" charset="0"/>
                <a:cs typeface="Arial" panose="020B0604020202020204" pitchFamily="34" charset="0"/>
              </a:rPr>
              <a:t>HẾT GIỜ</a:t>
            </a:r>
          </a:p>
        </p:txBody>
      </p:sp>
    </p:spTree>
    <p:extLst>
      <p:ext uri="{BB962C8B-B14F-4D97-AF65-F5344CB8AC3E}">
        <p14:creationId xmlns:p14="http://schemas.microsoft.com/office/powerpoint/2010/main" val="35497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anim calcmode="lin" valueType="num">
                                      <p:cBhvr>
                                        <p:cTn id="20" dur="1000" fill="hold"/>
                                        <p:tgtEl>
                                          <p:spTgt spid="40"/>
                                        </p:tgtEl>
                                        <p:attrNameLst>
                                          <p:attrName>ppt_x</p:attrName>
                                        </p:attrNameLst>
                                      </p:cBhvr>
                                      <p:tavLst>
                                        <p:tav tm="0">
                                          <p:val>
                                            <p:strVal val="#ppt_x"/>
                                          </p:val>
                                        </p:tav>
                                        <p:tav tm="100000">
                                          <p:val>
                                            <p:strVal val="#ppt_x"/>
                                          </p:val>
                                        </p:tav>
                                      </p:tavLst>
                                    </p:anim>
                                    <p:anim calcmode="lin" valueType="num">
                                      <p:cBhvr>
                                        <p:cTn id="2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000"/>
                                        <p:tgtEl>
                                          <p:spTgt spid="41"/>
                                        </p:tgtEl>
                                      </p:cBhvr>
                                    </p:animEffect>
                                    <p:anim calcmode="lin" valueType="num">
                                      <p:cBhvr>
                                        <p:cTn id="27" dur="1000" fill="hold"/>
                                        <p:tgtEl>
                                          <p:spTgt spid="41"/>
                                        </p:tgtEl>
                                        <p:attrNameLst>
                                          <p:attrName>ppt_x</p:attrName>
                                        </p:attrNameLst>
                                      </p:cBhvr>
                                      <p:tavLst>
                                        <p:tav tm="0">
                                          <p:val>
                                            <p:strVal val="#ppt_x"/>
                                          </p:val>
                                        </p:tav>
                                        <p:tav tm="100000">
                                          <p:val>
                                            <p:strVal val="#ppt_x"/>
                                          </p:val>
                                        </p:tav>
                                      </p:tavLst>
                                    </p:anim>
                                    <p:anim calcmode="lin" valueType="num">
                                      <p:cBhvr>
                                        <p:cTn id="2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anim calcmode="lin" valueType="num">
                                      <p:cBhvr>
                                        <p:cTn id="34" dur="1000" fill="hold"/>
                                        <p:tgtEl>
                                          <p:spTgt spid="42"/>
                                        </p:tgtEl>
                                        <p:attrNameLst>
                                          <p:attrName>ppt_x</p:attrName>
                                        </p:attrNameLst>
                                      </p:cBhvr>
                                      <p:tavLst>
                                        <p:tav tm="0">
                                          <p:val>
                                            <p:strVal val="#ppt_x"/>
                                          </p:val>
                                        </p:tav>
                                        <p:tav tm="100000">
                                          <p:val>
                                            <p:strVal val="#ppt_x"/>
                                          </p:val>
                                        </p:tav>
                                      </p:tavLst>
                                    </p:anim>
                                    <p:anim calcmode="lin" valueType="num">
                                      <p:cBhvr>
                                        <p:cTn id="3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1000"/>
                                        <p:tgtEl>
                                          <p:spTgt spid="43"/>
                                        </p:tgtEl>
                                      </p:cBhvr>
                                    </p:animEffect>
                                    <p:anim calcmode="lin" valueType="num">
                                      <p:cBhvr>
                                        <p:cTn id="41" dur="1000" fill="hold"/>
                                        <p:tgtEl>
                                          <p:spTgt spid="43"/>
                                        </p:tgtEl>
                                        <p:attrNameLst>
                                          <p:attrName>ppt_x</p:attrName>
                                        </p:attrNameLst>
                                      </p:cBhvr>
                                      <p:tavLst>
                                        <p:tav tm="0">
                                          <p:val>
                                            <p:strVal val="#ppt_x"/>
                                          </p:val>
                                        </p:tav>
                                        <p:tav tm="100000">
                                          <p:val>
                                            <p:strVal val="#ppt_x"/>
                                          </p:val>
                                        </p:tav>
                                      </p:tavLst>
                                    </p:anim>
                                    <p:anim calcmode="lin" valueType="num">
                                      <p:cBhvr>
                                        <p:cTn id="4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3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1031"/>
                                        </p:tgtEl>
                                        <p:attrNameLst>
                                          <p:attrName>r</p:attrName>
                                        </p:attrNameLst>
                                      </p:cBhvr>
                                    </p:animRot>
                                    <p:animRot by="-240000">
                                      <p:cBhvr>
                                        <p:cTn id="50" dur="600" fill="hold">
                                          <p:stCondLst>
                                            <p:cond delay="600"/>
                                          </p:stCondLst>
                                        </p:cTn>
                                        <p:tgtEl>
                                          <p:spTgt spid="1031"/>
                                        </p:tgtEl>
                                        <p:attrNameLst>
                                          <p:attrName>r</p:attrName>
                                        </p:attrNameLst>
                                      </p:cBhvr>
                                    </p:animRot>
                                    <p:animRot by="240000">
                                      <p:cBhvr>
                                        <p:cTn id="51" dur="600" fill="hold">
                                          <p:stCondLst>
                                            <p:cond delay="1200"/>
                                          </p:stCondLst>
                                        </p:cTn>
                                        <p:tgtEl>
                                          <p:spTgt spid="1031"/>
                                        </p:tgtEl>
                                        <p:attrNameLst>
                                          <p:attrName>r</p:attrName>
                                        </p:attrNameLst>
                                      </p:cBhvr>
                                    </p:animRot>
                                    <p:animRot by="-240000">
                                      <p:cBhvr>
                                        <p:cTn id="52" dur="600" fill="hold">
                                          <p:stCondLst>
                                            <p:cond delay="1800"/>
                                          </p:stCondLst>
                                        </p:cTn>
                                        <p:tgtEl>
                                          <p:spTgt spid="1031"/>
                                        </p:tgtEl>
                                        <p:attrNameLst>
                                          <p:attrName>r</p:attrName>
                                        </p:attrNameLst>
                                      </p:cBhvr>
                                    </p:animRot>
                                    <p:animRot by="120000">
                                      <p:cBhvr>
                                        <p:cTn id="53" dur="600" fill="hold">
                                          <p:stCondLst>
                                            <p:cond delay="2400"/>
                                          </p:stCondLst>
                                        </p:cTn>
                                        <p:tgtEl>
                                          <p:spTgt spid="1031"/>
                                        </p:tgtEl>
                                        <p:attrNameLst>
                                          <p:attrName>r</p:attrName>
                                        </p:attrNameLst>
                                      </p:cBhvr>
                                    </p:animRot>
                                  </p:childTnLst>
                                </p:cTn>
                              </p:par>
                            </p:childTnLst>
                          </p:cTn>
                        </p:par>
                      </p:childTnLst>
                    </p:cTn>
                  </p:par>
                </p:childTnLst>
              </p:cTn>
              <p:nextCondLst>
                <p:cond evt="onClick" delay="0">
                  <p:tgtEl>
                    <p:spTgt spid="40"/>
                  </p:tgtEl>
                </p:cond>
              </p:nextCondLst>
            </p:seq>
            <p:seq concurrent="1" nextAc="seek">
              <p:cTn id="54" restart="whenNotActive" fill="hold" evtFilter="cancelBubble" nodeType="interactiveSeq">
                <p:stCondLst>
                  <p:cond evt="onClick" delay="0">
                    <p:tgtEl>
                      <p:spTgt spid="41"/>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50"/>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5595" fill="hold"/>
                                        <p:tgtEl>
                                          <p:spTgt spid="23"/>
                                        </p:tgtEl>
                                      </p:cBhvr>
                                    </p:cmd>
                                  </p:childTnLst>
                                </p:cTn>
                              </p:par>
                              <p:par>
                                <p:cTn id="61" presetID="21" presetClass="emph" presetSubtype="0" repeatCount="indefinite" fill="hold" grpId="1" nodeType="withEffect">
                                  <p:stCondLst>
                                    <p:cond delay="0"/>
                                  </p:stCondLst>
                                  <p:childTnLst>
                                    <p:animClr clrSpc="hsl" dir="cw">
                                      <p:cBhvr override="childStyle">
                                        <p:cTn id="62" dur="500" fill="hold"/>
                                        <p:tgtEl>
                                          <p:spTgt spid="41"/>
                                        </p:tgtEl>
                                        <p:attrNameLst>
                                          <p:attrName>style.color</p:attrName>
                                        </p:attrNameLst>
                                      </p:cBhvr>
                                      <p:by>
                                        <p:hsl h="7200000" s="0" l="0"/>
                                      </p:by>
                                    </p:animClr>
                                    <p:animClr clrSpc="hsl" dir="cw">
                                      <p:cBhvr>
                                        <p:cTn id="63" dur="500" fill="hold"/>
                                        <p:tgtEl>
                                          <p:spTgt spid="41"/>
                                        </p:tgtEl>
                                        <p:attrNameLst>
                                          <p:attrName>fillcolor</p:attrName>
                                        </p:attrNameLst>
                                      </p:cBhvr>
                                      <p:by>
                                        <p:hsl h="7200000" s="0" l="0"/>
                                      </p:by>
                                    </p:animClr>
                                    <p:animClr clrSpc="hsl" dir="cw">
                                      <p:cBhvr>
                                        <p:cTn id="64" dur="500" fill="hold"/>
                                        <p:tgtEl>
                                          <p:spTgt spid="41"/>
                                        </p:tgtEl>
                                        <p:attrNameLst>
                                          <p:attrName>stroke.color</p:attrName>
                                        </p:attrNameLst>
                                      </p:cBhvr>
                                      <p:by>
                                        <p:hsl h="7200000" s="0" l="0"/>
                                      </p:by>
                                    </p:animClr>
                                    <p:set>
                                      <p:cBhvr>
                                        <p:cTn id="65" dur="500" fill="hold"/>
                                        <p:tgtEl>
                                          <p:spTgt spid="41"/>
                                        </p:tgtEl>
                                        <p:attrNameLst>
                                          <p:attrName>fill.type</p:attrName>
                                        </p:attrNameLst>
                                      </p:cBhvr>
                                      <p:to>
                                        <p:strVal val="solid"/>
                                      </p:to>
                                    </p:set>
                                  </p:childTnLst>
                                </p:cTn>
                              </p:par>
                              <p:par>
                                <p:cTn id="66" presetID="32" presetClass="emph" presetSubtype="0" repeatCount="indefinite" fill="hold" nodeType="withEffect">
                                  <p:stCondLst>
                                    <p:cond delay="0"/>
                                  </p:stCondLst>
                                  <p:childTnLst>
                                    <p:animRot by="120000">
                                      <p:cBhvr>
                                        <p:cTn id="67" dur="200" fill="hold">
                                          <p:stCondLst>
                                            <p:cond delay="0"/>
                                          </p:stCondLst>
                                        </p:cTn>
                                        <p:tgtEl>
                                          <p:spTgt spid="2050"/>
                                        </p:tgtEl>
                                        <p:attrNameLst>
                                          <p:attrName>r</p:attrName>
                                        </p:attrNameLst>
                                      </p:cBhvr>
                                    </p:animRot>
                                    <p:animRot by="-240000">
                                      <p:cBhvr>
                                        <p:cTn id="68" dur="400" fill="hold">
                                          <p:stCondLst>
                                            <p:cond delay="400"/>
                                          </p:stCondLst>
                                        </p:cTn>
                                        <p:tgtEl>
                                          <p:spTgt spid="2050"/>
                                        </p:tgtEl>
                                        <p:attrNameLst>
                                          <p:attrName>r</p:attrName>
                                        </p:attrNameLst>
                                      </p:cBhvr>
                                    </p:animRot>
                                    <p:animRot by="240000">
                                      <p:cBhvr>
                                        <p:cTn id="69" dur="400" fill="hold">
                                          <p:stCondLst>
                                            <p:cond delay="800"/>
                                          </p:stCondLst>
                                        </p:cTn>
                                        <p:tgtEl>
                                          <p:spTgt spid="2050"/>
                                        </p:tgtEl>
                                        <p:attrNameLst>
                                          <p:attrName>r</p:attrName>
                                        </p:attrNameLst>
                                      </p:cBhvr>
                                    </p:animRot>
                                    <p:animRot by="-240000">
                                      <p:cBhvr>
                                        <p:cTn id="70" dur="400" fill="hold">
                                          <p:stCondLst>
                                            <p:cond delay="1200"/>
                                          </p:stCondLst>
                                        </p:cTn>
                                        <p:tgtEl>
                                          <p:spTgt spid="2050"/>
                                        </p:tgtEl>
                                        <p:attrNameLst>
                                          <p:attrName>r</p:attrName>
                                        </p:attrNameLst>
                                      </p:cBhvr>
                                    </p:animRot>
                                    <p:animRot by="120000">
                                      <p:cBhvr>
                                        <p:cTn id="71" dur="400" fill="hold">
                                          <p:stCondLst>
                                            <p:cond delay="1600"/>
                                          </p:stCondLst>
                                        </p:cTn>
                                        <p:tgtEl>
                                          <p:spTgt spid="2050"/>
                                        </p:tgtEl>
                                        <p:attrNameLst>
                                          <p:attrName>r</p:attrName>
                                        </p:attrNameLst>
                                      </p:cBhvr>
                                    </p:animRot>
                                  </p:childTnLst>
                                </p:cTn>
                              </p:par>
                              <p:par>
                                <p:cTn id="72" presetID="1"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childTnLst>
                                </p:cTn>
                              </p:par>
                              <p:par>
                                <p:cTn id="74" presetID="26" presetClass="emph" presetSubtype="0" repeatCount="3000" fill="hold" grpId="1" nodeType="withEffect">
                                  <p:stCondLst>
                                    <p:cond delay="0"/>
                                  </p:stCondLst>
                                  <p:childTnLst>
                                    <p:animEffect transition="out" filter="fade">
                                      <p:cBhvr>
                                        <p:cTn id="75" dur="500" tmFilter="0, 0; .2, .5; .8, .5; 1, 0"/>
                                        <p:tgtEl>
                                          <p:spTgt spid="39"/>
                                        </p:tgtEl>
                                      </p:cBhvr>
                                    </p:animEffect>
                                    <p:animScale>
                                      <p:cBhvr>
                                        <p:cTn id="76" dur="250" autoRev="1" fill="hold"/>
                                        <p:tgtEl>
                                          <p:spTgt spid="39"/>
                                        </p:tgtEl>
                                      </p:cBhvr>
                                      <p:by x="105000" y="105000"/>
                                    </p:animScale>
                                  </p:childTnLst>
                                </p:cTn>
                              </p:par>
                              <p:par>
                                <p:cTn id="77" presetID="1" presetClass="exit" presetSubtype="0" fill="hold" grpId="2" nodeType="withEffect">
                                  <p:stCondLst>
                                    <p:cond delay="2500"/>
                                  </p:stCondLst>
                                  <p:childTnLst>
                                    <p:set>
                                      <p:cBhvr>
                                        <p:cTn id="78"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79" restart="whenNotActive" fill="hold" evtFilter="cancelBubble" nodeType="interactiveSeq">
                <p:stCondLst>
                  <p:cond evt="onClick" delay="0">
                    <p:tgtEl>
                      <p:spTgt spid="42"/>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1030"/>
                                        </p:tgtEl>
                                        <p:attrNameLst>
                                          <p:attrName>style.visibility</p:attrName>
                                        </p:attrNameLst>
                                      </p:cBhvr>
                                      <p:to>
                                        <p:strVal val="visible"/>
                                      </p:to>
                                    </p:set>
                                  </p:childTnLst>
                                </p:cTn>
                              </p:par>
                              <p:par>
                                <p:cTn id="84" presetID="32" presetClass="emph" presetSubtype="0" repeatCount="indefinite" fill="hold" nodeType="withEffect">
                                  <p:stCondLst>
                                    <p:cond delay="0"/>
                                  </p:stCondLst>
                                  <p:childTnLst>
                                    <p:animRot by="120000">
                                      <p:cBhvr>
                                        <p:cTn id="85" dur="300" fill="hold">
                                          <p:stCondLst>
                                            <p:cond delay="0"/>
                                          </p:stCondLst>
                                        </p:cTn>
                                        <p:tgtEl>
                                          <p:spTgt spid="1030"/>
                                        </p:tgtEl>
                                        <p:attrNameLst>
                                          <p:attrName>r</p:attrName>
                                        </p:attrNameLst>
                                      </p:cBhvr>
                                    </p:animRot>
                                    <p:animRot by="-240000">
                                      <p:cBhvr>
                                        <p:cTn id="86" dur="600" fill="hold">
                                          <p:stCondLst>
                                            <p:cond delay="600"/>
                                          </p:stCondLst>
                                        </p:cTn>
                                        <p:tgtEl>
                                          <p:spTgt spid="1030"/>
                                        </p:tgtEl>
                                        <p:attrNameLst>
                                          <p:attrName>r</p:attrName>
                                        </p:attrNameLst>
                                      </p:cBhvr>
                                    </p:animRot>
                                    <p:animRot by="240000">
                                      <p:cBhvr>
                                        <p:cTn id="87" dur="600" fill="hold">
                                          <p:stCondLst>
                                            <p:cond delay="1200"/>
                                          </p:stCondLst>
                                        </p:cTn>
                                        <p:tgtEl>
                                          <p:spTgt spid="1030"/>
                                        </p:tgtEl>
                                        <p:attrNameLst>
                                          <p:attrName>r</p:attrName>
                                        </p:attrNameLst>
                                      </p:cBhvr>
                                    </p:animRot>
                                    <p:animRot by="-240000">
                                      <p:cBhvr>
                                        <p:cTn id="88" dur="600" fill="hold">
                                          <p:stCondLst>
                                            <p:cond delay="1800"/>
                                          </p:stCondLst>
                                        </p:cTn>
                                        <p:tgtEl>
                                          <p:spTgt spid="1030"/>
                                        </p:tgtEl>
                                        <p:attrNameLst>
                                          <p:attrName>r</p:attrName>
                                        </p:attrNameLst>
                                      </p:cBhvr>
                                    </p:animRot>
                                    <p:animRot by="120000">
                                      <p:cBhvr>
                                        <p:cTn id="89" dur="600" fill="hold">
                                          <p:stCondLst>
                                            <p:cond delay="2400"/>
                                          </p:stCondLst>
                                        </p:cTn>
                                        <p:tgtEl>
                                          <p:spTgt spid="1030"/>
                                        </p:tgtEl>
                                        <p:attrNameLst>
                                          <p:attrName>r</p:attrName>
                                        </p:attrNameLst>
                                      </p:cBhvr>
                                    </p:animRot>
                                  </p:childTnLst>
                                </p:cTn>
                              </p:par>
                            </p:childTnLst>
                          </p:cTn>
                        </p:par>
                      </p:childTnLst>
                    </p:cTn>
                  </p:par>
                </p:childTnLst>
              </p:cTn>
              <p:nextCondLst>
                <p:cond evt="onClick" delay="0">
                  <p:tgtEl>
                    <p:spTgt spid="42"/>
                  </p:tgtEl>
                </p:cond>
              </p:nextCondLst>
            </p:seq>
            <p:seq concurrent="1" nextAc="seek">
              <p:cTn id="90" restart="whenNotActive" fill="hold" evtFilter="cancelBubble" nodeType="interactiveSeq">
                <p:stCondLst>
                  <p:cond evt="onClick" delay="0">
                    <p:tgtEl>
                      <p:spTgt spid="43"/>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029"/>
                                        </p:tgtEl>
                                        <p:attrNameLst>
                                          <p:attrName>style.visibility</p:attrName>
                                        </p:attrNameLst>
                                      </p:cBhvr>
                                      <p:to>
                                        <p:strVal val="visible"/>
                                      </p:to>
                                    </p:set>
                                  </p:childTnLst>
                                </p:cTn>
                              </p:par>
                              <p:par>
                                <p:cTn id="95" presetID="32" presetClass="emph" presetSubtype="0" repeatCount="indefinite" fill="hold" nodeType="withEffect">
                                  <p:stCondLst>
                                    <p:cond delay="0"/>
                                  </p:stCondLst>
                                  <p:childTnLst>
                                    <p:animRot by="120000">
                                      <p:cBhvr>
                                        <p:cTn id="96" dur="300" fill="hold">
                                          <p:stCondLst>
                                            <p:cond delay="0"/>
                                          </p:stCondLst>
                                        </p:cTn>
                                        <p:tgtEl>
                                          <p:spTgt spid="1029"/>
                                        </p:tgtEl>
                                        <p:attrNameLst>
                                          <p:attrName>r</p:attrName>
                                        </p:attrNameLst>
                                      </p:cBhvr>
                                    </p:animRot>
                                    <p:animRot by="-240000">
                                      <p:cBhvr>
                                        <p:cTn id="97" dur="600" fill="hold">
                                          <p:stCondLst>
                                            <p:cond delay="600"/>
                                          </p:stCondLst>
                                        </p:cTn>
                                        <p:tgtEl>
                                          <p:spTgt spid="1029"/>
                                        </p:tgtEl>
                                        <p:attrNameLst>
                                          <p:attrName>r</p:attrName>
                                        </p:attrNameLst>
                                      </p:cBhvr>
                                    </p:animRot>
                                    <p:animRot by="240000">
                                      <p:cBhvr>
                                        <p:cTn id="98" dur="600" fill="hold">
                                          <p:stCondLst>
                                            <p:cond delay="1200"/>
                                          </p:stCondLst>
                                        </p:cTn>
                                        <p:tgtEl>
                                          <p:spTgt spid="1029"/>
                                        </p:tgtEl>
                                        <p:attrNameLst>
                                          <p:attrName>r</p:attrName>
                                        </p:attrNameLst>
                                      </p:cBhvr>
                                    </p:animRot>
                                    <p:animRot by="-240000">
                                      <p:cBhvr>
                                        <p:cTn id="99" dur="600" fill="hold">
                                          <p:stCondLst>
                                            <p:cond delay="1800"/>
                                          </p:stCondLst>
                                        </p:cTn>
                                        <p:tgtEl>
                                          <p:spTgt spid="1029"/>
                                        </p:tgtEl>
                                        <p:attrNameLst>
                                          <p:attrName>r</p:attrName>
                                        </p:attrNameLst>
                                      </p:cBhvr>
                                    </p:animRot>
                                    <p:animRot by="120000">
                                      <p:cBhvr>
                                        <p:cTn id="100" dur="600" fill="hold">
                                          <p:stCondLst>
                                            <p:cond delay="2400"/>
                                          </p:stCondLst>
                                        </p:cTn>
                                        <p:tgtEl>
                                          <p:spTgt spid="1029"/>
                                        </p:tgtEl>
                                        <p:attrNameLst>
                                          <p:attrName>r</p:attrName>
                                        </p:attrNameLst>
                                      </p:cBhvr>
                                    </p:animRot>
                                  </p:childTnLst>
                                </p:cTn>
                              </p:par>
                            </p:childTnLst>
                          </p:cTn>
                        </p:par>
                      </p:childTnLst>
                    </p:cTn>
                  </p:par>
                </p:childTnLst>
              </p:cTn>
              <p:nextCondLst>
                <p:cond evt="onClick" delay="0">
                  <p:tgtEl>
                    <p:spTgt spid="43"/>
                  </p:tgtEl>
                </p:cond>
              </p:nextCondLst>
            </p:seq>
            <p:audio>
              <p:cMediaNode vol="80000">
                <p:cTn id="101" fill="hold" display="0">
                  <p:stCondLst>
                    <p:cond delay="indefinite"/>
                  </p:stCondLst>
                  <p:endCondLst>
                    <p:cond evt="onStopAudio" delay="0">
                      <p:tgtEl>
                        <p:sldTgt/>
                      </p:tgtEl>
                    </p:cond>
                  </p:endCondLst>
                </p:cTn>
                <p:tgtEl>
                  <p:spTgt spid="23"/>
                </p:tgtEl>
              </p:cMediaNode>
            </p:audio>
            <p:seq concurrent="1" nextAc="seek">
              <p:cTn id="102" restart="whenNotActive" fill="hold" evtFilter="cancelBubble" nodeType="interactiveSeq">
                <p:stCondLst>
                  <p:cond evt="onClick" delay="0">
                    <p:tgtEl>
                      <p:spTgt spid="25"/>
                    </p:tgtEl>
                  </p:cond>
                </p:stCondLst>
                <p:endSync evt="end" delay="0">
                  <p:rtn val="all"/>
                </p:endSync>
                <p:childTnLst>
                  <p:par>
                    <p:cTn id="103" fill="hold">
                      <p:stCondLst>
                        <p:cond delay="0"/>
                      </p:stCondLst>
                      <p:childTnLst>
                        <p:par>
                          <p:cTn id="104" fill="hold">
                            <p:stCondLst>
                              <p:cond delay="0"/>
                            </p:stCondLst>
                            <p:childTnLst>
                              <p:par>
                                <p:cTn id="105" presetID="8" presetClass="emph" presetSubtype="0" fill="hold" nodeType="clickEffect">
                                  <p:stCondLst>
                                    <p:cond delay="0"/>
                                  </p:stCondLst>
                                  <p:childTnLst>
                                    <p:animRot by="21600000">
                                      <p:cBhvr>
                                        <p:cTn id="106" dur="15000" fill="hold"/>
                                        <p:tgtEl>
                                          <p:spTgt spid="28"/>
                                        </p:tgtEl>
                                        <p:attrNameLst>
                                          <p:attrName>r</p:attrName>
                                        </p:attrNameLst>
                                      </p:cBhvr>
                                    </p:animRot>
                                  </p:childTnLst>
                                </p:cTn>
                              </p:par>
                            </p:childTnLst>
                          </p:cTn>
                        </p:par>
                        <p:par>
                          <p:cTn id="107" fill="hold">
                            <p:stCondLst>
                              <p:cond delay="15000"/>
                            </p:stCondLst>
                            <p:childTnLst>
                              <p:par>
                                <p:cTn id="108" presetID="1" presetClass="entr" presetSubtype="0" fill="hold" grpId="0" nodeType="afterEffect">
                                  <p:stCondLst>
                                    <p:cond delay="0"/>
                                  </p:stCondLst>
                                  <p:childTnLst>
                                    <p:set>
                                      <p:cBhvr>
                                        <p:cTn id="109" dur="1" fill="hold">
                                          <p:stCondLst>
                                            <p:cond delay="0"/>
                                          </p:stCondLst>
                                        </p:cTn>
                                        <p:tgtEl>
                                          <p:spTgt spid="65"/>
                                        </p:tgtEl>
                                        <p:attrNameLst>
                                          <p:attrName>style.visibility</p:attrName>
                                        </p:attrNameLst>
                                      </p:cBhvr>
                                      <p:to>
                                        <p:strVal val="visible"/>
                                      </p:to>
                                    </p:set>
                                  </p:childTnLst>
                                </p:cTn>
                              </p:par>
                              <p:par>
                                <p:cTn id="110" presetID="1" presetClass="exit" presetSubtype="0" fill="hold" grpId="1" nodeType="withEffect">
                                  <p:stCondLst>
                                    <p:cond delay="2000"/>
                                  </p:stCondLst>
                                  <p:childTnLst>
                                    <p:set>
                                      <p:cBhvr>
                                        <p:cTn id="111"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37" grpId="0"/>
      <p:bldP spid="39" grpId="0" animBg="1"/>
      <p:bldP spid="39" grpId="1" animBg="1"/>
      <p:bldP spid="39" grpId="2" animBg="1"/>
      <p:bldP spid="40" grpId="0" animBg="1"/>
      <p:bldP spid="41" grpId="0" animBg="1"/>
      <p:bldP spid="41" grpId="1" animBg="1"/>
      <p:bldP spid="42" grpId="0" animBg="1"/>
      <p:bldP spid="43" grpId="0" animBg="1"/>
      <p:bldP spid="65" grpId="0" animBg="1"/>
      <p:bldP spid="6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9728476" y="3974979"/>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7340875" y="4702316"/>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4768623" y="4677444"/>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Desktop\Bach tuyet\43ebd44d263606f876d42fd2f199ea61 (2).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22133" y1="31361" x2="44000" y2="50296"/>
                        <a14:foregroundMark x1="64267" y1="40039" x2="40800" y2="47535"/>
                        <a14:foregroundMark x1="44533" y1="14398" x2="40800" y2="25444"/>
                        <a14:foregroundMark x1="26400" y1="22288" x2="16800" y2="33728"/>
                      </a14:backgroundRemoval>
                    </a14:imgEffect>
                  </a14:imgLayer>
                </a14:imgProps>
              </a:ext>
              <a:ext uri="{28A0092B-C50C-407E-A947-70E740481C1C}">
                <a14:useLocalDpi xmlns:a14="http://schemas.microsoft.com/office/drawing/2010/main" val="0"/>
              </a:ext>
            </a:extLst>
          </a:blip>
          <a:srcRect/>
          <a:stretch>
            <a:fillRect/>
          </a:stretch>
        </p:blipFill>
        <p:spPr bwMode="auto">
          <a:xfrm rot="20411047">
            <a:off x="2218663" y="3854845"/>
            <a:ext cx="2076448" cy="28073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32075" y="-35115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42475" y="-8026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89200" y="-657027"/>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978400" y="-454422"/>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99076" y="-1808483"/>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731529" y="708593"/>
            <a:ext cx="6705951" cy="1077218"/>
          </a:xfrm>
          <a:prstGeom prst="rect">
            <a:avLst/>
          </a:prstGeom>
          <a:noFill/>
        </p:spPr>
        <p:txBody>
          <a:bodyPr wrap="square" rtlCol="0">
            <a:spAutoFit/>
          </a:bodyPr>
          <a:lstStyle/>
          <a:p>
            <a:pPr algn="ctr"/>
            <a:r>
              <a:rPr lang="vi-VN" sz="3200" b="1" dirty="0">
                <a:solidFill>
                  <a:schemeClr val="bg1"/>
                </a:solidFill>
                <a:latin typeface="Arial" panose="020B0604020202020204" pitchFamily="34" charset="0"/>
                <a:cs typeface="Arial" panose="020B0604020202020204" pitchFamily="34" charset="0"/>
              </a:rPr>
              <a:t>Cư dân của nhà nước Văn Lang thuộc tộc người nào dưới đây?</a:t>
            </a:r>
            <a:endParaRPr lang="en-US" sz="3200" b="1" dirty="0">
              <a:solidFill>
                <a:schemeClr val="bg1"/>
              </a:solidFill>
              <a:latin typeface="Arial" panose="020B0604020202020204" pitchFamily="34" charset="0"/>
              <a:cs typeface="Arial" panose="020B0604020202020204" pitchFamily="34" charset="0"/>
            </a:endParaRPr>
          </a:p>
        </p:txBody>
      </p:sp>
      <p:pic>
        <p:nvPicPr>
          <p:cNvPr id="32"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198375" y="381000"/>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3" name="Explosion 1 32"/>
          <p:cNvSpPr/>
          <p:nvPr/>
        </p:nvSpPr>
        <p:spPr>
          <a:xfrm>
            <a:off x="3905087" y="4566017"/>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44" name="Rounded Rectangle 43"/>
          <p:cNvSpPr/>
          <p:nvPr/>
        </p:nvSpPr>
        <p:spPr>
          <a:xfrm>
            <a:off x="482875" y="238482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A. Người Việt.</a:t>
            </a:r>
            <a:endParaRPr lang="en-US" sz="2400" b="1" dirty="0">
              <a:solidFill>
                <a:srgbClr val="002060"/>
              </a:solidFill>
              <a:latin typeface="Arial" panose="020B0604020202020204" pitchFamily="34" charset="0"/>
              <a:cs typeface="Arial" panose="020B0604020202020204" pitchFamily="34" charset="0"/>
            </a:endParaRPr>
          </a:p>
        </p:txBody>
      </p:sp>
      <p:sp>
        <p:nvSpPr>
          <p:cNvPr id="45" name="Rounded Rectangle 44"/>
          <p:cNvSpPr/>
          <p:nvPr/>
        </p:nvSpPr>
        <p:spPr>
          <a:xfrm>
            <a:off x="3530875" y="241855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B. Người Môn.</a:t>
            </a:r>
            <a:endParaRPr lang="en-US" sz="2400" b="1" dirty="0">
              <a:solidFill>
                <a:srgbClr val="002060"/>
              </a:solidFill>
              <a:latin typeface="Arial" panose="020B0604020202020204" pitchFamily="34" charset="0"/>
              <a:cs typeface="Arial" panose="020B0604020202020204" pitchFamily="34" charset="0"/>
            </a:endParaRPr>
          </a:p>
        </p:txBody>
      </p:sp>
      <p:sp>
        <p:nvSpPr>
          <p:cNvPr id="46" name="Rounded Rectangle 45"/>
          <p:cNvSpPr/>
          <p:nvPr/>
        </p:nvSpPr>
        <p:spPr>
          <a:xfrm>
            <a:off x="6668229" y="241855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C. Người Miến.</a:t>
            </a:r>
            <a:endParaRPr lang="en-US" sz="2400" b="1" dirty="0">
              <a:solidFill>
                <a:srgbClr val="002060"/>
              </a:solidFill>
              <a:latin typeface="Arial" panose="020B0604020202020204" pitchFamily="34" charset="0"/>
              <a:cs typeface="Arial" panose="020B0604020202020204" pitchFamily="34" charset="0"/>
            </a:endParaRPr>
          </a:p>
        </p:txBody>
      </p:sp>
      <p:sp>
        <p:nvSpPr>
          <p:cNvPr id="47" name="Rounded Rectangle 46"/>
          <p:cNvSpPr/>
          <p:nvPr/>
        </p:nvSpPr>
        <p:spPr>
          <a:xfrm>
            <a:off x="9423675" y="238482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D. Người </a:t>
            </a:r>
            <a:r>
              <a:rPr lang="vi-VN" sz="2400" b="1" dirty="0" err="1">
                <a:solidFill>
                  <a:srgbClr val="002060"/>
                </a:solidFill>
                <a:latin typeface="Arial" panose="020B0604020202020204" pitchFamily="34" charset="0"/>
                <a:cs typeface="Arial" panose="020B0604020202020204" pitchFamily="34" charset="0"/>
              </a:rPr>
              <a:t>Khơ</a:t>
            </a:r>
            <a:r>
              <a:rPr lang="vi-VN" sz="2400" b="1" dirty="0">
                <a:solidFill>
                  <a:srgbClr val="002060"/>
                </a:solidFill>
                <a:latin typeface="Arial" panose="020B0604020202020204" pitchFamily="34" charset="0"/>
                <a:cs typeface="Arial" panose="020B0604020202020204" pitchFamily="34" charset="0"/>
              </a:rPr>
              <a:t>-me.</a:t>
            </a:r>
            <a:endParaRPr lang="en-US" sz="2400" b="1" dirty="0">
              <a:solidFill>
                <a:srgbClr val="002060"/>
              </a:solidFill>
              <a:latin typeface="Arial" panose="020B0604020202020204" pitchFamily="34" charset="0"/>
              <a:cs typeface="Arial" panose="020B0604020202020204" pitchFamily="34" charset="0"/>
            </a:endParaRPr>
          </a:p>
        </p:txBody>
      </p:sp>
      <p:pic>
        <p:nvPicPr>
          <p:cNvPr id="21" name="Picture 4" descr="C:\Users\ADMIN\Desktop\Bach tuyet\Blanca_Nieves.8.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227371" y="3455232"/>
            <a:ext cx="2287981" cy="39698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C:\Users\ADMIN\Desktop\Tai nguyen thiet ke tro choi\Bảng gỗ\Picture1 (2).png">
            <a:hlinkClick r:id="" action="ppaction://hlinkshowjump?jump=previousslide"/>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10160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Doremon cau ca ( trac nghiem )\Picture1 (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times up"/>
          <p:cNvGrpSpPr/>
          <p:nvPr/>
        </p:nvGrpSpPr>
        <p:grpSpPr>
          <a:xfrm>
            <a:off x="1527843" y="177800"/>
            <a:ext cx="1009445" cy="500085"/>
            <a:chOff x="2989747" y="438150"/>
            <a:chExt cx="1572029" cy="683752"/>
          </a:xfrm>
        </p:grpSpPr>
        <p:sp>
          <p:nvSpPr>
            <p:cNvPr id="36" name="Rounded Rectangle 3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37" name="Rounded Rectangle 3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38" name="Picture 3" descr="C:\Users\ADMIN\Desktop\Picture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4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56" name="Group 55">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62" name="Group 61">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6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sp>
        <p:nvSpPr>
          <p:cNvPr id="68"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9" name="Explosion 2 68"/>
          <p:cNvSpPr/>
          <p:nvPr/>
        </p:nvSpPr>
        <p:spPr>
          <a:xfrm>
            <a:off x="1586895" y="315894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Arial" panose="020B0604020202020204" pitchFamily="34" charset="0"/>
                <a:cs typeface="Arial" panose="020B0604020202020204" pitchFamily="34" charset="0"/>
              </a:rPr>
              <a:t>HẾT GIỜ</a:t>
            </a:r>
          </a:p>
        </p:txBody>
      </p:sp>
      <p:pic>
        <p:nvPicPr>
          <p:cNvPr id="70"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285504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1000"/>
                                        <p:tgtEl>
                                          <p:spTgt spid="45"/>
                                        </p:tgtEl>
                                      </p:cBhvr>
                                    </p:animEffect>
                                    <p:anim calcmode="lin" valueType="num">
                                      <p:cBhvr>
                                        <p:cTn id="27" dur="1000" fill="hold"/>
                                        <p:tgtEl>
                                          <p:spTgt spid="45"/>
                                        </p:tgtEl>
                                        <p:attrNameLst>
                                          <p:attrName>ppt_x</p:attrName>
                                        </p:attrNameLst>
                                      </p:cBhvr>
                                      <p:tavLst>
                                        <p:tav tm="0">
                                          <p:val>
                                            <p:strVal val="#ppt_x"/>
                                          </p:val>
                                        </p:tav>
                                        <p:tav tm="100000">
                                          <p:val>
                                            <p:strVal val="#ppt_x"/>
                                          </p:val>
                                        </p:tav>
                                      </p:tavLst>
                                    </p:anim>
                                    <p:anim calcmode="lin" valueType="num">
                                      <p:cBhvr>
                                        <p:cTn id="2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1000"/>
                                        <p:tgtEl>
                                          <p:spTgt spid="46"/>
                                        </p:tgtEl>
                                      </p:cBhvr>
                                    </p:animEffect>
                                    <p:anim calcmode="lin" valueType="num">
                                      <p:cBhvr>
                                        <p:cTn id="34" dur="1000" fill="hold"/>
                                        <p:tgtEl>
                                          <p:spTgt spid="46"/>
                                        </p:tgtEl>
                                        <p:attrNameLst>
                                          <p:attrName>ppt_x</p:attrName>
                                        </p:attrNameLst>
                                      </p:cBhvr>
                                      <p:tavLst>
                                        <p:tav tm="0">
                                          <p:val>
                                            <p:strVal val="#ppt_x"/>
                                          </p:val>
                                        </p:tav>
                                        <p:tav tm="100000">
                                          <p:val>
                                            <p:strVal val="#ppt_x"/>
                                          </p:val>
                                        </p:tav>
                                      </p:tavLst>
                                    </p:anim>
                                    <p:anim calcmode="lin" valueType="num">
                                      <p:cBhvr>
                                        <p:cTn id="3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1000"/>
                                        <p:tgtEl>
                                          <p:spTgt spid="47"/>
                                        </p:tgtEl>
                                      </p:cBhvr>
                                    </p:animEffect>
                                    <p:anim calcmode="lin" valueType="num">
                                      <p:cBhvr>
                                        <p:cTn id="41" dur="1000" fill="hold"/>
                                        <p:tgtEl>
                                          <p:spTgt spid="47"/>
                                        </p:tgtEl>
                                        <p:attrNameLst>
                                          <p:attrName>ppt_x</p:attrName>
                                        </p:attrNameLst>
                                      </p:cBhvr>
                                      <p:tavLst>
                                        <p:tav tm="0">
                                          <p:val>
                                            <p:strVal val="#ppt_x"/>
                                          </p:val>
                                        </p:tav>
                                        <p:tav tm="100000">
                                          <p:val>
                                            <p:strVal val="#ppt_x"/>
                                          </p:val>
                                        </p:tav>
                                      </p:tavLst>
                                    </p:anim>
                                    <p:anim calcmode="lin" valueType="num">
                                      <p:cBhvr>
                                        <p:cTn id="42"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26"/>
                                        </p:tgtEl>
                                        <p:attrNameLst>
                                          <p:attrName>style.visibility</p:attrName>
                                        </p:attrNameLst>
                                      </p:cBhvr>
                                      <p:to>
                                        <p:strVal val="visible"/>
                                      </p:to>
                                    </p:set>
                                  </p:childTnLst>
                                </p:cTn>
                              </p:par>
                              <p:par>
                                <p:cTn id="48" presetID="21" presetClass="emph" presetSubtype="0" repeatCount="indefinite" fill="hold" grpId="1" nodeType="withEffect">
                                  <p:stCondLst>
                                    <p:cond delay="0"/>
                                  </p:stCondLst>
                                  <p:childTnLst>
                                    <p:animClr clrSpc="hsl" dir="cw">
                                      <p:cBhvr override="childStyle">
                                        <p:cTn id="49" dur="500" fill="hold"/>
                                        <p:tgtEl>
                                          <p:spTgt spid="44"/>
                                        </p:tgtEl>
                                        <p:attrNameLst>
                                          <p:attrName>style.color</p:attrName>
                                        </p:attrNameLst>
                                      </p:cBhvr>
                                      <p:by>
                                        <p:hsl h="7200000" s="0" l="0"/>
                                      </p:by>
                                    </p:animClr>
                                    <p:animClr clrSpc="hsl" dir="cw">
                                      <p:cBhvr>
                                        <p:cTn id="50" dur="500" fill="hold"/>
                                        <p:tgtEl>
                                          <p:spTgt spid="44"/>
                                        </p:tgtEl>
                                        <p:attrNameLst>
                                          <p:attrName>fillcolor</p:attrName>
                                        </p:attrNameLst>
                                      </p:cBhvr>
                                      <p:by>
                                        <p:hsl h="7200000" s="0" l="0"/>
                                      </p:by>
                                    </p:animClr>
                                    <p:animClr clrSpc="hsl" dir="cw">
                                      <p:cBhvr>
                                        <p:cTn id="51" dur="500" fill="hold"/>
                                        <p:tgtEl>
                                          <p:spTgt spid="44"/>
                                        </p:tgtEl>
                                        <p:attrNameLst>
                                          <p:attrName>stroke.color</p:attrName>
                                        </p:attrNameLst>
                                      </p:cBhvr>
                                      <p:by>
                                        <p:hsl h="7200000" s="0" l="0"/>
                                      </p:by>
                                    </p:animClr>
                                    <p:set>
                                      <p:cBhvr>
                                        <p:cTn id="52" dur="500" fill="hold"/>
                                        <p:tgtEl>
                                          <p:spTgt spid="44"/>
                                        </p:tgtEl>
                                        <p:attrNameLst>
                                          <p:attrName>fill.type</p:attrName>
                                        </p:attrNameLst>
                                      </p:cBhvr>
                                      <p:to>
                                        <p:strVal val="solid"/>
                                      </p:to>
                                    </p:set>
                                  </p:childTnLst>
                                </p:cTn>
                              </p:par>
                              <p:par>
                                <p:cTn id="53" presetID="1" presetClass="mediacall" presetSubtype="0" fill="hold" nodeType="withEffect">
                                  <p:stCondLst>
                                    <p:cond delay="0"/>
                                  </p:stCondLst>
                                  <p:childTnLst>
                                    <p:cmd type="call" cmd="playFrom(0.0)">
                                      <p:cBhvr>
                                        <p:cTn id="54" dur="5595" fill="hold"/>
                                        <p:tgtEl>
                                          <p:spTgt spid="70"/>
                                        </p:tgtEl>
                                      </p:cBhvr>
                                    </p:cmd>
                                  </p:childTnLst>
                                </p:cTn>
                              </p:par>
                              <p:par>
                                <p:cTn id="55" presetID="32" presetClass="emph" presetSubtype="0" repeatCount="indefinite" fill="hold" nodeType="withEffect">
                                  <p:stCondLst>
                                    <p:cond delay="0"/>
                                  </p:stCondLst>
                                  <p:childTnLst>
                                    <p:animRot by="120000">
                                      <p:cBhvr>
                                        <p:cTn id="56" dur="200" fill="hold">
                                          <p:stCondLst>
                                            <p:cond delay="0"/>
                                          </p:stCondLst>
                                        </p:cTn>
                                        <p:tgtEl>
                                          <p:spTgt spid="1026"/>
                                        </p:tgtEl>
                                        <p:attrNameLst>
                                          <p:attrName>r</p:attrName>
                                        </p:attrNameLst>
                                      </p:cBhvr>
                                    </p:animRot>
                                    <p:animRot by="-240000">
                                      <p:cBhvr>
                                        <p:cTn id="57" dur="400" fill="hold">
                                          <p:stCondLst>
                                            <p:cond delay="400"/>
                                          </p:stCondLst>
                                        </p:cTn>
                                        <p:tgtEl>
                                          <p:spTgt spid="1026"/>
                                        </p:tgtEl>
                                        <p:attrNameLst>
                                          <p:attrName>r</p:attrName>
                                        </p:attrNameLst>
                                      </p:cBhvr>
                                    </p:animRot>
                                    <p:animRot by="240000">
                                      <p:cBhvr>
                                        <p:cTn id="58" dur="400" fill="hold">
                                          <p:stCondLst>
                                            <p:cond delay="800"/>
                                          </p:stCondLst>
                                        </p:cTn>
                                        <p:tgtEl>
                                          <p:spTgt spid="1026"/>
                                        </p:tgtEl>
                                        <p:attrNameLst>
                                          <p:attrName>r</p:attrName>
                                        </p:attrNameLst>
                                      </p:cBhvr>
                                    </p:animRot>
                                    <p:animRot by="-240000">
                                      <p:cBhvr>
                                        <p:cTn id="59" dur="400" fill="hold">
                                          <p:stCondLst>
                                            <p:cond delay="1200"/>
                                          </p:stCondLst>
                                        </p:cTn>
                                        <p:tgtEl>
                                          <p:spTgt spid="1026"/>
                                        </p:tgtEl>
                                        <p:attrNameLst>
                                          <p:attrName>r</p:attrName>
                                        </p:attrNameLst>
                                      </p:cBhvr>
                                    </p:animRot>
                                    <p:animRot by="120000">
                                      <p:cBhvr>
                                        <p:cTn id="60" dur="400" fill="hold">
                                          <p:stCondLst>
                                            <p:cond delay="1600"/>
                                          </p:stCondLst>
                                        </p:cTn>
                                        <p:tgtEl>
                                          <p:spTgt spid="1026"/>
                                        </p:tgtEl>
                                        <p:attrNameLst>
                                          <p:attrName>r</p:attrName>
                                        </p:attrNameLst>
                                      </p:cBhvr>
                                    </p:animRo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26" presetClass="emph" presetSubtype="0" repeatCount="3000" fill="hold" grpId="1" nodeType="withEffect">
                                  <p:stCondLst>
                                    <p:cond delay="0"/>
                                  </p:stCondLst>
                                  <p:childTnLst>
                                    <p:animEffect transition="out" filter="fade">
                                      <p:cBhvr>
                                        <p:cTn id="64" dur="500" tmFilter="0, 0; .2, .5; .8, .5; 1, 0"/>
                                        <p:tgtEl>
                                          <p:spTgt spid="33"/>
                                        </p:tgtEl>
                                      </p:cBhvr>
                                    </p:animEffect>
                                    <p:animScale>
                                      <p:cBhvr>
                                        <p:cTn id="65" dur="250" autoRev="1" fill="hold"/>
                                        <p:tgtEl>
                                          <p:spTgt spid="33"/>
                                        </p:tgtEl>
                                      </p:cBhvr>
                                      <p:by x="105000" y="105000"/>
                                    </p:animScale>
                                  </p:childTnLst>
                                </p:cTn>
                              </p:par>
                              <p:par>
                                <p:cTn id="66" presetID="1" presetClass="exit" presetSubtype="0" fill="hold" grpId="2" nodeType="withEffect">
                                  <p:stCondLst>
                                    <p:cond delay="2500"/>
                                  </p:stCondLst>
                                  <p:childTnLst>
                                    <p:set>
                                      <p:cBhvr>
                                        <p:cTn id="67"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68" restart="whenNotActive" fill="hold" evtFilter="cancelBubble" nodeType="interactiveSeq">
                <p:stCondLst>
                  <p:cond evt="onClick" delay="0">
                    <p:tgtEl>
                      <p:spTgt spid="45"/>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4"/>
                                        </p:tgtEl>
                                        <p:attrNameLst>
                                          <p:attrName>style.visibility</p:attrName>
                                        </p:attrNameLst>
                                      </p:cBhvr>
                                      <p:to>
                                        <p:strVal val="visible"/>
                                      </p:to>
                                    </p:set>
                                  </p:childTnLst>
                                </p:cTn>
                              </p:par>
                              <p:par>
                                <p:cTn id="73" presetID="32" presetClass="emph" presetSubtype="0" repeatCount="indefinite" fill="hold" nodeType="withEffect">
                                  <p:stCondLst>
                                    <p:cond delay="0"/>
                                  </p:stCondLst>
                                  <p:childTnLst>
                                    <p:animRot by="120000">
                                      <p:cBhvr>
                                        <p:cTn id="74" dur="300" fill="hold">
                                          <p:stCondLst>
                                            <p:cond delay="0"/>
                                          </p:stCondLst>
                                        </p:cTn>
                                        <p:tgtEl>
                                          <p:spTgt spid="24"/>
                                        </p:tgtEl>
                                        <p:attrNameLst>
                                          <p:attrName>r</p:attrName>
                                        </p:attrNameLst>
                                      </p:cBhvr>
                                    </p:animRot>
                                    <p:animRot by="-240000">
                                      <p:cBhvr>
                                        <p:cTn id="75" dur="600" fill="hold">
                                          <p:stCondLst>
                                            <p:cond delay="600"/>
                                          </p:stCondLst>
                                        </p:cTn>
                                        <p:tgtEl>
                                          <p:spTgt spid="24"/>
                                        </p:tgtEl>
                                        <p:attrNameLst>
                                          <p:attrName>r</p:attrName>
                                        </p:attrNameLst>
                                      </p:cBhvr>
                                    </p:animRot>
                                    <p:animRot by="240000">
                                      <p:cBhvr>
                                        <p:cTn id="76" dur="600" fill="hold">
                                          <p:stCondLst>
                                            <p:cond delay="1200"/>
                                          </p:stCondLst>
                                        </p:cTn>
                                        <p:tgtEl>
                                          <p:spTgt spid="24"/>
                                        </p:tgtEl>
                                        <p:attrNameLst>
                                          <p:attrName>r</p:attrName>
                                        </p:attrNameLst>
                                      </p:cBhvr>
                                    </p:animRot>
                                    <p:animRot by="-240000">
                                      <p:cBhvr>
                                        <p:cTn id="77" dur="600" fill="hold">
                                          <p:stCondLst>
                                            <p:cond delay="1800"/>
                                          </p:stCondLst>
                                        </p:cTn>
                                        <p:tgtEl>
                                          <p:spTgt spid="24"/>
                                        </p:tgtEl>
                                        <p:attrNameLst>
                                          <p:attrName>r</p:attrName>
                                        </p:attrNameLst>
                                      </p:cBhvr>
                                    </p:animRot>
                                    <p:animRot by="120000">
                                      <p:cBhvr>
                                        <p:cTn id="78"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5"/>
                  </p:tgtEl>
                </p:cond>
              </p:nextCondLst>
            </p:seq>
            <p:seq concurrent="1" nextAc="seek">
              <p:cTn id="79" restart="whenNotActive" fill="hold" evtFilter="cancelBubble" nodeType="interactiveSeq">
                <p:stCondLst>
                  <p:cond evt="onClick" delay="0">
                    <p:tgtEl>
                      <p:spTgt spid="46"/>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23"/>
                                        </p:tgtEl>
                                        <p:attrNameLst>
                                          <p:attrName>style.visibility</p:attrName>
                                        </p:attrNameLst>
                                      </p:cBhvr>
                                      <p:to>
                                        <p:strVal val="visible"/>
                                      </p:to>
                                    </p:set>
                                  </p:childTnLst>
                                </p:cTn>
                              </p:par>
                              <p:par>
                                <p:cTn id="84" presetID="32" presetClass="emph" presetSubtype="0" repeatCount="indefinite" fill="hold" nodeType="withEffect">
                                  <p:stCondLst>
                                    <p:cond delay="0"/>
                                  </p:stCondLst>
                                  <p:childTnLst>
                                    <p:animRot by="120000">
                                      <p:cBhvr>
                                        <p:cTn id="85" dur="300" fill="hold">
                                          <p:stCondLst>
                                            <p:cond delay="0"/>
                                          </p:stCondLst>
                                        </p:cTn>
                                        <p:tgtEl>
                                          <p:spTgt spid="23"/>
                                        </p:tgtEl>
                                        <p:attrNameLst>
                                          <p:attrName>r</p:attrName>
                                        </p:attrNameLst>
                                      </p:cBhvr>
                                    </p:animRot>
                                    <p:animRot by="-240000">
                                      <p:cBhvr>
                                        <p:cTn id="86" dur="600" fill="hold">
                                          <p:stCondLst>
                                            <p:cond delay="600"/>
                                          </p:stCondLst>
                                        </p:cTn>
                                        <p:tgtEl>
                                          <p:spTgt spid="23"/>
                                        </p:tgtEl>
                                        <p:attrNameLst>
                                          <p:attrName>r</p:attrName>
                                        </p:attrNameLst>
                                      </p:cBhvr>
                                    </p:animRot>
                                    <p:animRot by="240000">
                                      <p:cBhvr>
                                        <p:cTn id="87" dur="600" fill="hold">
                                          <p:stCondLst>
                                            <p:cond delay="1200"/>
                                          </p:stCondLst>
                                        </p:cTn>
                                        <p:tgtEl>
                                          <p:spTgt spid="23"/>
                                        </p:tgtEl>
                                        <p:attrNameLst>
                                          <p:attrName>r</p:attrName>
                                        </p:attrNameLst>
                                      </p:cBhvr>
                                    </p:animRot>
                                    <p:animRot by="-240000">
                                      <p:cBhvr>
                                        <p:cTn id="88" dur="600" fill="hold">
                                          <p:stCondLst>
                                            <p:cond delay="1800"/>
                                          </p:stCondLst>
                                        </p:cTn>
                                        <p:tgtEl>
                                          <p:spTgt spid="23"/>
                                        </p:tgtEl>
                                        <p:attrNameLst>
                                          <p:attrName>r</p:attrName>
                                        </p:attrNameLst>
                                      </p:cBhvr>
                                    </p:animRot>
                                    <p:animRot by="120000">
                                      <p:cBhvr>
                                        <p:cTn id="89"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6"/>
                  </p:tgtEl>
                </p:cond>
              </p:nextCondLst>
            </p:seq>
            <p:seq concurrent="1" nextAc="seek">
              <p:cTn id="90" restart="whenNotActive" fill="hold" evtFilter="cancelBubble" nodeType="interactiveSeq">
                <p:stCondLst>
                  <p:cond evt="onClick" delay="0">
                    <p:tgtEl>
                      <p:spTgt spid="47"/>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2"/>
                                        </p:tgtEl>
                                        <p:attrNameLst>
                                          <p:attrName>style.visibility</p:attrName>
                                        </p:attrNameLst>
                                      </p:cBhvr>
                                      <p:to>
                                        <p:strVal val="visible"/>
                                      </p:to>
                                    </p:set>
                                  </p:childTnLst>
                                </p:cTn>
                              </p:par>
                              <p:par>
                                <p:cTn id="95" presetID="32" presetClass="emph" presetSubtype="0" repeatCount="indefinite" fill="hold" nodeType="withEffect">
                                  <p:stCondLst>
                                    <p:cond delay="0"/>
                                  </p:stCondLst>
                                  <p:childTnLst>
                                    <p:animRot by="120000">
                                      <p:cBhvr>
                                        <p:cTn id="96" dur="300" fill="hold">
                                          <p:stCondLst>
                                            <p:cond delay="0"/>
                                          </p:stCondLst>
                                        </p:cTn>
                                        <p:tgtEl>
                                          <p:spTgt spid="22"/>
                                        </p:tgtEl>
                                        <p:attrNameLst>
                                          <p:attrName>r</p:attrName>
                                        </p:attrNameLst>
                                      </p:cBhvr>
                                    </p:animRot>
                                    <p:animRot by="-240000">
                                      <p:cBhvr>
                                        <p:cTn id="97" dur="600" fill="hold">
                                          <p:stCondLst>
                                            <p:cond delay="600"/>
                                          </p:stCondLst>
                                        </p:cTn>
                                        <p:tgtEl>
                                          <p:spTgt spid="22"/>
                                        </p:tgtEl>
                                        <p:attrNameLst>
                                          <p:attrName>r</p:attrName>
                                        </p:attrNameLst>
                                      </p:cBhvr>
                                    </p:animRot>
                                    <p:animRot by="240000">
                                      <p:cBhvr>
                                        <p:cTn id="98" dur="600" fill="hold">
                                          <p:stCondLst>
                                            <p:cond delay="1200"/>
                                          </p:stCondLst>
                                        </p:cTn>
                                        <p:tgtEl>
                                          <p:spTgt spid="22"/>
                                        </p:tgtEl>
                                        <p:attrNameLst>
                                          <p:attrName>r</p:attrName>
                                        </p:attrNameLst>
                                      </p:cBhvr>
                                    </p:animRot>
                                    <p:animRot by="-240000">
                                      <p:cBhvr>
                                        <p:cTn id="99" dur="600" fill="hold">
                                          <p:stCondLst>
                                            <p:cond delay="1800"/>
                                          </p:stCondLst>
                                        </p:cTn>
                                        <p:tgtEl>
                                          <p:spTgt spid="22"/>
                                        </p:tgtEl>
                                        <p:attrNameLst>
                                          <p:attrName>r</p:attrName>
                                        </p:attrNameLst>
                                      </p:cBhvr>
                                    </p:animRot>
                                    <p:animRot by="120000">
                                      <p:cBhvr>
                                        <p:cTn id="100"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7"/>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5000" fill="hold"/>
                                        <p:tgtEl>
                                          <p:spTgt spid="38"/>
                                        </p:tgtEl>
                                        <p:attrNameLst>
                                          <p:attrName>r</p:attrName>
                                        </p:attrNameLst>
                                      </p:cBhvr>
                                    </p:animRot>
                                  </p:childTnLst>
                                </p:cTn>
                              </p:par>
                            </p:childTnLst>
                          </p:cTn>
                        </p:par>
                        <p:par>
                          <p:cTn id="106" fill="hold">
                            <p:stCondLst>
                              <p:cond delay="15000"/>
                            </p:stCondLst>
                            <p:childTnLst>
                              <p:par>
                                <p:cTn id="107" presetID="1" presetClass="entr" presetSubtype="0" fill="hold" grpId="0" nodeType="afterEffect">
                                  <p:stCondLst>
                                    <p:cond delay="0"/>
                                  </p:stCondLst>
                                  <p:childTnLst>
                                    <p:set>
                                      <p:cBhvr>
                                        <p:cTn id="108" dur="1" fill="hold">
                                          <p:stCondLst>
                                            <p:cond delay="0"/>
                                          </p:stCondLst>
                                        </p:cTn>
                                        <p:tgtEl>
                                          <p:spTgt spid="69"/>
                                        </p:tgtEl>
                                        <p:attrNameLst>
                                          <p:attrName>style.visibility</p:attrName>
                                        </p:attrNameLst>
                                      </p:cBhvr>
                                      <p:to>
                                        <p:strVal val="visible"/>
                                      </p:to>
                                    </p:set>
                                  </p:childTnLst>
                                </p:cTn>
                              </p:par>
                              <p:par>
                                <p:cTn id="109" presetID="1" presetClass="exit" presetSubtype="0" fill="hold" grpId="1" nodeType="withEffect">
                                  <p:stCondLst>
                                    <p:cond delay="2000"/>
                                  </p:stCondLst>
                                  <p:childTnLst>
                                    <p:set>
                                      <p:cBhvr>
                                        <p:cTn id="110"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35"/>
                  </p:tgtEl>
                </p:cond>
              </p:nextCondLst>
            </p:seq>
            <p:audio>
              <p:cMediaNode vol="80000">
                <p:cTn id="111" fill="hold" display="0">
                  <p:stCondLst>
                    <p:cond delay="indefinite"/>
                  </p:stCondLst>
                  <p:endCondLst>
                    <p:cond evt="onStopAudio" delay="0">
                      <p:tgtEl>
                        <p:sldTgt/>
                      </p:tgtEl>
                    </p:cond>
                  </p:endCondLst>
                </p:cTn>
                <p:tgtEl>
                  <p:spTgt spid="70"/>
                </p:tgtEl>
              </p:cMediaNode>
            </p:audio>
          </p:childTnLst>
        </p:cTn>
      </p:par>
    </p:tnLst>
    <p:bldLst>
      <p:bldP spid="31" grpId="0"/>
      <p:bldP spid="33" grpId="0" animBg="1"/>
      <p:bldP spid="33" grpId="1" animBg="1"/>
      <p:bldP spid="33" grpId="2" animBg="1"/>
      <p:bldP spid="44" grpId="0" animBg="1"/>
      <p:bldP spid="44" grpId="1" animBg="1"/>
      <p:bldP spid="45" grpId="0" animBg="1"/>
      <p:bldP spid="46" grpId="0" animBg="1"/>
      <p:bldP spid="47" grpId="0" animBg="1"/>
      <p:bldP spid="69" grpId="0" animBg="1"/>
      <p:bldP spid="6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 a.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6162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Bach tuyet\Bamb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339" flipH="1">
            <a:off x="9709859" y="3997351"/>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Bach tuyet\esquilo00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471667" flipH="1">
            <a:off x="7252515" y="4724688"/>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ch tuyet\767e08fbae2de8679fbba6d8cecba19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2524" flipH="1">
            <a:off x="2470377" y="4994982"/>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69796" y="-50340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78688" y="-7264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esktop\Bach tuyet\Bashful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9803297">
            <a:off x="4662465" y="4185817"/>
            <a:ext cx="1296959" cy="230922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38400" y="-710113"/>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080000" y="-63499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33600" y="-15494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2861564" y="1018028"/>
            <a:ext cx="6434464" cy="1077218"/>
          </a:xfrm>
          <a:prstGeom prst="rect">
            <a:avLst/>
          </a:prstGeom>
          <a:noFill/>
        </p:spPr>
        <p:txBody>
          <a:bodyPr wrap="square" rtlCol="0">
            <a:spAutoFit/>
          </a:bodyPr>
          <a:lstStyle/>
          <a:p>
            <a:pPr algn="ctr"/>
            <a:r>
              <a:rPr lang="vi-VN" sz="3200" b="1" dirty="0">
                <a:solidFill>
                  <a:schemeClr val="bg1"/>
                </a:solidFill>
                <a:latin typeface="Arial" panose="020B0604020202020204" pitchFamily="34" charset="0"/>
                <a:cs typeface="Arial" panose="020B0604020202020204" pitchFamily="34" charset="0"/>
              </a:rPr>
              <a:t>Nét nổi bật trong tín ngưỡng của cư dân Văn Lang, Âu Lạc là</a:t>
            </a:r>
            <a:endParaRPr lang="en-US" sz="3200" b="1" dirty="0">
              <a:solidFill>
                <a:schemeClr val="bg1"/>
              </a:solidFill>
              <a:latin typeface="Arial" panose="020B0604020202020204" pitchFamily="34" charset="0"/>
              <a:cs typeface="Arial" panose="020B0604020202020204" pitchFamily="34" charset="0"/>
            </a:endParaRPr>
          </a:p>
        </p:txBody>
      </p:sp>
      <p:pic>
        <p:nvPicPr>
          <p:cNvPr id="38"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176922" y="76200"/>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9" name="Explosion 1 38"/>
          <p:cNvSpPr/>
          <p:nvPr/>
        </p:nvSpPr>
        <p:spPr>
          <a:xfrm>
            <a:off x="6762548" y="3737303"/>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40" name="Rounded Rectangle 39"/>
          <p:cNvSpPr/>
          <p:nvPr/>
        </p:nvSpPr>
        <p:spPr>
          <a:xfrm>
            <a:off x="406401" y="2540277"/>
            <a:ext cx="2600740" cy="124270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A. thường xuyên tổ chức lễ hội lớn.</a:t>
            </a:r>
            <a:endParaRPr lang="en-US" sz="2400" b="1" dirty="0">
              <a:solidFill>
                <a:srgbClr val="002060"/>
              </a:solidFill>
              <a:latin typeface="Arial" panose="020B0604020202020204" pitchFamily="34" charset="0"/>
              <a:cs typeface="Arial" panose="020B0604020202020204" pitchFamily="34" charset="0"/>
            </a:endParaRPr>
          </a:p>
        </p:txBody>
      </p:sp>
      <p:sp>
        <p:nvSpPr>
          <p:cNvPr id="41" name="Rounded Rectangle 40"/>
          <p:cNvSpPr/>
          <p:nvPr/>
        </p:nvSpPr>
        <p:spPr>
          <a:xfrm>
            <a:off x="3454401" y="2574009"/>
            <a:ext cx="2600740" cy="124270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B. thờ cúng các lực lượng siêu nhiên.</a:t>
            </a:r>
            <a:endParaRPr lang="en-US" sz="2400" b="1" dirty="0">
              <a:solidFill>
                <a:srgbClr val="002060"/>
              </a:solidFill>
              <a:latin typeface="Arial" panose="020B0604020202020204" pitchFamily="34" charset="0"/>
              <a:cs typeface="Arial" panose="020B0604020202020204" pitchFamily="34" charset="0"/>
            </a:endParaRPr>
          </a:p>
        </p:txBody>
      </p:sp>
      <p:sp>
        <p:nvSpPr>
          <p:cNvPr id="42" name="Rounded Rectangle 41"/>
          <p:cNvSpPr/>
          <p:nvPr/>
        </p:nvSpPr>
        <p:spPr>
          <a:xfrm>
            <a:off x="6591755" y="2574009"/>
            <a:ext cx="2600740" cy="124270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C. có tục nhuộm răng, ăn trầu.</a:t>
            </a:r>
            <a:endParaRPr lang="en-US" sz="2400" b="1" dirty="0">
              <a:solidFill>
                <a:srgbClr val="002060"/>
              </a:solidFill>
              <a:latin typeface="Arial" panose="020B0604020202020204" pitchFamily="34" charset="0"/>
              <a:cs typeface="Arial" panose="020B0604020202020204" pitchFamily="34" charset="0"/>
            </a:endParaRPr>
          </a:p>
        </p:txBody>
      </p:sp>
      <p:sp>
        <p:nvSpPr>
          <p:cNvPr id="43" name="Rounded Rectangle 42"/>
          <p:cNvSpPr/>
          <p:nvPr/>
        </p:nvSpPr>
        <p:spPr>
          <a:xfrm>
            <a:off x="9347201" y="2540277"/>
            <a:ext cx="2600740" cy="124270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D. có tục hỏa táng người chết.</a:t>
            </a:r>
            <a:endParaRPr lang="en-US" sz="2400" b="1" dirty="0">
              <a:solidFill>
                <a:srgbClr val="002060"/>
              </a:solidFill>
              <a:latin typeface="Arial" panose="020B0604020202020204" pitchFamily="34" charset="0"/>
              <a:cs typeface="Arial" panose="020B0604020202020204" pitchFamily="34" charset="0"/>
            </a:endParaRPr>
          </a:p>
        </p:txBody>
      </p:sp>
      <p:pic>
        <p:nvPicPr>
          <p:cNvPr id="22" name="Picture 3" descr="C:\Users\ADMIN\Desktop\Bach tuyet\43ebd44d263606f876d42fd2f199ea61 (6).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85439" y="3782984"/>
            <a:ext cx="3072777" cy="442121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C:\Users\ADMIN\Desktop\Tai nguyen thiet ke tro choi\Bảng gỗ\Picture1 (2).png">
            <a:hlinkClick r:id="" action="ppaction://hlinkshowjump?jump=previousslide"/>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flipH="1">
            <a:off x="10160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times up"/>
          <p:cNvGrpSpPr/>
          <p:nvPr/>
        </p:nvGrpSpPr>
        <p:grpSpPr>
          <a:xfrm>
            <a:off x="1527843" y="177800"/>
            <a:ext cx="1009445" cy="500085"/>
            <a:chOff x="2989747" y="438150"/>
            <a:chExt cx="1572029" cy="683752"/>
          </a:xfrm>
        </p:grpSpPr>
        <p:sp>
          <p:nvSpPr>
            <p:cNvPr id="26" name="Rounded Rectangle 2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27" name="Rounded Rectangle 2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28"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3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46" name="Group 45">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4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52" name="Group 51">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58" name="Group 57">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sp>
        <p:nvSpPr>
          <p:cNvPr id="64"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5" name="Explosion 2 64"/>
          <p:cNvSpPr/>
          <p:nvPr/>
        </p:nvSpPr>
        <p:spPr>
          <a:xfrm>
            <a:off x="1586895" y="315894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Arial" panose="020B0604020202020204" pitchFamily="34" charset="0"/>
                <a:cs typeface="Arial" panose="020B0604020202020204" pitchFamily="34" charset="0"/>
              </a:rPr>
              <a:t>HẾT GIỜ</a:t>
            </a:r>
          </a:p>
        </p:txBody>
      </p:sp>
      <p:pic>
        <p:nvPicPr>
          <p:cNvPr id="66"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169091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anim calcmode="lin" valueType="num">
                                      <p:cBhvr>
                                        <p:cTn id="20" dur="1000" fill="hold"/>
                                        <p:tgtEl>
                                          <p:spTgt spid="40"/>
                                        </p:tgtEl>
                                        <p:attrNameLst>
                                          <p:attrName>ppt_x</p:attrName>
                                        </p:attrNameLst>
                                      </p:cBhvr>
                                      <p:tavLst>
                                        <p:tav tm="0">
                                          <p:val>
                                            <p:strVal val="#ppt_x"/>
                                          </p:val>
                                        </p:tav>
                                        <p:tav tm="100000">
                                          <p:val>
                                            <p:strVal val="#ppt_x"/>
                                          </p:val>
                                        </p:tav>
                                      </p:tavLst>
                                    </p:anim>
                                    <p:anim calcmode="lin" valueType="num">
                                      <p:cBhvr>
                                        <p:cTn id="2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000"/>
                                        <p:tgtEl>
                                          <p:spTgt spid="41"/>
                                        </p:tgtEl>
                                      </p:cBhvr>
                                    </p:animEffect>
                                    <p:anim calcmode="lin" valueType="num">
                                      <p:cBhvr>
                                        <p:cTn id="27" dur="1000" fill="hold"/>
                                        <p:tgtEl>
                                          <p:spTgt spid="41"/>
                                        </p:tgtEl>
                                        <p:attrNameLst>
                                          <p:attrName>ppt_x</p:attrName>
                                        </p:attrNameLst>
                                      </p:cBhvr>
                                      <p:tavLst>
                                        <p:tav tm="0">
                                          <p:val>
                                            <p:strVal val="#ppt_x"/>
                                          </p:val>
                                        </p:tav>
                                        <p:tav tm="100000">
                                          <p:val>
                                            <p:strVal val="#ppt_x"/>
                                          </p:val>
                                        </p:tav>
                                      </p:tavLst>
                                    </p:anim>
                                    <p:anim calcmode="lin" valueType="num">
                                      <p:cBhvr>
                                        <p:cTn id="2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anim calcmode="lin" valueType="num">
                                      <p:cBhvr>
                                        <p:cTn id="34" dur="1000" fill="hold"/>
                                        <p:tgtEl>
                                          <p:spTgt spid="42"/>
                                        </p:tgtEl>
                                        <p:attrNameLst>
                                          <p:attrName>ppt_x</p:attrName>
                                        </p:attrNameLst>
                                      </p:cBhvr>
                                      <p:tavLst>
                                        <p:tav tm="0">
                                          <p:val>
                                            <p:strVal val="#ppt_x"/>
                                          </p:val>
                                        </p:tav>
                                        <p:tav tm="100000">
                                          <p:val>
                                            <p:strVal val="#ppt_x"/>
                                          </p:val>
                                        </p:tav>
                                      </p:tavLst>
                                    </p:anim>
                                    <p:anim calcmode="lin" valueType="num">
                                      <p:cBhvr>
                                        <p:cTn id="3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1000"/>
                                        <p:tgtEl>
                                          <p:spTgt spid="43"/>
                                        </p:tgtEl>
                                      </p:cBhvr>
                                    </p:animEffect>
                                    <p:anim calcmode="lin" valueType="num">
                                      <p:cBhvr>
                                        <p:cTn id="41" dur="1000" fill="hold"/>
                                        <p:tgtEl>
                                          <p:spTgt spid="43"/>
                                        </p:tgtEl>
                                        <p:attrNameLst>
                                          <p:attrName>ppt_x</p:attrName>
                                        </p:attrNameLst>
                                      </p:cBhvr>
                                      <p:tavLst>
                                        <p:tav tm="0">
                                          <p:val>
                                            <p:strVal val="#ppt_x"/>
                                          </p:val>
                                        </p:tav>
                                        <p:tav tm="100000">
                                          <p:val>
                                            <p:strVal val="#ppt_x"/>
                                          </p:val>
                                        </p:tav>
                                      </p:tavLst>
                                    </p:anim>
                                    <p:anim calcmode="lin" valueType="num">
                                      <p:cBhvr>
                                        <p:cTn id="4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3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1031"/>
                                        </p:tgtEl>
                                        <p:attrNameLst>
                                          <p:attrName>r</p:attrName>
                                        </p:attrNameLst>
                                      </p:cBhvr>
                                    </p:animRot>
                                    <p:animRot by="-240000">
                                      <p:cBhvr>
                                        <p:cTn id="50" dur="600" fill="hold">
                                          <p:stCondLst>
                                            <p:cond delay="600"/>
                                          </p:stCondLst>
                                        </p:cTn>
                                        <p:tgtEl>
                                          <p:spTgt spid="1031"/>
                                        </p:tgtEl>
                                        <p:attrNameLst>
                                          <p:attrName>r</p:attrName>
                                        </p:attrNameLst>
                                      </p:cBhvr>
                                    </p:animRot>
                                    <p:animRot by="240000">
                                      <p:cBhvr>
                                        <p:cTn id="51" dur="600" fill="hold">
                                          <p:stCondLst>
                                            <p:cond delay="1200"/>
                                          </p:stCondLst>
                                        </p:cTn>
                                        <p:tgtEl>
                                          <p:spTgt spid="1031"/>
                                        </p:tgtEl>
                                        <p:attrNameLst>
                                          <p:attrName>r</p:attrName>
                                        </p:attrNameLst>
                                      </p:cBhvr>
                                    </p:animRot>
                                    <p:animRot by="-240000">
                                      <p:cBhvr>
                                        <p:cTn id="52" dur="600" fill="hold">
                                          <p:stCondLst>
                                            <p:cond delay="1800"/>
                                          </p:stCondLst>
                                        </p:cTn>
                                        <p:tgtEl>
                                          <p:spTgt spid="1031"/>
                                        </p:tgtEl>
                                        <p:attrNameLst>
                                          <p:attrName>r</p:attrName>
                                        </p:attrNameLst>
                                      </p:cBhvr>
                                    </p:animRot>
                                    <p:animRot by="120000">
                                      <p:cBhvr>
                                        <p:cTn id="53" dur="600" fill="hold">
                                          <p:stCondLst>
                                            <p:cond delay="2400"/>
                                          </p:stCondLst>
                                        </p:cTn>
                                        <p:tgtEl>
                                          <p:spTgt spid="1031"/>
                                        </p:tgtEl>
                                        <p:attrNameLst>
                                          <p:attrName>r</p:attrName>
                                        </p:attrNameLst>
                                      </p:cBhvr>
                                    </p:animRot>
                                  </p:childTnLst>
                                </p:cTn>
                              </p:par>
                            </p:childTnLst>
                          </p:cTn>
                        </p:par>
                      </p:childTnLst>
                    </p:cTn>
                  </p:par>
                </p:childTnLst>
              </p:cTn>
              <p:nextCondLst>
                <p:cond evt="onClick" delay="0">
                  <p:tgtEl>
                    <p:spTgt spid="40"/>
                  </p:tgtEl>
                </p:cond>
              </p:nextCondLst>
            </p:seq>
            <p:seq concurrent="1" nextAc="seek">
              <p:cTn id="54" restart="whenNotActive" fill="hold" evtFilter="cancelBubble" nodeType="interactiveSeq">
                <p:stCondLst>
                  <p:cond evt="onClick" delay="0">
                    <p:tgtEl>
                      <p:spTgt spid="41"/>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50"/>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5595" fill="hold"/>
                                        <p:tgtEl>
                                          <p:spTgt spid="66"/>
                                        </p:tgtEl>
                                      </p:cBhvr>
                                    </p:cmd>
                                  </p:childTnLst>
                                </p:cTn>
                              </p:par>
                              <p:par>
                                <p:cTn id="61" presetID="21" presetClass="emph" presetSubtype="0" repeatCount="indefinite" fill="hold" grpId="1" nodeType="withEffect">
                                  <p:stCondLst>
                                    <p:cond delay="0"/>
                                  </p:stCondLst>
                                  <p:childTnLst>
                                    <p:animClr clrSpc="hsl" dir="cw">
                                      <p:cBhvr override="childStyle">
                                        <p:cTn id="62" dur="500" fill="hold"/>
                                        <p:tgtEl>
                                          <p:spTgt spid="41"/>
                                        </p:tgtEl>
                                        <p:attrNameLst>
                                          <p:attrName>style.color</p:attrName>
                                        </p:attrNameLst>
                                      </p:cBhvr>
                                      <p:by>
                                        <p:hsl h="7200000" s="0" l="0"/>
                                      </p:by>
                                    </p:animClr>
                                    <p:animClr clrSpc="hsl" dir="cw">
                                      <p:cBhvr>
                                        <p:cTn id="63" dur="500" fill="hold"/>
                                        <p:tgtEl>
                                          <p:spTgt spid="41"/>
                                        </p:tgtEl>
                                        <p:attrNameLst>
                                          <p:attrName>fillcolor</p:attrName>
                                        </p:attrNameLst>
                                      </p:cBhvr>
                                      <p:by>
                                        <p:hsl h="7200000" s="0" l="0"/>
                                      </p:by>
                                    </p:animClr>
                                    <p:animClr clrSpc="hsl" dir="cw">
                                      <p:cBhvr>
                                        <p:cTn id="64" dur="500" fill="hold"/>
                                        <p:tgtEl>
                                          <p:spTgt spid="41"/>
                                        </p:tgtEl>
                                        <p:attrNameLst>
                                          <p:attrName>stroke.color</p:attrName>
                                        </p:attrNameLst>
                                      </p:cBhvr>
                                      <p:by>
                                        <p:hsl h="7200000" s="0" l="0"/>
                                      </p:by>
                                    </p:animClr>
                                    <p:set>
                                      <p:cBhvr>
                                        <p:cTn id="65" dur="500" fill="hold"/>
                                        <p:tgtEl>
                                          <p:spTgt spid="41"/>
                                        </p:tgtEl>
                                        <p:attrNameLst>
                                          <p:attrName>fill.type</p:attrName>
                                        </p:attrNameLst>
                                      </p:cBhvr>
                                      <p:to>
                                        <p:strVal val="solid"/>
                                      </p:to>
                                    </p:set>
                                  </p:childTnLst>
                                </p:cTn>
                              </p:par>
                              <p:par>
                                <p:cTn id="66" presetID="32" presetClass="emph" presetSubtype="0" repeatCount="indefinite" fill="hold" nodeType="withEffect">
                                  <p:stCondLst>
                                    <p:cond delay="0"/>
                                  </p:stCondLst>
                                  <p:childTnLst>
                                    <p:animRot by="120000">
                                      <p:cBhvr>
                                        <p:cTn id="67" dur="200" fill="hold">
                                          <p:stCondLst>
                                            <p:cond delay="0"/>
                                          </p:stCondLst>
                                        </p:cTn>
                                        <p:tgtEl>
                                          <p:spTgt spid="2050"/>
                                        </p:tgtEl>
                                        <p:attrNameLst>
                                          <p:attrName>r</p:attrName>
                                        </p:attrNameLst>
                                      </p:cBhvr>
                                    </p:animRot>
                                    <p:animRot by="-240000">
                                      <p:cBhvr>
                                        <p:cTn id="68" dur="400" fill="hold">
                                          <p:stCondLst>
                                            <p:cond delay="400"/>
                                          </p:stCondLst>
                                        </p:cTn>
                                        <p:tgtEl>
                                          <p:spTgt spid="2050"/>
                                        </p:tgtEl>
                                        <p:attrNameLst>
                                          <p:attrName>r</p:attrName>
                                        </p:attrNameLst>
                                      </p:cBhvr>
                                    </p:animRot>
                                    <p:animRot by="240000">
                                      <p:cBhvr>
                                        <p:cTn id="69" dur="400" fill="hold">
                                          <p:stCondLst>
                                            <p:cond delay="800"/>
                                          </p:stCondLst>
                                        </p:cTn>
                                        <p:tgtEl>
                                          <p:spTgt spid="2050"/>
                                        </p:tgtEl>
                                        <p:attrNameLst>
                                          <p:attrName>r</p:attrName>
                                        </p:attrNameLst>
                                      </p:cBhvr>
                                    </p:animRot>
                                    <p:animRot by="-240000">
                                      <p:cBhvr>
                                        <p:cTn id="70" dur="400" fill="hold">
                                          <p:stCondLst>
                                            <p:cond delay="1200"/>
                                          </p:stCondLst>
                                        </p:cTn>
                                        <p:tgtEl>
                                          <p:spTgt spid="2050"/>
                                        </p:tgtEl>
                                        <p:attrNameLst>
                                          <p:attrName>r</p:attrName>
                                        </p:attrNameLst>
                                      </p:cBhvr>
                                    </p:animRot>
                                    <p:animRot by="120000">
                                      <p:cBhvr>
                                        <p:cTn id="71" dur="400" fill="hold">
                                          <p:stCondLst>
                                            <p:cond delay="1600"/>
                                          </p:stCondLst>
                                        </p:cTn>
                                        <p:tgtEl>
                                          <p:spTgt spid="2050"/>
                                        </p:tgtEl>
                                        <p:attrNameLst>
                                          <p:attrName>r</p:attrName>
                                        </p:attrNameLst>
                                      </p:cBhvr>
                                    </p:animRot>
                                  </p:childTnLst>
                                </p:cTn>
                              </p:par>
                              <p:par>
                                <p:cTn id="72" presetID="1"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childTnLst>
                                </p:cTn>
                              </p:par>
                              <p:par>
                                <p:cTn id="74" presetID="26" presetClass="emph" presetSubtype="0" repeatCount="3000" fill="hold" grpId="1" nodeType="withEffect">
                                  <p:stCondLst>
                                    <p:cond delay="0"/>
                                  </p:stCondLst>
                                  <p:childTnLst>
                                    <p:animEffect transition="out" filter="fade">
                                      <p:cBhvr>
                                        <p:cTn id="75" dur="500" tmFilter="0, 0; .2, .5; .8, .5; 1, 0"/>
                                        <p:tgtEl>
                                          <p:spTgt spid="39"/>
                                        </p:tgtEl>
                                      </p:cBhvr>
                                    </p:animEffect>
                                    <p:animScale>
                                      <p:cBhvr>
                                        <p:cTn id="76" dur="250" autoRev="1" fill="hold"/>
                                        <p:tgtEl>
                                          <p:spTgt spid="39"/>
                                        </p:tgtEl>
                                      </p:cBhvr>
                                      <p:by x="105000" y="105000"/>
                                    </p:animScale>
                                  </p:childTnLst>
                                </p:cTn>
                              </p:par>
                              <p:par>
                                <p:cTn id="77" presetID="1" presetClass="exit" presetSubtype="0" fill="hold" grpId="2" nodeType="withEffect">
                                  <p:stCondLst>
                                    <p:cond delay="2500"/>
                                  </p:stCondLst>
                                  <p:childTnLst>
                                    <p:set>
                                      <p:cBhvr>
                                        <p:cTn id="78"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79" restart="whenNotActive" fill="hold" evtFilter="cancelBubble" nodeType="interactiveSeq">
                <p:stCondLst>
                  <p:cond evt="onClick" delay="0">
                    <p:tgtEl>
                      <p:spTgt spid="42"/>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1030"/>
                                        </p:tgtEl>
                                        <p:attrNameLst>
                                          <p:attrName>style.visibility</p:attrName>
                                        </p:attrNameLst>
                                      </p:cBhvr>
                                      <p:to>
                                        <p:strVal val="visible"/>
                                      </p:to>
                                    </p:set>
                                  </p:childTnLst>
                                </p:cTn>
                              </p:par>
                              <p:par>
                                <p:cTn id="84" presetID="32" presetClass="emph" presetSubtype="0" repeatCount="indefinite" fill="hold" nodeType="withEffect">
                                  <p:stCondLst>
                                    <p:cond delay="0"/>
                                  </p:stCondLst>
                                  <p:childTnLst>
                                    <p:animRot by="120000">
                                      <p:cBhvr>
                                        <p:cTn id="85" dur="300" fill="hold">
                                          <p:stCondLst>
                                            <p:cond delay="0"/>
                                          </p:stCondLst>
                                        </p:cTn>
                                        <p:tgtEl>
                                          <p:spTgt spid="1030"/>
                                        </p:tgtEl>
                                        <p:attrNameLst>
                                          <p:attrName>r</p:attrName>
                                        </p:attrNameLst>
                                      </p:cBhvr>
                                    </p:animRot>
                                    <p:animRot by="-240000">
                                      <p:cBhvr>
                                        <p:cTn id="86" dur="600" fill="hold">
                                          <p:stCondLst>
                                            <p:cond delay="600"/>
                                          </p:stCondLst>
                                        </p:cTn>
                                        <p:tgtEl>
                                          <p:spTgt spid="1030"/>
                                        </p:tgtEl>
                                        <p:attrNameLst>
                                          <p:attrName>r</p:attrName>
                                        </p:attrNameLst>
                                      </p:cBhvr>
                                    </p:animRot>
                                    <p:animRot by="240000">
                                      <p:cBhvr>
                                        <p:cTn id="87" dur="600" fill="hold">
                                          <p:stCondLst>
                                            <p:cond delay="1200"/>
                                          </p:stCondLst>
                                        </p:cTn>
                                        <p:tgtEl>
                                          <p:spTgt spid="1030"/>
                                        </p:tgtEl>
                                        <p:attrNameLst>
                                          <p:attrName>r</p:attrName>
                                        </p:attrNameLst>
                                      </p:cBhvr>
                                    </p:animRot>
                                    <p:animRot by="-240000">
                                      <p:cBhvr>
                                        <p:cTn id="88" dur="600" fill="hold">
                                          <p:stCondLst>
                                            <p:cond delay="1800"/>
                                          </p:stCondLst>
                                        </p:cTn>
                                        <p:tgtEl>
                                          <p:spTgt spid="1030"/>
                                        </p:tgtEl>
                                        <p:attrNameLst>
                                          <p:attrName>r</p:attrName>
                                        </p:attrNameLst>
                                      </p:cBhvr>
                                    </p:animRot>
                                    <p:animRot by="120000">
                                      <p:cBhvr>
                                        <p:cTn id="89" dur="600" fill="hold">
                                          <p:stCondLst>
                                            <p:cond delay="2400"/>
                                          </p:stCondLst>
                                        </p:cTn>
                                        <p:tgtEl>
                                          <p:spTgt spid="1030"/>
                                        </p:tgtEl>
                                        <p:attrNameLst>
                                          <p:attrName>r</p:attrName>
                                        </p:attrNameLst>
                                      </p:cBhvr>
                                    </p:animRot>
                                  </p:childTnLst>
                                </p:cTn>
                              </p:par>
                            </p:childTnLst>
                          </p:cTn>
                        </p:par>
                      </p:childTnLst>
                    </p:cTn>
                  </p:par>
                </p:childTnLst>
              </p:cTn>
              <p:nextCondLst>
                <p:cond evt="onClick" delay="0">
                  <p:tgtEl>
                    <p:spTgt spid="42"/>
                  </p:tgtEl>
                </p:cond>
              </p:nextCondLst>
            </p:seq>
            <p:seq concurrent="1" nextAc="seek">
              <p:cTn id="90" restart="whenNotActive" fill="hold" evtFilter="cancelBubble" nodeType="interactiveSeq">
                <p:stCondLst>
                  <p:cond evt="onClick" delay="0">
                    <p:tgtEl>
                      <p:spTgt spid="43"/>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029"/>
                                        </p:tgtEl>
                                        <p:attrNameLst>
                                          <p:attrName>style.visibility</p:attrName>
                                        </p:attrNameLst>
                                      </p:cBhvr>
                                      <p:to>
                                        <p:strVal val="visible"/>
                                      </p:to>
                                    </p:set>
                                  </p:childTnLst>
                                </p:cTn>
                              </p:par>
                              <p:par>
                                <p:cTn id="95" presetID="32" presetClass="emph" presetSubtype="0" repeatCount="indefinite" fill="hold" nodeType="withEffect">
                                  <p:stCondLst>
                                    <p:cond delay="0"/>
                                  </p:stCondLst>
                                  <p:childTnLst>
                                    <p:animRot by="120000">
                                      <p:cBhvr>
                                        <p:cTn id="96" dur="300" fill="hold">
                                          <p:stCondLst>
                                            <p:cond delay="0"/>
                                          </p:stCondLst>
                                        </p:cTn>
                                        <p:tgtEl>
                                          <p:spTgt spid="1029"/>
                                        </p:tgtEl>
                                        <p:attrNameLst>
                                          <p:attrName>r</p:attrName>
                                        </p:attrNameLst>
                                      </p:cBhvr>
                                    </p:animRot>
                                    <p:animRot by="-240000">
                                      <p:cBhvr>
                                        <p:cTn id="97" dur="600" fill="hold">
                                          <p:stCondLst>
                                            <p:cond delay="600"/>
                                          </p:stCondLst>
                                        </p:cTn>
                                        <p:tgtEl>
                                          <p:spTgt spid="1029"/>
                                        </p:tgtEl>
                                        <p:attrNameLst>
                                          <p:attrName>r</p:attrName>
                                        </p:attrNameLst>
                                      </p:cBhvr>
                                    </p:animRot>
                                    <p:animRot by="240000">
                                      <p:cBhvr>
                                        <p:cTn id="98" dur="600" fill="hold">
                                          <p:stCondLst>
                                            <p:cond delay="1200"/>
                                          </p:stCondLst>
                                        </p:cTn>
                                        <p:tgtEl>
                                          <p:spTgt spid="1029"/>
                                        </p:tgtEl>
                                        <p:attrNameLst>
                                          <p:attrName>r</p:attrName>
                                        </p:attrNameLst>
                                      </p:cBhvr>
                                    </p:animRot>
                                    <p:animRot by="-240000">
                                      <p:cBhvr>
                                        <p:cTn id="99" dur="600" fill="hold">
                                          <p:stCondLst>
                                            <p:cond delay="1800"/>
                                          </p:stCondLst>
                                        </p:cTn>
                                        <p:tgtEl>
                                          <p:spTgt spid="1029"/>
                                        </p:tgtEl>
                                        <p:attrNameLst>
                                          <p:attrName>r</p:attrName>
                                        </p:attrNameLst>
                                      </p:cBhvr>
                                    </p:animRot>
                                    <p:animRot by="120000">
                                      <p:cBhvr>
                                        <p:cTn id="100" dur="600" fill="hold">
                                          <p:stCondLst>
                                            <p:cond delay="2400"/>
                                          </p:stCondLst>
                                        </p:cTn>
                                        <p:tgtEl>
                                          <p:spTgt spid="1029"/>
                                        </p:tgtEl>
                                        <p:attrNameLst>
                                          <p:attrName>r</p:attrName>
                                        </p:attrNameLst>
                                      </p:cBhvr>
                                    </p:animRot>
                                  </p:childTnLst>
                                </p:cTn>
                              </p:par>
                            </p:childTnLst>
                          </p:cTn>
                        </p:par>
                      </p:childTnLst>
                    </p:cTn>
                  </p:par>
                </p:childTnLst>
              </p:cTn>
              <p:nextCondLst>
                <p:cond evt="onClick" delay="0">
                  <p:tgtEl>
                    <p:spTgt spid="43"/>
                  </p:tgtEl>
                </p:cond>
              </p:nextCondLst>
            </p:seq>
            <p:seq concurrent="1" nextAc="seek">
              <p:cTn id="101" restart="whenNotActive" fill="hold" evtFilter="cancelBubble" nodeType="interactiveSeq">
                <p:stCondLst>
                  <p:cond evt="onClick" delay="0">
                    <p:tgtEl>
                      <p:spTgt spid="25"/>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5000" fill="hold"/>
                                        <p:tgtEl>
                                          <p:spTgt spid="28"/>
                                        </p:tgtEl>
                                        <p:attrNameLst>
                                          <p:attrName>r</p:attrName>
                                        </p:attrNameLst>
                                      </p:cBhvr>
                                    </p:animRot>
                                  </p:childTnLst>
                                </p:cTn>
                              </p:par>
                            </p:childTnLst>
                          </p:cTn>
                        </p:par>
                        <p:par>
                          <p:cTn id="106" fill="hold">
                            <p:stCondLst>
                              <p:cond delay="15000"/>
                            </p:stCondLst>
                            <p:childTnLst>
                              <p:par>
                                <p:cTn id="107" presetID="1" presetClass="entr" presetSubtype="0" fill="hold" grpId="0" nodeType="afterEffect">
                                  <p:stCondLst>
                                    <p:cond delay="0"/>
                                  </p:stCondLst>
                                  <p:childTnLst>
                                    <p:set>
                                      <p:cBhvr>
                                        <p:cTn id="108" dur="1" fill="hold">
                                          <p:stCondLst>
                                            <p:cond delay="0"/>
                                          </p:stCondLst>
                                        </p:cTn>
                                        <p:tgtEl>
                                          <p:spTgt spid="65"/>
                                        </p:tgtEl>
                                        <p:attrNameLst>
                                          <p:attrName>style.visibility</p:attrName>
                                        </p:attrNameLst>
                                      </p:cBhvr>
                                      <p:to>
                                        <p:strVal val="visible"/>
                                      </p:to>
                                    </p:set>
                                  </p:childTnLst>
                                </p:cTn>
                              </p:par>
                              <p:par>
                                <p:cTn id="109" presetID="1" presetClass="exit" presetSubtype="0" fill="hold" grpId="1" nodeType="withEffect">
                                  <p:stCondLst>
                                    <p:cond delay="2000"/>
                                  </p:stCondLst>
                                  <p:childTnLst>
                                    <p:set>
                                      <p:cBhvr>
                                        <p:cTn id="110"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audio>
              <p:cMediaNode vol="80000">
                <p:cTn id="111" fill="hold" display="0">
                  <p:stCondLst>
                    <p:cond delay="indefinite"/>
                  </p:stCondLst>
                  <p:endCondLst>
                    <p:cond evt="onStopAudio" delay="0">
                      <p:tgtEl>
                        <p:sldTgt/>
                      </p:tgtEl>
                    </p:cond>
                  </p:endCondLst>
                </p:cTn>
                <p:tgtEl>
                  <p:spTgt spid="66"/>
                </p:tgtEl>
              </p:cMediaNode>
            </p:audio>
          </p:childTnLst>
        </p:cTn>
      </p:par>
    </p:tnLst>
    <p:bldLst>
      <p:bldP spid="37" grpId="0"/>
      <p:bldP spid="39" grpId="0" animBg="1"/>
      <p:bldP spid="39" grpId="1" animBg="1"/>
      <p:bldP spid="39" grpId="2" animBg="1"/>
      <p:bldP spid="40" grpId="0" animBg="1"/>
      <p:bldP spid="41" grpId="0" animBg="1"/>
      <p:bldP spid="41" grpId="1" animBg="1"/>
      <p:bldP spid="42" grpId="0" animBg="1"/>
      <p:bldP spid="43" grpId="0" animBg="1"/>
      <p:bldP spid="65" grpId="0" animBg="1"/>
      <p:bldP spid="6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E0EF8B-8C08-5D40-CF25-DACA978B6D55}"/>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5FB7726-C6A8-44D0-B179-A65DE454D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landscape with mountains and sun&#10;&#10;Description automatically generated">
            <a:extLst>
              <a:ext uri="{FF2B5EF4-FFF2-40B4-BE49-F238E27FC236}">
                <a16:creationId xmlns:a16="http://schemas.microsoft.com/office/drawing/2014/main" id="{A94585CD-77A8-B4FF-BBC1-DEF92FDBAE1A}"/>
              </a:ext>
            </a:extLst>
          </p:cNvPr>
          <p:cNvPicPr>
            <a:picLocks noChangeAspect="1"/>
          </p:cNvPicPr>
          <p:nvPr/>
        </p:nvPicPr>
        <p:blipFill rotWithShape="1">
          <a:blip r:embed="rId2">
            <a:extLst>
              <a:ext uri="{28A0092B-C50C-407E-A947-70E740481C1C}">
                <a14:useLocalDpi xmlns:a14="http://schemas.microsoft.com/office/drawing/2010/main" val="0"/>
              </a:ext>
            </a:extLst>
          </a:blip>
          <a:srcRect t="4415" b="15798"/>
          <a:stretch/>
        </p:blipFill>
        <p:spPr>
          <a:xfrm>
            <a:off x="1" y="10"/>
            <a:ext cx="12192000" cy="6857989"/>
          </a:xfrm>
          <a:prstGeom prst="rect">
            <a:avLst/>
          </a:prstGeom>
        </p:spPr>
      </p:pic>
      <p:sp>
        <p:nvSpPr>
          <p:cNvPr id="15" name="TextBox 14">
            <a:extLst>
              <a:ext uri="{FF2B5EF4-FFF2-40B4-BE49-F238E27FC236}">
                <a16:creationId xmlns:a16="http://schemas.microsoft.com/office/drawing/2014/main" id="{8297B38E-FC50-C4BE-7712-506256E9AE1C}"/>
              </a:ext>
            </a:extLst>
          </p:cNvPr>
          <p:cNvSpPr txBox="1">
            <a:spLocks noChangeArrowheads="1"/>
          </p:cNvSpPr>
          <p:nvPr/>
        </p:nvSpPr>
        <p:spPr bwMode="auto">
          <a:xfrm>
            <a:off x="3631530" y="234233"/>
            <a:ext cx="49289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200" b="1" dirty="0">
                <a:solidFill>
                  <a:srgbClr val="C00000"/>
                </a:solidFill>
                <a:latin typeface="Times New Roman" panose="02020603050405020304" pitchFamily="18" charset="0"/>
                <a:cs typeface="Times New Roman" panose="02020603050405020304" pitchFamily="18" charset="0"/>
              </a:rPr>
              <a:t>I. ĐỜI SỐNG VẬT CHẤT</a:t>
            </a:r>
            <a:endParaRPr lang="en-US" altLang="en-US" sz="3200" dirty="0">
              <a:solidFill>
                <a:srgbClr val="C00000"/>
              </a:solidFill>
              <a:latin typeface="Arial" panose="020B0604020202020204" pitchFamily="34" charset="0"/>
            </a:endParaRPr>
          </a:p>
        </p:txBody>
      </p:sp>
      <p:sp>
        <p:nvSpPr>
          <p:cNvPr id="16" name="TextBox 15">
            <a:extLst>
              <a:ext uri="{FF2B5EF4-FFF2-40B4-BE49-F238E27FC236}">
                <a16:creationId xmlns:a16="http://schemas.microsoft.com/office/drawing/2014/main" id="{AB2B1055-E0DF-F42B-2DFD-7B136BDC0C93}"/>
              </a:ext>
            </a:extLst>
          </p:cNvPr>
          <p:cNvSpPr txBox="1">
            <a:spLocks noChangeArrowheads="1"/>
          </p:cNvSpPr>
          <p:nvPr/>
        </p:nvSpPr>
        <p:spPr bwMode="auto">
          <a:xfrm>
            <a:off x="984584" y="802321"/>
            <a:ext cx="1022283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r>
              <a:rPr lang="en-US" altLang="en-US" sz="2800" dirty="0">
                <a:latin typeface="Times New Roman" panose="02020603050405020304" pitchFamily="18" charset="0"/>
                <a:cs typeface="Times New Roman" panose="02020603050405020304" pitchFamily="18" charset="0"/>
              </a:rPr>
              <a:t>Quan </a:t>
            </a:r>
            <a:r>
              <a:rPr lang="en-US" altLang="en-US" sz="2800" dirty="0" err="1">
                <a:latin typeface="Times New Roman" panose="02020603050405020304" pitchFamily="18" charset="0"/>
                <a:cs typeface="Times New Roman" panose="02020603050405020304" pitchFamily="18" charset="0"/>
              </a:rPr>
              <a:t>sát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15.1 </a:t>
            </a:r>
            <a:r>
              <a:rPr lang="en-US" altLang="en-US" sz="2800" dirty="0" err="1">
                <a:latin typeface="Times New Roman" panose="02020603050405020304" pitchFamily="18" charset="0"/>
                <a:cs typeface="Times New Roman" panose="02020603050405020304" pitchFamily="18" charset="0"/>
              </a:rPr>
              <a:t>đến</a:t>
            </a:r>
            <a:r>
              <a:rPr lang="en-US" altLang="en-US" sz="2800" dirty="0">
                <a:latin typeface="Times New Roman" panose="02020603050405020304" pitchFamily="18" charset="0"/>
                <a:cs typeface="Times New Roman" panose="02020603050405020304" pitchFamily="18" charset="0"/>
              </a:rPr>
              <a:t> 15. 7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thông</a:t>
            </a:r>
            <a:r>
              <a:rPr lang="en-US" altLang="en-US" sz="2800" dirty="0">
                <a:latin typeface="Times New Roman" panose="02020603050405020304" pitchFamily="18" charset="0"/>
                <a:cs typeface="Times New Roman" panose="02020603050405020304" pitchFamily="18" charset="0"/>
              </a:rPr>
              <a:t> tin </a:t>
            </a: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SGK, </a:t>
            </a:r>
            <a:r>
              <a:rPr lang="en-US" altLang="en-US" sz="2800" dirty="0" err="1">
                <a:latin typeface="Times New Roman" panose="02020603050405020304" pitchFamily="18" charset="0"/>
                <a:cs typeface="Times New Roman" panose="02020603050405020304" pitchFamily="18" charset="0"/>
              </a:rPr>
              <a:t>em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hãy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dùng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bút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gạch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dưới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nét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chính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sống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vật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dân</a:t>
            </a:r>
            <a:r>
              <a:rPr lang="en-US" altLang="en-US" sz="2800" dirty="0">
                <a:latin typeface="Times New Roman" panose="02020603050405020304" pitchFamily="18" charset="0"/>
                <a:cs typeface="Times New Roman" panose="02020603050405020304" pitchFamily="18" charset="0"/>
              </a:rPr>
              <a:t> Văn Lang, </a:t>
            </a:r>
            <a:r>
              <a:rPr lang="en-US" altLang="en-US" sz="2800" dirty="0" err="1">
                <a:latin typeface="Times New Roman" panose="02020603050405020304" pitchFamily="18" charset="0"/>
                <a:cs typeface="Times New Roman" panose="02020603050405020304" pitchFamily="18" charset="0"/>
              </a:rPr>
              <a:t>Âu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hiện</a:t>
            </a:r>
            <a:r>
              <a:rPr lang="en-US" altLang="en-US" sz="2800" dirty="0">
                <a:latin typeface="Times New Roman" panose="02020603050405020304" pitchFamily="18" charset="0"/>
                <a:cs typeface="Times New Roman" panose="02020603050405020304" pitchFamily="18" charset="0"/>
              </a:rPr>
              <a:t> qua </a:t>
            </a:r>
            <a:r>
              <a:rPr lang="en-US" altLang="en-US" sz="2800" dirty="0" err="1">
                <a:latin typeface="Times New Roman" panose="02020603050405020304" pitchFamily="18" charset="0"/>
                <a:cs typeface="Times New Roman" panose="02020603050405020304" pitchFamily="18" charset="0"/>
              </a:rPr>
              <a:t>mặt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trống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Ngọc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Lũ</a:t>
            </a:r>
            <a:r>
              <a:rPr lang="en-US" altLang="en-US" sz="2800" dirty="0">
                <a:latin typeface="Times New Roman" panose="02020603050405020304" pitchFamily="18" charset="0"/>
                <a:cs typeface="Times New Roman" panose="02020603050405020304" pitchFamily="18" charset="0"/>
              </a:rPr>
              <a:t>.</a:t>
            </a:r>
          </a:p>
        </p:txBody>
      </p:sp>
      <p:pic>
        <p:nvPicPr>
          <p:cNvPr id="17" name="Picture 1">
            <a:extLst>
              <a:ext uri="{FF2B5EF4-FFF2-40B4-BE49-F238E27FC236}">
                <a16:creationId xmlns:a16="http://schemas.microsoft.com/office/drawing/2014/main" id="{6A1D066E-5945-6CF0-B134-4EFB86BBE2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0753" y="2267526"/>
            <a:ext cx="9450494" cy="452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48710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Bach tuyet\Bamb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55339" flipH="1">
            <a:off x="3835675" y="406336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Bach tuyet\esquilo00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71667" flipH="1">
            <a:off x="10368615" y="4415267"/>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Bach tuyet\767e08fbae2de8679fbba6d8cecba19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2524" flipH="1">
            <a:off x="8504048" y="4385149"/>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Bach tuyet\43ebd44d263606f876d42fd2f199ea61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6022" y1="33071" x2="71505" y2="40157"/>
                      </a14:backgroundRemoval>
                    </a14:imgEffect>
                  </a14:imgLayer>
                </a14:imgProps>
              </a:ext>
              <a:ext uri="{28A0092B-C50C-407E-A947-70E740481C1C}">
                <a14:useLocalDpi xmlns:a14="http://schemas.microsoft.com/office/drawing/2010/main" val="0"/>
              </a:ext>
            </a:extLst>
          </a:blip>
          <a:srcRect/>
          <a:stretch>
            <a:fillRect/>
          </a:stretch>
        </p:blipFill>
        <p:spPr bwMode="auto">
          <a:xfrm rot="20483591" flipH="1">
            <a:off x="5873242" y="3818719"/>
            <a:ext cx="1789713" cy="24138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625600" y="-65702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39375" y="-1222614"/>
            <a:ext cx="7213600" cy="830921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57600" y="-624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65702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C:\Users\ADMIN\Desktop\Tai nguyen thiet ke tro choi\Bảng gỗ\wooden-blank-sign-clipart-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35200" y="-19558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3200325" y="542403"/>
            <a:ext cx="5892800" cy="1077218"/>
          </a:xfrm>
          <a:prstGeom prst="rect">
            <a:avLst/>
          </a:prstGeom>
          <a:noFill/>
        </p:spPr>
        <p:txBody>
          <a:bodyPr wrap="square" rtlCol="0">
            <a:spAutoFit/>
          </a:bodyPr>
          <a:lstStyle/>
          <a:p>
            <a:pPr algn="ctr"/>
            <a:r>
              <a:rPr lang="vi-VN" sz="3200" b="1" dirty="0">
                <a:solidFill>
                  <a:schemeClr val="bg1"/>
                </a:solidFill>
                <a:latin typeface="Arial" panose="020B0604020202020204" pitchFamily="34" charset="0"/>
                <a:cs typeface="Arial" panose="020B0604020202020204" pitchFamily="34" charset="0"/>
              </a:rPr>
              <a:t>Người Văn Lang, Âu Lạc tạo ra vải may váy, áo… từ nghề</a:t>
            </a:r>
            <a:endParaRPr lang="en-US" sz="3200" b="1" dirty="0">
              <a:solidFill>
                <a:schemeClr val="bg1"/>
              </a:solidFill>
              <a:latin typeface="Arial" panose="020B0604020202020204" pitchFamily="34" charset="0"/>
              <a:cs typeface="Arial" panose="020B0604020202020204" pitchFamily="34" charset="0"/>
            </a:endParaRPr>
          </a:p>
        </p:txBody>
      </p:sp>
      <p:pic>
        <p:nvPicPr>
          <p:cNvPr id="47" name="Picture 11" descr="C:\Users\ADMIN\Desktop\Tai nguyen thiet ke tro choi\Bảng gỗ\Picture1 (2).png">
            <a:hlinkClick r:id="" action="ppaction://hlinkshowjump?jump=nextslide"/>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270067" y="550174"/>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48" name="Explosion 1 47"/>
          <p:cNvSpPr/>
          <p:nvPr/>
        </p:nvSpPr>
        <p:spPr>
          <a:xfrm>
            <a:off x="5250697" y="4439014"/>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49" name="Rounded Rectangle 48"/>
          <p:cNvSpPr/>
          <p:nvPr/>
        </p:nvSpPr>
        <p:spPr>
          <a:xfrm>
            <a:off x="660400" y="207009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A. trồng khoai đậu.</a:t>
            </a:r>
            <a:endParaRPr lang="en-US" sz="2400" b="1" dirty="0">
              <a:solidFill>
                <a:srgbClr val="002060"/>
              </a:solidFill>
              <a:latin typeface="Arial" panose="020B0604020202020204" pitchFamily="34" charset="0"/>
              <a:cs typeface="Arial" panose="020B0604020202020204" pitchFamily="34" charset="0"/>
            </a:endParaRPr>
          </a:p>
        </p:txBody>
      </p:sp>
      <p:sp>
        <p:nvSpPr>
          <p:cNvPr id="50" name="Rounded Rectangle 49"/>
          <p:cNvSpPr/>
          <p:nvPr/>
        </p:nvSpPr>
        <p:spPr>
          <a:xfrm>
            <a:off x="3708400" y="210382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B. trồng dâu nuôi tằm.</a:t>
            </a:r>
            <a:endParaRPr lang="en-US" sz="2400" b="1" dirty="0">
              <a:solidFill>
                <a:srgbClr val="002060"/>
              </a:solidFill>
              <a:latin typeface="Arial" panose="020B0604020202020204" pitchFamily="34" charset="0"/>
              <a:cs typeface="Arial" panose="020B0604020202020204" pitchFamily="34" charset="0"/>
            </a:endParaRPr>
          </a:p>
        </p:txBody>
      </p:sp>
      <p:sp>
        <p:nvSpPr>
          <p:cNvPr id="51" name="Rounded Rectangle 50"/>
          <p:cNvSpPr/>
          <p:nvPr/>
        </p:nvSpPr>
        <p:spPr>
          <a:xfrm>
            <a:off x="6845755" y="210382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C. trồng lúa nước.</a:t>
            </a:r>
            <a:endParaRPr lang="en-US" sz="2400" b="1" dirty="0">
              <a:solidFill>
                <a:srgbClr val="002060"/>
              </a:solidFill>
              <a:latin typeface="Arial" panose="020B0604020202020204" pitchFamily="34" charset="0"/>
              <a:cs typeface="Arial" panose="020B0604020202020204" pitchFamily="34" charset="0"/>
            </a:endParaRPr>
          </a:p>
        </p:txBody>
      </p:sp>
      <p:sp>
        <p:nvSpPr>
          <p:cNvPr id="52" name="Rounded Rectangle 51"/>
          <p:cNvSpPr/>
          <p:nvPr/>
        </p:nvSpPr>
        <p:spPr>
          <a:xfrm>
            <a:off x="9601200" y="207009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D. trồng hoa màu.</a:t>
            </a:r>
            <a:endParaRPr lang="en-US" sz="2400" b="1" dirty="0">
              <a:solidFill>
                <a:srgbClr val="002060"/>
              </a:solidFill>
              <a:latin typeface="Arial" panose="020B0604020202020204" pitchFamily="34" charset="0"/>
              <a:cs typeface="Arial" panose="020B0604020202020204" pitchFamily="34" charset="0"/>
            </a:endParaRPr>
          </a:p>
        </p:txBody>
      </p:sp>
      <p:pic>
        <p:nvPicPr>
          <p:cNvPr id="22" name="Picture 3" descr="C:\Users\ADMIN\Desktop\Bach tuyet\43ebd44d263606f876d42fd2f199ea61 (6).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7773" y="3239816"/>
            <a:ext cx="3072777" cy="442121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C:\Users\ADMIN\Desktop\Tai nguyen thiet ke tro choi\Bảng gỗ\Picture1 (2).png">
            <a:hlinkClick r:id="" action="ppaction://hlinkshowjump?jump=previous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10160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ADMIN\Desktop\Doremon cau ca ( trac nghiem )\Picture1 (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times up"/>
          <p:cNvGrpSpPr/>
          <p:nvPr/>
        </p:nvGrpSpPr>
        <p:grpSpPr>
          <a:xfrm>
            <a:off x="1527843" y="177800"/>
            <a:ext cx="1009445" cy="500085"/>
            <a:chOff x="2989747" y="438150"/>
            <a:chExt cx="1572029" cy="683752"/>
          </a:xfrm>
        </p:grpSpPr>
        <p:sp>
          <p:nvSpPr>
            <p:cNvPr id="30" name="Rounded Rectangle 29"/>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31" name="Rounded Rectangle 30"/>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32" name="Picture 3" descr="C:\Users\ADMIN\Desktop\Picture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35">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57" name="Group 56">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63" name="Group 62">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6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sp>
        <p:nvSpPr>
          <p:cNvPr id="69"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70" name="Explosion 2 69"/>
          <p:cNvSpPr/>
          <p:nvPr/>
        </p:nvSpPr>
        <p:spPr>
          <a:xfrm>
            <a:off x="1586895" y="315894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Arial" panose="020B0604020202020204" pitchFamily="34" charset="0"/>
                <a:cs typeface="Arial" panose="020B0604020202020204" pitchFamily="34" charset="0"/>
              </a:rPr>
              <a:t>HẾT GIỜ</a:t>
            </a:r>
          </a:p>
        </p:txBody>
      </p:sp>
    </p:spTree>
    <p:extLst>
      <p:ext uri="{BB962C8B-B14F-4D97-AF65-F5344CB8AC3E}">
        <p14:creationId xmlns:p14="http://schemas.microsoft.com/office/powerpoint/2010/main" val="110158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000"/>
                                        <p:tgtEl>
                                          <p:spTgt spid="49"/>
                                        </p:tgtEl>
                                      </p:cBhvr>
                                    </p:animEffect>
                                    <p:anim calcmode="lin" valueType="num">
                                      <p:cBhvr>
                                        <p:cTn id="20" dur="1000" fill="hold"/>
                                        <p:tgtEl>
                                          <p:spTgt spid="49"/>
                                        </p:tgtEl>
                                        <p:attrNameLst>
                                          <p:attrName>ppt_x</p:attrName>
                                        </p:attrNameLst>
                                      </p:cBhvr>
                                      <p:tavLst>
                                        <p:tav tm="0">
                                          <p:val>
                                            <p:strVal val="#ppt_x"/>
                                          </p:val>
                                        </p:tav>
                                        <p:tav tm="100000">
                                          <p:val>
                                            <p:strVal val="#ppt_x"/>
                                          </p:val>
                                        </p:tav>
                                      </p:tavLst>
                                    </p:anim>
                                    <p:anim calcmode="lin" valueType="num">
                                      <p:cBhvr>
                                        <p:cTn id="2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1000"/>
                                        <p:tgtEl>
                                          <p:spTgt spid="51"/>
                                        </p:tgtEl>
                                      </p:cBhvr>
                                    </p:animEffect>
                                    <p:anim calcmode="lin" valueType="num">
                                      <p:cBhvr>
                                        <p:cTn id="34" dur="1000" fill="hold"/>
                                        <p:tgtEl>
                                          <p:spTgt spid="51"/>
                                        </p:tgtEl>
                                        <p:attrNameLst>
                                          <p:attrName>ppt_x</p:attrName>
                                        </p:attrNameLst>
                                      </p:cBhvr>
                                      <p:tavLst>
                                        <p:tav tm="0">
                                          <p:val>
                                            <p:strVal val="#ppt_x"/>
                                          </p:val>
                                        </p:tav>
                                        <p:tav tm="100000">
                                          <p:val>
                                            <p:strVal val="#ppt_x"/>
                                          </p:val>
                                        </p:tav>
                                      </p:tavLst>
                                    </p:anim>
                                    <p:anim calcmode="lin" valueType="num">
                                      <p:cBhvr>
                                        <p:cTn id="3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1000"/>
                                        <p:tgtEl>
                                          <p:spTgt spid="52"/>
                                        </p:tgtEl>
                                      </p:cBhvr>
                                    </p:animEffect>
                                    <p:anim calcmode="lin" valueType="num">
                                      <p:cBhvr>
                                        <p:cTn id="41" dur="1000" fill="hold"/>
                                        <p:tgtEl>
                                          <p:spTgt spid="52"/>
                                        </p:tgtEl>
                                        <p:attrNameLst>
                                          <p:attrName>ppt_x</p:attrName>
                                        </p:attrNameLst>
                                      </p:cBhvr>
                                      <p:tavLst>
                                        <p:tav tm="0">
                                          <p:val>
                                            <p:strVal val="#ppt_x"/>
                                          </p:val>
                                        </p:tav>
                                        <p:tav tm="100000">
                                          <p:val>
                                            <p:strVal val="#ppt_x"/>
                                          </p:val>
                                        </p:tav>
                                      </p:tavLst>
                                    </p:anim>
                                    <p:anim calcmode="lin" valueType="num">
                                      <p:cBhvr>
                                        <p:cTn id="4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9"/>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1"/>
                                        </p:tgtEl>
                                        <p:attrNameLst>
                                          <p:attrName>r</p:attrName>
                                        </p:attrNameLst>
                                      </p:cBhvr>
                                    </p:animRot>
                                    <p:animRot by="-240000">
                                      <p:cBhvr>
                                        <p:cTn id="50" dur="600" fill="hold">
                                          <p:stCondLst>
                                            <p:cond delay="600"/>
                                          </p:stCondLst>
                                        </p:cTn>
                                        <p:tgtEl>
                                          <p:spTgt spid="21"/>
                                        </p:tgtEl>
                                        <p:attrNameLst>
                                          <p:attrName>r</p:attrName>
                                        </p:attrNameLst>
                                      </p:cBhvr>
                                    </p:animRot>
                                    <p:animRot by="240000">
                                      <p:cBhvr>
                                        <p:cTn id="51" dur="600" fill="hold">
                                          <p:stCondLst>
                                            <p:cond delay="1200"/>
                                          </p:stCondLst>
                                        </p:cTn>
                                        <p:tgtEl>
                                          <p:spTgt spid="21"/>
                                        </p:tgtEl>
                                        <p:attrNameLst>
                                          <p:attrName>r</p:attrName>
                                        </p:attrNameLst>
                                      </p:cBhvr>
                                    </p:animRot>
                                    <p:animRot by="-240000">
                                      <p:cBhvr>
                                        <p:cTn id="52" dur="600" fill="hold">
                                          <p:stCondLst>
                                            <p:cond delay="1800"/>
                                          </p:stCondLst>
                                        </p:cTn>
                                        <p:tgtEl>
                                          <p:spTgt spid="21"/>
                                        </p:tgtEl>
                                        <p:attrNameLst>
                                          <p:attrName>r</p:attrName>
                                        </p:attrNameLst>
                                      </p:cBhvr>
                                    </p:animRot>
                                    <p:animRot by="120000">
                                      <p:cBhvr>
                                        <p:cTn id="53"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200" fill="hold">
                                          <p:stCondLst>
                                            <p:cond delay="0"/>
                                          </p:stCondLst>
                                        </p:cTn>
                                        <p:tgtEl>
                                          <p:spTgt spid="27"/>
                                        </p:tgtEl>
                                        <p:attrNameLst>
                                          <p:attrName>r</p:attrName>
                                        </p:attrNameLst>
                                      </p:cBhvr>
                                    </p:animRot>
                                    <p:animRot by="-240000">
                                      <p:cBhvr>
                                        <p:cTn id="61" dur="400" fill="hold">
                                          <p:stCondLst>
                                            <p:cond delay="400"/>
                                          </p:stCondLst>
                                        </p:cTn>
                                        <p:tgtEl>
                                          <p:spTgt spid="27"/>
                                        </p:tgtEl>
                                        <p:attrNameLst>
                                          <p:attrName>r</p:attrName>
                                        </p:attrNameLst>
                                      </p:cBhvr>
                                    </p:animRot>
                                    <p:animRot by="240000">
                                      <p:cBhvr>
                                        <p:cTn id="62" dur="400" fill="hold">
                                          <p:stCondLst>
                                            <p:cond delay="800"/>
                                          </p:stCondLst>
                                        </p:cTn>
                                        <p:tgtEl>
                                          <p:spTgt spid="27"/>
                                        </p:tgtEl>
                                        <p:attrNameLst>
                                          <p:attrName>r</p:attrName>
                                        </p:attrNameLst>
                                      </p:cBhvr>
                                    </p:animRot>
                                    <p:animRot by="-240000">
                                      <p:cBhvr>
                                        <p:cTn id="63" dur="400" fill="hold">
                                          <p:stCondLst>
                                            <p:cond delay="1200"/>
                                          </p:stCondLst>
                                        </p:cTn>
                                        <p:tgtEl>
                                          <p:spTgt spid="27"/>
                                        </p:tgtEl>
                                        <p:attrNameLst>
                                          <p:attrName>r</p:attrName>
                                        </p:attrNameLst>
                                      </p:cBhvr>
                                    </p:animRot>
                                    <p:animRot by="120000">
                                      <p:cBhvr>
                                        <p:cTn id="64" dur="400" fill="hold">
                                          <p:stCondLst>
                                            <p:cond delay="1600"/>
                                          </p:stCondLst>
                                        </p:cTn>
                                        <p:tgtEl>
                                          <p:spTgt spid="27"/>
                                        </p:tgtEl>
                                        <p:attrNameLst>
                                          <p:attrName>r</p:attrName>
                                        </p:attrNameLst>
                                      </p:cBhvr>
                                    </p:animRot>
                                  </p:childTnLst>
                                </p:cTn>
                              </p:par>
                              <p:par>
                                <p:cTn id="65" presetID="1"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26" presetClass="emph" presetSubtype="0" repeatCount="3000" fill="hold" grpId="1" nodeType="withEffect">
                                  <p:stCondLst>
                                    <p:cond delay="0"/>
                                  </p:stCondLst>
                                  <p:childTnLst>
                                    <p:animEffect transition="out" filter="fade">
                                      <p:cBhvr>
                                        <p:cTn id="68" dur="500" tmFilter="0, 0; .2, .5; .8, .5; 1, 0"/>
                                        <p:tgtEl>
                                          <p:spTgt spid="48"/>
                                        </p:tgtEl>
                                      </p:cBhvr>
                                    </p:animEffect>
                                    <p:animScale>
                                      <p:cBhvr>
                                        <p:cTn id="69" dur="250" autoRev="1" fill="hold"/>
                                        <p:tgtEl>
                                          <p:spTgt spid="48"/>
                                        </p:tgtEl>
                                      </p:cBhvr>
                                      <p:by x="105000" y="105000"/>
                                    </p:animScale>
                                  </p:childTnLst>
                                </p:cTn>
                              </p:par>
                              <p:par>
                                <p:cTn id="70" presetID="1" presetClass="exit" presetSubtype="0" fill="hold" grpId="2" nodeType="withEffect">
                                  <p:stCondLst>
                                    <p:cond delay="2500"/>
                                  </p:stCondLst>
                                  <p:childTnLst>
                                    <p:set>
                                      <p:cBhvr>
                                        <p:cTn id="71"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72" restart="whenNotActive" fill="hold" evtFilter="cancelBubble" nodeType="interactiveSeq">
                <p:stCondLst>
                  <p:cond evt="onClick" delay="0">
                    <p:tgtEl>
                      <p:spTgt spid="51"/>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par>
                                <p:cTn id="77" presetID="32" presetClass="emph" presetSubtype="0" repeatCount="indefinite" fill="hold" nodeType="withEffect">
                                  <p:stCondLst>
                                    <p:cond delay="0"/>
                                  </p:stCondLst>
                                  <p:childTnLst>
                                    <p:animRot by="120000">
                                      <p:cBhvr>
                                        <p:cTn id="78" dur="300" fill="hold">
                                          <p:stCondLst>
                                            <p:cond delay="0"/>
                                          </p:stCondLst>
                                        </p:cTn>
                                        <p:tgtEl>
                                          <p:spTgt spid="26"/>
                                        </p:tgtEl>
                                        <p:attrNameLst>
                                          <p:attrName>r</p:attrName>
                                        </p:attrNameLst>
                                      </p:cBhvr>
                                    </p:animRot>
                                    <p:animRot by="-240000">
                                      <p:cBhvr>
                                        <p:cTn id="79" dur="600" fill="hold">
                                          <p:stCondLst>
                                            <p:cond delay="600"/>
                                          </p:stCondLst>
                                        </p:cTn>
                                        <p:tgtEl>
                                          <p:spTgt spid="26"/>
                                        </p:tgtEl>
                                        <p:attrNameLst>
                                          <p:attrName>r</p:attrName>
                                        </p:attrNameLst>
                                      </p:cBhvr>
                                    </p:animRot>
                                    <p:animRot by="240000">
                                      <p:cBhvr>
                                        <p:cTn id="80" dur="600" fill="hold">
                                          <p:stCondLst>
                                            <p:cond delay="1200"/>
                                          </p:stCondLst>
                                        </p:cTn>
                                        <p:tgtEl>
                                          <p:spTgt spid="26"/>
                                        </p:tgtEl>
                                        <p:attrNameLst>
                                          <p:attrName>r</p:attrName>
                                        </p:attrNameLst>
                                      </p:cBhvr>
                                    </p:animRot>
                                    <p:animRot by="-240000">
                                      <p:cBhvr>
                                        <p:cTn id="81" dur="600" fill="hold">
                                          <p:stCondLst>
                                            <p:cond delay="1800"/>
                                          </p:stCondLst>
                                        </p:cTn>
                                        <p:tgtEl>
                                          <p:spTgt spid="26"/>
                                        </p:tgtEl>
                                        <p:attrNameLst>
                                          <p:attrName>r</p:attrName>
                                        </p:attrNameLst>
                                      </p:cBhvr>
                                    </p:animRot>
                                    <p:animRot by="120000">
                                      <p:cBhvr>
                                        <p:cTn id="82"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51"/>
                  </p:tgtEl>
                </p:cond>
              </p:nextCondLst>
            </p:seq>
            <p:seq concurrent="1" nextAc="seek">
              <p:cTn id="83" restart="whenNotActive" fill="hold" evtFilter="cancelBubble" nodeType="interactiveSeq">
                <p:stCondLst>
                  <p:cond evt="onClick" delay="0">
                    <p:tgtEl>
                      <p:spTgt spid="52"/>
                    </p:tgtEl>
                  </p:cond>
                </p:stCondLst>
                <p:endSync evt="end" delay="0">
                  <p:rtn val="all"/>
                </p:endSync>
                <p:childTnLst>
                  <p:par>
                    <p:cTn id="84" fill="hold">
                      <p:stCondLst>
                        <p:cond delay="0"/>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25"/>
                                        </p:tgtEl>
                                        <p:attrNameLst>
                                          <p:attrName>style.visibility</p:attrName>
                                        </p:attrNameLst>
                                      </p:cBhvr>
                                      <p:to>
                                        <p:strVal val="visible"/>
                                      </p:to>
                                    </p:set>
                                  </p:childTnLst>
                                </p:cTn>
                              </p:par>
                              <p:par>
                                <p:cTn id="88" presetID="32" presetClass="emph" presetSubtype="0" repeatCount="indefinite" fill="hold" nodeType="withEffect">
                                  <p:stCondLst>
                                    <p:cond delay="0"/>
                                  </p:stCondLst>
                                  <p:childTnLst>
                                    <p:animRot by="120000">
                                      <p:cBhvr>
                                        <p:cTn id="89" dur="300" fill="hold">
                                          <p:stCondLst>
                                            <p:cond delay="0"/>
                                          </p:stCondLst>
                                        </p:cTn>
                                        <p:tgtEl>
                                          <p:spTgt spid="25"/>
                                        </p:tgtEl>
                                        <p:attrNameLst>
                                          <p:attrName>r</p:attrName>
                                        </p:attrNameLst>
                                      </p:cBhvr>
                                    </p:animRot>
                                    <p:animRot by="-240000">
                                      <p:cBhvr>
                                        <p:cTn id="90" dur="600" fill="hold">
                                          <p:stCondLst>
                                            <p:cond delay="600"/>
                                          </p:stCondLst>
                                        </p:cTn>
                                        <p:tgtEl>
                                          <p:spTgt spid="25"/>
                                        </p:tgtEl>
                                        <p:attrNameLst>
                                          <p:attrName>r</p:attrName>
                                        </p:attrNameLst>
                                      </p:cBhvr>
                                    </p:animRot>
                                    <p:animRot by="240000">
                                      <p:cBhvr>
                                        <p:cTn id="91" dur="600" fill="hold">
                                          <p:stCondLst>
                                            <p:cond delay="1200"/>
                                          </p:stCondLst>
                                        </p:cTn>
                                        <p:tgtEl>
                                          <p:spTgt spid="25"/>
                                        </p:tgtEl>
                                        <p:attrNameLst>
                                          <p:attrName>r</p:attrName>
                                        </p:attrNameLst>
                                      </p:cBhvr>
                                    </p:animRot>
                                    <p:animRot by="-240000">
                                      <p:cBhvr>
                                        <p:cTn id="92" dur="600" fill="hold">
                                          <p:stCondLst>
                                            <p:cond delay="1800"/>
                                          </p:stCondLst>
                                        </p:cTn>
                                        <p:tgtEl>
                                          <p:spTgt spid="25"/>
                                        </p:tgtEl>
                                        <p:attrNameLst>
                                          <p:attrName>r</p:attrName>
                                        </p:attrNameLst>
                                      </p:cBhvr>
                                    </p:animRot>
                                    <p:animRot by="120000">
                                      <p:cBhvr>
                                        <p:cTn id="93" dur="600" fill="hold">
                                          <p:stCondLst>
                                            <p:cond delay="2400"/>
                                          </p:stCondLst>
                                        </p:cTn>
                                        <p:tgtEl>
                                          <p:spTgt spid="25"/>
                                        </p:tgtEl>
                                        <p:attrNameLst>
                                          <p:attrName>r</p:attrName>
                                        </p:attrNameLst>
                                      </p:cBhvr>
                                    </p:animRot>
                                  </p:childTnLst>
                                </p:cTn>
                              </p:par>
                            </p:childTnLst>
                          </p:cTn>
                        </p:par>
                      </p:childTnLst>
                    </p:cTn>
                  </p:par>
                </p:childTnLst>
              </p:cTn>
              <p:nextCondLst>
                <p:cond evt="onClick" delay="0">
                  <p:tgtEl>
                    <p:spTgt spid="52"/>
                  </p:tgtEl>
                </p:cond>
              </p:nextCondLst>
            </p:seq>
            <p:seq concurrent="1" nextAc="seek">
              <p:cTn id="94" restart="whenNotActive" fill="hold" evtFilter="cancelBubble" nodeType="interactiveSeq">
                <p:stCondLst>
                  <p:cond evt="onClick" delay="0">
                    <p:tgtEl>
                      <p:spTgt spid="29"/>
                    </p:tgtEl>
                  </p:cond>
                </p:stCondLst>
                <p:endSync evt="end" delay="0">
                  <p:rtn val="all"/>
                </p:endSync>
                <p:childTnLst>
                  <p:par>
                    <p:cTn id="95" fill="hold">
                      <p:stCondLst>
                        <p:cond delay="0"/>
                      </p:stCondLst>
                      <p:childTnLst>
                        <p:par>
                          <p:cTn id="96" fill="hold">
                            <p:stCondLst>
                              <p:cond delay="0"/>
                            </p:stCondLst>
                            <p:childTnLst>
                              <p:par>
                                <p:cTn id="97" presetID="8" presetClass="emph" presetSubtype="0" fill="hold" nodeType="clickEffect">
                                  <p:stCondLst>
                                    <p:cond delay="0"/>
                                  </p:stCondLst>
                                  <p:childTnLst>
                                    <p:animRot by="21600000">
                                      <p:cBhvr>
                                        <p:cTn id="98" dur="15000" fill="hold"/>
                                        <p:tgtEl>
                                          <p:spTgt spid="32"/>
                                        </p:tgtEl>
                                        <p:attrNameLst>
                                          <p:attrName>r</p:attrName>
                                        </p:attrNameLst>
                                      </p:cBhvr>
                                    </p:animRot>
                                  </p:childTnLst>
                                </p:cTn>
                              </p:par>
                            </p:childTnLst>
                          </p:cTn>
                        </p:par>
                        <p:par>
                          <p:cTn id="99" fill="hold">
                            <p:stCondLst>
                              <p:cond delay="15000"/>
                            </p:stCondLst>
                            <p:childTnLst>
                              <p:par>
                                <p:cTn id="100" presetID="1" presetClass="entr" presetSubtype="0" fill="hold" grpId="0" nodeType="afterEffect">
                                  <p:stCondLst>
                                    <p:cond delay="0"/>
                                  </p:stCondLst>
                                  <p:childTnLst>
                                    <p:set>
                                      <p:cBhvr>
                                        <p:cTn id="101" dur="1" fill="hold">
                                          <p:stCondLst>
                                            <p:cond delay="0"/>
                                          </p:stCondLst>
                                        </p:cTn>
                                        <p:tgtEl>
                                          <p:spTgt spid="70"/>
                                        </p:tgtEl>
                                        <p:attrNameLst>
                                          <p:attrName>style.visibility</p:attrName>
                                        </p:attrNameLst>
                                      </p:cBhvr>
                                      <p:to>
                                        <p:strVal val="visible"/>
                                      </p:to>
                                    </p:set>
                                  </p:childTnLst>
                                </p:cTn>
                              </p:par>
                              <p:par>
                                <p:cTn id="102" presetID="1" presetClass="exit" presetSubtype="0" fill="hold" grpId="1" nodeType="withEffect">
                                  <p:stCondLst>
                                    <p:cond delay="2000"/>
                                  </p:stCondLst>
                                  <p:childTnLst>
                                    <p:set>
                                      <p:cBhvr>
                                        <p:cTn id="103" dur="1" fill="hold">
                                          <p:stCondLst>
                                            <p:cond delay="0"/>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46" grpId="0"/>
      <p:bldP spid="48" grpId="0" animBg="1"/>
      <p:bldP spid="48" grpId="1" animBg="1"/>
      <p:bldP spid="48" grpId="2" animBg="1"/>
      <p:bldP spid="49" grpId="0" animBg="1"/>
      <p:bldP spid="50" grpId="0" animBg="1"/>
      <p:bldP spid="51" grpId="0" animBg="1"/>
      <p:bldP spid="52" grpId="0" animBg="1"/>
      <p:bldP spid="70" grpId="0" animBg="1"/>
      <p:bldP spid="70"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FFF12F-802C-C204-8B94-2137964E735B}"/>
            </a:ext>
          </a:extLst>
        </p:cNvPr>
        <p:cNvGrpSpPr/>
        <p:nvPr/>
      </p:nvGrpSpPr>
      <p:grpSpPr>
        <a:xfrm>
          <a:off x="0" y="0"/>
          <a:ext cx="0" cy="0"/>
          <a:chOff x="0" y="0"/>
          <a:chExt cx="0" cy="0"/>
        </a:xfrm>
      </p:grpSpPr>
      <p:pic>
        <p:nvPicPr>
          <p:cNvPr id="14" name="Picture 13" descr="A landscape with mountains and sun&#10;&#10;Description automatically generated">
            <a:extLst>
              <a:ext uri="{FF2B5EF4-FFF2-40B4-BE49-F238E27FC236}">
                <a16:creationId xmlns:a16="http://schemas.microsoft.com/office/drawing/2014/main" id="{723A3881-81B7-CAC0-EB7D-1EC230A18EF9}"/>
              </a:ext>
            </a:extLst>
          </p:cNvPr>
          <p:cNvPicPr>
            <a:picLocks noChangeAspect="1"/>
          </p:cNvPicPr>
          <p:nvPr/>
        </p:nvPicPr>
        <p:blipFill rotWithShape="1">
          <a:blip r:embed="rId2">
            <a:extLst>
              <a:ext uri="{28A0092B-C50C-407E-A947-70E740481C1C}">
                <a14:useLocalDpi xmlns:a14="http://schemas.microsoft.com/office/drawing/2010/main" val="0"/>
              </a:ext>
            </a:extLst>
          </a:blip>
          <a:srcRect t="4415" b="15798"/>
          <a:stretch/>
        </p:blipFill>
        <p:spPr>
          <a:xfrm>
            <a:off x="0" y="11"/>
            <a:ext cx="12192000" cy="6857989"/>
          </a:xfrm>
          <a:prstGeom prst="rect">
            <a:avLst/>
          </a:prstGeom>
        </p:spPr>
      </p:pic>
      <p:sp>
        <p:nvSpPr>
          <p:cNvPr id="3" name="TextBox 2">
            <a:extLst>
              <a:ext uri="{FF2B5EF4-FFF2-40B4-BE49-F238E27FC236}">
                <a16:creationId xmlns:a16="http://schemas.microsoft.com/office/drawing/2014/main" id="{C30D1426-D970-E949-DC44-E9C4469468A3}"/>
              </a:ext>
            </a:extLst>
          </p:cNvPr>
          <p:cNvSpPr txBox="1"/>
          <p:nvPr/>
        </p:nvSpPr>
        <p:spPr>
          <a:xfrm>
            <a:off x="4497805" y="312638"/>
            <a:ext cx="3196390" cy="584775"/>
          </a:xfrm>
          <a:prstGeom prst="rect">
            <a:avLst/>
          </a:prstGeom>
          <a:noFill/>
        </p:spPr>
        <p:txBody>
          <a:bodyPr wrap="square">
            <a:spAutoFit/>
          </a:bodyPr>
          <a:lstStyle/>
          <a:p>
            <a:pPr eaLnBrk="1" hangingPunct="1"/>
            <a:r>
              <a:rPr lang="vi-VN" altLang="en-US" sz="3200" b="1" dirty="0">
                <a:solidFill>
                  <a:srgbClr val="C00000"/>
                </a:solidFill>
                <a:latin typeface="Times New Roman" panose="02020603050405020304" pitchFamily="18" charset="0"/>
                <a:cs typeface="Times New Roman" panose="02020603050405020304" pitchFamily="18" charset="0"/>
              </a:rPr>
              <a:t>III. VẬN DỤNG</a:t>
            </a:r>
            <a:endParaRPr lang="en-US" altLang="en-US" sz="3200" dirty="0">
              <a:solidFill>
                <a:srgbClr val="C00000"/>
              </a:solidFill>
              <a:latin typeface="Arial" panose="020B0604020202020204" pitchFamily="34" charset="0"/>
            </a:endParaRPr>
          </a:p>
        </p:txBody>
      </p:sp>
      <p:sp>
        <p:nvSpPr>
          <p:cNvPr id="4" name="Rectangle 1">
            <a:extLst>
              <a:ext uri="{FF2B5EF4-FFF2-40B4-BE49-F238E27FC236}">
                <a16:creationId xmlns:a16="http://schemas.microsoft.com/office/drawing/2014/main" id="{B29C8EE0-C6C4-ED1E-95E8-B3381BD2BAA5}"/>
              </a:ext>
            </a:extLst>
          </p:cNvPr>
          <p:cNvSpPr>
            <a:spLocks noChangeArrowheads="1"/>
          </p:cNvSpPr>
          <p:nvPr/>
        </p:nvSpPr>
        <p:spPr bwMode="auto">
          <a:xfrm>
            <a:off x="550389" y="1303773"/>
            <a:ext cx="11263069" cy="130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lang="vi-VN" sz="2800" b="1" dirty="0">
                <a:solidFill>
                  <a:srgbClr val="008000"/>
                </a:solidFill>
                <a:latin typeface="Times New Roman" panose="02020603050405020304" pitchFamily="18" charset="0"/>
                <a:cs typeface="Times New Roman" panose="02020603050405020304" pitchFamily="18" charset="0"/>
              </a:rPr>
              <a:t>Vận dụng 3</a:t>
            </a:r>
            <a:r>
              <a:rPr lang="vi-VN" sz="2800" b="1" i="0" dirty="0">
                <a:solidFill>
                  <a:srgbClr val="008000"/>
                </a:solidFill>
                <a:effectLst/>
                <a:latin typeface="Times New Roman" panose="02020603050405020304" pitchFamily="18" charset="0"/>
                <a:cs typeface="Times New Roman" panose="02020603050405020304" pitchFamily="18" charset="0"/>
              </a:rPr>
              <a:t> trang 80 Lịch Sử lớp 6: </a:t>
            </a:r>
            <a:r>
              <a:rPr lang="vi-VN" sz="2800" b="1" i="0" dirty="0">
                <a:effectLst/>
                <a:latin typeface="Times New Roman" panose="02020603050405020304" pitchFamily="18" charset="0"/>
                <a:cs typeface="Times New Roman" panose="02020603050405020304" pitchFamily="18" charset="0"/>
              </a:rPr>
              <a:t>Những phong tục nào trong văn hóa Việt Nam hiện nay được kế thừa từ thời Văn Lang, Âu Lạc?</a:t>
            </a:r>
            <a:endParaRPr kumimoji="0" lang="en-US" altLang="en-US" sz="2400" b="1" i="0" u="none" strike="noStrike" cap="none" normalizeH="0" baseline="0" dirty="0">
              <a:ln>
                <a:noFill/>
              </a:ln>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24D7558-24DE-1B86-E8FC-85BF487D9393}"/>
              </a:ext>
            </a:extLst>
          </p:cNvPr>
          <p:cNvSpPr txBox="1"/>
          <p:nvPr/>
        </p:nvSpPr>
        <p:spPr>
          <a:xfrm>
            <a:off x="1062805" y="3017670"/>
            <a:ext cx="10750653" cy="3103735"/>
          </a:xfrm>
          <a:prstGeom prst="rect">
            <a:avLst/>
          </a:prstGeom>
          <a:noFill/>
        </p:spPr>
        <p:txBody>
          <a:bodyPr wrap="square">
            <a:spAutoFit/>
          </a:bodyPr>
          <a:lstStyle/>
          <a:p>
            <a:pPr indent="457200" algn="just">
              <a:lnSpc>
                <a:spcPct val="150000"/>
              </a:lnSpc>
              <a:spcAft>
                <a:spcPts val="80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Tục nhuộm răng đen (vẫn phổ biến ở các vùng nông thôn khu vực Bắc Bộ).</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50000"/>
              </a:lnSpc>
              <a:spcAft>
                <a:spcPts val="80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Tục ăn trầu; làm bánh trưng – bánh giày trong ngày lễ/tết.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50000"/>
              </a:lnSpc>
              <a:spcAft>
                <a:spcPts val="80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Tục thờ cúng tổ tiên, anh hùng dân tộc…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50000"/>
              </a:lnSpc>
              <a:spcAft>
                <a:spcPts val="80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Tổ chức các lễ hội liên quan đến sản xuất nông nghiệp (lễ xuống đồng; lễ mừng cơm mới…)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hought Bubble: Cloud 1">
            <a:extLst>
              <a:ext uri="{FF2B5EF4-FFF2-40B4-BE49-F238E27FC236}">
                <a16:creationId xmlns:a16="http://schemas.microsoft.com/office/drawing/2014/main" id="{31A5345D-204A-70E7-0E07-CED8DCF42388}"/>
              </a:ext>
            </a:extLst>
          </p:cNvPr>
          <p:cNvSpPr/>
          <p:nvPr/>
        </p:nvSpPr>
        <p:spPr>
          <a:xfrm>
            <a:off x="1863431" y="2180298"/>
            <a:ext cx="9778180" cy="2389239"/>
          </a:xfrm>
          <a:prstGeom prst="cloudCallout">
            <a:avLst>
              <a:gd name="adj1" fmla="val -18420"/>
              <a:gd name="adj2" fmla="val 51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Times New Roman" panose="02020603050405020304" pitchFamily="18" charset="0"/>
                <a:cs typeface="Times New Roman" panose="02020603050405020304" pitchFamily="18" charset="0"/>
              </a:rPr>
              <a:t>Phong tục là toàn bộ những hoạt động sống của con người mang tính bền vững, phổ biến, được cộng đồng thừa nhận, truyền từ thế hệ này sang thế hệ khác.</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744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2"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4CBC755-077B-3C91-BCAA-6E968D7B938E}"/>
            </a:ext>
          </a:extLst>
        </p:cNvPr>
        <p:cNvGrpSpPr/>
        <p:nvPr/>
      </p:nvGrpSpPr>
      <p:grpSpPr>
        <a:xfrm>
          <a:off x="0" y="0"/>
          <a:ext cx="0" cy="0"/>
          <a:chOff x="0" y="0"/>
          <a:chExt cx="0" cy="0"/>
        </a:xfrm>
      </p:grpSpPr>
      <p:pic>
        <p:nvPicPr>
          <p:cNvPr id="14" name="Picture 13" descr="A landscape with mountains and sun&#10;&#10;Description automatically generated">
            <a:extLst>
              <a:ext uri="{FF2B5EF4-FFF2-40B4-BE49-F238E27FC236}">
                <a16:creationId xmlns:a16="http://schemas.microsoft.com/office/drawing/2014/main" id="{26678147-4509-9D3D-F930-42C8AEA2DC51}"/>
              </a:ext>
            </a:extLst>
          </p:cNvPr>
          <p:cNvPicPr>
            <a:picLocks noChangeAspect="1"/>
          </p:cNvPicPr>
          <p:nvPr/>
        </p:nvPicPr>
        <p:blipFill rotWithShape="1">
          <a:blip r:embed="rId2">
            <a:extLst>
              <a:ext uri="{28A0092B-C50C-407E-A947-70E740481C1C}">
                <a14:useLocalDpi xmlns:a14="http://schemas.microsoft.com/office/drawing/2010/main" val="0"/>
              </a:ext>
            </a:extLst>
          </a:blip>
          <a:srcRect t="4415" b="15798"/>
          <a:stretch/>
        </p:blipFill>
        <p:spPr>
          <a:xfrm>
            <a:off x="0" y="11"/>
            <a:ext cx="12192000" cy="6857989"/>
          </a:xfrm>
          <a:prstGeom prst="rect">
            <a:avLst/>
          </a:prstGeom>
        </p:spPr>
      </p:pic>
    </p:spTree>
    <p:extLst>
      <p:ext uri="{BB962C8B-B14F-4D97-AF65-F5344CB8AC3E}">
        <p14:creationId xmlns:p14="http://schemas.microsoft.com/office/powerpoint/2010/main" val="4201015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461347-7CF4-DAE3-A59D-E17E1536E07E}"/>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C1920EF-6B17-F5C3-63AC-304A64712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landscape with mountains and sun&#10;&#10;Description automatically generated">
            <a:extLst>
              <a:ext uri="{FF2B5EF4-FFF2-40B4-BE49-F238E27FC236}">
                <a16:creationId xmlns:a16="http://schemas.microsoft.com/office/drawing/2014/main" id="{F4133121-3D9C-F94C-119A-C5A955C402E3}"/>
              </a:ext>
            </a:extLst>
          </p:cNvPr>
          <p:cNvPicPr>
            <a:picLocks noChangeAspect="1"/>
          </p:cNvPicPr>
          <p:nvPr/>
        </p:nvPicPr>
        <p:blipFill rotWithShape="1">
          <a:blip r:embed="rId2">
            <a:extLst>
              <a:ext uri="{28A0092B-C50C-407E-A947-70E740481C1C}">
                <a14:useLocalDpi xmlns:a14="http://schemas.microsoft.com/office/drawing/2010/main" val="0"/>
              </a:ext>
            </a:extLst>
          </a:blip>
          <a:srcRect t="4415" b="15798"/>
          <a:stretch/>
        </p:blipFill>
        <p:spPr>
          <a:xfrm>
            <a:off x="1" y="10"/>
            <a:ext cx="12192000" cy="6857989"/>
          </a:xfrm>
          <a:prstGeom prst="rect">
            <a:avLst/>
          </a:prstGeom>
        </p:spPr>
      </p:pic>
      <p:pic>
        <p:nvPicPr>
          <p:cNvPr id="2" name="Picture 3">
            <a:extLst>
              <a:ext uri="{FF2B5EF4-FFF2-40B4-BE49-F238E27FC236}">
                <a16:creationId xmlns:a16="http://schemas.microsoft.com/office/drawing/2014/main" id="{D0CEED63-DAB8-D648-CA52-9041BD918A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9643" y="628690"/>
            <a:ext cx="3134543" cy="470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4">
            <a:extLst>
              <a:ext uri="{FF2B5EF4-FFF2-40B4-BE49-F238E27FC236}">
                <a16:creationId xmlns:a16="http://schemas.microsoft.com/office/drawing/2014/main" id="{4C3B0C12-92DF-1DB5-A0AC-43A6BAEE1DB6}"/>
              </a:ext>
            </a:extLst>
          </p:cNvPr>
          <p:cNvSpPr txBox="1">
            <a:spLocks noChangeArrowheads="1"/>
          </p:cNvSpPr>
          <p:nvPr/>
        </p:nvSpPr>
        <p:spPr bwMode="auto">
          <a:xfrm>
            <a:off x="503472" y="5479517"/>
            <a:ext cx="28068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 15.4</a:t>
            </a:r>
          </a:p>
          <a:p>
            <a:pPr eaLnBrk="1" hangingPunct="1"/>
            <a:r>
              <a:rPr lang="en-US" altLang="en-US" sz="2400" dirty="0" err="1">
                <a:latin typeface="Times New Roman" panose="02020603050405020304" pitchFamily="18" charset="0"/>
                <a:cs typeface="Times New Roman" panose="02020603050405020304" pitchFamily="18" charset="0"/>
              </a:rPr>
              <a:t>Trống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đồng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Ngọc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Lũ</a:t>
            </a:r>
            <a:endParaRPr lang="en-US" altLang="en-US" sz="2400" dirty="0">
              <a:latin typeface="Times New Roman" panose="02020603050405020304" pitchFamily="18" charset="0"/>
              <a:cs typeface="Times New Roman" panose="02020603050405020304" pitchFamily="18" charset="0"/>
            </a:endParaRPr>
          </a:p>
        </p:txBody>
      </p:sp>
      <p:sp>
        <p:nvSpPr>
          <p:cNvPr id="4" name="TextBox 5">
            <a:extLst>
              <a:ext uri="{FF2B5EF4-FFF2-40B4-BE49-F238E27FC236}">
                <a16:creationId xmlns:a16="http://schemas.microsoft.com/office/drawing/2014/main" id="{2A1BF03A-8C20-4173-FCD6-10877C633AAA}"/>
              </a:ext>
            </a:extLst>
          </p:cNvPr>
          <p:cNvSpPr txBox="1">
            <a:spLocks noChangeArrowheads="1"/>
          </p:cNvSpPr>
          <p:nvPr/>
        </p:nvSpPr>
        <p:spPr bwMode="auto">
          <a:xfrm>
            <a:off x="3714109" y="366623"/>
            <a:ext cx="8237968"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r>
              <a:rPr lang="en-US" altLang="en-US" sz="2800" b="1" dirty="0">
                <a:solidFill>
                  <a:srgbClr val="C00000"/>
                </a:solidFill>
                <a:latin typeface="Times New Roman" panose="02020603050405020304" pitchFamily="18" charset="0"/>
                <a:cs typeface="Times New Roman" panose="02020603050405020304" pitchFamily="18" charset="0"/>
              </a:rPr>
              <a:t>? Em </a:t>
            </a:r>
            <a:r>
              <a:rPr lang="en-US" altLang="en-US" sz="2800" b="1" dirty="0" err="1">
                <a:solidFill>
                  <a:srgbClr val="C00000"/>
                </a:solidFill>
                <a:latin typeface="Times New Roman" panose="02020603050405020304" pitchFamily="18" charset="0"/>
                <a:cs typeface="Times New Roman" panose="02020603050405020304" pitchFamily="18" charset="0"/>
              </a:rPr>
              <a:t>có</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biết</a:t>
            </a:r>
            <a:endParaRPr lang="en-US" altLang="en-US" sz="2800" b="1" dirty="0">
              <a:solidFill>
                <a:srgbClr val="C00000"/>
              </a:solidFill>
              <a:latin typeface="Times New Roman" panose="02020603050405020304" pitchFamily="18" charset="0"/>
              <a:cs typeface="Times New Roman" panose="02020603050405020304" pitchFamily="18" charset="0"/>
            </a:endParaRPr>
          </a:p>
          <a:p>
            <a:pPr algn="just" eaLnBrk="1" hangingPunct="1"/>
            <a:r>
              <a:rPr lang="en-US" altLang="en-US" sz="2800" dirty="0" err="1">
                <a:latin typeface="Times New Roman" panose="02020603050405020304" pitchFamily="18" charset="0"/>
                <a:cs typeface="Times New Roman" panose="02020603050405020304" pitchFamily="18" charset="0"/>
              </a:rPr>
              <a:t>Được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phát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năm</a:t>
            </a:r>
            <a:r>
              <a:rPr lang="en-US" altLang="en-US" sz="2800" dirty="0">
                <a:latin typeface="Times New Roman" panose="02020603050405020304" pitchFamily="18" charset="0"/>
                <a:cs typeface="Times New Roman" panose="02020603050405020304" pitchFamily="18" charset="0"/>
              </a:rPr>
              <a:t> 1893 </a:t>
            </a: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quá</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đắp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đê</a:t>
            </a:r>
            <a:r>
              <a:rPr lang="en-US" altLang="en-US" sz="2800" dirty="0">
                <a:latin typeface="Times New Roman" panose="02020603050405020304" pitchFamily="18" charset="0"/>
                <a:cs typeface="Times New Roman" panose="02020603050405020304" pitchFamily="18" charset="0"/>
              </a:rPr>
              <a:t> ở </a:t>
            </a:r>
            <a:r>
              <a:rPr lang="en-US" altLang="en-US" sz="2800" dirty="0" err="1">
                <a:latin typeface="Times New Roman" panose="02020603050405020304" pitchFamily="18" charset="0"/>
                <a:cs typeface="Times New Roman" panose="02020603050405020304" pitchFamily="18" charset="0"/>
              </a:rPr>
              <a:t>xã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huyện</a:t>
            </a:r>
            <a:r>
              <a:rPr lang="en-US" altLang="en-US" sz="2800" dirty="0">
                <a:latin typeface="Times New Roman" panose="02020603050405020304" pitchFamily="18" charset="0"/>
                <a:cs typeface="Times New Roman" panose="02020603050405020304" pitchFamily="18" charset="0"/>
              </a:rPr>
              <a:t> Nam </a:t>
            </a:r>
            <a:r>
              <a:rPr lang="en-US" altLang="en-US" sz="2800" dirty="0" err="1">
                <a:latin typeface="Times New Roman" panose="02020603050405020304" pitchFamily="18" charset="0"/>
                <a:cs typeface="Times New Roman" panose="02020603050405020304" pitchFamily="18" charset="0"/>
              </a:rPr>
              <a:t>Xang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tỉnh</a:t>
            </a:r>
            <a:r>
              <a:rPr lang="en-US" altLang="en-US" sz="2800" dirty="0">
                <a:latin typeface="Times New Roman" panose="02020603050405020304" pitchFamily="18" charset="0"/>
                <a:cs typeface="Times New Roman" panose="02020603050405020304" pitchFamily="18" charset="0"/>
              </a:rPr>
              <a:t> Hà Nam (Hà </a:t>
            </a:r>
            <a:r>
              <a:rPr lang="en-US" altLang="en-US" sz="2800" dirty="0" err="1">
                <a:latin typeface="Times New Roman" panose="02020603050405020304" pitchFamily="18" charset="0"/>
                <a:cs typeface="Times New Roman" panose="02020603050405020304" pitchFamily="18" charset="0"/>
              </a:rPr>
              <a:t>Nội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dưới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độ</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sâu</a:t>
            </a:r>
            <a:r>
              <a:rPr lang="en-US" altLang="en-US" sz="2800" dirty="0">
                <a:latin typeface="Times New Roman" panose="02020603050405020304" pitchFamily="18" charset="0"/>
                <a:cs typeface="Times New Roman" panose="02020603050405020304" pitchFamily="18" charset="0"/>
              </a:rPr>
              <a:t> 2m,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niên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khoảng</a:t>
            </a:r>
            <a:r>
              <a:rPr lang="en-US" altLang="en-US" sz="2800" dirty="0">
                <a:latin typeface="Times New Roman" panose="02020603050405020304" pitchFamily="18" charset="0"/>
                <a:cs typeface="Times New Roman" panose="02020603050405020304" pitchFamily="18" charset="0"/>
              </a:rPr>
              <a:t> 2500 </a:t>
            </a:r>
            <a:r>
              <a:rPr lang="en-US" altLang="en-US" sz="2800" dirty="0" err="1">
                <a:latin typeface="Times New Roman" panose="02020603050405020304" pitchFamily="18" charset="0"/>
                <a:cs typeface="Times New Roman" panose="02020603050405020304" pitchFamily="18" charset="0"/>
              </a:rPr>
              <a:t>năm</a:t>
            </a:r>
            <a:r>
              <a:rPr lang="en-US" altLang="en-US" sz="2800" dirty="0">
                <a:latin typeface="Times New Roman" panose="02020603050405020304" pitchFamily="18" charset="0"/>
                <a:cs typeface="Times New Roman" panose="02020603050405020304" pitchFamily="18" charset="0"/>
              </a:rPr>
              <a:t> TCN.</a:t>
            </a:r>
          </a:p>
          <a:p>
            <a:pPr algn="just" eaLnBrk="1" hangingPunct="1"/>
            <a:r>
              <a:rPr lang="vi-VN" altLang="en-US" sz="2800" dirty="0">
                <a:latin typeface="Times New Roman" panose="02020603050405020304" pitchFamily="18" charset="0"/>
                <a:cs typeface="Times New Roman" panose="02020603050405020304" pitchFamily="18" charset="0"/>
              </a:rPr>
              <a:t>Trống có hình dáng cân đối, mặt trống hơi tràn ra ngoài tang trống. Trống có </a:t>
            </a:r>
            <a:r>
              <a:rPr lang="en-US" altLang="en-US" sz="2800" dirty="0" err="1">
                <a:latin typeface="Times New Roman" panose="02020603050405020304" pitchFamily="18" charset="0"/>
                <a:cs typeface="Times New Roman" panose="02020603050405020304" pitchFamily="18" charset="0"/>
              </a:rPr>
              <a:t>đường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kính</a:t>
            </a:r>
            <a:r>
              <a:rPr lang="vi-VN" altLang="en-US" sz="2800" dirty="0">
                <a:latin typeface="Times New Roman" panose="02020603050405020304" pitchFamily="18" charset="0"/>
                <a:cs typeface="Times New Roman" panose="02020603050405020304" pitchFamily="18" charset="0"/>
              </a:rPr>
              <a:t> 79 </a:t>
            </a:r>
            <a:r>
              <a:rPr lang="en-US" altLang="en-US" sz="2800" dirty="0">
                <a:latin typeface="Times New Roman" panose="02020603050405020304" pitchFamily="18" charset="0"/>
                <a:cs typeface="Times New Roman" panose="02020603050405020304" pitchFamily="18" charset="0"/>
              </a:rPr>
              <a:t>cm</a:t>
            </a:r>
            <a:r>
              <a:rPr lang="vi-VN" altLang="en-US" sz="2800" dirty="0">
                <a:latin typeface="Times New Roman" panose="02020603050405020304" pitchFamily="18" charset="0"/>
                <a:cs typeface="Times New Roman" panose="02020603050405020304" pitchFamily="18" charset="0"/>
              </a:rPr>
              <a:t>, cao 63 </a:t>
            </a:r>
            <a:r>
              <a:rPr lang="vi-VN" altLang="en-US" sz="2800" dirty="0" err="1">
                <a:latin typeface="Times New Roman" panose="02020603050405020304" pitchFamily="18" charset="0"/>
                <a:cs typeface="Times New Roman" panose="02020603050405020304" pitchFamily="18" charset="0"/>
              </a:rPr>
              <a:t>cm</a:t>
            </a:r>
            <a:r>
              <a:rPr lang="vi-VN" altLang="en-US" sz="2800" dirty="0">
                <a:latin typeface="Times New Roman" panose="02020603050405020304" pitchFamily="18" charset="0"/>
                <a:cs typeface="Times New Roman" panose="02020603050405020304" pitchFamily="18" charset="0"/>
              </a:rPr>
              <a:t>.</a:t>
            </a:r>
            <a:r>
              <a:rPr lang="en-US" altLang="en-US" sz="2800" dirty="0">
                <a:latin typeface="Times New Roman" panose="02020603050405020304" pitchFamily="18" charset="0"/>
                <a:cs typeface="Times New Roman" panose="02020603050405020304" pitchFamily="18" charset="0"/>
              </a:rPr>
              <a:t> </a:t>
            </a:r>
            <a:r>
              <a:rPr lang="vi-VN" altLang="en-US" sz="2800" dirty="0">
                <a:latin typeface="Times New Roman" panose="02020603050405020304" pitchFamily="18" charset="0"/>
                <a:cs typeface="Times New Roman" panose="02020603050405020304" pitchFamily="18" charset="0"/>
              </a:rPr>
              <a:t>Nặng 86 </a:t>
            </a:r>
            <a:r>
              <a:rPr lang="vi-VN" altLang="en-US" sz="2800" dirty="0" err="1">
                <a:latin typeface="Times New Roman" panose="02020603050405020304" pitchFamily="18" charset="0"/>
                <a:cs typeface="Times New Roman" panose="02020603050405020304" pitchFamily="18" charset="0"/>
              </a:rPr>
              <a:t>kg</a:t>
            </a:r>
            <a:endParaRPr lang="vi-VN" altLang="en-US" sz="2800" dirty="0">
              <a:latin typeface="Times New Roman" panose="02020603050405020304" pitchFamily="18" charset="0"/>
              <a:cs typeface="Times New Roman" panose="02020603050405020304" pitchFamily="18" charset="0"/>
            </a:endParaRPr>
          </a:p>
          <a:p>
            <a:pPr algn="just" eaLnBrk="1" hangingPunct="1"/>
            <a:r>
              <a:rPr lang="vi-VN" altLang="en-US" sz="2800" dirty="0">
                <a:latin typeface="Times New Roman" panose="02020603050405020304" pitchFamily="18" charset="0"/>
                <a:cs typeface="Times New Roman" panose="02020603050405020304" pitchFamily="18" charset="0"/>
              </a:rPr>
              <a:t>Thân trống có 3 phần:</a:t>
            </a:r>
          </a:p>
          <a:p>
            <a:pPr algn="just" eaLnBrk="1" hangingPunct="1"/>
            <a:r>
              <a:rPr lang="en-US" altLang="en-US" sz="2800" dirty="0">
                <a:latin typeface="Times New Roman" panose="02020603050405020304" pitchFamily="18" charset="0"/>
                <a:cs typeface="Times New Roman" panose="02020603050405020304" pitchFamily="18" charset="0"/>
              </a:rPr>
              <a:t>+ Tang </a:t>
            </a:r>
            <a:r>
              <a:rPr lang="en-US" altLang="en-US" sz="2800" dirty="0" err="1">
                <a:latin typeface="Times New Roman" panose="02020603050405020304" pitchFamily="18" charset="0"/>
                <a:cs typeface="Times New Roman" panose="02020603050405020304" pitchFamily="18" charset="0"/>
              </a:rPr>
              <a:t>trống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phình</a:t>
            </a:r>
            <a:r>
              <a:rPr lang="en-US" altLang="en-US" sz="2800" dirty="0">
                <a:latin typeface="Times New Roman" panose="02020603050405020304" pitchFamily="18" charset="0"/>
                <a:cs typeface="Times New Roman" panose="02020603050405020304" pitchFamily="18" charset="0"/>
              </a:rPr>
              <a:t> to </a:t>
            </a:r>
            <a:r>
              <a:rPr lang="en-US" altLang="en-US" sz="2800" dirty="0" err="1">
                <a:latin typeface="Times New Roman" panose="02020603050405020304" pitchFamily="18" charset="0"/>
                <a:cs typeface="Times New Roman" panose="02020603050405020304" pitchFamily="18" charset="0"/>
              </a:rPr>
              <a:t>gắn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liền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mặt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trống</a:t>
            </a:r>
            <a:r>
              <a:rPr lang="en-US" altLang="en-US" sz="2800" dirty="0">
                <a:latin typeface="Times New Roman" panose="02020603050405020304" pitchFamily="18" charset="0"/>
                <a:cs typeface="Times New Roman" panose="02020603050405020304" pitchFamily="18" charset="0"/>
              </a:rPr>
              <a:t>.</a:t>
            </a:r>
            <a:endParaRPr lang="vi-VN" altLang="en-US" sz="2800" dirty="0">
              <a:latin typeface="Times New Roman" panose="02020603050405020304" pitchFamily="18" charset="0"/>
              <a:cs typeface="Times New Roman" panose="02020603050405020304" pitchFamily="18" charset="0"/>
            </a:endParaRPr>
          </a:p>
          <a:p>
            <a:pPr algn="just" eaLnBrk="1" hangingPunct="1"/>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trống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tròn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trụ</a:t>
            </a:r>
            <a:endParaRPr lang="vi-VN" altLang="en-US" sz="2800" dirty="0">
              <a:latin typeface="Times New Roman" panose="02020603050405020304" pitchFamily="18" charset="0"/>
              <a:cs typeface="Times New Roman" panose="02020603050405020304" pitchFamily="18" charset="0"/>
            </a:endParaRPr>
          </a:p>
          <a:p>
            <a:pPr algn="just" eaLnBrk="1" hangingPunct="1"/>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trống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cụt</a:t>
            </a:r>
            <a:r>
              <a:rPr lang="vi-VN" altLang="en-US" sz="2800" dirty="0">
                <a:latin typeface="Times New Roman" panose="02020603050405020304" pitchFamily="18" charset="0"/>
                <a:cs typeface="Times New Roman" panose="02020603050405020304" pitchFamily="18" charset="0"/>
              </a:rPr>
              <a:t>.</a:t>
            </a:r>
          </a:p>
          <a:p>
            <a:pPr algn="just" eaLnBrk="1" hangingPunct="1"/>
            <a:r>
              <a:rPr lang="en-US" altLang="en-US" sz="2800" dirty="0" err="1">
                <a:latin typeface="Times New Roman" panose="02020603050405020304" pitchFamily="18" charset="0"/>
                <a:cs typeface="Times New Roman" panose="02020603050405020304" pitchFamily="18" charset="0"/>
              </a:rPr>
              <a:t>Trống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Ngọc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Lũ</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được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nhận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xét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hoa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phú</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từ</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đến</a:t>
            </a:r>
            <a:r>
              <a:rPr lang="en-US" altLang="en-US" sz="2800" dirty="0">
                <a:latin typeface="Times New Roman" panose="02020603050405020304" pitchFamily="18" charset="0"/>
                <a:cs typeface="Times New Roman" panose="02020603050405020304" pitchFamily="18" charset="0"/>
              </a:rPr>
              <a:t> nay. </a:t>
            </a:r>
            <a:r>
              <a:rPr lang="en-US" altLang="en-US" sz="2800" dirty="0" err="1">
                <a:latin typeface="Times New Roman" panose="02020603050405020304" pitchFamily="18" charset="0"/>
                <a:cs typeface="Times New Roman" panose="02020603050405020304" pitchFamily="18" charset="0"/>
              </a:rPr>
              <a:t>Hiện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được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trưng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việc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bảo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tàng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lịch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Việt</a:t>
            </a:r>
            <a:r>
              <a:rPr lang="en-US" altLang="en-US" sz="2800" dirty="0">
                <a:latin typeface="Times New Roman" panose="02020603050405020304" pitchFamily="18" charset="0"/>
                <a:cs typeface="Times New Roman" panose="02020603050405020304" pitchFamily="18" charset="0"/>
              </a:rPr>
              <a:t> Nam ở Hà </a:t>
            </a:r>
            <a:r>
              <a:rPr lang="en-US" altLang="en-US" sz="2800" dirty="0" err="1">
                <a:latin typeface="Times New Roman" panose="02020603050405020304" pitchFamily="18" charset="0"/>
                <a:cs typeface="Times New Roman" panose="02020603050405020304" pitchFamily="18" charset="0"/>
              </a:rPr>
              <a:t>Nội</a:t>
            </a:r>
            <a:endParaRPr lang="en-US"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5124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CC20FF4-7919-39A5-1F95-B81F45041B1D}"/>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AAE281F-C74F-3D71-F119-6B8EFC2461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landscape with mountains and sun&#10;&#10;Description automatically generated">
            <a:extLst>
              <a:ext uri="{FF2B5EF4-FFF2-40B4-BE49-F238E27FC236}">
                <a16:creationId xmlns:a16="http://schemas.microsoft.com/office/drawing/2014/main" id="{AE17B320-4BC4-9277-4C86-367E27ACE618}"/>
              </a:ext>
            </a:extLst>
          </p:cNvPr>
          <p:cNvPicPr>
            <a:picLocks noChangeAspect="1"/>
          </p:cNvPicPr>
          <p:nvPr/>
        </p:nvPicPr>
        <p:blipFill rotWithShape="1">
          <a:blip r:embed="rId2">
            <a:extLst>
              <a:ext uri="{28A0092B-C50C-407E-A947-70E740481C1C}">
                <a14:useLocalDpi xmlns:a14="http://schemas.microsoft.com/office/drawing/2010/main" val="0"/>
              </a:ext>
            </a:extLst>
          </a:blip>
          <a:srcRect t="4415" b="15798"/>
          <a:stretch/>
        </p:blipFill>
        <p:spPr>
          <a:xfrm>
            <a:off x="1" y="10"/>
            <a:ext cx="12192000" cy="6857989"/>
          </a:xfrm>
          <a:prstGeom prst="rect">
            <a:avLst/>
          </a:prstGeom>
        </p:spPr>
      </p:pic>
      <p:pic>
        <p:nvPicPr>
          <p:cNvPr id="5" name="Picture 3">
            <a:extLst>
              <a:ext uri="{FF2B5EF4-FFF2-40B4-BE49-F238E27FC236}">
                <a16:creationId xmlns:a16="http://schemas.microsoft.com/office/drawing/2014/main" id="{46215080-AA8B-5EBC-D211-0C234F70B4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5797" y="17840"/>
            <a:ext cx="2620532" cy="2912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876551E4-64DF-8F93-F1A6-CF97A874B19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6112" y="41275"/>
            <a:ext cx="1973749"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a:extLst>
              <a:ext uri="{FF2B5EF4-FFF2-40B4-BE49-F238E27FC236}">
                <a16:creationId xmlns:a16="http://schemas.microsoft.com/office/drawing/2014/main" id="{60DB4331-BCD5-5D6F-A052-5A4C1D65B83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5054" y="1944019"/>
            <a:ext cx="1916057" cy="1455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CE24A386-5B2D-690D-7B23-BDF375932FA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0732" y="3565525"/>
            <a:ext cx="1781729" cy="1522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a:extLst>
              <a:ext uri="{FF2B5EF4-FFF2-40B4-BE49-F238E27FC236}">
                <a16:creationId xmlns:a16="http://schemas.microsoft.com/office/drawing/2014/main" id="{F3F4E17F-AF3D-1D1A-91A9-9F7BD9D194D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0732" y="5291279"/>
            <a:ext cx="1809069" cy="1222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a:extLst>
              <a:ext uri="{FF2B5EF4-FFF2-40B4-BE49-F238E27FC236}">
                <a16:creationId xmlns:a16="http://schemas.microsoft.com/office/drawing/2014/main" id="{C78CA6C4-1207-CD4B-72BE-96814740866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29089" y="2967415"/>
            <a:ext cx="2617239" cy="237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a:extLst>
              <a:ext uri="{FF2B5EF4-FFF2-40B4-BE49-F238E27FC236}">
                <a16:creationId xmlns:a16="http://schemas.microsoft.com/office/drawing/2014/main" id="{1BB6DF29-92D4-73A2-53F5-C3BF9F8D058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17921" y="5280195"/>
            <a:ext cx="2653507" cy="157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0">
            <a:extLst>
              <a:ext uri="{FF2B5EF4-FFF2-40B4-BE49-F238E27FC236}">
                <a16:creationId xmlns:a16="http://schemas.microsoft.com/office/drawing/2014/main" id="{F875F1EE-343B-9834-ECC0-1EC578AFC478}"/>
              </a:ext>
            </a:extLst>
          </p:cNvPr>
          <p:cNvSpPr txBox="1">
            <a:spLocks noChangeArrowheads="1"/>
          </p:cNvSpPr>
          <p:nvPr/>
        </p:nvSpPr>
        <p:spPr bwMode="auto">
          <a:xfrm>
            <a:off x="5877120" y="2274595"/>
            <a:ext cx="6314879" cy="3892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7938" indent="-7938" algn="just" eaLnBrk="1" hangingPunct="1">
              <a:lnSpc>
                <a:spcPct val="150000"/>
              </a:lnSpc>
              <a:buFont typeface="Wingdings" panose="05000000000000000000" pitchFamily="2" charset="2"/>
              <a:buChar char="à"/>
            </a:pP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Miêu</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tả</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sinh</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hoạt</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đời</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thường</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hoạt</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động</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sản</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xuất</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endParaRPr lang="vi-VN" altLang="en-US" sz="2800" dirty="0">
              <a:latin typeface="Times New Roman" panose="02020603050405020304" pitchFamily="18" charset="0"/>
              <a:cs typeface="Times New Roman" panose="02020603050405020304" pitchFamily="18" charset="0"/>
              <a:sym typeface="Wingdings" panose="05000000000000000000" pitchFamily="2" charset="2"/>
            </a:endParaRPr>
          </a:p>
          <a:p>
            <a:pPr algn="just" eaLnBrk="1" hangingPunct="1">
              <a:lnSpc>
                <a:spcPct val="150000"/>
              </a:lnSpc>
            </a:pPr>
            <a:r>
              <a:rPr lang="vi-VN" altLang="en-US" sz="2800" dirty="0">
                <a:latin typeface="Times New Roman" panose="02020603050405020304" pitchFamily="18" charset="0"/>
                <a:cs typeface="Times New Roman" panose="02020603050405020304" pitchFamily="18" charset="0"/>
                <a:sym typeface="Wingdings" panose="05000000000000000000" pitchFamily="2" charset="2"/>
              </a:rPr>
              <a:t>N</a:t>
            </a:r>
            <a:r>
              <a:rPr lang="en-US" altLang="en-US" sz="2800" dirty="0" err="1">
                <a:latin typeface="Times New Roman" panose="02020603050405020304" pitchFamily="18" charset="0"/>
                <a:cs typeface="Times New Roman" panose="02020603050405020304" pitchFamily="18" charset="0"/>
              </a:rPr>
              <a:t>gười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lúa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dưới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ánh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mặt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chim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cò</a:t>
            </a:r>
            <a:r>
              <a:rPr lang="en-US" altLang="en-US" sz="2800" dirty="0">
                <a:latin typeface="Times New Roman" panose="02020603050405020304" pitchFamily="18" charset="0"/>
                <a:cs typeface="Times New Roman" panose="02020603050405020304" pitchFamily="18" charset="0"/>
              </a:rPr>
              <a:t> tung bay </a:t>
            </a:r>
            <a:r>
              <a:rPr lang="en-US" altLang="en-US" sz="2800" dirty="0" err="1">
                <a:latin typeface="Times New Roman" panose="02020603050405020304" pitchFamily="18" charset="0"/>
                <a:cs typeface="Times New Roman" panose="02020603050405020304" pitchFamily="18" charset="0"/>
              </a:rPr>
              <a:t>trên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ruộng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đậu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từng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đôi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nam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nữ</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gạo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nhảy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múa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sau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mùa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hoạch</a:t>
            </a:r>
            <a:r>
              <a:rPr lang="en-US" altLang="en-US" sz="2800" dirty="0">
                <a:latin typeface="Times New Roman" panose="02020603050405020304" pitchFamily="18" charset="0"/>
                <a:cs typeface="Times New Roman" panose="02020603050405020304" pitchFamily="18" charset="0"/>
              </a:rPr>
              <a:t>.</a:t>
            </a:r>
          </a:p>
        </p:txBody>
      </p:sp>
      <p:sp>
        <p:nvSpPr>
          <p:cNvPr id="13" name="TextBox 1">
            <a:extLst>
              <a:ext uri="{FF2B5EF4-FFF2-40B4-BE49-F238E27FC236}">
                <a16:creationId xmlns:a16="http://schemas.microsoft.com/office/drawing/2014/main" id="{585731AA-7B8B-1D34-1089-B93328A75593}"/>
              </a:ext>
            </a:extLst>
          </p:cNvPr>
          <p:cNvSpPr txBox="1">
            <a:spLocks noChangeArrowheads="1"/>
          </p:cNvSpPr>
          <p:nvPr/>
        </p:nvSpPr>
        <p:spPr bwMode="auto">
          <a:xfrm>
            <a:off x="6350730" y="115656"/>
            <a:ext cx="53580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tiết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mặt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trống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đồng</a:t>
            </a:r>
            <a:r>
              <a:rPr lang="en-US" altLang="en-US" sz="2800" b="1" dirty="0">
                <a:latin typeface="Times New Roman" panose="02020603050405020304" pitchFamily="18" charset="0"/>
                <a:cs typeface="Times New Roman" panose="02020603050405020304" pitchFamily="18" charset="0"/>
              </a:rPr>
              <a:t>.</a:t>
            </a:r>
          </a:p>
        </p:txBody>
      </p:sp>
      <p:sp>
        <p:nvSpPr>
          <p:cNvPr id="15" name="TextBox 2">
            <a:extLst>
              <a:ext uri="{FF2B5EF4-FFF2-40B4-BE49-F238E27FC236}">
                <a16:creationId xmlns:a16="http://schemas.microsoft.com/office/drawing/2014/main" id="{B76E42F6-89B6-382F-01C9-5CA84593AE3E}"/>
              </a:ext>
            </a:extLst>
          </p:cNvPr>
          <p:cNvSpPr txBox="1">
            <a:spLocks noChangeArrowheads="1"/>
          </p:cNvSpPr>
          <p:nvPr/>
        </p:nvSpPr>
        <p:spPr bwMode="auto">
          <a:xfrm>
            <a:off x="304800" y="612775"/>
            <a:ext cx="381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400" b="1">
                <a:solidFill>
                  <a:srgbClr val="FF0000"/>
                </a:solidFill>
                <a:latin typeface="Times New Roman" panose="02020603050405020304" pitchFamily="18" charset="0"/>
                <a:cs typeface="Times New Roman" panose="02020603050405020304" pitchFamily="18" charset="0"/>
              </a:rPr>
              <a:t>1</a:t>
            </a:r>
          </a:p>
        </p:txBody>
      </p:sp>
      <p:sp>
        <p:nvSpPr>
          <p:cNvPr id="16" name="TextBox 11">
            <a:extLst>
              <a:ext uri="{FF2B5EF4-FFF2-40B4-BE49-F238E27FC236}">
                <a16:creationId xmlns:a16="http://schemas.microsoft.com/office/drawing/2014/main" id="{11DB44C7-5458-D041-CEB7-1824F43422CC}"/>
              </a:ext>
            </a:extLst>
          </p:cNvPr>
          <p:cNvSpPr txBox="1">
            <a:spLocks noChangeArrowheads="1"/>
          </p:cNvSpPr>
          <p:nvPr/>
        </p:nvSpPr>
        <p:spPr bwMode="auto">
          <a:xfrm>
            <a:off x="298784" y="2230438"/>
            <a:ext cx="381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400" b="1" dirty="0">
                <a:solidFill>
                  <a:srgbClr val="FF0000"/>
                </a:solidFill>
                <a:latin typeface="Times New Roman" panose="02020603050405020304" pitchFamily="18" charset="0"/>
                <a:cs typeface="Times New Roman" panose="02020603050405020304" pitchFamily="18" charset="0"/>
              </a:rPr>
              <a:t>2</a:t>
            </a:r>
          </a:p>
        </p:txBody>
      </p:sp>
      <p:sp>
        <p:nvSpPr>
          <p:cNvPr id="17" name="TextBox 12">
            <a:extLst>
              <a:ext uri="{FF2B5EF4-FFF2-40B4-BE49-F238E27FC236}">
                <a16:creationId xmlns:a16="http://schemas.microsoft.com/office/drawing/2014/main" id="{162D6B7A-D2B2-1150-3EE7-652B0D77B8E5}"/>
              </a:ext>
            </a:extLst>
          </p:cNvPr>
          <p:cNvSpPr txBox="1">
            <a:spLocks noChangeArrowheads="1"/>
          </p:cNvSpPr>
          <p:nvPr/>
        </p:nvSpPr>
        <p:spPr bwMode="auto">
          <a:xfrm>
            <a:off x="312820" y="3983623"/>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400" b="1" dirty="0">
                <a:solidFill>
                  <a:srgbClr val="FF0000"/>
                </a:solidFill>
                <a:latin typeface="Times New Roman" panose="02020603050405020304" pitchFamily="18" charset="0"/>
                <a:cs typeface="Times New Roman" panose="02020603050405020304" pitchFamily="18" charset="0"/>
              </a:rPr>
              <a:t>3</a:t>
            </a:r>
          </a:p>
        </p:txBody>
      </p:sp>
      <p:sp>
        <p:nvSpPr>
          <p:cNvPr id="18" name="TextBox 13">
            <a:extLst>
              <a:ext uri="{FF2B5EF4-FFF2-40B4-BE49-F238E27FC236}">
                <a16:creationId xmlns:a16="http://schemas.microsoft.com/office/drawing/2014/main" id="{4A79193E-A54D-64DC-0D09-11F1F6176373}"/>
              </a:ext>
            </a:extLst>
          </p:cNvPr>
          <p:cNvSpPr txBox="1">
            <a:spLocks noChangeArrowheads="1"/>
          </p:cNvSpPr>
          <p:nvPr/>
        </p:nvSpPr>
        <p:spPr bwMode="auto">
          <a:xfrm>
            <a:off x="388936" y="5583654"/>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400" b="1" dirty="0">
                <a:solidFill>
                  <a:srgbClr val="FF0000"/>
                </a:solidFill>
                <a:latin typeface="Times New Roman" panose="02020603050405020304" pitchFamily="18" charset="0"/>
                <a:cs typeface="Times New Roman" panose="02020603050405020304" pitchFamily="18" charset="0"/>
              </a:rPr>
              <a:t>4</a:t>
            </a:r>
          </a:p>
        </p:txBody>
      </p:sp>
      <p:sp>
        <p:nvSpPr>
          <p:cNvPr id="20" name="TextBox 14">
            <a:extLst>
              <a:ext uri="{FF2B5EF4-FFF2-40B4-BE49-F238E27FC236}">
                <a16:creationId xmlns:a16="http://schemas.microsoft.com/office/drawing/2014/main" id="{978DD5BD-A569-A3EB-AC83-047A5A00C3F5}"/>
              </a:ext>
            </a:extLst>
          </p:cNvPr>
          <p:cNvSpPr txBox="1">
            <a:spLocks noChangeArrowheads="1"/>
          </p:cNvSpPr>
          <p:nvPr/>
        </p:nvSpPr>
        <p:spPr bwMode="auto">
          <a:xfrm>
            <a:off x="2634914" y="6394450"/>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400" b="1" dirty="0">
                <a:solidFill>
                  <a:srgbClr val="FF0000"/>
                </a:solidFill>
                <a:latin typeface="Times New Roman" panose="02020603050405020304" pitchFamily="18" charset="0"/>
                <a:cs typeface="Times New Roman" panose="02020603050405020304" pitchFamily="18" charset="0"/>
              </a:rPr>
              <a:t>5</a:t>
            </a:r>
          </a:p>
        </p:txBody>
      </p:sp>
      <p:sp>
        <p:nvSpPr>
          <p:cNvPr id="21" name="TextBox 20">
            <a:extLst>
              <a:ext uri="{FF2B5EF4-FFF2-40B4-BE49-F238E27FC236}">
                <a16:creationId xmlns:a16="http://schemas.microsoft.com/office/drawing/2014/main" id="{66044951-FB91-6D7D-BBFB-3A5DBC6EB3D9}"/>
              </a:ext>
            </a:extLst>
          </p:cNvPr>
          <p:cNvSpPr txBox="1">
            <a:spLocks noChangeArrowheads="1"/>
          </p:cNvSpPr>
          <p:nvPr/>
        </p:nvSpPr>
        <p:spPr bwMode="auto">
          <a:xfrm>
            <a:off x="531811" y="5010315"/>
            <a:ext cx="2019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000" b="1" dirty="0" err="1">
                <a:latin typeface="Times New Roman" panose="02020603050405020304" pitchFamily="18" charset="0"/>
                <a:cs typeface="Times New Roman" panose="02020603050405020304" pitchFamily="18" charset="0"/>
              </a:rPr>
              <a:t>Kiểu</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nhà</a:t>
            </a:r>
            <a:r>
              <a:rPr lang="en-US" altLang="en-US" sz="2000" b="1" dirty="0">
                <a:latin typeface="Times New Roman" panose="02020603050405020304" pitchFamily="18" charset="0"/>
                <a:cs typeface="Times New Roman" panose="02020603050405020304" pitchFamily="18" charset="0"/>
              </a:rPr>
              <a:t> ở</a:t>
            </a:r>
          </a:p>
        </p:txBody>
      </p:sp>
      <p:sp>
        <p:nvSpPr>
          <p:cNvPr id="22" name="TextBox 21">
            <a:extLst>
              <a:ext uri="{FF2B5EF4-FFF2-40B4-BE49-F238E27FC236}">
                <a16:creationId xmlns:a16="http://schemas.microsoft.com/office/drawing/2014/main" id="{2039B43C-8EC0-90FA-9455-4AFF2AB82EB9}"/>
              </a:ext>
            </a:extLst>
          </p:cNvPr>
          <p:cNvSpPr txBox="1">
            <a:spLocks noChangeArrowheads="1"/>
          </p:cNvSpPr>
          <p:nvPr/>
        </p:nvSpPr>
        <p:spPr bwMode="auto">
          <a:xfrm>
            <a:off x="-100356" y="3216941"/>
            <a:ext cx="32125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000" b="1" dirty="0" err="1">
                <a:latin typeface="Times New Roman" panose="02020603050405020304" pitchFamily="18" charset="0"/>
                <a:cs typeface="Times New Roman" panose="02020603050405020304" pitchFamily="18" charset="0"/>
              </a:rPr>
              <a:t>Chim</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cò</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đậu</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trên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mái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nhà</a:t>
            </a:r>
            <a:endParaRPr lang="en-US" altLang="en-US" sz="2000" b="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90005474-D485-F614-2091-55FD4AE0F263}"/>
              </a:ext>
            </a:extLst>
          </p:cNvPr>
          <p:cNvSpPr txBox="1">
            <a:spLocks noChangeArrowheads="1"/>
          </p:cNvSpPr>
          <p:nvPr/>
        </p:nvSpPr>
        <p:spPr bwMode="auto">
          <a:xfrm>
            <a:off x="633658" y="1621922"/>
            <a:ext cx="2019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000" b="1" dirty="0">
                <a:latin typeface="Times New Roman" panose="02020603050405020304" pitchFamily="18" charset="0"/>
                <a:cs typeface="Times New Roman" panose="02020603050405020304" pitchFamily="18" charset="0"/>
              </a:rPr>
              <a:t>Nam </a:t>
            </a:r>
            <a:r>
              <a:rPr lang="en-US" altLang="en-US" sz="2000" b="1" dirty="0" err="1">
                <a:latin typeface="Times New Roman" panose="02020603050405020304" pitchFamily="18" charset="0"/>
                <a:cs typeface="Times New Roman" panose="02020603050405020304" pitchFamily="18" charset="0"/>
              </a:rPr>
              <a:t>nữ</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giã</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gạo</a:t>
            </a:r>
            <a:endParaRPr lang="en-US" altLang="en-US" sz="2000" b="1"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70021EAC-82DE-C7D2-0AB2-C6508F1F99DE}"/>
              </a:ext>
            </a:extLst>
          </p:cNvPr>
          <p:cNvSpPr txBox="1">
            <a:spLocks noChangeArrowheads="1"/>
          </p:cNvSpPr>
          <p:nvPr/>
        </p:nvSpPr>
        <p:spPr bwMode="auto">
          <a:xfrm>
            <a:off x="572294" y="6421687"/>
            <a:ext cx="20177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000" b="1" dirty="0" err="1">
                <a:latin typeface="Times New Roman" panose="02020603050405020304" pitchFamily="18" charset="0"/>
                <a:cs typeface="Times New Roman" panose="02020603050405020304" pitchFamily="18" charset="0"/>
              </a:rPr>
              <a:t>Lễ</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hội</a:t>
            </a:r>
            <a:endParaRPr lang="en-US" altLang="en-US" sz="2000" b="1"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2CF0C011-EEBC-36F4-101E-BDC11C30CFFE}"/>
              </a:ext>
            </a:extLst>
          </p:cNvPr>
          <p:cNvSpPr txBox="1">
            <a:spLocks noChangeArrowheads="1"/>
          </p:cNvSpPr>
          <p:nvPr/>
        </p:nvSpPr>
        <p:spPr bwMode="auto">
          <a:xfrm>
            <a:off x="4212518" y="6424724"/>
            <a:ext cx="143381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000" b="1" dirty="0" err="1">
                <a:latin typeface="Times New Roman" panose="02020603050405020304" pitchFamily="18" charset="0"/>
                <a:cs typeface="Times New Roman" panose="02020603050405020304" pitchFamily="18" charset="0"/>
              </a:rPr>
              <a:t>Mặt</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trời</a:t>
            </a:r>
            <a:endParaRPr lang="en-US" altLang="en-US" sz="2000" b="1"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15EDCD37-37EF-2202-8012-F2C3356E05DA}"/>
              </a:ext>
            </a:extLst>
          </p:cNvPr>
          <p:cNvSpPr txBox="1">
            <a:spLocks noChangeArrowheads="1"/>
          </p:cNvSpPr>
          <p:nvPr/>
        </p:nvSpPr>
        <p:spPr bwMode="auto">
          <a:xfrm>
            <a:off x="6172325" y="780256"/>
            <a:ext cx="57148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Dựa</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vào</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các</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hình</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bên</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em</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hãy</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miêu</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tả</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đời</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sống</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vật</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chất</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của</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cư</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dân</a:t>
            </a:r>
            <a:r>
              <a:rPr lang="en-US" altLang="en-US" sz="2800" b="1" dirty="0">
                <a:solidFill>
                  <a:srgbClr val="C00000"/>
                </a:solidFill>
                <a:latin typeface="Times New Roman" panose="02020603050405020304" pitchFamily="18" charset="0"/>
                <a:cs typeface="Times New Roman" panose="02020603050405020304" pitchFamily="18" charset="0"/>
              </a:rPr>
              <a:t> Văn Lang, </a:t>
            </a:r>
            <a:r>
              <a:rPr lang="en-US" altLang="en-US" sz="2800" b="1" dirty="0" err="1">
                <a:solidFill>
                  <a:srgbClr val="C00000"/>
                </a:solidFill>
                <a:latin typeface="Times New Roman" panose="02020603050405020304" pitchFamily="18" charset="0"/>
                <a:cs typeface="Times New Roman" panose="02020603050405020304" pitchFamily="18" charset="0"/>
              </a:rPr>
              <a:t>Âu</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Lạc</a:t>
            </a:r>
            <a:r>
              <a:rPr lang="en-US" altLang="en-US" sz="2800" b="1"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2914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1"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1"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1"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ppt_x"/>
                                          </p:val>
                                        </p:tav>
                                        <p:tav tm="100000">
                                          <p:val>
                                            <p:strVal val="#ppt_x"/>
                                          </p:val>
                                        </p:tav>
                                      </p:tavLst>
                                    </p:anim>
                                    <p:anim calcmode="lin" valueType="num">
                                      <p:cBhvr additive="base">
                                        <p:cTn id="2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1"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1" nodeType="click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500" fill="hold"/>
                                        <p:tgtEl>
                                          <p:spTgt spid="25"/>
                                        </p:tgtEl>
                                        <p:attrNameLst>
                                          <p:attrName>ppt_x</p:attrName>
                                        </p:attrNameLst>
                                      </p:cBhvr>
                                      <p:tavLst>
                                        <p:tav tm="0">
                                          <p:val>
                                            <p:strVal val="#ppt_x"/>
                                          </p:val>
                                        </p:tav>
                                        <p:tav tm="100000">
                                          <p:val>
                                            <p:strVal val="#ppt_x"/>
                                          </p:val>
                                        </p:tav>
                                      </p:tavLst>
                                    </p:anim>
                                    <p:anim calcmode="lin" valueType="num">
                                      <p:cBhvr additive="base">
                                        <p:cTn id="3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1"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21" grpId="0"/>
      <p:bldP spid="21" grpId="1"/>
      <p:bldP spid="22" grpId="0"/>
      <p:bldP spid="22" grpId="1"/>
      <p:bldP spid="23" grpId="0"/>
      <p:bldP spid="23" grpId="1"/>
      <p:bldP spid="24" grpId="0"/>
      <p:bldP spid="24" grpId="1"/>
      <p:bldP spid="25" grpId="0" animBg="1"/>
      <p:bldP spid="25" grpId="1" animBg="1"/>
      <p:bldP spid="26" grpId="0"/>
      <p:bldP spid="26"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D91672B-275D-9677-CF22-2C02FA6FBB79}"/>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7DAB672-96E0-1B90-D68F-72C7DF1093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landscape with mountains and sun&#10;&#10;Description automatically generated">
            <a:extLst>
              <a:ext uri="{FF2B5EF4-FFF2-40B4-BE49-F238E27FC236}">
                <a16:creationId xmlns:a16="http://schemas.microsoft.com/office/drawing/2014/main" id="{BFB7A359-D800-4BC7-309F-E38264275BC3}"/>
              </a:ext>
            </a:extLst>
          </p:cNvPr>
          <p:cNvPicPr>
            <a:picLocks noChangeAspect="1"/>
          </p:cNvPicPr>
          <p:nvPr/>
        </p:nvPicPr>
        <p:blipFill rotWithShape="1">
          <a:blip r:embed="rId2">
            <a:extLst>
              <a:ext uri="{28A0092B-C50C-407E-A947-70E740481C1C}">
                <a14:useLocalDpi xmlns:a14="http://schemas.microsoft.com/office/drawing/2010/main" val="0"/>
              </a:ext>
            </a:extLst>
          </a:blip>
          <a:srcRect t="4415" b="15798"/>
          <a:stretch/>
        </p:blipFill>
        <p:spPr>
          <a:xfrm>
            <a:off x="1" y="10"/>
            <a:ext cx="12192000" cy="6857989"/>
          </a:xfrm>
          <a:prstGeom prst="rect">
            <a:avLst/>
          </a:prstGeom>
        </p:spPr>
      </p:pic>
      <p:pic>
        <p:nvPicPr>
          <p:cNvPr id="2" name="Picture 3">
            <a:extLst>
              <a:ext uri="{FF2B5EF4-FFF2-40B4-BE49-F238E27FC236}">
                <a16:creationId xmlns:a16="http://schemas.microsoft.com/office/drawing/2014/main" id="{D38D5EE1-622B-44E0-8A55-6BC738AB98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362" y="2434302"/>
            <a:ext cx="2971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a:extLst>
              <a:ext uri="{FF2B5EF4-FFF2-40B4-BE49-F238E27FC236}">
                <a16:creationId xmlns:a16="http://schemas.microsoft.com/office/drawing/2014/main" id="{5D292A35-6CBA-30CA-D17C-C74703A3C01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0113" y="2535037"/>
            <a:ext cx="2895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a16="http://schemas.microsoft.com/office/drawing/2014/main" id="{208D3C9D-A925-23EB-01E7-D847F54A400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25435" y="3080080"/>
            <a:ext cx="294051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a:extLst>
              <a:ext uri="{FF2B5EF4-FFF2-40B4-BE49-F238E27FC236}">
                <a16:creationId xmlns:a16="http://schemas.microsoft.com/office/drawing/2014/main" id="{9BACCFEC-088F-C596-3629-BD19A9149667}"/>
              </a:ext>
            </a:extLst>
          </p:cNvPr>
          <p:cNvSpPr txBox="1">
            <a:spLocks noChangeArrowheads="1"/>
          </p:cNvSpPr>
          <p:nvPr/>
        </p:nvSpPr>
        <p:spPr bwMode="auto">
          <a:xfrm>
            <a:off x="455362" y="6396702"/>
            <a:ext cx="289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400">
                <a:latin typeface="Times New Roman" panose="02020603050405020304" pitchFamily="18" charset="0"/>
                <a:cs typeface="Times New Roman" panose="02020603050405020304" pitchFamily="18" charset="0"/>
              </a:rPr>
              <a:t>Thạp đồng Đào Thịnh</a:t>
            </a:r>
          </a:p>
        </p:txBody>
      </p:sp>
      <p:sp>
        <p:nvSpPr>
          <p:cNvPr id="7" name="TextBox 8">
            <a:extLst>
              <a:ext uri="{FF2B5EF4-FFF2-40B4-BE49-F238E27FC236}">
                <a16:creationId xmlns:a16="http://schemas.microsoft.com/office/drawing/2014/main" id="{3E3AB674-BFE7-7041-D1D9-2C0EAFB7B40D}"/>
              </a:ext>
            </a:extLst>
          </p:cNvPr>
          <p:cNvSpPr txBox="1">
            <a:spLocks noChangeArrowheads="1"/>
          </p:cNvSpPr>
          <p:nvPr/>
        </p:nvSpPr>
        <p:spPr bwMode="auto">
          <a:xfrm>
            <a:off x="4710113" y="6249787"/>
            <a:ext cx="289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400">
                <a:latin typeface="Times New Roman" panose="02020603050405020304" pitchFamily="18" charset="0"/>
                <a:cs typeface="Times New Roman" panose="02020603050405020304" pitchFamily="18" charset="0"/>
              </a:rPr>
              <a:t>Đồ gốm Đông Sơn</a:t>
            </a:r>
          </a:p>
        </p:txBody>
      </p:sp>
      <p:sp>
        <p:nvSpPr>
          <p:cNvPr id="8" name="TextBox 9">
            <a:extLst>
              <a:ext uri="{FF2B5EF4-FFF2-40B4-BE49-F238E27FC236}">
                <a16:creationId xmlns:a16="http://schemas.microsoft.com/office/drawing/2014/main" id="{723B7DB1-F859-B1AD-1887-A711D5AB1B9F}"/>
              </a:ext>
            </a:extLst>
          </p:cNvPr>
          <p:cNvSpPr txBox="1">
            <a:spLocks noChangeArrowheads="1"/>
          </p:cNvSpPr>
          <p:nvPr/>
        </p:nvSpPr>
        <p:spPr bwMode="auto">
          <a:xfrm>
            <a:off x="8560467" y="6288418"/>
            <a:ext cx="32864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400">
                <a:latin typeface="Times New Roman" panose="02020603050405020304" pitchFamily="18" charset="0"/>
                <a:cs typeface="Times New Roman" panose="02020603050405020304" pitchFamily="18" charset="0"/>
              </a:rPr>
              <a:t>Lưỡi cày đồng Đông Sơn</a:t>
            </a:r>
          </a:p>
        </p:txBody>
      </p:sp>
      <p:sp>
        <p:nvSpPr>
          <p:cNvPr id="10" name="TextBox 9">
            <a:extLst>
              <a:ext uri="{FF2B5EF4-FFF2-40B4-BE49-F238E27FC236}">
                <a16:creationId xmlns:a16="http://schemas.microsoft.com/office/drawing/2014/main" id="{11F179F8-1021-91F2-671C-10184E5DE44A}"/>
              </a:ext>
            </a:extLst>
          </p:cNvPr>
          <p:cNvSpPr txBox="1">
            <a:spLocks noChangeArrowheads="1"/>
          </p:cNvSpPr>
          <p:nvPr/>
        </p:nvSpPr>
        <p:spPr bwMode="auto">
          <a:xfrm>
            <a:off x="2275658" y="1125644"/>
            <a:ext cx="764068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800" b="1" dirty="0">
                <a:latin typeface="Times New Roman" panose="02020603050405020304" pitchFamily="18" charset="0"/>
                <a:cs typeface="Times New Roman" panose="02020603050405020304" pitchFamily="18" charset="0"/>
              </a:rPr>
              <a:t>? Quan </a:t>
            </a:r>
            <a:r>
              <a:rPr lang="en-US" altLang="en-US" sz="2800" b="1" dirty="0" err="1">
                <a:latin typeface="Times New Roman" panose="02020603050405020304" pitchFamily="18" charset="0"/>
                <a:cs typeface="Times New Roman" panose="02020603050405020304" pitchFamily="18" charset="0"/>
              </a:rPr>
              <a:t>sát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dưới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biết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ngành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kinh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tế</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chính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cư</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dân</a:t>
            </a:r>
            <a:r>
              <a:rPr lang="en-US" altLang="en-US" sz="2800" b="1" dirty="0">
                <a:latin typeface="Times New Roman" panose="02020603050405020304" pitchFamily="18" charset="0"/>
                <a:cs typeface="Times New Roman" panose="02020603050405020304" pitchFamily="18" charset="0"/>
              </a:rPr>
              <a:t> Văn Lang, </a:t>
            </a:r>
            <a:r>
              <a:rPr lang="en-US" altLang="en-US" sz="2800" b="1" dirty="0" err="1">
                <a:latin typeface="Times New Roman" panose="02020603050405020304" pitchFamily="18" charset="0"/>
                <a:cs typeface="Times New Roman" panose="02020603050405020304" pitchFamily="18" charset="0"/>
              </a:rPr>
              <a:t>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Lạc</a:t>
            </a:r>
            <a:r>
              <a:rPr lang="en-US" altLang="en-US" sz="2800" b="1"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8A3B788A-1CFC-3289-BC16-792D72B950CE}"/>
              </a:ext>
            </a:extLst>
          </p:cNvPr>
          <p:cNvSpPr txBox="1">
            <a:spLocks noChangeArrowheads="1"/>
          </p:cNvSpPr>
          <p:nvPr/>
        </p:nvSpPr>
        <p:spPr bwMode="auto">
          <a:xfrm>
            <a:off x="3631530" y="234233"/>
            <a:ext cx="49289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200" b="1" dirty="0">
                <a:solidFill>
                  <a:srgbClr val="C00000"/>
                </a:solidFill>
                <a:latin typeface="Times New Roman" panose="02020603050405020304" pitchFamily="18" charset="0"/>
                <a:cs typeface="Times New Roman" panose="02020603050405020304" pitchFamily="18" charset="0"/>
              </a:rPr>
              <a:t>I. ĐỜI SỐNG VẬT CHẤT</a:t>
            </a:r>
            <a:endParaRPr lang="en-US" altLang="en-US" sz="3200" dirty="0">
              <a:solidFill>
                <a:srgbClr val="C00000"/>
              </a:solidFill>
              <a:latin typeface="Arial" panose="020B0604020202020204" pitchFamily="34" charset="0"/>
            </a:endParaRPr>
          </a:p>
        </p:txBody>
      </p:sp>
      <p:sp>
        <p:nvSpPr>
          <p:cNvPr id="15" name="Thought Bubble: Cloud 14">
            <a:extLst>
              <a:ext uri="{FF2B5EF4-FFF2-40B4-BE49-F238E27FC236}">
                <a16:creationId xmlns:a16="http://schemas.microsoft.com/office/drawing/2014/main" id="{9F380B9A-405C-8E89-C13C-9A942DBC3EDB}"/>
              </a:ext>
            </a:extLst>
          </p:cNvPr>
          <p:cNvSpPr/>
          <p:nvPr/>
        </p:nvSpPr>
        <p:spPr>
          <a:xfrm>
            <a:off x="4241881" y="58808"/>
            <a:ext cx="8186112" cy="2480280"/>
          </a:xfrm>
          <a:prstGeom prst="cloudCallout">
            <a:avLst/>
          </a:prstGeom>
          <a:ln>
            <a:solidFill>
              <a:schemeClr val="accent2">
                <a:lumMod val="40000"/>
                <a:lumOff val="6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just" eaLnBrk="1" hangingPunct="1"/>
            <a:r>
              <a:rPr lang="en-US" altLang="en-US" sz="3600" b="1" dirty="0" err="1">
                <a:latin typeface="Times New Roman" panose="02020603050405020304" pitchFamily="18" charset="0"/>
                <a:cs typeface="Times New Roman" panose="02020603050405020304" pitchFamily="18" charset="0"/>
              </a:rPr>
              <a:t>Cư</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dân</a:t>
            </a:r>
            <a:r>
              <a:rPr lang="en-US" altLang="en-US" sz="3600" b="1" dirty="0">
                <a:latin typeface="Times New Roman" panose="02020603050405020304" pitchFamily="18" charset="0"/>
                <a:cs typeface="Times New Roman" panose="02020603050405020304" pitchFamily="18" charset="0"/>
              </a:rPr>
              <a:t> Văn Lang, </a:t>
            </a:r>
            <a:r>
              <a:rPr lang="en-US" altLang="en-US" sz="3600" b="1" dirty="0" err="1">
                <a:latin typeface="Times New Roman" panose="02020603050405020304" pitchFamily="18" charset="0"/>
                <a:cs typeface="Times New Roman" panose="02020603050405020304" pitchFamily="18" charset="0"/>
              </a:rPr>
              <a:t>Âu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Lạc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sống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chủ</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yếu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bằng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nghề</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nông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trồng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lúa</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nước</a:t>
            </a:r>
            <a:r>
              <a:rPr lang="en-US" altLang="en-US" sz="36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3680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66D191-C95C-4F48-C67E-F4DEB08A8F3B}"/>
            </a:ext>
          </a:extLst>
        </p:cNvPr>
        <p:cNvGrpSpPr/>
        <p:nvPr/>
      </p:nvGrpSpPr>
      <p:grpSpPr>
        <a:xfrm>
          <a:off x="0" y="0"/>
          <a:ext cx="0" cy="0"/>
          <a:chOff x="0" y="0"/>
          <a:chExt cx="0" cy="0"/>
        </a:xfrm>
      </p:grpSpPr>
      <p:pic>
        <p:nvPicPr>
          <p:cNvPr id="14" name="Picture 13" descr="A landscape with mountains and sun&#10;&#10;Description automatically generated">
            <a:extLst>
              <a:ext uri="{FF2B5EF4-FFF2-40B4-BE49-F238E27FC236}">
                <a16:creationId xmlns:a16="http://schemas.microsoft.com/office/drawing/2014/main" id="{A3C35CA4-0BFF-C99E-A982-AF1A00DD8ADC}"/>
              </a:ext>
            </a:extLst>
          </p:cNvPr>
          <p:cNvPicPr>
            <a:picLocks noChangeAspect="1"/>
          </p:cNvPicPr>
          <p:nvPr/>
        </p:nvPicPr>
        <p:blipFill rotWithShape="1">
          <a:blip r:embed="rId2">
            <a:extLst>
              <a:ext uri="{28A0092B-C50C-407E-A947-70E740481C1C}">
                <a14:useLocalDpi xmlns:a14="http://schemas.microsoft.com/office/drawing/2010/main" val="0"/>
              </a:ext>
            </a:extLst>
          </a:blip>
          <a:srcRect t="4415" b="15798"/>
          <a:stretch/>
        </p:blipFill>
        <p:spPr>
          <a:xfrm>
            <a:off x="1" y="10"/>
            <a:ext cx="12192000" cy="6857989"/>
          </a:xfrm>
          <a:prstGeom prst="rect">
            <a:avLst/>
          </a:prstGeom>
        </p:spPr>
      </p:pic>
      <p:sp>
        <p:nvSpPr>
          <p:cNvPr id="3" name="AutoShape 2" descr="Soạn bài Đời sống vật chất và tinh thần của cư dân Văn Lang">
            <a:extLst>
              <a:ext uri="{FF2B5EF4-FFF2-40B4-BE49-F238E27FC236}">
                <a16:creationId xmlns:a16="http://schemas.microsoft.com/office/drawing/2014/main" id="{879F4D50-D2FD-72DD-4BEC-89034E23D7D2}"/>
              </a:ext>
            </a:extLst>
          </p:cNvPr>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pic>
        <p:nvPicPr>
          <p:cNvPr id="9" name="Picture 4">
            <a:extLst>
              <a:ext uri="{FF2B5EF4-FFF2-40B4-BE49-F238E27FC236}">
                <a16:creationId xmlns:a16="http://schemas.microsoft.com/office/drawing/2014/main" id="{6CBCFA6C-C762-B19D-908F-F8CA0DA2EE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4148" y="1114333"/>
            <a:ext cx="4663047" cy="261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a:extLst>
              <a:ext uri="{FF2B5EF4-FFF2-40B4-BE49-F238E27FC236}">
                <a16:creationId xmlns:a16="http://schemas.microsoft.com/office/drawing/2014/main" id="{83EA0D83-9EA6-7B47-504F-B5E29AC4D2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6795" y="3634810"/>
            <a:ext cx="4573542" cy="3173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a:extLst>
              <a:ext uri="{FF2B5EF4-FFF2-40B4-BE49-F238E27FC236}">
                <a16:creationId xmlns:a16="http://schemas.microsoft.com/office/drawing/2014/main" id="{3B4D8EC0-DCC5-ECF5-D431-EFCD3B726E31}"/>
              </a:ext>
            </a:extLst>
          </p:cNvPr>
          <p:cNvPicPr>
            <a:picLocks noChangeAspect="1"/>
          </p:cNvPicPr>
          <p:nvPr/>
        </p:nvPicPr>
        <p:blipFill rotWithShape="1">
          <a:blip r:embed="rId5">
            <a:extLst>
              <a:ext uri="{28A0092B-C50C-407E-A947-70E740481C1C}">
                <a14:useLocalDpi xmlns:a14="http://schemas.microsoft.com/office/drawing/2010/main" val="0"/>
              </a:ext>
            </a:extLst>
          </a:blip>
          <a:srcRect t="3161"/>
          <a:stretch/>
        </p:blipFill>
        <p:spPr bwMode="auto">
          <a:xfrm>
            <a:off x="1124148" y="3725780"/>
            <a:ext cx="4663047" cy="313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a:extLst>
              <a:ext uri="{FF2B5EF4-FFF2-40B4-BE49-F238E27FC236}">
                <a16:creationId xmlns:a16="http://schemas.microsoft.com/office/drawing/2014/main" id="{8529C9FD-FE8D-5206-645C-3DEED9CFBB6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04733" y="1082249"/>
            <a:ext cx="4573542" cy="261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4B80CE7D-F05E-9352-F586-DB01E5C4C094}"/>
              </a:ext>
            </a:extLst>
          </p:cNvPr>
          <p:cNvSpPr txBox="1">
            <a:spLocks noChangeArrowheads="1"/>
          </p:cNvSpPr>
          <p:nvPr/>
        </p:nvSpPr>
        <p:spPr bwMode="auto">
          <a:xfrm>
            <a:off x="1266595" y="96170"/>
            <a:ext cx="965881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800" b="1" dirty="0">
                <a:latin typeface="Times New Roman" panose="02020603050405020304" pitchFamily="18" charset="0"/>
                <a:cs typeface="Times New Roman" panose="02020603050405020304" pitchFamily="18" charset="0"/>
              </a:rPr>
              <a:t>Quan </a:t>
            </a:r>
            <a:r>
              <a:rPr lang="en-US" altLang="en-US" sz="2800" b="1" dirty="0" err="1">
                <a:latin typeface="Times New Roman" panose="02020603050405020304" pitchFamily="18" charset="0"/>
                <a:cs typeface="Times New Roman" panose="02020603050405020304" pitchFamily="18" charset="0"/>
              </a:rPr>
              <a:t>sát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ảnh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biết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ngoài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trồng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lúa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nước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thì</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cư</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dân</a:t>
            </a:r>
            <a:r>
              <a:rPr lang="en-US" altLang="en-US" sz="2800" b="1" dirty="0">
                <a:latin typeface="Times New Roman" panose="02020603050405020304" pitchFamily="18" charset="0"/>
                <a:cs typeface="Times New Roman" panose="02020603050405020304" pitchFamily="18" charset="0"/>
              </a:rPr>
              <a:t> Văn Lang, </a:t>
            </a:r>
            <a:r>
              <a:rPr lang="en-US" altLang="en-US" sz="2800" b="1" dirty="0" err="1">
                <a:latin typeface="Times New Roman" panose="02020603050405020304" pitchFamily="18" charset="0"/>
                <a:cs typeface="Times New Roman" panose="02020603050405020304" pitchFamily="18" charset="0"/>
              </a:rPr>
              <a:t>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còn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biết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gì</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khác</a:t>
            </a:r>
            <a:r>
              <a:rPr lang="en-US" altLang="en-US" sz="2800" b="1" dirty="0">
                <a:latin typeface="Times New Roman" panose="02020603050405020304" pitchFamily="18" charset="0"/>
                <a:cs typeface="Times New Roman" panose="02020603050405020304" pitchFamily="18" charset="0"/>
              </a:rPr>
              <a:t>?</a:t>
            </a:r>
          </a:p>
        </p:txBody>
      </p:sp>
      <p:sp>
        <p:nvSpPr>
          <p:cNvPr id="22" name="Thought Bubble: Cloud 21">
            <a:extLst>
              <a:ext uri="{FF2B5EF4-FFF2-40B4-BE49-F238E27FC236}">
                <a16:creationId xmlns:a16="http://schemas.microsoft.com/office/drawing/2014/main" id="{26B94B64-90A7-8DF1-6327-1C543888833B}"/>
              </a:ext>
            </a:extLst>
          </p:cNvPr>
          <p:cNvSpPr/>
          <p:nvPr/>
        </p:nvSpPr>
        <p:spPr>
          <a:xfrm>
            <a:off x="-465173" y="48137"/>
            <a:ext cx="7635994" cy="2326095"/>
          </a:xfrm>
          <a:prstGeom prst="cloud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Cư</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dân</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Văn Lang,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Âu</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Lạc</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còn</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biết</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trồng</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dâu</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nuôi</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tằm</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chăn</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nuôi</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săn</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bắn</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đánh</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bắt</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cá</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0511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1" nodeType="clickEffect">
                                  <p:stCondLst>
                                    <p:cond delay="0"/>
                                  </p:stCondLst>
                                  <p:childTnLst>
                                    <p:anim calcmode="lin" valueType="num">
                                      <p:cBhvr additive="base">
                                        <p:cTn id="6" dur="500"/>
                                        <p:tgtEl>
                                          <p:spTgt spid="17"/>
                                        </p:tgtEl>
                                        <p:attrNameLst>
                                          <p:attrName>ppt_x</p:attrName>
                                        </p:attrNameLst>
                                      </p:cBhvr>
                                      <p:tavLst>
                                        <p:tav tm="0">
                                          <p:val>
                                            <p:strVal val="ppt_x"/>
                                          </p:val>
                                        </p:tav>
                                        <p:tav tm="100000">
                                          <p:val>
                                            <p:strVal val="ppt_x"/>
                                          </p:val>
                                        </p:tav>
                                      </p:tavLst>
                                    </p:anim>
                                    <p:anim calcmode="lin" valueType="num">
                                      <p:cBhvr additive="base">
                                        <p:cTn id="7" dur="500"/>
                                        <p:tgtEl>
                                          <p:spTgt spid="17"/>
                                        </p:tgtEl>
                                        <p:attrNameLst>
                                          <p:attrName>ppt_y</p:attrName>
                                        </p:attrNameLst>
                                      </p:cBhvr>
                                      <p:tavLst>
                                        <p:tav tm="0">
                                          <p:val>
                                            <p:strVal val="ppt_y"/>
                                          </p:val>
                                        </p:tav>
                                        <p:tav tm="100000">
                                          <p:val>
                                            <p:strVal val="1+ppt_h/2"/>
                                          </p:val>
                                        </p:tav>
                                      </p:tavLst>
                                    </p:anim>
                                    <p:set>
                                      <p:cBhvr>
                                        <p:cTn id="8" dur="1" fill="hold">
                                          <p:stCondLst>
                                            <p:cond delay="499"/>
                                          </p:stCondLst>
                                        </p:cTn>
                                        <p:tgtEl>
                                          <p:spTgt spid="1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772FD9C-8913-43AF-5140-D0897D438EAF}"/>
            </a:ext>
          </a:extLst>
        </p:cNvPr>
        <p:cNvGrpSpPr/>
        <p:nvPr/>
      </p:nvGrpSpPr>
      <p:grpSpPr>
        <a:xfrm>
          <a:off x="0" y="0"/>
          <a:ext cx="0" cy="0"/>
          <a:chOff x="0" y="0"/>
          <a:chExt cx="0" cy="0"/>
        </a:xfrm>
      </p:grpSpPr>
      <p:pic>
        <p:nvPicPr>
          <p:cNvPr id="14" name="Picture 13" descr="A landscape with mountains and sun&#10;&#10;Description automatically generated">
            <a:extLst>
              <a:ext uri="{FF2B5EF4-FFF2-40B4-BE49-F238E27FC236}">
                <a16:creationId xmlns:a16="http://schemas.microsoft.com/office/drawing/2014/main" id="{96395F35-FD20-67B2-E30C-74826C260179}"/>
              </a:ext>
            </a:extLst>
          </p:cNvPr>
          <p:cNvPicPr>
            <a:picLocks noChangeAspect="1"/>
          </p:cNvPicPr>
          <p:nvPr/>
        </p:nvPicPr>
        <p:blipFill rotWithShape="1">
          <a:blip r:embed="rId2">
            <a:extLst>
              <a:ext uri="{28A0092B-C50C-407E-A947-70E740481C1C}">
                <a14:useLocalDpi xmlns:a14="http://schemas.microsoft.com/office/drawing/2010/main" val="0"/>
              </a:ext>
            </a:extLst>
          </a:blip>
          <a:srcRect t="4415" b="15798"/>
          <a:stretch/>
        </p:blipFill>
        <p:spPr>
          <a:xfrm>
            <a:off x="0" y="11"/>
            <a:ext cx="12192000" cy="6857989"/>
          </a:xfrm>
          <a:prstGeom prst="rect">
            <a:avLst/>
          </a:prstGeom>
        </p:spPr>
      </p:pic>
      <p:pic>
        <p:nvPicPr>
          <p:cNvPr id="2" name="Picture 4">
            <a:extLst>
              <a:ext uri="{FF2B5EF4-FFF2-40B4-BE49-F238E27FC236}">
                <a16:creationId xmlns:a16="http://schemas.microsoft.com/office/drawing/2014/main" id="{E20BDFDC-A1F6-86FD-DC26-5B093195B3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91166" y="2209800"/>
            <a:ext cx="2667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a:extLst>
              <a:ext uri="{FF2B5EF4-FFF2-40B4-BE49-F238E27FC236}">
                <a16:creationId xmlns:a16="http://schemas.microsoft.com/office/drawing/2014/main" id="{AF44E5DB-AC58-8730-693C-C52F0B0ADFC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32028" y="2209800"/>
            <a:ext cx="2895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a16="http://schemas.microsoft.com/office/drawing/2014/main" id="{9C7B00F8-4595-B0A6-C4B0-74A8A180B24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80428" y="2209800"/>
            <a:ext cx="24923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a:extLst>
              <a:ext uri="{FF2B5EF4-FFF2-40B4-BE49-F238E27FC236}">
                <a16:creationId xmlns:a16="http://schemas.microsoft.com/office/drawing/2014/main" id="{C83412A9-1BE7-05AB-B467-87F1D4E593FC}"/>
              </a:ext>
            </a:extLst>
          </p:cNvPr>
          <p:cNvSpPr txBox="1">
            <a:spLocks noChangeArrowheads="1"/>
          </p:cNvSpPr>
          <p:nvPr/>
        </p:nvSpPr>
        <p:spPr bwMode="auto">
          <a:xfrm>
            <a:off x="4692741" y="6070600"/>
            <a:ext cx="2895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400">
                <a:latin typeface="Times New Roman" panose="02020603050405020304" pitchFamily="18" charset="0"/>
                <a:cs typeface="Times New Roman" panose="02020603050405020304" pitchFamily="18" charset="0"/>
              </a:rPr>
              <a:t>Hình 15.3</a:t>
            </a:r>
          </a:p>
          <a:p>
            <a:pPr eaLnBrk="1" hangingPunct="1"/>
            <a:r>
              <a:rPr lang="en-US" altLang="en-US" sz="2400">
                <a:latin typeface="Times New Roman" panose="02020603050405020304" pitchFamily="18" charset="0"/>
                <a:cs typeface="Times New Roman" panose="02020603050405020304" pitchFamily="18" charset="0"/>
              </a:rPr>
              <a:t>Thạp đồng Đào Thịnh</a:t>
            </a:r>
          </a:p>
        </p:txBody>
      </p:sp>
      <p:sp>
        <p:nvSpPr>
          <p:cNvPr id="7" name="TextBox 8">
            <a:extLst>
              <a:ext uri="{FF2B5EF4-FFF2-40B4-BE49-F238E27FC236}">
                <a16:creationId xmlns:a16="http://schemas.microsoft.com/office/drawing/2014/main" id="{5BAC24BD-81F2-2B6A-BB36-DA10C176FCFB}"/>
              </a:ext>
            </a:extLst>
          </p:cNvPr>
          <p:cNvSpPr txBox="1">
            <a:spLocks noChangeArrowheads="1"/>
          </p:cNvSpPr>
          <p:nvPr/>
        </p:nvSpPr>
        <p:spPr bwMode="auto">
          <a:xfrm>
            <a:off x="7629616" y="6062663"/>
            <a:ext cx="2895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400">
                <a:latin typeface="Times New Roman" panose="02020603050405020304" pitchFamily="18" charset="0"/>
                <a:cs typeface="Times New Roman" panose="02020603050405020304" pitchFamily="18" charset="0"/>
              </a:rPr>
              <a:t>Hình 15.4</a:t>
            </a:r>
          </a:p>
          <a:p>
            <a:pPr eaLnBrk="1" hangingPunct="1"/>
            <a:r>
              <a:rPr lang="en-US" altLang="en-US" sz="2400">
                <a:latin typeface="Times New Roman" panose="02020603050405020304" pitchFamily="18" charset="0"/>
                <a:cs typeface="Times New Roman" panose="02020603050405020304" pitchFamily="18" charset="0"/>
              </a:rPr>
              <a:t>Trống đồng Ngọc Lũ</a:t>
            </a:r>
          </a:p>
        </p:txBody>
      </p:sp>
      <p:sp>
        <p:nvSpPr>
          <p:cNvPr id="8" name="TextBox 9">
            <a:extLst>
              <a:ext uri="{FF2B5EF4-FFF2-40B4-BE49-F238E27FC236}">
                <a16:creationId xmlns:a16="http://schemas.microsoft.com/office/drawing/2014/main" id="{132E4CC3-852B-88E1-EFFC-5D26AD01BF21}"/>
              </a:ext>
            </a:extLst>
          </p:cNvPr>
          <p:cNvSpPr txBox="1">
            <a:spLocks noChangeArrowheads="1"/>
          </p:cNvSpPr>
          <p:nvPr/>
        </p:nvSpPr>
        <p:spPr bwMode="auto">
          <a:xfrm>
            <a:off x="1501866" y="6062663"/>
            <a:ext cx="2895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400">
                <a:latin typeface="Times New Roman" panose="02020603050405020304" pitchFamily="18" charset="0"/>
                <a:cs typeface="Times New Roman" panose="02020603050405020304" pitchFamily="18" charset="0"/>
              </a:rPr>
              <a:t>Hình 15.2</a:t>
            </a:r>
          </a:p>
          <a:p>
            <a:pPr algn="ctr" eaLnBrk="1" hangingPunct="1"/>
            <a:r>
              <a:rPr lang="en-US" altLang="en-US" sz="2400">
                <a:latin typeface="Times New Roman" panose="02020603050405020304" pitchFamily="18" charset="0"/>
                <a:cs typeface="Times New Roman" panose="02020603050405020304" pitchFamily="18" charset="0"/>
              </a:rPr>
              <a:t>Đồ gốm Đông Sơn</a:t>
            </a:r>
          </a:p>
        </p:txBody>
      </p:sp>
      <p:sp>
        <p:nvSpPr>
          <p:cNvPr id="10" name="TextBox 9">
            <a:extLst>
              <a:ext uri="{FF2B5EF4-FFF2-40B4-BE49-F238E27FC236}">
                <a16:creationId xmlns:a16="http://schemas.microsoft.com/office/drawing/2014/main" id="{B4DB4A77-C7C6-2152-8105-F2F62AC52AAE}"/>
              </a:ext>
            </a:extLst>
          </p:cNvPr>
          <p:cNvSpPr txBox="1">
            <a:spLocks noChangeArrowheads="1"/>
          </p:cNvSpPr>
          <p:nvPr/>
        </p:nvSpPr>
        <p:spPr bwMode="auto">
          <a:xfrm>
            <a:off x="1237547" y="507468"/>
            <a:ext cx="971690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800" b="1" dirty="0">
                <a:latin typeface="Times New Roman" panose="02020603050405020304" pitchFamily="18" charset="0"/>
                <a:cs typeface="Times New Roman" panose="02020603050405020304" pitchFamily="18" charset="0"/>
              </a:rPr>
              <a:t>Qua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ảnh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hãy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biết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cư</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dân</a:t>
            </a:r>
            <a:r>
              <a:rPr lang="en-US" altLang="en-US" sz="2800" b="1" dirty="0">
                <a:latin typeface="Times New Roman" panose="02020603050405020304" pitchFamily="18" charset="0"/>
                <a:cs typeface="Times New Roman" panose="02020603050405020304" pitchFamily="18" charset="0"/>
              </a:rPr>
              <a:t> Văn Lang, </a:t>
            </a:r>
            <a:r>
              <a:rPr lang="en-US" altLang="en-US" sz="2800" b="1" dirty="0" err="1">
                <a:latin typeface="Times New Roman" panose="02020603050405020304" pitchFamily="18" charset="0"/>
                <a:cs typeface="Times New Roman" panose="02020603050405020304" pitchFamily="18" charset="0"/>
              </a:rPr>
              <a:t>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nghề</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thủ</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công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nào</a:t>
            </a:r>
            <a:r>
              <a:rPr lang="en-US" altLang="en-US" sz="2800" b="1" dirty="0">
                <a:latin typeface="Times New Roman" panose="02020603050405020304" pitchFamily="18" charset="0"/>
                <a:cs typeface="Times New Roman" panose="02020603050405020304" pitchFamily="18" charset="0"/>
              </a:rPr>
              <a:t>?</a:t>
            </a:r>
          </a:p>
        </p:txBody>
      </p:sp>
      <p:sp>
        <p:nvSpPr>
          <p:cNvPr id="15" name="Thought Bubble: Cloud 14">
            <a:extLst>
              <a:ext uri="{FF2B5EF4-FFF2-40B4-BE49-F238E27FC236}">
                <a16:creationId xmlns:a16="http://schemas.microsoft.com/office/drawing/2014/main" id="{7E7724BD-AD9F-45EF-041D-F26CC4D43C4C}"/>
              </a:ext>
            </a:extLst>
          </p:cNvPr>
          <p:cNvSpPr/>
          <p:nvPr/>
        </p:nvSpPr>
        <p:spPr>
          <a:xfrm>
            <a:off x="2248199" y="46168"/>
            <a:ext cx="11868853" cy="1876685"/>
          </a:xfrm>
          <a:prstGeom prst="cloud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nghề</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thủ</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công</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như</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làm</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đồ</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gốm</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luyện</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kim</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đúc</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đồng</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dệt</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vải</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đóng</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thuyền</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làm</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nhà</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phát</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triển</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Kĩ</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thuật</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luyện</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kim</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đạt</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trình</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độ</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cao</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1915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80">
                                          <p:stCondLst>
                                            <p:cond delay="0"/>
                                          </p:stCondLst>
                                        </p:cTn>
                                        <p:tgtEl>
                                          <p:spTgt spid="15"/>
                                        </p:tgtEl>
                                      </p:cBhvr>
                                    </p:animEffect>
                                    <p:anim calcmode="lin" valueType="num">
                                      <p:cBhvr>
                                        <p:cTn id="1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8" dur="26">
                                          <p:stCondLst>
                                            <p:cond delay="650"/>
                                          </p:stCondLst>
                                        </p:cTn>
                                        <p:tgtEl>
                                          <p:spTgt spid="15"/>
                                        </p:tgtEl>
                                      </p:cBhvr>
                                      <p:to x="100000" y="60000"/>
                                    </p:animScale>
                                    <p:animScale>
                                      <p:cBhvr>
                                        <p:cTn id="19" dur="166" decel="50000">
                                          <p:stCondLst>
                                            <p:cond delay="676"/>
                                          </p:stCondLst>
                                        </p:cTn>
                                        <p:tgtEl>
                                          <p:spTgt spid="15"/>
                                        </p:tgtEl>
                                      </p:cBhvr>
                                      <p:to x="100000" y="100000"/>
                                    </p:animScale>
                                    <p:animScale>
                                      <p:cBhvr>
                                        <p:cTn id="20" dur="26">
                                          <p:stCondLst>
                                            <p:cond delay="1312"/>
                                          </p:stCondLst>
                                        </p:cTn>
                                        <p:tgtEl>
                                          <p:spTgt spid="15"/>
                                        </p:tgtEl>
                                      </p:cBhvr>
                                      <p:to x="100000" y="80000"/>
                                    </p:animScale>
                                    <p:animScale>
                                      <p:cBhvr>
                                        <p:cTn id="21" dur="166" decel="50000">
                                          <p:stCondLst>
                                            <p:cond delay="1338"/>
                                          </p:stCondLst>
                                        </p:cTn>
                                        <p:tgtEl>
                                          <p:spTgt spid="15"/>
                                        </p:tgtEl>
                                      </p:cBhvr>
                                      <p:to x="100000" y="100000"/>
                                    </p:animScale>
                                    <p:animScale>
                                      <p:cBhvr>
                                        <p:cTn id="22" dur="26">
                                          <p:stCondLst>
                                            <p:cond delay="1642"/>
                                          </p:stCondLst>
                                        </p:cTn>
                                        <p:tgtEl>
                                          <p:spTgt spid="15"/>
                                        </p:tgtEl>
                                      </p:cBhvr>
                                      <p:to x="100000" y="90000"/>
                                    </p:animScale>
                                    <p:animScale>
                                      <p:cBhvr>
                                        <p:cTn id="23" dur="166" decel="50000">
                                          <p:stCondLst>
                                            <p:cond delay="1668"/>
                                          </p:stCondLst>
                                        </p:cTn>
                                        <p:tgtEl>
                                          <p:spTgt spid="15"/>
                                        </p:tgtEl>
                                      </p:cBhvr>
                                      <p:to x="100000" y="100000"/>
                                    </p:animScale>
                                    <p:animScale>
                                      <p:cBhvr>
                                        <p:cTn id="24" dur="26">
                                          <p:stCondLst>
                                            <p:cond delay="1808"/>
                                          </p:stCondLst>
                                        </p:cTn>
                                        <p:tgtEl>
                                          <p:spTgt spid="15"/>
                                        </p:tgtEl>
                                      </p:cBhvr>
                                      <p:to x="100000" y="95000"/>
                                    </p:animScale>
                                    <p:animScale>
                                      <p:cBhvr>
                                        <p:cTn id="25"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564BCB-F289-E029-6FF5-ADC34B1F252A}"/>
            </a:ext>
          </a:extLst>
        </p:cNvPr>
        <p:cNvGrpSpPr/>
        <p:nvPr/>
      </p:nvGrpSpPr>
      <p:grpSpPr>
        <a:xfrm>
          <a:off x="0" y="0"/>
          <a:ext cx="0" cy="0"/>
          <a:chOff x="0" y="0"/>
          <a:chExt cx="0" cy="0"/>
        </a:xfrm>
      </p:grpSpPr>
      <p:pic>
        <p:nvPicPr>
          <p:cNvPr id="14" name="Picture 13" descr="A landscape with mountains and sun&#10;&#10;Description automatically generated">
            <a:extLst>
              <a:ext uri="{FF2B5EF4-FFF2-40B4-BE49-F238E27FC236}">
                <a16:creationId xmlns:a16="http://schemas.microsoft.com/office/drawing/2014/main" id="{599E7430-138C-EE46-45FF-A0F60761CE83}"/>
              </a:ext>
            </a:extLst>
          </p:cNvPr>
          <p:cNvPicPr>
            <a:picLocks noChangeAspect="1"/>
          </p:cNvPicPr>
          <p:nvPr/>
        </p:nvPicPr>
        <p:blipFill rotWithShape="1">
          <a:blip r:embed="rId2">
            <a:extLst>
              <a:ext uri="{28A0092B-C50C-407E-A947-70E740481C1C}">
                <a14:useLocalDpi xmlns:a14="http://schemas.microsoft.com/office/drawing/2010/main" val="0"/>
              </a:ext>
            </a:extLst>
          </a:blip>
          <a:srcRect t="4415" b="15798"/>
          <a:stretch/>
        </p:blipFill>
        <p:spPr>
          <a:xfrm>
            <a:off x="0" y="11"/>
            <a:ext cx="12192000" cy="6857989"/>
          </a:xfrm>
          <a:prstGeom prst="rect">
            <a:avLst/>
          </a:prstGeom>
        </p:spPr>
      </p:pic>
      <p:grpSp>
        <p:nvGrpSpPr>
          <p:cNvPr id="9" name="Group 9">
            <a:extLst>
              <a:ext uri="{FF2B5EF4-FFF2-40B4-BE49-F238E27FC236}">
                <a16:creationId xmlns:a16="http://schemas.microsoft.com/office/drawing/2014/main" id="{316DC33F-1AE7-6816-1E7C-CA4ACB0F157E}"/>
              </a:ext>
            </a:extLst>
          </p:cNvPr>
          <p:cNvGrpSpPr>
            <a:grpSpLocks/>
          </p:cNvGrpSpPr>
          <p:nvPr/>
        </p:nvGrpSpPr>
        <p:grpSpPr bwMode="auto">
          <a:xfrm>
            <a:off x="119063" y="1067207"/>
            <a:ext cx="2895600" cy="4691063"/>
            <a:chOff x="3333391" y="1820899"/>
            <a:chExt cx="2895600" cy="4691319"/>
          </a:xfrm>
        </p:grpSpPr>
        <p:pic>
          <p:nvPicPr>
            <p:cNvPr id="11" name="Picture 4">
              <a:extLst>
                <a:ext uri="{FF2B5EF4-FFF2-40B4-BE49-F238E27FC236}">
                  <a16:creationId xmlns:a16="http://schemas.microsoft.com/office/drawing/2014/main" id="{004F608B-1DE6-7FAA-1028-2D7F16F0DA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31876" y="1820899"/>
              <a:ext cx="2667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a:extLst>
                <a:ext uri="{FF2B5EF4-FFF2-40B4-BE49-F238E27FC236}">
                  <a16:creationId xmlns:a16="http://schemas.microsoft.com/office/drawing/2014/main" id="{A6934EDC-5DA1-10E8-9191-2714A9EB5E89}"/>
                </a:ext>
              </a:extLst>
            </p:cNvPr>
            <p:cNvSpPr txBox="1">
              <a:spLocks noChangeArrowheads="1"/>
            </p:cNvSpPr>
            <p:nvPr/>
          </p:nvSpPr>
          <p:spPr bwMode="auto">
            <a:xfrm>
              <a:off x="3333391" y="5681221"/>
              <a:ext cx="2895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400">
                  <a:latin typeface="Times New Roman" panose="02020603050405020304" pitchFamily="18" charset="0"/>
                  <a:cs typeface="Times New Roman" panose="02020603050405020304" pitchFamily="18" charset="0"/>
                </a:rPr>
                <a:t>Hình 15.3</a:t>
              </a:r>
            </a:p>
            <a:p>
              <a:pPr eaLnBrk="1" hangingPunct="1"/>
              <a:r>
                <a:rPr lang="en-US" altLang="en-US" sz="2400">
                  <a:latin typeface="Times New Roman" panose="02020603050405020304" pitchFamily="18" charset="0"/>
                  <a:cs typeface="Times New Roman" panose="02020603050405020304" pitchFamily="18" charset="0"/>
                </a:rPr>
                <a:t>Thạp đồng Đào Thịnh</a:t>
              </a:r>
            </a:p>
          </p:txBody>
        </p:sp>
      </p:grpSp>
      <p:grpSp>
        <p:nvGrpSpPr>
          <p:cNvPr id="20" name="Group 19">
            <a:extLst>
              <a:ext uri="{FF2B5EF4-FFF2-40B4-BE49-F238E27FC236}">
                <a16:creationId xmlns:a16="http://schemas.microsoft.com/office/drawing/2014/main" id="{2B0CF45C-EA27-F8FF-93CF-136089A408F0}"/>
              </a:ext>
            </a:extLst>
          </p:cNvPr>
          <p:cNvGrpSpPr/>
          <p:nvPr/>
        </p:nvGrpSpPr>
        <p:grpSpPr>
          <a:xfrm>
            <a:off x="2895600" y="2354016"/>
            <a:ext cx="3200400" cy="3859212"/>
            <a:chOff x="2895600" y="2354016"/>
            <a:chExt cx="3200400" cy="3859212"/>
          </a:xfrm>
        </p:grpSpPr>
        <p:pic>
          <p:nvPicPr>
            <p:cNvPr id="16" name="Picture 6">
              <a:extLst>
                <a:ext uri="{FF2B5EF4-FFF2-40B4-BE49-F238E27FC236}">
                  <a16:creationId xmlns:a16="http://schemas.microsoft.com/office/drawing/2014/main" id="{5C24F2A3-3849-DE1C-E6C8-9E2A9567786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354016"/>
              <a:ext cx="3200400" cy="302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7">
              <a:extLst>
                <a:ext uri="{FF2B5EF4-FFF2-40B4-BE49-F238E27FC236}">
                  <a16:creationId xmlns:a16="http://schemas.microsoft.com/office/drawing/2014/main" id="{689F5D21-C6BE-7F49-30F0-9278A78A0D14}"/>
                </a:ext>
              </a:extLst>
            </p:cNvPr>
            <p:cNvSpPr txBox="1">
              <a:spLocks noChangeArrowheads="1"/>
            </p:cNvSpPr>
            <p:nvPr/>
          </p:nvSpPr>
          <p:spPr bwMode="auto">
            <a:xfrm>
              <a:off x="3200400" y="5382389"/>
              <a:ext cx="2895600" cy="83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 15.5</a:t>
              </a:r>
            </a:p>
            <a:p>
              <a:pPr eaLnBrk="1" hangingPunct="1"/>
              <a:r>
                <a:rPr lang="en-US" altLang="en-US" sz="2400" dirty="0" err="1">
                  <a:latin typeface="Times New Roman" panose="02020603050405020304" pitchFamily="18" charset="0"/>
                  <a:cs typeface="Times New Roman" panose="02020603050405020304" pitchFamily="18" charset="0"/>
                </a:rPr>
                <a:t>Muôi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đồng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Sơn</a:t>
              </a:r>
              <a:endParaRPr lang="en-US" altLang="en-US" sz="2400" dirty="0">
                <a:latin typeface="Times New Roman" panose="02020603050405020304" pitchFamily="18" charset="0"/>
                <a:cs typeface="Times New Roman" panose="02020603050405020304" pitchFamily="18" charset="0"/>
              </a:endParaRPr>
            </a:p>
          </p:txBody>
        </p:sp>
      </p:grpSp>
      <p:sp>
        <p:nvSpPr>
          <p:cNvPr id="18" name="TextBox 17">
            <a:extLst>
              <a:ext uri="{FF2B5EF4-FFF2-40B4-BE49-F238E27FC236}">
                <a16:creationId xmlns:a16="http://schemas.microsoft.com/office/drawing/2014/main" id="{55EF2E70-B107-98AA-9128-5203E9D3BC8E}"/>
              </a:ext>
            </a:extLst>
          </p:cNvPr>
          <p:cNvSpPr txBox="1">
            <a:spLocks noChangeArrowheads="1"/>
          </p:cNvSpPr>
          <p:nvPr/>
        </p:nvSpPr>
        <p:spPr bwMode="auto">
          <a:xfrm>
            <a:off x="931445" y="438862"/>
            <a:ext cx="103291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b="1" dirty="0" err="1">
                <a:latin typeface="Times New Roman" panose="02020603050405020304" pitchFamily="18" charset="0"/>
                <a:cs typeface="Times New Roman" panose="02020603050405020304" pitchFamily="18" charset="0"/>
              </a:rPr>
              <a:t>Cư</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dân</a:t>
            </a:r>
            <a:r>
              <a:rPr lang="en-US" altLang="en-US" sz="2800" b="1" dirty="0">
                <a:latin typeface="Times New Roman" panose="02020603050405020304" pitchFamily="18" charset="0"/>
                <a:cs typeface="Times New Roman" panose="02020603050405020304" pitchFamily="18" charset="0"/>
              </a:rPr>
              <a:t> Văn Lang, </a:t>
            </a:r>
            <a:r>
              <a:rPr lang="en-US" altLang="en-US" sz="2800" b="1" dirty="0" err="1">
                <a:latin typeface="Times New Roman" panose="02020603050405020304" pitchFamily="18" charset="0"/>
                <a:cs typeface="Times New Roman" panose="02020603050405020304" pitchFamily="18" charset="0"/>
              </a:rPr>
              <a:t>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dùng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muôi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đồng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thạp</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đồng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để</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gì</a:t>
            </a:r>
            <a:r>
              <a:rPr lang="en-US" altLang="en-US" sz="2800" b="1" dirty="0">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693B91EF-7573-1C6F-E9E8-A3B2A55DD690}"/>
              </a:ext>
            </a:extLst>
          </p:cNvPr>
          <p:cNvSpPr txBox="1">
            <a:spLocks noChangeArrowheads="1"/>
          </p:cNvSpPr>
          <p:nvPr/>
        </p:nvSpPr>
        <p:spPr bwMode="auto">
          <a:xfrm>
            <a:off x="6215063" y="1104415"/>
            <a:ext cx="5826314" cy="4539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lnSpc>
                <a:spcPct val="150000"/>
              </a:lnSpc>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Thạp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dùng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chứa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lúa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thóc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đựng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lương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thực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thực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phẩm</a:t>
            </a:r>
            <a:r>
              <a:rPr lang="en-US" altLang="en-US" sz="2800" dirty="0">
                <a:latin typeface="Times New Roman" panose="02020603050405020304" pitchFamily="18" charset="0"/>
                <a:cs typeface="Times New Roman" panose="02020603050405020304" pitchFamily="18" charset="0"/>
              </a:rPr>
              <a:t> </a:t>
            </a:r>
            <a:endParaRPr lang="vi-VN" altLang="en-US" sz="2800" dirty="0">
              <a:latin typeface="Times New Roman" panose="02020603050405020304" pitchFamily="18" charset="0"/>
              <a:cs typeface="Times New Roman" panose="02020603050405020304" pitchFamily="18" charset="0"/>
            </a:endParaRPr>
          </a:p>
          <a:p>
            <a:pPr algn="just" eaLnBrk="1" hangingPunct="1">
              <a:lnSpc>
                <a:spcPct val="150000"/>
              </a:lnSpc>
            </a:pP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chứng</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tỏ</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nghề</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nông</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trồng</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lúa</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rất</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phát</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triển</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a:t>
            </a:r>
          </a:p>
          <a:p>
            <a:pPr algn="just" eaLnBrk="1" hangingPunct="1">
              <a:lnSpc>
                <a:spcPct val="150000"/>
              </a:lnSpc>
            </a:pP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Muôi</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dùng</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múc</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thức</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ăn</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endParaRPr lang="vi-VN" altLang="en-US" sz="2800" dirty="0">
              <a:latin typeface="Times New Roman" panose="02020603050405020304" pitchFamily="18" charset="0"/>
              <a:cs typeface="Times New Roman" panose="02020603050405020304" pitchFamily="18" charset="0"/>
              <a:sym typeface="Wingdings" panose="05000000000000000000" pitchFamily="2" charset="2"/>
            </a:endParaRPr>
          </a:p>
          <a:p>
            <a:pPr algn="just" eaLnBrk="1" hangingPunct="1">
              <a:lnSpc>
                <a:spcPct val="150000"/>
              </a:lnSpc>
            </a:pP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chứng</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tỏ</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cư</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Văn Lang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dùng</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dụng</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gắp</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múc</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thức</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ăn</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890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theme/theme1.xml><?xml version="1.0" encoding="utf-8"?>
<a:theme xmlns:a="http://schemas.openxmlformats.org/drawingml/2006/main" name="AdornVTI">
  <a:themeElements>
    <a:clrScheme name="AnalogousFromLightSeedLeftStep">
      <a:dk1>
        <a:srgbClr val="000000"/>
      </a:dk1>
      <a:lt1>
        <a:srgbClr val="FFFFFF"/>
      </a:lt1>
      <a:dk2>
        <a:srgbClr val="41243E"/>
      </a:dk2>
      <a:lt2>
        <a:srgbClr val="E2E6E8"/>
      </a:lt2>
      <a:accent1>
        <a:srgbClr val="C39983"/>
      </a:accent1>
      <a:accent2>
        <a:srgbClr val="BF7A7F"/>
      </a:accent2>
      <a:accent3>
        <a:srgbClr val="CB92AE"/>
      </a:accent3>
      <a:accent4>
        <a:srgbClr val="BF7AB9"/>
      </a:accent4>
      <a:accent5>
        <a:srgbClr val="B892CB"/>
      </a:accent5>
      <a:accent6>
        <a:srgbClr val="8B7ABF"/>
      </a:accent6>
      <a:hlink>
        <a:srgbClr val="5B879D"/>
      </a:hlink>
      <a:folHlink>
        <a:srgbClr val="7F7F7F"/>
      </a:folHlink>
    </a:clrScheme>
    <a:fontScheme name="Bembo">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ornVTI" id="{497E3FA9-5A27-4D12-9D04-917BEF3D1303}" vid="{34192A01-61CA-4566-9818-841C607496F7}"/>
    </a:ext>
  </a:extLst>
</a:theme>
</file>

<file path=docProps/app.xml><?xml version="1.0" encoding="utf-8"?>
<Properties xmlns="http://schemas.openxmlformats.org/officeDocument/2006/extended-properties" xmlns:vt="http://schemas.openxmlformats.org/officeDocument/2006/docPropsVTypes">
  <TotalTime>460</TotalTime>
  <Words>2156</Words>
  <Application>Microsoft Office PowerPoint</Application>
  <PresentationFormat>Widescreen</PresentationFormat>
  <Paragraphs>230</Paragraphs>
  <Slides>32</Slides>
  <Notes>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Bembo</vt:lpstr>
      <vt:lpstr>Times New Roman</vt:lpstr>
      <vt:lpstr>Wingdings</vt:lpstr>
      <vt:lpstr>AdornVTI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Tích Hợp Xã Hội Lịch Sử - Địa Lí Đại học</dc:creator>
  <cp:lastModifiedBy>Tích Hợp Xã Hội Lịch Sử - Địa Lí Đại học</cp:lastModifiedBy>
  <cp:revision>2</cp:revision>
  <dcterms:created xsi:type="dcterms:W3CDTF">2024-02-18T16:00:06Z</dcterms:created>
  <dcterms:modified xsi:type="dcterms:W3CDTF">2024-02-21T09:52:38Z</dcterms:modified>
</cp:coreProperties>
</file>