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notesMasterIdLst>
    <p:notesMasterId r:id="rId65"/>
  </p:notesMasterIdLst>
  <p:sldIdLst>
    <p:sldId id="265" r:id="rId2"/>
    <p:sldId id="338" r:id="rId3"/>
    <p:sldId id="344" r:id="rId4"/>
    <p:sldId id="345" r:id="rId5"/>
    <p:sldId id="339" r:id="rId6"/>
    <p:sldId id="340" r:id="rId7"/>
    <p:sldId id="343" r:id="rId8"/>
    <p:sldId id="321" r:id="rId9"/>
    <p:sldId id="322" r:id="rId10"/>
    <p:sldId id="299" r:id="rId11"/>
    <p:sldId id="275" r:id="rId12"/>
    <p:sldId id="351" r:id="rId13"/>
    <p:sldId id="327" r:id="rId14"/>
    <p:sldId id="346" r:id="rId15"/>
    <p:sldId id="353" r:id="rId16"/>
    <p:sldId id="329" r:id="rId17"/>
    <p:sldId id="349" r:id="rId18"/>
    <p:sldId id="348" r:id="rId19"/>
    <p:sldId id="355" r:id="rId20"/>
    <p:sldId id="384" r:id="rId21"/>
    <p:sldId id="356" r:id="rId22"/>
    <p:sldId id="408" r:id="rId23"/>
    <p:sldId id="409" r:id="rId24"/>
    <p:sldId id="395" r:id="rId25"/>
    <p:sldId id="396" r:id="rId26"/>
    <p:sldId id="397" r:id="rId27"/>
    <p:sldId id="398" r:id="rId28"/>
    <p:sldId id="358" r:id="rId29"/>
    <p:sldId id="386" r:id="rId30"/>
    <p:sldId id="387" r:id="rId31"/>
    <p:sldId id="388" r:id="rId32"/>
    <p:sldId id="389" r:id="rId33"/>
    <p:sldId id="403" r:id="rId34"/>
    <p:sldId id="404" r:id="rId35"/>
    <p:sldId id="405" r:id="rId36"/>
    <p:sldId id="410" r:id="rId37"/>
    <p:sldId id="402" r:id="rId38"/>
    <p:sldId id="399" r:id="rId39"/>
    <p:sldId id="407" r:id="rId40"/>
    <p:sldId id="406" r:id="rId41"/>
    <p:sldId id="400" r:id="rId42"/>
    <p:sldId id="401" r:id="rId43"/>
    <p:sldId id="411" r:id="rId44"/>
    <p:sldId id="412" r:id="rId45"/>
    <p:sldId id="331" r:id="rId46"/>
    <p:sldId id="362" r:id="rId47"/>
    <p:sldId id="364" r:id="rId48"/>
    <p:sldId id="363" r:id="rId49"/>
    <p:sldId id="332" r:id="rId50"/>
    <p:sldId id="391" r:id="rId51"/>
    <p:sldId id="394" r:id="rId52"/>
    <p:sldId id="392" r:id="rId53"/>
    <p:sldId id="393" r:id="rId54"/>
    <p:sldId id="361" r:id="rId55"/>
    <p:sldId id="373" r:id="rId56"/>
    <p:sldId id="379" r:id="rId57"/>
    <p:sldId id="380" r:id="rId58"/>
    <p:sldId id="381" r:id="rId59"/>
    <p:sldId id="382" r:id="rId60"/>
    <p:sldId id="300" r:id="rId61"/>
    <p:sldId id="305" r:id="rId62"/>
    <p:sldId id="383" r:id="rId63"/>
    <p:sldId id="306" r:id="rId6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52" autoAdjust="0"/>
  </p:normalViewPr>
  <p:slideViewPr>
    <p:cSldViewPr>
      <p:cViewPr varScale="1">
        <p:scale>
          <a:sx n="82" d="100"/>
          <a:sy n="82" d="100"/>
        </p:scale>
        <p:origin x="1474" y="6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8582013-A23B-4A90-8D6A-BF22F22F296D}" type="datetimeFigureOut">
              <a:rPr lang="en-US" smtClean="0"/>
              <a:t>10/21/2024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4EB7865-051F-4DEB-AF0F-310F0EEF4A15}" type="slidenum">
              <a:rPr lang="en-US" smtClean="0"/>
              <a:t>‹#›</a:t>
            </a:fld>
            <a:endParaRPr lang="en-US"/>
          </a:p>
        </p:txBody>
      </p:sp>
    </p:spTree>
    <p:extLst>
      <p:ext uri="{BB962C8B-B14F-4D97-AF65-F5344CB8AC3E}">
        <p14:creationId xmlns:p14="http://schemas.microsoft.com/office/powerpoint/2010/main" val="11663255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D38B7-2C73-4B80-A091-F04D26272564}"/>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45D72C2-3A3F-4597-BCD0-CD8A11CFC290}"/>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3C7E1FE-A3F5-429F-88EC-E24730A40F6B}"/>
              </a:ext>
            </a:extLst>
          </p:cNvPr>
          <p:cNvSpPr>
            <a:spLocks noGrp="1"/>
          </p:cNvSpPr>
          <p:nvPr>
            <p:ph type="dt" sz="half" idx="10"/>
          </p:nvPr>
        </p:nvSpPr>
        <p:spPr/>
        <p:txBody>
          <a:bodyPr/>
          <a:lstStyle/>
          <a:p>
            <a:fld id="{CB923A3A-0441-4FC4-B674-5730CF5723A5}" type="datetimeFigureOut">
              <a:rPr lang="en-US" smtClean="0">
                <a:solidFill>
                  <a:prstClr val="black">
                    <a:tint val="75000"/>
                  </a:prstClr>
                </a:solidFill>
              </a:rPr>
              <a:pPr/>
              <a:t>10/21/2024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4D6027D-DC9B-4762-A799-19B0589B303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7522E1C-27D9-43FD-9A91-2B8958EAFFC5}"/>
              </a:ext>
            </a:extLst>
          </p:cNvPr>
          <p:cNvSpPr>
            <a:spLocks noGrp="1"/>
          </p:cNvSpPr>
          <p:nvPr>
            <p:ph type="sldNum" sz="quarter" idx="12"/>
          </p:nvPr>
        </p:nvSpPr>
        <p:spPr/>
        <p:txBody>
          <a:bodyPr/>
          <a:lstStyle/>
          <a:p>
            <a:fld id="{3FF1817F-E930-4183-82C9-8476CE8D8C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02629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A092A-596C-467E-AAD8-900E0549614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1F2B375-DAA6-4BF9-9A63-AA1FF9ACA80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E0DC1F-8AD1-498E-936E-7B479F4EEBC7}"/>
              </a:ext>
            </a:extLst>
          </p:cNvPr>
          <p:cNvSpPr>
            <a:spLocks noGrp="1"/>
          </p:cNvSpPr>
          <p:nvPr>
            <p:ph type="dt" sz="half" idx="10"/>
          </p:nvPr>
        </p:nvSpPr>
        <p:spPr/>
        <p:txBody>
          <a:bodyPr/>
          <a:lstStyle/>
          <a:p>
            <a:fld id="{CB923A3A-0441-4FC4-B674-5730CF5723A5}" type="datetimeFigureOut">
              <a:rPr lang="en-US" smtClean="0">
                <a:solidFill>
                  <a:prstClr val="black">
                    <a:tint val="75000"/>
                  </a:prstClr>
                </a:solidFill>
              </a:rPr>
              <a:pPr/>
              <a:t>10/21/2024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6843DE3-0826-467C-9E6B-91E3F9EE6AE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641AB5D-FBDA-4F09-963E-8BE3B2E4CE8F}"/>
              </a:ext>
            </a:extLst>
          </p:cNvPr>
          <p:cNvSpPr>
            <a:spLocks noGrp="1"/>
          </p:cNvSpPr>
          <p:nvPr>
            <p:ph type="sldNum" sz="quarter" idx="12"/>
          </p:nvPr>
        </p:nvSpPr>
        <p:spPr/>
        <p:txBody>
          <a:bodyPr/>
          <a:lstStyle/>
          <a:p>
            <a:fld id="{3FF1817F-E930-4183-82C9-8476CE8D8C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48118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AD8DF59-3A4D-4BF1-9592-64F46ED9A327}"/>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A642E41-38B5-4B56-8AEB-FD22F0E17508}"/>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F6DF10-DBB6-4A64-BA70-A5B54ED800E0}"/>
              </a:ext>
            </a:extLst>
          </p:cNvPr>
          <p:cNvSpPr>
            <a:spLocks noGrp="1"/>
          </p:cNvSpPr>
          <p:nvPr>
            <p:ph type="dt" sz="half" idx="10"/>
          </p:nvPr>
        </p:nvSpPr>
        <p:spPr/>
        <p:txBody>
          <a:bodyPr/>
          <a:lstStyle/>
          <a:p>
            <a:fld id="{CB923A3A-0441-4FC4-B674-5730CF5723A5}" type="datetimeFigureOut">
              <a:rPr lang="en-US" smtClean="0">
                <a:solidFill>
                  <a:prstClr val="black">
                    <a:tint val="75000"/>
                  </a:prstClr>
                </a:solidFill>
              </a:rPr>
              <a:pPr/>
              <a:t>10/21/2024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702A13F-0B61-4A37-854F-BFE26B43BFF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7F488BC8-CAAF-449F-8B1D-24B87504DB03}"/>
              </a:ext>
            </a:extLst>
          </p:cNvPr>
          <p:cNvSpPr>
            <a:spLocks noGrp="1"/>
          </p:cNvSpPr>
          <p:nvPr>
            <p:ph type="sldNum" sz="quarter" idx="12"/>
          </p:nvPr>
        </p:nvSpPr>
        <p:spPr/>
        <p:txBody>
          <a:bodyPr/>
          <a:lstStyle/>
          <a:p>
            <a:fld id="{3FF1817F-E930-4183-82C9-8476CE8D8C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79733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710BF-DFDE-47A6-B3EE-22B957A2C19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EE9A987-5593-48B2-9E8F-D46FD922833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BE2DED-DF48-4CAD-9D11-95BCD713212C}"/>
              </a:ext>
            </a:extLst>
          </p:cNvPr>
          <p:cNvSpPr>
            <a:spLocks noGrp="1"/>
          </p:cNvSpPr>
          <p:nvPr>
            <p:ph type="dt" sz="half" idx="10"/>
          </p:nvPr>
        </p:nvSpPr>
        <p:spPr/>
        <p:txBody>
          <a:bodyPr/>
          <a:lstStyle/>
          <a:p>
            <a:fld id="{CB923A3A-0441-4FC4-B674-5730CF5723A5}" type="datetimeFigureOut">
              <a:rPr lang="en-US" smtClean="0">
                <a:solidFill>
                  <a:prstClr val="black">
                    <a:tint val="75000"/>
                  </a:prstClr>
                </a:solidFill>
              </a:rPr>
              <a:pPr/>
              <a:t>10/21/2024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DC71A595-AD8B-4B7F-B681-08330880476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708BA7C-1D9C-4615-AAF1-E664A7ABA14F}"/>
              </a:ext>
            </a:extLst>
          </p:cNvPr>
          <p:cNvSpPr>
            <a:spLocks noGrp="1"/>
          </p:cNvSpPr>
          <p:nvPr>
            <p:ph type="sldNum" sz="quarter" idx="12"/>
          </p:nvPr>
        </p:nvSpPr>
        <p:spPr/>
        <p:txBody>
          <a:bodyPr/>
          <a:lstStyle/>
          <a:p>
            <a:fld id="{3FF1817F-E930-4183-82C9-8476CE8D8C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25845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BD952-EDF4-4344-8E1A-AADDE4FEA149}"/>
              </a:ext>
            </a:extLst>
          </p:cNvPr>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0B9473A-9E92-45F2-BDD7-D4C993384319}"/>
              </a:ext>
            </a:extLst>
          </p:cNvPr>
          <p:cNvSpPr>
            <a:spLocks noGrp="1"/>
          </p:cNvSpPr>
          <p:nvPr>
            <p:ph type="body" idx="1"/>
          </p:nvPr>
        </p:nvSpPr>
        <p:spPr>
          <a:xfrm>
            <a:off x="623888" y="458946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ADBA2D3-DCBC-46AF-BF60-51A16C6DBFE0}"/>
              </a:ext>
            </a:extLst>
          </p:cNvPr>
          <p:cNvSpPr>
            <a:spLocks noGrp="1"/>
          </p:cNvSpPr>
          <p:nvPr>
            <p:ph type="dt" sz="half" idx="10"/>
          </p:nvPr>
        </p:nvSpPr>
        <p:spPr/>
        <p:txBody>
          <a:bodyPr/>
          <a:lstStyle/>
          <a:p>
            <a:fld id="{CB923A3A-0441-4FC4-B674-5730CF5723A5}" type="datetimeFigureOut">
              <a:rPr lang="en-US" smtClean="0">
                <a:solidFill>
                  <a:prstClr val="black">
                    <a:tint val="75000"/>
                  </a:prstClr>
                </a:solidFill>
              </a:rPr>
              <a:pPr/>
              <a:t>10/21/2024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26184AC-F161-4910-ABCC-6BA7BFC5D1D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77B51EE-4160-44D9-B485-092C6DFE9D77}"/>
              </a:ext>
            </a:extLst>
          </p:cNvPr>
          <p:cNvSpPr>
            <a:spLocks noGrp="1"/>
          </p:cNvSpPr>
          <p:nvPr>
            <p:ph type="sldNum" sz="quarter" idx="12"/>
          </p:nvPr>
        </p:nvSpPr>
        <p:spPr/>
        <p:txBody>
          <a:bodyPr/>
          <a:lstStyle/>
          <a:p>
            <a:fld id="{3FF1817F-E930-4183-82C9-8476CE8D8C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57796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C9C8FB-4F0A-44F2-A407-21D9BD9E87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FCF458C-4A1C-4F00-BDF7-19A0A874A431}"/>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C65D95D-F3E3-4753-A1E0-2DD16A81DEA6}"/>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40F4A2D-CA41-4F3E-B8E0-646C81F7DA24}"/>
              </a:ext>
            </a:extLst>
          </p:cNvPr>
          <p:cNvSpPr>
            <a:spLocks noGrp="1"/>
          </p:cNvSpPr>
          <p:nvPr>
            <p:ph type="dt" sz="half" idx="10"/>
          </p:nvPr>
        </p:nvSpPr>
        <p:spPr/>
        <p:txBody>
          <a:bodyPr/>
          <a:lstStyle/>
          <a:p>
            <a:fld id="{CB923A3A-0441-4FC4-B674-5730CF5723A5}" type="datetimeFigureOut">
              <a:rPr lang="en-US" smtClean="0">
                <a:solidFill>
                  <a:prstClr val="black">
                    <a:tint val="75000"/>
                  </a:prstClr>
                </a:solidFill>
              </a:rPr>
              <a:pPr/>
              <a:t>10/21/2024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5B295DA6-BE45-43CD-A95C-66040BE244B1}"/>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BF47E17D-4F64-42F7-BA0A-6DE19E5B2F81}"/>
              </a:ext>
            </a:extLst>
          </p:cNvPr>
          <p:cNvSpPr>
            <a:spLocks noGrp="1"/>
          </p:cNvSpPr>
          <p:nvPr>
            <p:ph type="sldNum" sz="quarter" idx="12"/>
          </p:nvPr>
        </p:nvSpPr>
        <p:spPr/>
        <p:txBody>
          <a:bodyPr/>
          <a:lstStyle/>
          <a:p>
            <a:fld id="{3FF1817F-E930-4183-82C9-8476CE8D8C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68870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E18829-72C5-4787-8119-ED6EFBD4EBEE}"/>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B43FBD2-A5CD-41E0-9222-E790C0183154}"/>
              </a:ext>
            </a:extLst>
          </p:cNvPr>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ED87062-6E2F-41BF-9537-B7BC4BA85745}"/>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9F46BE5-EA04-449C-9DDB-AD77ED1BFBE6}"/>
              </a:ext>
            </a:extLst>
          </p:cNvPr>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C7F50AF-7674-43FB-8B16-486CAEF6761A}"/>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7A05E60-10AB-4168-BB00-1D3DE306EB7B}"/>
              </a:ext>
            </a:extLst>
          </p:cNvPr>
          <p:cNvSpPr>
            <a:spLocks noGrp="1"/>
          </p:cNvSpPr>
          <p:nvPr>
            <p:ph type="dt" sz="half" idx="10"/>
          </p:nvPr>
        </p:nvSpPr>
        <p:spPr/>
        <p:txBody>
          <a:bodyPr/>
          <a:lstStyle/>
          <a:p>
            <a:fld id="{CB923A3A-0441-4FC4-B674-5730CF5723A5}" type="datetimeFigureOut">
              <a:rPr lang="en-US" smtClean="0">
                <a:solidFill>
                  <a:prstClr val="black">
                    <a:tint val="75000"/>
                  </a:prstClr>
                </a:solidFill>
              </a:rPr>
              <a:pPr/>
              <a:t>10/21/2024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77D70CB9-580F-4AFC-9258-D95ABC62F693}"/>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059BED0B-C50C-494D-93E5-5C7D17854E9A}"/>
              </a:ext>
            </a:extLst>
          </p:cNvPr>
          <p:cNvSpPr>
            <a:spLocks noGrp="1"/>
          </p:cNvSpPr>
          <p:nvPr>
            <p:ph type="sldNum" sz="quarter" idx="12"/>
          </p:nvPr>
        </p:nvSpPr>
        <p:spPr/>
        <p:txBody>
          <a:bodyPr/>
          <a:lstStyle/>
          <a:p>
            <a:fld id="{3FF1817F-E930-4183-82C9-8476CE8D8C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366620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F96DB2-3B01-432E-AA26-5AC8C91B642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C50C330-3358-4117-9772-70AB11B062DF}"/>
              </a:ext>
            </a:extLst>
          </p:cNvPr>
          <p:cNvSpPr>
            <a:spLocks noGrp="1"/>
          </p:cNvSpPr>
          <p:nvPr>
            <p:ph type="dt" sz="half" idx="10"/>
          </p:nvPr>
        </p:nvSpPr>
        <p:spPr/>
        <p:txBody>
          <a:bodyPr/>
          <a:lstStyle/>
          <a:p>
            <a:fld id="{CB923A3A-0441-4FC4-B674-5730CF5723A5}" type="datetimeFigureOut">
              <a:rPr lang="en-US" smtClean="0">
                <a:solidFill>
                  <a:prstClr val="black">
                    <a:tint val="75000"/>
                  </a:prstClr>
                </a:solidFill>
              </a:rPr>
              <a:pPr/>
              <a:t>10/21/2024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6F52ED7F-6A42-41BA-98BC-3D2A007B6737}"/>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F4CC930D-66E0-46E7-9358-F8C7D0C2383B}"/>
              </a:ext>
            </a:extLst>
          </p:cNvPr>
          <p:cNvSpPr>
            <a:spLocks noGrp="1"/>
          </p:cNvSpPr>
          <p:nvPr>
            <p:ph type="sldNum" sz="quarter" idx="12"/>
          </p:nvPr>
        </p:nvSpPr>
        <p:spPr/>
        <p:txBody>
          <a:bodyPr/>
          <a:lstStyle/>
          <a:p>
            <a:fld id="{3FF1817F-E930-4183-82C9-8476CE8D8C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15678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E57B624-35D6-409B-ABEB-D8D62E627161}"/>
              </a:ext>
            </a:extLst>
          </p:cNvPr>
          <p:cNvSpPr>
            <a:spLocks noGrp="1"/>
          </p:cNvSpPr>
          <p:nvPr>
            <p:ph type="dt" sz="half" idx="10"/>
          </p:nvPr>
        </p:nvSpPr>
        <p:spPr/>
        <p:txBody>
          <a:bodyPr/>
          <a:lstStyle/>
          <a:p>
            <a:fld id="{CB923A3A-0441-4FC4-B674-5730CF5723A5}" type="datetimeFigureOut">
              <a:rPr lang="en-US" smtClean="0">
                <a:solidFill>
                  <a:prstClr val="black">
                    <a:tint val="75000"/>
                  </a:prstClr>
                </a:solidFill>
              </a:rPr>
              <a:pPr/>
              <a:t>10/21/2024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5D92ABE4-74C2-4301-9BD5-B56CA70A898D}"/>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726512EB-971F-4D9E-BFBF-2BB7173FF6C4}"/>
              </a:ext>
            </a:extLst>
          </p:cNvPr>
          <p:cNvSpPr>
            <a:spLocks noGrp="1"/>
          </p:cNvSpPr>
          <p:nvPr>
            <p:ph type="sldNum" sz="quarter" idx="12"/>
          </p:nvPr>
        </p:nvSpPr>
        <p:spPr/>
        <p:txBody>
          <a:bodyPr/>
          <a:lstStyle/>
          <a:p>
            <a:fld id="{3FF1817F-E930-4183-82C9-8476CE8D8C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05293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4FF9E-DB9D-472B-93D7-01B2B8CCB340}"/>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A4348A8-87F3-4E51-9D9B-8F27C51C692D}"/>
              </a:ext>
            </a:extLst>
          </p:cNvPr>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1D144A9-C089-497C-A2B8-DC4F316DC870}"/>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35805EB-4434-47AF-87FD-3658AE4FD7D2}"/>
              </a:ext>
            </a:extLst>
          </p:cNvPr>
          <p:cNvSpPr>
            <a:spLocks noGrp="1"/>
          </p:cNvSpPr>
          <p:nvPr>
            <p:ph type="dt" sz="half" idx="10"/>
          </p:nvPr>
        </p:nvSpPr>
        <p:spPr/>
        <p:txBody>
          <a:bodyPr/>
          <a:lstStyle/>
          <a:p>
            <a:fld id="{CB923A3A-0441-4FC4-B674-5730CF5723A5}" type="datetimeFigureOut">
              <a:rPr lang="en-US" smtClean="0">
                <a:solidFill>
                  <a:prstClr val="black">
                    <a:tint val="75000"/>
                  </a:prstClr>
                </a:solidFill>
              </a:rPr>
              <a:pPr/>
              <a:t>10/21/2024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8591A80C-2E12-4808-9597-C7949577A886}"/>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6CE49499-7C1D-40D4-BA5D-6C9FA54E29C6}"/>
              </a:ext>
            </a:extLst>
          </p:cNvPr>
          <p:cNvSpPr>
            <a:spLocks noGrp="1"/>
          </p:cNvSpPr>
          <p:nvPr>
            <p:ph type="sldNum" sz="quarter" idx="12"/>
          </p:nvPr>
        </p:nvSpPr>
        <p:spPr/>
        <p:txBody>
          <a:bodyPr/>
          <a:lstStyle/>
          <a:p>
            <a:fld id="{3FF1817F-E930-4183-82C9-8476CE8D8C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28054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4883B0-A054-43AC-8DDF-D0011D255D1F}"/>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82BD6FE-5778-4C1E-89BB-1D36F1B41FBC}"/>
              </a:ext>
            </a:extLst>
          </p:cNvPr>
          <p:cNvSpPr>
            <a:spLocks noGrp="1"/>
          </p:cNvSpPr>
          <p:nvPr>
            <p:ph type="pic" idx="1"/>
          </p:nvPr>
        </p:nvSpPr>
        <p:spPr>
          <a:xfrm>
            <a:off x="3887391" y="98742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9991A86-3C95-4509-A5B7-0F1C11847E6D}"/>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A36813D-4BD1-41A0-9413-506387EDF217}"/>
              </a:ext>
            </a:extLst>
          </p:cNvPr>
          <p:cNvSpPr>
            <a:spLocks noGrp="1"/>
          </p:cNvSpPr>
          <p:nvPr>
            <p:ph type="dt" sz="half" idx="10"/>
          </p:nvPr>
        </p:nvSpPr>
        <p:spPr/>
        <p:txBody>
          <a:bodyPr/>
          <a:lstStyle/>
          <a:p>
            <a:fld id="{CB923A3A-0441-4FC4-B674-5730CF5723A5}" type="datetimeFigureOut">
              <a:rPr lang="en-US" smtClean="0">
                <a:solidFill>
                  <a:prstClr val="black">
                    <a:tint val="75000"/>
                  </a:prstClr>
                </a:solidFill>
              </a:rPr>
              <a:pPr/>
              <a:t>10/21/2024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E1999038-A671-4080-A8FE-C5F8791BE8A8}"/>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A243A960-840B-4E31-BB47-21C139911933}"/>
              </a:ext>
            </a:extLst>
          </p:cNvPr>
          <p:cNvSpPr>
            <a:spLocks noGrp="1"/>
          </p:cNvSpPr>
          <p:nvPr>
            <p:ph type="sldNum" sz="quarter" idx="12"/>
          </p:nvPr>
        </p:nvSpPr>
        <p:spPr/>
        <p:txBody>
          <a:bodyPr/>
          <a:lstStyle/>
          <a:p>
            <a:fld id="{3FF1817F-E930-4183-82C9-8476CE8D8C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83323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004DB6B-4480-488D-BBC2-C76BFDC523B7}"/>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725F3A6-F3BF-41E9-8DAB-2D4C3A998860}"/>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76255C-FD91-4D35-9598-2AD4430AB4DD}"/>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923A3A-0441-4FC4-B674-5730CF5723A5}" type="datetimeFigureOut">
              <a:rPr lang="en-US" smtClean="0">
                <a:solidFill>
                  <a:prstClr val="black">
                    <a:tint val="75000"/>
                  </a:prstClr>
                </a:solidFill>
              </a:rPr>
              <a:pPr/>
              <a:t>10/21/2024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8384930-2909-44C5-91BD-46FCCC235589}"/>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09387E4-844E-4064-A265-22A949481C56}"/>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F1817F-E930-4183-82C9-8476CE8D8C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9637150"/>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slide" Target="slide4.xml"/><Relationship Id="rId2" Type="http://schemas.openxmlformats.org/officeDocument/2006/relationships/slide" Target="slide7.xml"/><Relationship Id="rId1" Type="http://schemas.openxmlformats.org/officeDocument/2006/relationships/slideLayout" Target="../slideLayouts/slideLayout7.xml"/><Relationship Id="rId6" Type="http://schemas.openxmlformats.org/officeDocument/2006/relationships/slide" Target="slide12.xml"/><Relationship Id="rId5" Type="http://schemas.openxmlformats.org/officeDocument/2006/relationships/slide" Target="slide21.xml"/><Relationship Id="rId4" Type="http://schemas.openxmlformats.org/officeDocument/2006/relationships/slide" Target="slide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4.png"/></Relationships>
</file>

<file path=ppt/slides/_rels/slide4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152400" y="3352800"/>
            <a:ext cx="8915400" cy="685800"/>
          </a:xfrm>
        </p:spPr>
        <p:txBody>
          <a:bodyPr>
            <a:noAutofit/>
          </a:bodyPr>
          <a:lstStyle/>
          <a:p>
            <a:pPr algn="ctr">
              <a:spcBef>
                <a:spcPts val="600"/>
              </a:spcBef>
            </a:pPr>
            <a:r>
              <a:rPr lang="en-US" sz="28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BÀI </a:t>
            </a:r>
            <a:r>
              <a:rPr lang="en-US" sz="2800" b="1" dirty="0"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7 </a:t>
            </a:r>
            <a:br>
              <a:rPr lang="en-US" sz="2800" b="1" dirty="0"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br>
            <a:r>
              <a:rPr lang="en-US" sz="2800" b="1" dirty="0"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CÁC </a:t>
            </a:r>
            <a:r>
              <a:rPr lang="en-US" sz="28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THÀNH TỰU VĂN </a:t>
            </a:r>
            <a:r>
              <a:rPr lang="en-US" sz="2800" b="1" dirty="0"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HÓA CHỦ </a:t>
            </a:r>
            <a:r>
              <a:rPr lang="en-US" sz="28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YẾU </a:t>
            </a:r>
            <a:r>
              <a:rPr lang="en-US" sz="2800" b="1" dirty="0"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
            </a:r>
            <a:br>
              <a:rPr lang="en-US" sz="2800" b="1" dirty="0"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br>
            <a:r>
              <a:rPr lang="en-US" sz="2800" b="1" dirty="0"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CỦA </a:t>
            </a:r>
            <a:r>
              <a:rPr lang="en-US" sz="28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TRUNG </a:t>
            </a:r>
            <a:r>
              <a:rPr lang="en-US" sz="2800" b="1" dirty="0"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QUỐC TỪ </a:t>
            </a:r>
            <a:r>
              <a:rPr lang="en-US" sz="28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THẾ KỈ VII ĐẾN </a:t>
            </a:r>
            <a:r>
              <a:rPr lang="en-US" sz="2800" b="1" dirty="0"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GIỮA </a:t>
            </a:r>
            <a:br>
              <a:rPr lang="en-US" sz="2800" b="1" dirty="0"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br>
            <a:r>
              <a:rPr lang="en-US" sz="2800" b="1" dirty="0"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THẾ </a:t>
            </a:r>
            <a:r>
              <a:rPr lang="en-US" sz="28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KỈ </a:t>
            </a:r>
            <a:r>
              <a:rPr lang="en-US" sz="2800" b="1" dirty="0"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XIX (</a:t>
            </a:r>
            <a:r>
              <a:rPr lang="en-US" sz="2800" b="1" dirty="0" err="1"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tiết</a:t>
            </a:r>
            <a:r>
              <a:rPr lang="en-US" sz="2800" b="1" dirty="0"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 3)</a:t>
            </a:r>
            <a:r>
              <a:rPr lang="en-US" sz="2800" b="1" dirty="0">
                <a:solidFill>
                  <a:srgbClr val="FA151E"/>
                </a:solidFill>
                <a:latin typeface="Times New Roman" panose="02020603050405020304" pitchFamily="18" charset="0"/>
                <a:ea typeface="Arial" panose="020B0604020202020204" pitchFamily="34" charset="0"/>
                <a:cs typeface="Times New Roman" panose="02020603050405020304" pitchFamily="18" charset="0"/>
              </a:rPr>
              <a:t/>
            </a:r>
            <a:br>
              <a:rPr lang="en-US" sz="2800" b="1" dirty="0">
                <a:solidFill>
                  <a:srgbClr val="FA151E"/>
                </a:solidFill>
                <a:latin typeface="Times New Roman" panose="02020603050405020304" pitchFamily="18" charset="0"/>
                <a:ea typeface="Arial" panose="020B0604020202020204" pitchFamily="34" charset="0"/>
                <a:cs typeface="Times New Roman" panose="02020603050405020304" pitchFamily="18" charset="0"/>
              </a:rPr>
            </a:br>
            <a:r>
              <a:rPr lang="en-US" b="1" dirty="0"/>
              <a:t/>
            </a:r>
            <a:br>
              <a:rPr lang="en-US" b="1" dirty="0"/>
            </a:br>
            <a:r>
              <a:rPr lang="en-US" sz="3000" b="1" dirty="0">
                <a:solidFill>
                  <a:srgbClr val="FF0000"/>
                </a:solidFill>
                <a:latin typeface="Times New Roman" pitchFamily="18" charset="0"/>
                <a:cs typeface="Times New Roman" pitchFamily="18" charset="0"/>
              </a:rPr>
              <a:t> </a:t>
            </a:r>
            <a:endParaRPr lang="en-US" sz="30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549891767"/>
      </p:ext>
    </p:extLst>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p:cTn id="7" dur="1000" fill="hold"/>
                                        <p:tgtEl>
                                          <p:spTgt spid="2050"/>
                                        </p:tgtEl>
                                        <p:attrNameLst>
                                          <p:attrName>ppt_w</p:attrName>
                                        </p:attrNameLst>
                                      </p:cBhvr>
                                      <p:tavLst>
                                        <p:tav tm="0">
                                          <p:val>
                                            <p:strVal val="#ppt_w+.3"/>
                                          </p:val>
                                        </p:tav>
                                        <p:tav tm="100000">
                                          <p:val>
                                            <p:strVal val="#ppt_w"/>
                                          </p:val>
                                        </p:tav>
                                      </p:tavLst>
                                    </p:anim>
                                    <p:anim calcmode="lin" valueType="num">
                                      <p:cBhvr>
                                        <p:cTn id="8" dur="1000" fill="hold"/>
                                        <p:tgtEl>
                                          <p:spTgt spid="2050"/>
                                        </p:tgtEl>
                                        <p:attrNameLst>
                                          <p:attrName>ppt_h</p:attrName>
                                        </p:attrNameLst>
                                      </p:cBhvr>
                                      <p:tavLst>
                                        <p:tav tm="0">
                                          <p:val>
                                            <p:strVal val="#ppt_h"/>
                                          </p:val>
                                        </p:tav>
                                        <p:tav tm="100000">
                                          <p:val>
                                            <p:strVal val="#ppt_h"/>
                                          </p:val>
                                        </p:tav>
                                      </p:tavLst>
                                    </p:anim>
                                    <p:animEffect transition="in" filter="fade">
                                      <p:cBhvr>
                                        <p:cTn id="9" dur="1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0" grpId="0"/>
    </p:bld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0" y="304800"/>
            <a:ext cx="8991600" cy="762000"/>
          </a:xfrm>
        </p:spPr>
        <p:txBody>
          <a:bodyPr>
            <a:noAutofit/>
          </a:bodyPr>
          <a:lstStyle/>
          <a:p>
            <a:r>
              <a:rPr lang="en-US" dirty="0">
                <a:latin typeface="Times New Roman" panose="02020603050405020304" pitchFamily="18" charset="0"/>
                <a:cs typeface="Times New Roman" panose="02020603050405020304" pitchFamily="18" charset="0"/>
              </a:rPr>
              <a:t/>
            </a:r>
            <a:br>
              <a:rPr lang="en-US" dirty="0">
                <a:latin typeface="Times New Roman" panose="02020603050405020304" pitchFamily="18" charset="0"/>
                <a:cs typeface="Times New Roman" panose="02020603050405020304" pitchFamily="18" charset="0"/>
              </a:rPr>
            </a:br>
            <a:endParaRPr lang="en-US" sz="4000" dirty="0">
              <a:solidFill>
                <a:srgbClr val="FF0000"/>
              </a:solidFill>
              <a:latin typeface="Times New Roman" pitchFamily="18" charset="0"/>
              <a:cs typeface="Times New Roman" pitchFamily="18" charset="0"/>
            </a:endParaRPr>
          </a:p>
        </p:txBody>
      </p:sp>
      <p:pic>
        <p:nvPicPr>
          <p:cNvPr id="3074"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7991"/>
            <a:ext cx="449580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1" y="48208"/>
            <a:ext cx="4053320" cy="5862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0" y="6183868"/>
            <a:ext cx="4724400" cy="369332"/>
          </a:xfrm>
          <a:prstGeom prst="rect">
            <a:avLst/>
          </a:prstGeom>
          <a:noFill/>
        </p:spPr>
        <p:txBody>
          <a:bodyPr wrap="square" rtlCol="0">
            <a:spAutoFit/>
          </a:bodyPr>
          <a:lstStyle/>
          <a:p>
            <a:pPr algn="ctr"/>
            <a:r>
              <a:rPr lang="en-US" dirty="0" smtClean="0">
                <a:solidFill>
                  <a:srgbClr val="FF0000"/>
                </a:solidFill>
                <a:latin typeface="Times New Roman" panose="02020603050405020304" pitchFamily="18" charset="0"/>
                <a:cs typeface="Times New Roman" panose="02020603050405020304" pitchFamily="18" charset="0"/>
              </a:rPr>
              <a:t>Pho </a:t>
            </a:r>
            <a:r>
              <a:rPr lang="en-US" dirty="0" err="1" smtClean="0">
                <a:solidFill>
                  <a:srgbClr val="FF0000"/>
                </a:solidFill>
                <a:latin typeface="Times New Roman" panose="02020603050405020304" pitchFamily="18" charset="0"/>
                <a:cs typeface="Times New Roman" panose="02020603050405020304" pitchFamily="18" charset="0"/>
              </a:rPr>
              <a:t>tượng</a:t>
            </a:r>
            <a:r>
              <a:rPr lang="en-US" dirty="0" smtClean="0">
                <a:solidFill>
                  <a:srgbClr val="FF0000"/>
                </a:solidFill>
                <a:latin typeface="Times New Roman" panose="02020603050405020304" pitchFamily="18" charset="0"/>
                <a:cs typeface="Times New Roman" panose="02020603050405020304" pitchFamily="18" charset="0"/>
              </a:rPr>
              <a:t> </a:t>
            </a:r>
            <a:r>
              <a:rPr lang="en-US" dirty="0" err="1" smtClean="0">
                <a:solidFill>
                  <a:srgbClr val="FF0000"/>
                </a:solidFill>
                <a:latin typeface="Times New Roman" panose="02020603050405020304" pitchFamily="18" charset="0"/>
                <a:cs typeface="Times New Roman" panose="02020603050405020304" pitchFamily="18" charset="0"/>
              </a:rPr>
              <a:t>phật</a:t>
            </a:r>
            <a:r>
              <a:rPr lang="en-US" dirty="0" smtClean="0">
                <a:solidFill>
                  <a:srgbClr val="FF0000"/>
                </a:solidFill>
                <a:latin typeface="Times New Roman" panose="02020603050405020304" pitchFamily="18" charset="0"/>
                <a:cs typeface="Times New Roman" panose="02020603050405020304" pitchFamily="18" charset="0"/>
              </a:rPr>
              <a:t> </a:t>
            </a:r>
            <a:r>
              <a:rPr lang="en-US" dirty="0" err="1" smtClean="0">
                <a:solidFill>
                  <a:srgbClr val="FF0000"/>
                </a:solidFill>
                <a:latin typeface="Times New Roman" panose="02020603050405020304" pitchFamily="18" charset="0"/>
                <a:cs typeface="Times New Roman" panose="02020603050405020304" pitchFamily="18" charset="0"/>
              </a:rPr>
              <a:t>trên</a:t>
            </a:r>
            <a:r>
              <a:rPr lang="en-US" dirty="0" smtClean="0">
                <a:solidFill>
                  <a:srgbClr val="FF0000"/>
                </a:solidFill>
                <a:latin typeface="Times New Roman" panose="02020603050405020304" pitchFamily="18" charset="0"/>
                <a:cs typeface="Times New Roman" panose="02020603050405020304" pitchFamily="18" charset="0"/>
              </a:rPr>
              <a:t> </a:t>
            </a:r>
            <a:r>
              <a:rPr lang="en-US" dirty="0" err="1" smtClean="0">
                <a:solidFill>
                  <a:srgbClr val="FF0000"/>
                </a:solidFill>
                <a:latin typeface="Times New Roman" panose="02020603050405020304" pitchFamily="18" charset="0"/>
                <a:cs typeface="Times New Roman" panose="02020603050405020304" pitchFamily="18" charset="0"/>
              </a:rPr>
              <a:t>núi</a:t>
            </a:r>
            <a:r>
              <a:rPr lang="en-US" dirty="0" smtClean="0">
                <a:solidFill>
                  <a:srgbClr val="FF0000"/>
                </a:solidFill>
                <a:latin typeface="Times New Roman" panose="02020603050405020304" pitchFamily="18" charset="0"/>
                <a:cs typeface="Times New Roman" panose="02020603050405020304" pitchFamily="18" charset="0"/>
              </a:rPr>
              <a:t> </a:t>
            </a:r>
            <a:r>
              <a:rPr lang="en-US" dirty="0" err="1" smtClean="0">
                <a:solidFill>
                  <a:srgbClr val="FF0000"/>
                </a:solidFill>
                <a:latin typeface="Times New Roman" panose="02020603050405020304" pitchFamily="18" charset="0"/>
                <a:cs typeface="Times New Roman" panose="02020603050405020304" pitchFamily="18" charset="0"/>
              </a:rPr>
              <a:t>Lạc</a:t>
            </a:r>
            <a:r>
              <a:rPr lang="en-US" dirty="0" smtClean="0">
                <a:solidFill>
                  <a:srgbClr val="FF0000"/>
                </a:solidFill>
                <a:latin typeface="Times New Roman" panose="02020603050405020304" pitchFamily="18" charset="0"/>
                <a:cs typeface="Times New Roman" panose="02020603050405020304" pitchFamily="18" charset="0"/>
              </a:rPr>
              <a:t> </a:t>
            </a:r>
            <a:r>
              <a:rPr lang="en-US" dirty="0" err="1" smtClean="0">
                <a:solidFill>
                  <a:srgbClr val="FF0000"/>
                </a:solidFill>
                <a:latin typeface="Times New Roman" panose="02020603050405020304" pitchFamily="18" charset="0"/>
                <a:cs typeface="Times New Roman" panose="02020603050405020304" pitchFamily="18" charset="0"/>
              </a:rPr>
              <a:t>Sơn</a:t>
            </a:r>
            <a:r>
              <a:rPr lang="en-US" dirty="0" smtClean="0">
                <a:solidFill>
                  <a:srgbClr val="FF0000"/>
                </a:solidFill>
                <a:latin typeface="Times New Roman" panose="02020603050405020304" pitchFamily="18" charset="0"/>
                <a:cs typeface="Times New Roman" panose="02020603050405020304" pitchFamily="18" charset="0"/>
              </a:rPr>
              <a:t> (</a:t>
            </a:r>
            <a:r>
              <a:rPr lang="en-US" dirty="0" err="1" smtClean="0">
                <a:solidFill>
                  <a:srgbClr val="FF0000"/>
                </a:solidFill>
                <a:latin typeface="Times New Roman" panose="02020603050405020304" pitchFamily="18" charset="0"/>
                <a:cs typeface="Times New Roman" panose="02020603050405020304" pitchFamily="18" charset="0"/>
              </a:rPr>
              <a:t>Tứ</a:t>
            </a:r>
            <a:r>
              <a:rPr lang="en-US" dirty="0" smtClean="0">
                <a:solidFill>
                  <a:srgbClr val="FF0000"/>
                </a:solidFill>
                <a:latin typeface="Times New Roman" panose="02020603050405020304" pitchFamily="18" charset="0"/>
                <a:cs typeface="Times New Roman" panose="02020603050405020304" pitchFamily="18" charset="0"/>
              </a:rPr>
              <a:t> </a:t>
            </a:r>
            <a:r>
              <a:rPr lang="en-US" dirty="0" err="1" smtClean="0">
                <a:solidFill>
                  <a:srgbClr val="FF0000"/>
                </a:solidFill>
                <a:latin typeface="Times New Roman" panose="02020603050405020304" pitchFamily="18" charset="0"/>
                <a:cs typeface="Times New Roman" panose="02020603050405020304" pitchFamily="18" charset="0"/>
              </a:rPr>
              <a:t>Xuyên</a:t>
            </a:r>
            <a:r>
              <a:rPr lang="en-US" dirty="0" smtClean="0">
                <a:solidFill>
                  <a:srgbClr val="FF0000"/>
                </a:solidFill>
                <a:latin typeface="Times New Roman" panose="02020603050405020304" pitchFamily="18" charset="0"/>
                <a:cs typeface="Times New Roman" panose="02020603050405020304" pitchFamily="18" charset="0"/>
              </a:rPr>
              <a:t>)</a:t>
            </a:r>
            <a:endParaRPr lang="en-GB" dirty="0">
              <a:solidFill>
                <a:srgbClr val="FF000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4495800" y="6172200"/>
            <a:ext cx="4724400" cy="369332"/>
          </a:xfrm>
          <a:prstGeom prst="rect">
            <a:avLst/>
          </a:prstGeom>
          <a:noFill/>
        </p:spPr>
        <p:txBody>
          <a:bodyPr wrap="square" rtlCol="0">
            <a:spAutoFit/>
          </a:bodyPr>
          <a:lstStyle/>
          <a:p>
            <a:pPr algn="ctr"/>
            <a:r>
              <a:rPr lang="en-US" dirty="0" err="1" smtClean="0">
                <a:solidFill>
                  <a:srgbClr val="FF0000"/>
                </a:solidFill>
                <a:latin typeface="Times New Roman" panose="02020603050405020304" pitchFamily="18" charset="0"/>
                <a:cs typeface="Times New Roman" panose="02020603050405020304" pitchFamily="18" charset="0"/>
              </a:rPr>
              <a:t>Tử</a:t>
            </a:r>
            <a:r>
              <a:rPr lang="en-US" dirty="0" smtClean="0">
                <a:solidFill>
                  <a:srgbClr val="FF0000"/>
                </a:solidFill>
                <a:latin typeface="Times New Roman" panose="02020603050405020304" pitchFamily="18" charset="0"/>
                <a:cs typeface="Times New Roman" panose="02020603050405020304" pitchFamily="18" charset="0"/>
              </a:rPr>
              <a:t> </a:t>
            </a:r>
            <a:r>
              <a:rPr lang="en-US" dirty="0" err="1" smtClean="0">
                <a:solidFill>
                  <a:srgbClr val="FF0000"/>
                </a:solidFill>
                <a:latin typeface="Times New Roman" panose="02020603050405020304" pitchFamily="18" charset="0"/>
                <a:cs typeface="Times New Roman" panose="02020603050405020304" pitchFamily="18" charset="0"/>
              </a:rPr>
              <a:t>Cấm</a:t>
            </a:r>
            <a:r>
              <a:rPr lang="en-US" dirty="0" smtClean="0">
                <a:solidFill>
                  <a:srgbClr val="FF0000"/>
                </a:solidFill>
                <a:latin typeface="Times New Roman" panose="02020603050405020304" pitchFamily="18" charset="0"/>
                <a:cs typeface="Times New Roman" panose="02020603050405020304" pitchFamily="18" charset="0"/>
              </a:rPr>
              <a:t> </a:t>
            </a:r>
            <a:r>
              <a:rPr lang="en-US" dirty="0" err="1" smtClean="0">
                <a:solidFill>
                  <a:srgbClr val="FF0000"/>
                </a:solidFill>
                <a:latin typeface="Times New Roman" panose="02020603050405020304" pitchFamily="18" charset="0"/>
                <a:cs typeface="Times New Roman" panose="02020603050405020304" pitchFamily="18" charset="0"/>
              </a:rPr>
              <a:t>Thành</a:t>
            </a:r>
            <a:r>
              <a:rPr lang="en-US" dirty="0" smtClean="0">
                <a:solidFill>
                  <a:srgbClr val="FF0000"/>
                </a:solidFill>
                <a:latin typeface="Times New Roman" panose="02020603050405020304" pitchFamily="18" charset="0"/>
                <a:cs typeface="Times New Roman" panose="02020603050405020304" pitchFamily="18" charset="0"/>
              </a:rPr>
              <a:t> (</a:t>
            </a:r>
            <a:r>
              <a:rPr lang="en-US" dirty="0" err="1" smtClean="0">
                <a:solidFill>
                  <a:srgbClr val="FF0000"/>
                </a:solidFill>
                <a:latin typeface="Times New Roman" panose="02020603050405020304" pitchFamily="18" charset="0"/>
                <a:cs typeface="Times New Roman" panose="02020603050405020304" pitchFamily="18" charset="0"/>
              </a:rPr>
              <a:t>Bắc</a:t>
            </a:r>
            <a:r>
              <a:rPr lang="en-US" dirty="0" smtClean="0">
                <a:solidFill>
                  <a:srgbClr val="FF0000"/>
                </a:solidFill>
                <a:latin typeface="Times New Roman" panose="02020603050405020304" pitchFamily="18" charset="0"/>
                <a:cs typeface="Times New Roman" panose="02020603050405020304" pitchFamily="18" charset="0"/>
              </a:rPr>
              <a:t> </a:t>
            </a:r>
            <a:r>
              <a:rPr lang="en-US" dirty="0" err="1" smtClean="0">
                <a:solidFill>
                  <a:srgbClr val="FF0000"/>
                </a:solidFill>
                <a:latin typeface="Times New Roman" panose="02020603050405020304" pitchFamily="18" charset="0"/>
                <a:cs typeface="Times New Roman" panose="02020603050405020304" pitchFamily="18" charset="0"/>
              </a:rPr>
              <a:t>Kinh</a:t>
            </a:r>
            <a:r>
              <a:rPr lang="en-US" dirty="0" smtClean="0">
                <a:solidFill>
                  <a:srgbClr val="FF0000"/>
                </a:solidFill>
                <a:latin typeface="Times New Roman" panose="02020603050405020304" pitchFamily="18" charset="0"/>
                <a:cs typeface="Times New Roman" panose="02020603050405020304" pitchFamily="18" charset="0"/>
              </a:rPr>
              <a:t>)</a:t>
            </a:r>
            <a:endParaRPr lang="en-GB"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36346236"/>
      </p:ext>
    </p:extLst>
  </p:cSld>
  <p:clrMapOvr>
    <a:masterClrMapping/>
  </p:clrMapOvr>
  <p:transition>
    <p:split orient="vert" dir="in"/>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TextBox 2"/>
          <p:cNvSpPr txBox="1"/>
          <p:nvPr/>
        </p:nvSpPr>
        <p:spPr>
          <a:xfrm>
            <a:off x="111211" y="124408"/>
            <a:ext cx="8915400" cy="1384995"/>
          </a:xfrm>
          <a:prstGeom prst="rect">
            <a:avLst/>
          </a:prstGeom>
          <a:solidFill>
            <a:schemeClr val="bg1"/>
          </a:solidFill>
        </p:spPr>
        <p:txBody>
          <a:bodyPr wrap="square" rtlCol="0">
            <a:spAutoFit/>
          </a:bodyPr>
          <a:lstStyle/>
          <a:p>
            <a:r>
              <a:rPr lang="en-US" sz="2800" b="1" dirty="0" smtClean="0">
                <a:latin typeface="Times New Roman" panose="02020603050405020304" pitchFamily="18" charset="0"/>
                <a:cs typeface="Times New Roman" pitchFamily="18" charset="0"/>
              </a:rPr>
              <a:t>3. </a:t>
            </a:r>
            <a:r>
              <a:rPr lang="en-US" sz="2800" b="1" dirty="0" err="1">
                <a:latin typeface="Times New Roman" panose="02020603050405020304" pitchFamily="18" charset="0"/>
                <a:cs typeface="Times New Roman" panose="02020603050405020304" pitchFamily="18" charset="0"/>
              </a:rPr>
              <a:t>Kiến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trúc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điêu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khắc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hội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họa</a:t>
            </a:r>
            <a:r>
              <a:rPr lang="en-US" sz="2800" dirty="0">
                <a:latin typeface="Times New Roman" panose="02020603050405020304" pitchFamily="18" charset="0"/>
                <a:cs typeface="Times New Roman" panose="02020603050405020304" pitchFamily="18" charset="0"/>
              </a:rPr>
              <a:t/>
            </a:r>
            <a:br>
              <a:rPr lang="en-US" sz="2800" dirty="0">
                <a:latin typeface="Times New Roman" panose="02020603050405020304" pitchFamily="18" charset="0"/>
                <a:cs typeface="Times New Roman" panose="02020603050405020304" pitchFamily="18" charset="0"/>
              </a:rPr>
            </a:br>
            <a:endParaRPr lang="en-US" sz="2800" b="1" dirty="0">
              <a:latin typeface="Times New Roman" pitchFamily="18" charset="0"/>
              <a:cs typeface="Times New Roman" pitchFamily="18" charset="0"/>
            </a:endParaRPr>
          </a:p>
          <a:p>
            <a:endParaRPr lang="en-US" sz="2800" dirty="0"/>
          </a:p>
        </p:txBody>
      </p:sp>
      <p:sp>
        <p:nvSpPr>
          <p:cNvPr id="2" name="TextBox 1"/>
          <p:cNvSpPr txBox="1"/>
          <p:nvPr/>
        </p:nvSpPr>
        <p:spPr>
          <a:xfrm>
            <a:off x="381000" y="1536918"/>
            <a:ext cx="8534400" cy="1815882"/>
          </a:xfrm>
          <a:prstGeom prst="rect">
            <a:avLst/>
          </a:prstGeom>
          <a:noFill/>
        </p:spPr>
        <p:txBody>
          <a:bodyPr wrap="square" rtlCol="0">
            <a:spAutoFit/>
          </a:bodyPr>
          <a:lstStyle/>
          <a:p>
            <a:pPr algn="just"/>
            <a:r>
              <a:rPr lang="en-US" sz="2800" i="1" dirty="0" smtClean="0">
                <a:solidFill>
                  <a:srgbClr val="FF0000"/>
                </a:solidFill>
                <a:latin typeface="Times New Roman" panose="02020603050405020304" pitchFamily="18" charset="0"/>
                <a:cs typeface="Times New Roman" panose="02020603050405020304" pitchFamily="18" charset="0"/>
              </a:rPr>
              <a:t>      </a:t>
            </a:r>
            <a:r>
              <a:rPr lang="en-US" sz="2800" i="1" dirty="0" err="1" smtClean="0">
                <a:solidFill>
                  <a:srgbClr val="FF0000"/>
                </a:solidFill>
                <a:latin typeface="Times New Roman" panose="02020603050405020304" pitchFamily="18" charset="0"/>
                <a:cs typeface="Times New Roman" panose="02020603050405020304" pitchFamily="18" charset="0"/>
              </a:rPr>
              <a:t>Kể</a:t>
            </a:r>
            <a:r>
              <a:rPr lang="en-US" sz="2800" i="1" dirty="0" smtClean="0">
                <a:solidFill>
                  <a:srgbClr val="FF0000"/>
                </a:solidFill>
                <a:latin typeface="Times New Roman" panose="02020603050405020304" pitchFamily="18" charset="0"/>
                <a:cs typeface="Times New Roman" panose="02020603050405020304" pitchFamily="18" charset="0"/>
              </a:rPr>
              <a:t> </a:t>
            </a:r>
            <a:r>
              <a:rPr lang="en-US" sz="2800" i="1" dirty="0" err="1" smtClean="0">
                <a:solidFill>
                  <a:srgbClr val="FF0000"/>
                </a:solidFill>
                <a:latin typeface="Times New Roman" panose="02020603050405020304" pitchFamily="18" charset="0"/>
                <a:cs typeface="Times New Roman" panose="02020603050405020304" pitchFamily="18" charset="0"/>
              </a:rPr>
              <a:t>tên</a:t>
            </a:r>
            <a:r>
              <a:rPr lang="en-US" sz="2800" i="1" dirty="0" smtClean="0">
                <a:solidFill>
                  <a:srgbClr val="FF0000"/>
                </a:solidFill>
                <a:latin typeface="Times New Roman" panose="02020603050405020304" pitchFamily="18" charset="0"/>
                <a:cs typeface="Times New Roman" panose="02020603050405020304" pitchFamily="18" charset="0"/>
              </a:rPr>
              <a:t> </a:t>
            </a:r>
            <a:r>
              <a:rPr lang="en-US" sz="2800" i="1" dirty="0" err="1" smtClean="0">
                <a:solidFill>
                  <a:srgbClr val="FF0000"/>
                </a:solidFill>
                <a:latin typeface="Times New Roman" panose="02020603050405020304" pitchFamily="18" charset="0"/>
                <a:cs typeface="Times New Roman" panose="02020603050405020304" pitchFamily="18" charset="0"/>
              </a:rPr>
              <a:t>các</a:t>
            </a:r>
            <a:r>
              <a:rPr lang="en-US" sz="2800" i="1" dirty="0" smtClean="0">
                <a:solidFill>
                  <a:srgbClr val="FF0000"/>
                </a:solidFill>
                <a:latin typeface="Times New Roman" panose="02020603050405020304" pitchFamily="18" charset="0"/>
                <a:cs typeface="Times New Roman" panose="02020603050405020304" pitchFamily="18" charset="0"/>
              </a:rPr>
              <a:t> </a:t>
            </a:r>
            <a:r>
              <a:rPr lang="en-US" sz="2800" i="1" dirty="0" err="1" smtClean="0">
                <a:solidFill>
                  <a:srgbClr val="FF0000"/>
                </a:solidFill>
                <a:latin typeface="Times New Roman" panose="02020603050405020304" pitchFamily="18" charset="0"/>
                <a:cs typeface="Times New Roman" panose="02020603050405020304" pitchFamily="18" charset="0"/>
              </a:rPr>
              <a:t>thành</a:t>
            </a:r>
            <a:r>
              <a:rPr lang="en-US" sz="2800" i="1" dirty="0" smtClean="0">
                <a:solidFill>
                  <a:srgbClr val="FF0000"/>
                </a:solidFill>
                <a:latin typeface="Times New Roman" panose="02020603050405020304" pitchFamily="18" charset="0"/>
                <a:cs typeface="Times New Roman" panose="02020603050405020304" pitchFamily="18" charset="0"/>
              </a:rPr>
              <a:t> </a:t>
            </a:r>
            <a:r>
              <a:rPr lang="en-US" sz="2800" i="1" dirty="0" err="1" smtClean="0">
                <a:solidFill>
                  <a:srgbClr val="FF0000"/>
                </a:solidFill>
                <a:latin typeface="Times New Roman" panose="02020603050405020304" pitchFamily="18" charset="0"/>
                <a:cs typeface="Times New Roman" panose="02020603050405020304" pitchFamily="18" charset="0"/>
              </a:rPr>
              <a:t>tựu</a:t>
            </a:r>
            <a:r>
              <a:rPr lang="en-US" sz="2800" i="1" dirty="0" smtClean="0">
                <a:solidFill>
                  <a:srgbClr val="FF0000"/>
                </a:solidFill>
                <a:latin typeface="Times New Roman" panose="02020603050405020304" pitchFamily="18" charset="0"/>
                <a:cs typeface="Times New Roman" panose="02020603050405020304" pitchFamily="18" charset="0"/>
              </a:rPr>
              <a:t> </a:t>
            </a:r>
            <a:r>
              <a:rPr lang="en-US" sz="2800" i="1" dirty="0" err="1" smtClean="0">
                <a:solidFill>
                  <a:srgbClr val="FF0000"/>
                </a:solidFill>
                <a:latin typeface="Times New Roman" panose="02020603050405020304" pitchFamily="18" charset="0"/>
                <a:cs typeface="Times New Roman" panose="02020603050405020304" pitchFamily="18" charset="0"/>
              </a:rPr>
              <a:t>tiêu</a:t>
            </a:r>
            <a:r>
              <a:rPr lang="en-US" sz="2800" i="1" dirty="0" smtClean="0">
                <a:solidFill>
                  <a:srgbClr val="FF0000"/>
                </a:solidFill>
                <a:latin typeface="Times New Roman" panose="02020603050405020304" pitchFamily="18" charset="0"/>
                <a:cs typeface="Times New Roman" panose="02020603050405020304" pitchFamily="18" charset="0"/>
              </a:rPr>
              <a:t> </a:t>
            </a:r>
            <a:r>
              <a:rPr lang="en-US" sz="2800" i="1" dirty="0" err="1" smtClean="0">
                <a:solidFill>
                  <a:srgbClr val="FF0000"/>
                </a:solidFill>
                <a:latin typeface="Times New Roman" panose="02020603050405020304" pitchFamily="18" charset="0"/>
                <a:cs typeface="Times New Roman" panose="02020603050405020304" pitchFamily="18" charset="0"/>
              </a:rPr>
              <a:t>biểu</a:t>
            </a:r>
            <a:r>
              <a:rPr lang="en-US" sz="2800" i="1" dirty="0" smtClean="0">
                <a:solidFill>
                  <a:srgbClr val="FF0000"/>
                </a:solidFill>
                <a:latin typeface="Times New Roman" panose="02020603050405020304" pitchFamily="18" charset="0"/>
                <a:cs typeface="Times New Roman" panose="02020603050405020304" pitchFamily="18" charset="0"/>
              </a:rPr>
              <a:t> </a:t>
            </a:r>
            <a:r>
              <a:rPr lang="en-US" sz="2800" i="1" dirty="0" err="1" smtClean="0">
                <a:solidFill>
                  <a:srgbClr val="FF0000"/>
                </a:solidFill>
                <a:latin typeface="Times New Roman" panose="02020603050405020304" pitchFamily="18" charset="0"/>
                <a:cs typeface="Times New Roman" panose="02020603050405020304" pitchFamily="18" charset="0"/>
              </a:rPr>
              <a:t>của</a:t>
            </a:r>
            <a:r>
              <a:rPr lang="en-US" sz="2800" i="1" dirty="0" smtClean="0">
                <a:solidFill>
                  <a:srgbClr val="FF0000"/>
                </a:solidFill>
                <a:latin typeface="Times New Roman" panose="02020603050405020304" pitchFamily="18" charset="0"/>
                <a:cs typeface="Times New Roman" panose="02020603050405020304" pitchFamily="18" charset="0"/>
              </a:rPr>
              <a:t> </a:t>
            </a:r>
            <a:r>
              <a:rPr lang="en-US" sz="2800" i="1" dirty="0" err="1" smtClean="0">
                <a:solidFill>
                  <a:srgbClr val="FF0000"/>
                </a:solidFill>
                <a:latin typeface="Times New Roman" panose="02020603050405020304" pitchFamily="18" charset="0"/>
                <a:cs typeface="Times New Roman" panose="02020603050405020304" pitchFamily="18" charset="0"/>
              </a:rPr>
              <a:t>nghệ</a:t>
            </a:r>
            <a:r>
              <a:rPr lang="en-US" sz="2800" i="1" dirty="0" smtClean="0">
                <a:solidFill>
                  <a:srgbClr val="FF0000"/>
                </a:solidFill>
                <a:latin typeface="Times New Roman" panose="02020603050405020304" pitchFamily="18" charset="0"/>
                <a:cs typeface="Times New Roman" panose="02020603050405020304" pitchFamily="18" charset="0"/>
              </a:rPr>
              <a:t> </a:t>
            </a:r>
            <a:r>
              <a:rPr lang="en-US" sz="2800" i="1" dirty="0" err="1" smtClean="0">
                <a:solidFill>
                  <a:srgbClr val="FF0000"/>
                </a:solidFill>
                <a:latin typeface="Times New Roman" panose="02020603050405020304" pitchFamily="18" charset="0"/>
                <a:cs typeface="Times New Roman" panose="02020603050405020304" pitchFamily="18" charset="0"/>
              </a:rPr>
              <a:t>thuật</a:t>
            </a:r>
            <a:r>
              <a:rPr lang="en-US" sz="2800" i="1" dirty="0" smtClean="0">
                <a:solidFill>
                  <a:srgbClr val="FF0000"/>
                </a:solidFill>
                <a:latin typeface="Times New Roman" panose="02020603050405020304" pitchFamily="18" charset="0"/>
                <a:cs typeface="Times New Roman" panose="02020603050405020304" pitchFamily="18" charset="0"/>
              </a:rPr>
              <a:t> </a:t>
            </a:r>
            <a:r>
              <a:rPr lang="en-US" sz="2800" i="1" dirty="0" err="1" smtClean="0">
                <a:solidFill>
                  <a:srgbClr val="FF0000"/>
                </a:solidFill>
                <a:latin typeface="Times New Roman" panose="02020603050405020304" pitchFamily="18" charset="0"/>
                <a:cs typeface="Times New Roman" panose="02020603050405020304" pitchFamily="18" charset="0"/>
              </a:rPr>
              <a:t>Trung</a:t>
            </a:r>
            <a:r>
              <a:rPr lang="en-US" sz="2800" i="1" dirty="0" smtClean="0">
                <a:solidFill>
                  <a:srgbClr val="FF0000"/>
                </a:solidFill>
                <a:latin typeface="Times New Roman" panose="02020603050405020304" pitchFamily="18" charset="0"/>
                <a:cs typeface="Times New Roman" panose="02020603050405020304" pitchFamily="18" charset="0"/>
              </a:rPr>
              <a:t> </a:t>
            </a:r>
            <a:r>
              <a:rPr lang="en-US" sz="2800" i="1" dirty="0" err="1" smtClean="0">
                <a:solidFill>
                  <a:srgbClr val="FF0000"/>
                </a:solidFill>
                <a:latin typeface="Times New Roman" panose="02020603050405020304" pitchFamily="18" charset="0"/>
                <a:cs typeface="Times New Roman" panose="02020603050405020304" pitchFamily="18" charset="0"/>
              </a:rPr>
              <a:t>Quốc</a:t>
            </a:r>
            <a:r>
              <a:rPr lang="en-US" sz="2800" i="1" dirty="0" smtClean="0">
                <a:solidFill>
                  <a:srgbClr val="FF0000"/>
                </a:solidFill>
                <a:latin typeface="Times New Roman" panose="02020603050405020304" pitchFamily="18" charset="0"/>
                <a:cs typeface="Times New Roman" panose="02020603050405020304" pitchFamily="18" charset="0"/>
              </a:rPr>
              <a:t> </a:t>
            </a:r>
            <a:r>
              <a:rPr lang="en-US" sz="2800" i="1" dirty="0" err="1" smtClean="0">
                <a:solidFill>
                  <a:srgbClr val="FF0000"/>
                </a:solidFill>
                <a:latin typeface="Times New Roman" panose="02020603050405020304" pitchFamily="18" charset="0"/>
                <a:cs typeface="Times New Roman" panose="02020603050405020304" pitchFamily="18" charset="0"/>
              </a:rPr>
              <a:t>thời</a:t>
            </a:r>
            <a:r>
              <a:rPr lang="en-US" sz="2800" i="1" dirty="0" smtClean="0">
                <a:solidFill>
                  <a:srgbClr val="FF0000"/>
                </a:solidFill>
                <a:latin typeface="Times New Roman" panose="02020603050405020304" pitchFamily="18" charset="0"/>
                <a:cs typeface="Times New Roman" panose="02020603050405020304" pitchFamily="18" charset="0"/>
              </a:rPr>
              <a:t> </a:t>
            </a:r>
            <a:r>
              <a:rPr lang="en-US" sz="2800" i="1" dirty="0" err="1" smtClean="0">
                <a:solidFill>
                  <a:srgbClr val="FF0000"/>
                </a:solidFill>
                <a:latin typeface="Times New Roman" panose="02020603050405020304" pitchFamily="18" charset="0"/>
                <a:cs typeface="Times New Roman" panose="02020603050405020304" pitchFamily="18" charset="0"/>
              </a:rPr>
              <a:t>phong</a:t>
            </a:r>
            <a:r>
              <a:rPr lang="en-US" sz="2800" i="1" dirty="0" smtClean="0">
                <a:solidFill>
                  <a:srgbClr val="FF0000"/>
                </a:solidFill>
                <a:latin typeface="Times New Roman" panose="02020603050405020304" pitchFamily="18" charset="0"/>
                <a:cs typeface="Times New Roman" panose="02020603050405020304" pitchFamily="18" charset="0"/>
              </a:rPr>
              <a:t> </a:t>
            </a:r>
            <a:r>
              <a:rPr lang="en-US" sz="2800" i="1" dirty="0" err="1" smtClean="0">
                <a:solidFill>
                  <a:srgbClr val="FF0000"/>
                </a:solidFill>
                <a:latin typeface="Times New Roman" panose="02020603050405020304" pitchFamily="18" charset="0"/>
                <a:cs typeface="Times New Roman" panose="02020603050405020304" pitchFamily="18" charset="0"/>
              </a:rPr>
              <a:t>kiến</a:t>
            </a:r>
            <a:r>
              <a:rPr lang="en-US" sz="2800" i="1" dirty="0" smtClean="0">
                <a:solidFill>
                  <a:srgbClr val="FF0000"/>
                </a:solidFill>
                <a:latin typeface="Times New Roman" panose="02020603050405020304" pitchFamily="18" charset="0"/>
                <a:cs typeface="Times New Roman" panose="02020603050405020304" pitchFamily="18" charset="0"/>
              </a:rPr>
              <a:t> </a:t>
            </a:r>
            <a:r>
              <a:rPr lang="en-US" sz="2800" i="1" dirty="0" err="1" smtClean="0">
                <a:solidFill>
                  <a:srgbClr val="FF0000"/>
                </a:solidFill>
                <a:latin typeface="Times New Roman" panose="02020603050405020304" pitchFamily="18" charset="0"/>
                <a:cs typeface="Times New Roman" panose="02020603050405020304" pitchFamily="18" charset="0"/>
              </a:rPr>
              <a:t>và</a:t>
            </a:r>
            <a:r>
              <a:rPr lang="en-US" sz="2800" i="1" dirty="0" smtClean="0">
                <a:solidFill>
                  <a:srgbClr val="FF0000"/>
                </a:solidFill>
                <a:latin typeface="Times New Roman" panose="02020603050405020304" pitchFamily="18" charset="0"/>
                <a:cs typeface="Times New Roman" panose="02020603050405020304" pitchFamily="18" charset="0"/>
              </a:rPr>
              <a:t> </a:t>
            </a:r>
            <a:r>
              <a:rPr lang="en-US" sz="2800" i="1" dirty="0" err="1" smtClean="0">
                <a:solidFill>
                  <a:srgbClr val="FF0000"/>
                </a:solidFill>
                <a:latin typeface="Times New Roman" panose="02020603050405020304" pitchFamily="18" charset="0"/>
                <a:cs typeface="Times New Roman" panose="02020603050405020304" pitchFamily="18" charset="0"/>
              </a:rPr>
              <a:t>nêu</a:t>
            </a:r>
            <a:r>
              <a:rPr lang="en-US" sz="2800" i="1" dirty="0" smtClean="0">
                <a:solidFill>
                  <a:srgbClr val="FF0000"/>
                </a:solidFill>
                <a:latin typeface="Times New Roman" panose="02020603050405020304" pitchFamily="18" charset="0"/>
                <a:cs typeface="Times New Roman" panose="02020603050405020304" pitchFamily="18" charset="0"/>
              </a:rPr>
              <a:t> </a:t>
            </a:r>
            <a:r>
              <a:rPr lang="en-US" sz="2800" i="1" dirty="0" err="1" smtClean="0">
                <a:solidFill>
                  <a:srgbClr val="FF0000"/>
                </a:solidFill>
                <a:latin typeface="Times New Roman" panose="02020603050405020304" pitchFamily="18" charset="0"/>
                <a:cs typeface="Times New Roman" panose="02020603050405020304" pitchFamily="18" charset="0"/>
              </a:rPr>
              <a:t>nhận</a:t>
            </a:r>
            <a:r>
              <a:rPr lang="en-US" sz="2800" i="1" dirty="0" smtClean="0">
                <a:solidFill>
                  <a:srgbClr val="FF0000"/>
                </a:solidFill>
                <a:latin typeface="Times New Roman" panose="02020603050405020304" pitchFamily="18" charset="0"/>
                <a:cs typeface="Times New Roman" panose="02020603050405020304" pitchFamily="18" charset="0"/>
              </a:rPr>
              <a:t> </a:t>
            </a:r>
            <a:r>
              <a:rPr lang="en-US" sz="2800" i="1" dirty="0" err="1" smtClean="0">
                <a:solidFill>
                  <a:srgbClr val="FF0000"/>
                </a:solidFill>
                <a:latin typeface="Times New Roman" panose="02020603050405020304" pitchFamily="18" charset="0"/>
                <a:cs typeface="Times New Roman" panose="02020603050405020304" pitchFamily="18" charset="0"/>
              </a:rPr>
              <a:t>xét</a:t>
            </a:r>
            <a:r>
              <a:rPr lang="en-US" sz="2800" i="1" dirty="0" smtClean="0">
                <a:solidFill>
                  <a:srgbClr val="FF0000"/>
                </a:solidFill>
                <a:latin typeface="Times New Roman" panose="02020603050405020304" pitchFamily="18" charset="0"/>
                <a:cs typeface="Times New Roman" panose="02020603050405020304" pitchFamily="18" charset="0"/>
              </a:rPr>
              <a:t> </a:t>
            </a:r>
            <a:r>
              <a:rPr lang="en-US" sz="2800" i="1" dirty="0" err="1" smtClean="0">
                <a:solidFill>
                  <a:srgbClr val="FF0000"/>
                </a:solidFill>
                <a:latin typeface="Times New Roman" panose="02020603050405020304" pitchFamily="18" charset="0"/>
                <a:cs typeface="Times New Roman" panose="02020603050405020304" pitchFamily="18" charset="0"/>
              </a:rPr>
              <a:t>của</a:t>
            </a:r>
            <a:r>
              <a:rPr lang="en-US" sz="2800" i="1" dirty="0" smtClean="0">
                <a:solidFill>
                  <a:srgbClr val="FF0000"/>
                </a:solidFill>
                <a:latin typeface="Times New Roman" panose="02020603050405020304" pitchFamily="18" charset="0"/>
                <a:cs typeface="Times New Roman" panose="02020603050405020304" pitchFamily="18" charset="0"/>
              </a:rPr>
              <a:t> </a:t>
            </a:r>
            <a:r>
              <a:rPr lang="en-US" sz="2800" i="1" dirty="0" err="1" smtClean="0">
                <a:solidFill>
                  <a:srgbClr val="FF0000"/>
                </a:solidFill>
                <a:latin typeface="Times New Roman" panose="02020603050405020304" pitchFamily="18" charset="0"/>
                <a:cs typeface="Times New Roman" panose="02020603050405020304" pitchFamily="18" charset="0"/>
              </a:rPr>
              <a:t>em</a:t>
            </a:r>
            <a:r>
              <a:rPr lang="en-US" sz="2800" i="1" dirty="0" smtClean="0">
                <a:solidFill>
                  <a:srgbClr val="FF0000"/>
                </a:solidFill>
                <a:latin typeface="Times New Roman" panose="02020603050405020304" pitchFamily="18" charset="0"/>
                <a:cs typeface="Times New Roman" panose="02020603050405020304" pitchFamily="18" charset="0"/>
              </a:rPr>
              <a:t> </a:t>
            </a:r>
            <a:r>
              <a:rPr lang="en-US" sz="2800" i="1" dirty="0" err="1" smtClean="0">
                <a:solidFill>
                  <a:srgbClr val="FF0000"/>
                </a:solidFill>
                <a:latin typeface="Times New Roman" panose="02020603050405020304" pitchFamily="18" charset="0"/>
                <a:cs typeface="Times New Roman" panose="02020603050405020304" pitchFamily="18" charset="0"/>
              </a:rPr>
              <a:t>về</a:t>
            </a:r>
            <a:r>
              <a:rPr lang="en-US" sz="2800" i="1" dirty="0" smtClean="0">
                <a:solidFill>
                  <a:srgbClr val="FF0000"/>
                </a:solidFill>
                <a:latin typeface="Times New Roman" panose="02020603050405020304" pitchFamily="18" charset="0"/>
                <a:cs typeface="Times New Roman" panose="02020603050405020304" pitchFamily="18" charset="0"/>
              </a:rPr>
              <a:t> </a:t>
            </a:r>
            <a:r>
              <a:rPr lang="en-US" sz="2800" i="1" dirty="0" err="1" smtClean="0">
                <a:solidFill>
                  <a:srgbClr val="FF0000"/>
                </a:solidFill>
                <a:latin typeface="Times New Roman" panose="02020603050405020304" pitchFamily="18" charset="0"/>
                <a:cs typeface="Times New Roman" panose="02020603050405020304" pitchFamily="18" charset="0"/>
              </a:rPr>
              <a:t>những</a:t>
            </a:r>
            <a:r>
              <a:rPr lang="en-US" sz="2800" i="1" dirty="0" smtClean="0">
                <a:solidFill>
                  <a:srgbClr val="FF0000"/>
                </a:solidFill>
                <a:latin typeface="Times New Roman" panose="02020603050405020304" pitchFamily="18" charset="0"/>
                <a:cs typeface="Times New Roman" panose="02020603050405020304" pitchFamily="18" charset="0"/>
              </a:rPr>
              <a:t> </a:t>
            </a:r>
            <a:r>
              <a:rPr lang="en-US" sz="2800" i="1" dirty="0" err="1" smtClean="0">
                <a:solidFill>
                  <a:srgbClr val="FF0000"/>
                </a:solidFill>
                <a:latin typeface="Times New Roman" panose="02020603050405020304" pitchFamily="18" charset="0"/>
                <a:cs typeface="Times New Roman" panose="02020603050405020304" pitchFamily="18" charset="0"/>
              </a:rPr>
              <a:t>thành</a:t>
            </a:r>
            <a:r>
              <a:rPr lang="en-US" sz="2800" i="1" dirty="0" smtClean="0">
                <a:solidFill>
                  <a:srgbClr val="FF0000"/>
                </a:solidFill>
                <a:latin typeface="Times New Roman" panose="02020603050405020304" pitchFamily="18" charset="0"/>
                <a:cs typeface="Times New Roman" panose="02020603050405020304" pitchFamily="18" charset="0"/>
              </a:rPr>
              <a:t> </a:t>
            </a:r>
            <a:r>
              <a:rPr lang="en-US" sz="2800" i="1" dirty="0" err="1" smtClean="0">
                <a:solidFill>
                  <a:srgbClr val="FF0000"/>
                </a:solidFill>
                <a:latin typeface="Times New Roman" panose="02020603050405020304" pitchFamily="18" charset="0"/>
                <a:cs typeface="Times New Roman" panose="02020603050405020304" pitchFamily="18" charset="0"/>
              </a:rPr>
              <a:t>tựu</a:t>
            </a:r>
            <a:r>
              <a:rPr lang="en-US" sz="2800" i="1" dirty="0" smtClean="0">
                <a:solidFill>
                  <a:srgbClr val="FF0000"/>
                </a:solidFill>
                <a:latin typeface="Times New Roman" panose="02020603050405020304" pitchFamily="18" charset="0"/>
                <a:cs typeface="Times New Roman" panose="02020603050405020304" pitchFamily="18" charset="0"/>
              </a:rPr>
              <a:t> </a:t>
            </a:r>
            <a:r>
              <a:rPr lang="en-US" sz="2800" i="1" dirty="0" err="1" smtClean="0">
                <a:solidFill>
                  <a:srgbClr val="FF0000"/>
                </a:solidFill>
                <a:latin typeface="Times New Roman" panose="02020603050405020304" pitchFamily="18" charset="0"/>
                <a:cs typeface="Times New Roman" panose="02020603050405020304" pitchFamily="18" charset="0"/>
              </a:rPr>
              <a:t>đó</a:t>
            </a:r>
            <a:r>
              <a:rPr lang="en-US" sz="2800" i="1" dirty="0" smtClean="0">
                <a:solidFill>
                  <a:srgbClr val="FF0000"/>
                </a:solidFill>
                <a:latin typeface="Times New Roman" panose="02020603050405020304" pitchFamily="18" charset="0"/>
                <a:cs typeface="Times New Roman" panose="02020603050405020304" pitchFamily="18" charset="0"/>
              </a:rPr>
              <a:t>. </a:t>
            </a:r>
            <a:r>
              <a:rPr lang="en-US" sz="2800" i="1" dirty="0" err="1" smtClean="0">
                <a:solidFill>
                  <a:srgbClr val="FF0000"/>
                </a:solidFill>
                <a:latin typeface="Times New Roman" panose="02020603050405020304" pitchFamily="18" charset="0"/>
                <a:cs typeface="Times New Roman" panose="02020603050405020304" pitchFamily="18" charset="0"/>
              </a:rPr>
              <a:t>Quan</a:t>
            </a:r>
            <a:r>
              <a:rPr lang="en-US" sz="2800" i="1" dirty="0" smtClean="0">
                <a:solidFill>
                  <a:srgbClr val="FF0000"/>
                </a:solidFill>
                <a:latin typeface="Times New Roman" panose="02020603050405020304" pitchFamily="18" charset="0"/>
                <a:cs typeface="Times New Roman" panose="02020603050405020304" pitchFamily="18" charset="0"/>
              </a:rPr>
              <a:t> </a:t>
            </a:r>
            <a:r>
              <a:rPr lang="en-US" sz="2800" i="1" dirty="0" err="1" smtClean="0">
                <a:solidFill>
                  <a:srgbClr val="FF0000"/>
                </a:solidFill>
                <a:latin typeface="Times New Roman" panose="02020603050405020304" pitchFamily="18" charset="0"/>
                <a:cs typeface="Times New Roman" panose="02020603050405020304" pitchFamily="18" charset="0"/>
              </a:rPr>
              <a:t>sát</a:t>
            </a:r>
            <a:r>
              <a:rPr lang="en-US" sz="2800" i="1" dirty="0" smtClean="0">
                <a:solidFill>
                  <a:srgbClr val="FF0000"/>
                </a:solidFill>
                <a:latin typeface="Times New Roman" panose="02020603050405020304" pitchFamily="18" charset="0"/>
                <a:cs typeface="Times New Roman" panose="02020603050405020304" pitchFamily="18" charset="0"/>
              </a:rPr>
              <a:t> </a:t>
            </a:r>
            <a:r>
              <a:rPr lang="en-US" sz="2800" i="1" dirty="0" err="1" smtClean="0">
                <a:solidFill>
                  <a:srgbClr val="FF0000"/>
                </a:solidFill>
                <a:latin typeface="Times New Roman" panose="02020603050405020304" pitchFamily="18" charset="0"/>
                <a:cs typeface="Times New Roman" panose="02020603050405020304" pitchFamily="18" charset="0"/>
              </a:rPr>
              <a:t>thêm</a:t>
            </a:r>
            <a:r>
              <a:rPr lang="en-US" sz="2800" i="1" dirty="0" smtClean="0">
                <a:solidFill>
                  <a:srgbClr val="FF0000"/>
                </a:solidFill>
                <a:latin typeface="Times New Roman" panose="02020603050405020304" pitchFamily="18" charset="0"/>
                <a:cs typeface="Times New Roman" panose="02020603050405020304" pitchFamily="18" charset="0"/>
              </a:rPr>
              <a:t> </a:t>
            </a:r>
            <a:r>
              <a:rPr lang="en-US" sz="2800" i="1" dirty="0" err="1" smtClean="0">
                <a:solidFill>
                  <a:srgbClr val="FF0000"/>
                </a:solidFill>
                <a:latin typeface="Times New Roman" panose="02020603050405020304" pitchFamily="18" charset="0"/>
                <a:cs typeface="Times New Roman" panose="02020603050405020304" pitchFamily="18" charset="0"/>
              </a:rPr>
              <a:t>tư</a:t>
            </a:r>
            <a:r>
              <a:rPr lang="en-US" sz="2800" i="1" dirty="0" smtClean="0">
                <a:solidFill>
                  <a:srgbClr val="FF0000"/>
                </a:solidFill>
                <a:latin typeface="Times New Roman" panose="02020603050405020304" pitchFamily="18" charset="0"/>
                <a:cs typeface="Times New Roman" panose="02020603050405020304" pitchFamily="18" charset="0"/>
              </a:rPr>
              <a:t> </a:t>
            </a:r>
            <a:r>
              <a:rPr lang="en-US" sz="2800" i="1" dirty="0" err="1" smtClean="0">
                <a:solidFill>
                  <a:srgbClr val="FF0000"/>
                </a:solidFill>
                <a:latin typeface="Times New Roman" panose="02020603050405020304" pitchFamily="18" charset="0"/>
                <a:cs typeface="Times New Roman" panose="02020603050405020304" pitchFamily="18" charset="0"/>
              </a:rPr>
              <a:t>liệu</a:t>
            </a:r>
            <a:r>
              <a:rPr lang="en-US" sz="2800" i="1" dirty="0" smtClean="0">
                <a:solidFill>
                  <a:srgbClr val="FF0000"/>
                </a:solidFill>
                <a:latin typeface="Times New Roman" panose="02020603050405020304" pitchFamily="18" charset="0"/>
                <a:cs typeface="Times New Roman" panose="02020603050405020304" pitchFamily="18" charset="0"/>
              </a:rPr>
              <a:t> 7.2 </a:t>
            </a:r>
            <a:r>
              <a:rPr lang="en-US" sz="2800" i="1" dirty="0" err="1" smtClean="0">
                <a:solidFill>
                  <a:srgbClr val="FF0000"/>
                </a:solidFill>
                <a:latin typeface="Times New Roman" panose="02020603050405020304" pitchFamily="18" charset="0"/>
                <a:cs typeface="Times New Roman" panose="02020603050405020304" pitchFamily="18" charset="0"/>
              </a:rPr>
              <a:t>và</a:t>
            </a:r>
            <a:r>
              <a:rPr lang="en-US" sz="2800" i="1" dirty="0" smtClean="0">
                <a:solidFill>
                  <a:srgbClr val="FF0000"/>
                </a:solidFill>
                <a:latin typeface="Times New Roman" panose="02020603050405020304" pitchFamily="18" charset="0"/>
                <a:cs typeface="Times New Roman" panose="02020603050405020304" pitchFamily="18" charset="0"/>
              </a:rPr>
              <a:t> 7.3 </a:t>
            </a:r>
            <a:r>
              <a:rPr lang="en-US" sz="2800" i="1" dirty="0" err="1" smtClean="0">
                <a:solidFill>
                  <a:srgbClr val="FF0000"/>
                </a:solidFill>
                <a:latin typeface="Times New Roman" panose="02020603050405020304" pitchFamily="18" charset="0"/>
                <a:cs typeface="Times New Roman" panose="02020603050405020304" pitchFamily="18" charset="0"/>
              </a:rPr>
              <a:t>cho</a:t>
            </a:r>
            <a:r>
              <a:rPr lang="en-US" sz="2800" i="1" dirty="0" smtClean="0">
                <a:solidFill>
                  <a:srgbClr val="FF0000"/>
                </a:solidFill>
                <a:latin typeface="Times New Roman" panose="02020603050405020304" pitchFamily="18" charset="0"/>
                <a:cs typeface="Times New Roman" panose="02020603050405020304" pitchFamily="18" charset="0"/>
              </a:rPr>
              <a:t> </a:t>
            </a:r>
            <a:r>
              <a:rPr lang="en-US" sz="2800" i="1" dirty="0" err="1" smtClean="0">
                <a:solidFill>
                  <a:srgbClr val="FF0000"/>
                </a:solidFill>
                <a:latin typeface="Times New Roman" panose="02020603050405020304" pitchFamily="18" charset="0"/>
                <a:cs typeface="Times New Roman" panose="02020603050405020304" pitchFamily="18" charset="0"/>
              </a:rPr>
              <a:t>câu</a:t>
            </a:r>
            <a:r>
              <a:rPr lang="en-US" sz="2800" i="1" dirty="0" smtClean="0">
                <a:solidFill>
                  <a:srgbClr val="FF0000"/>
                </a:solidFill>
                <a:latin typeface="Times New Roman" panose="02020603050405020304" pitchFamily="18" charset="0"/>
                <a:cs typeface="Times New Roman" panose="02020603050405020304" pitchFamily="18" charset="0"/>
              </a:rPr>
              <a:t> </a:t>
            </a:r>
            <a:r>
              <a:rPr lang="en-US" sz="2800" i="1" dirty="0" err="1" smtClean="0">
                <a:solidFill>
                  <a:srgbClr val="FF0000"/>
                </a:solidFill>
                <a:latin typeface="Times New Roman" panose="02020603050405020304" pitchFamily="18" charset="0"/>
                <a:cs typeface="Times New Roman" panose="02020603050405020304" pitchFamily="18" charset="0"/>
              </a:rPr>
              <a:t>trả</a:t>
            </a:r>
            <a:r>
              <a:rPr lang="en-US" sz="2800" i="1" dirty="0" smtClean="0">
                <a:solidFill>
                  <a:srgbClr val="FF0000"/>
                </a:solidFill>
                <a:latin typeface="Times New Roman" panose="02020603050405020304" pitchFamily="18" charset="0"/>
                <a:cs typeface="Times New Roman" panose="02020603050405020304" pitchFamily="18" charset="0"/>
              </a:rPr>
              <a:t> </a:t>
            </a:r>
            <a:r>
              <a:rPr lang="en-US" sz="2800" i="1" dirty="0" err="1" smtClean="0">
                <a:solidFill>
                  <a:srgbClr val="FF0000"/>
                </a:solidFill>
                <a:latin typeface="Times New Roman" panose="02020603050405020304" pitchFamily="18" charset="0"/>
                <a:cs typeface="Times New Roman" panose="02020603050405020304" pitchFamily="18" charset="0"/>
              </a:rPr>
              <a:t>lời</a:t>
            </a:r>
            <a:r>
              <a:rPr lang="en-US" sz="2800" i="1" dirty="0" smtClean="0">
                <a:solidFill>
                  <a:srgbClr val="FF0000"/>
                </a:solidFill>
                <a:latin typeface="Times New Roman" panose="02020603050405020304" pitchFamily="18" charset="0"/>
                <a:cs typeface="Times New Roman" panose="02020603050405020304" pitchFamily="18" charset="0"/>
              </a:rPr>
              <a:t> </a:t>
            </a:r>
            <a:r>
              <a:rPr lang="en-US" sz="2800" i="1" dirty="0" err="1" smtClean="0">
                <a:solidFill>
                  <a:srgbClr val="FF0000"/>
                </a:solidFill>
                <a:latin typeface="Times New Roman" panose="02020603050405020304" pitchFamily="18" charset="0"/>
                <a:cs typeface="Times New Roman" panose="02020603050405020304" pitchFamily="18" charset="0"/>
              </a:rPr>
              <a:t>của</a:t>
            </a:r>
            <a:r>
              <a:rPr lang="en-US" sz="2800" i="1" dirty="0" smtClean="0">
                <a:solidFill>
                  <a:srgbClr val="FF0000"/>
                </a:solidFill>
                <a:latin typeface="Times New Roman" panose="02020603050405020304" pitchFamily="18" charset="0"/>
                <a:cs typeface="Times New Roman" panose="02020603050405020304" pitchFamily="18" charset="0"/>
              </a:rPr>
              <a:t> </a:t>
            </a:r>
            <a:r>
              <a:rPr lang="en-US" sz="2800" i="1" dirty="0" err="1" smtClean="0">
                <a:solidFill>
                  <a:srgbClr val="FF0000"/>
                </a:solidFill>
                <a:latin typeface="Times New Roman" panose="02020603050405020304" pitchFamily="18" charset="0"/>
                <a:cs typeface="Times New Roman" panose="02020603050405020304" pitchFamily="18" charset="0"/>
              </a:rPr>
              <a:t>em</a:t>
            </a:r>
            <a:r>
              <a:rPr lang="en-US" sz="2800" i="1" dirty="0" smtClean="0">
                <a:solidFill>
                  <a:srgbClr val="FF0000"/>
                </a:solidFill>
                <a:latin typeface="Times New Roman" panose="02020603050405020304" pitchFamily="18" charset="0"/>
                <a:cs typeface="Times New Roman" panose="02020603050405020304" pitchFamily="18" charset="0"/>
              </a:rPr>
              <a:t>.</a:t>
            </a:r>
            <a:endParaRPr lang="en-US" sz="2800" i="1" dirty="0">
              <a:solidFill>
                <a:srgbClr val="FF0000"/>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2590800" y="533400"/>
            <a:ext cx="2626040" cy="954107"/>
          </a:xfrm>
          <a:prstGeom prst="rect">
            <a:avLst/>
          </a:prstGeom>
          <a:noFill/>
        </p:spPr>
        <p:txBody>
          <a:bodyPr wrap="square" rtlCol="0">
            <a:spAutoFit/>
          </a:bodyPr>
          <a:lstStyle/>
          <a:p>
            <a:r>
              <a:rPr lang="en-US" sz="2800" dirty="0" err="1" smtClean="0">
                <a:latin typeface="Times New Roman" panose="02020603050405020304" pitchFamily="18" charset="0"/>
                <a:cs typeface="Times New Roman" panose="02020603050405020304" pitchFamily="18" charset="0"/>
              </a:rPr>
              <a:t>Trao</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đổi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cặp</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đôi</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Thời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gian</a:t>
            </a:r>
            <a:r>
              <a:rPr lang="en-US" sz="2800" dirty="0">
                <a:latin typeface="Times New Roman" panose="02020603050405020304" pitchFamily="18" charset="0"/>
                <a:cs typeface="Times New Roman" panose="02020603050405020304" pitchFamily="18" charset="0"/>
              </a:rPr>
              <a:t> 3 </a:t>
            </a:r>
            <a:r>
              <a:rPr lang="en-US" sz="2800" dirty="0" err="1">
                <a:latin typeface="Times New Roman" panose="02020603050405020304" pitchFamily="18" charset="0"/>
                <a:cs typeface="Times New Roman" panose="02020603050405020304" pitchFamily="18" charset="0"/>
              </a:rPr>
              <a:t>phút</a:t>
            </a:r>
            <a:endParaRPr lang="en-US" sz="2800" dirty="0">
              <a:latin typeface="Times New Roman" panose="02020603050405020304" pitchFamily="18" charset="0"/>
              <a:cs typeface="Times New Roman" panose="02020603050405020304" pitchFamily="18" charset="0"/>
            </a:endParaRPr>
          </a:p>
        </p:txBody>
      </p:sp>
      <p:pic>
        <p:nvPicPr>
          <p:cNvPr id="6"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3352800"/>
            <a:ext cx="44196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1" y="3352799"/>
            <a:ext cx="4053320" cy="3429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28946759"/>
      </p:ext>
    </p:extLst>
  </p:cSld>
  <p:clrMapOvr>
    <a:masterClrMapping/>
  </p:clrMapOvr>
  <p:transition>
    <p:split orient="vert" dir="in"/>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76200"/>
            <a:ext cx="8839200"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219200" y="4886980"/>
            <a:ext cx="6781800" cy="523220"/>
          </a:xfrm>
          <a:prstGeom prst="rect">
            <a:avLst/>
          </a:prstGeom>
          <a:noFill/>
        </p:spPr>
        <p:txBody>
          <a:bodyPr wrap="square" rtlCol="0">
            <a:spAutoFit/>
          </a:bodyPr>
          <a:lstStyle/>
          <a:p>
            <a:r>
              <a:rPr lang="en-US" sz="2800" dirty="0" smtClean="0">
                <a:latin typeface="Times New Roman" panose="02020603050405020304" pitchFamily="18" charset="0"/>
                <a:cs typeface="Times New Roman" panose="02020603050405020304" pitchFamily="18" charset="0"/>
              </a:rPr>
              <a:t>TỬ CẤM THÀNH (</a:t>
            </a:r>
            <a:r>
              <a:rPr lang="vi-VN" sz="2800" dirty="0" smtClean="0">
                <a:latin typeface="Times New Roman" panose="02020603050405020304" pitchFamily="18" charset="0"/>
                <a:cs typeface="Times New Roman" panose="02020603050405020304" pitchFamily="18" charset="0"/>
              </a:rPr>
              <a:t>CỐ CUNG</a:t>
            </a:r>
            <a:r>
              <a:rPr lang="en-US" sz="2800" dirty="0" smtClean="0">
                <a:latin typeface="Times New Roman" panose="02020603050405020304" pitchFamily="18" charset="0"/>
                <a:cs typeface="Times New Roman" panose="02020603050405020304" pitchFamily="18" charset="0"/>
              </a:rPr>
              <a:t>)</a:t>
            </a:r>
            <a:r>
              <a:rPr lang="vi-VN" sz="2800" dirty="0" smtClean="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BẮC KINH</a:t>
            </a:r>
          </a:p>
        </p:txBody>
      </p:sp>
      <p:sp>
        <p:nvSpPr>
          <p:cNvPr id="4" name="Rectangle 3"/>
          <p:cNvSpPr/>
          <p:nvPr/>
        </p:nvSpPr>
        <p:spPr>
          <a:xfrm>
            <a:off x="990600" y="5410200"/>
            <a:ext cx="7467600" cy="954107"/>
          </a:xfrm>
          <a:prstGeom prst="rect">
            <a:avLst/>
          </a:prstGeom>
        </p:spPr>
        <p:txBody>
          <a:bodyPr wrap="square">
            <a:spAutoFit/>
          </a:bodyPr>
          <a:lstStyle/>
          <a:p>
            <a:pPr algn="ctr"/>
            <a:r>
              <a:rPr lang="vi-VN" sz="2800" dirty="0">
                <a:solidFill>
                  <a:srgbClr val="FF0000"/>
                </a:solidFill>
                <a:latin typeface="+mj-lt"/>
              </a:rPr>
              <a:t>Cung điện của 24 triều vua từ giữa nhà Minh đến cuối nhà Thanh. </a:t>
            </a:r>
          </a:p>
        </p:txBody>
      </p:sp>
    </p:spTree>
    <p:extLst>
      <p:ext uri="{BB962C8B-B14F-4D97-AF65-F5344CB8AC3E}">
        <p14:creationId xmlns:p14="http://schemas.microsoft.com/office/powerpoint/2010/main" val="42627930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52400"/>
            <a:ext cx="8153400" cy="632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838200" y="304800"/>
            <a:ext cx="4267200" cy="923330"/>
          </a:xfrm>
          <a:prstGeom prst="rect">
            <a:avLst/>
          </a:prstGeom>
          <a:solidFill>
            <a:schemeClr val="bg1"/>
          </a:solidFill>
        </p:spPr>
        <p:txBody>
          <a:bodyPr wrap="square">
            <a:spAutoFit/>
          </a:bodyPr>
          <a:lstStyle/>
          <a:p>
            <a:r>
              <a:rPr lang="vi-VN" dirty="0"/>
              <a:t>Tổng diện tích khu Tử Cấm Thành khoảng 720.000 m2, bao gồm </a:t>
            </a:r>
            <a:r>
              <a:rPr lang="en-US" dirty="0" smtClean="0"/>
              <a:t>98</a:t>
            </a:r>
            <a:r>
              <a:rPr lang="vi-VN" dirty="0" smtClean="0"/>
              <a:t>0 </a:t>
            </a:r>
            <a:r>
              <a:rPr lang="en-US" dirty="0" err="1" smtClean="0"/>
              <a:t>tòa</a:t>
            </a:r>
            <a:r>
              <a:rPr lang="en-US" dirty="0" smtClean="0"/>
              <a:t> </a:t>
            </a:r>
            <a:r>
              <a:rPr lang="en-US" dirty="0" err="1" smtClean="0"/>
              <a:t>nhà</a:t>
            </a:r>
            <a:r>
              <a:rPr lang="vi-VN" dirty="0" smtClean="0"/>
              <a:t> </a:t>
            </a:r>
            <a:r>
              <a:rPr lang="vi-VN" dirty="0"/>
              <a:t>và </a:t>
            </a:r>
            <a:r>
              <a:rPr lang="en-US" dirty="0" smtClean="0"/>
              <a:t>9.999</a:t>
            </a:r>
            <a:r>
              <a:rPr lang="vi-VN" dirty="0" smtClean="0"/>
              <a:t> </a:t>
            </a:r>
            <a:r>
              <a:rPr lang="vi-VN" dirty="0"/>
              <a:t>phòng.</a:t>
            </a:r>
          </a:p>
        </p:txBody>
      </p:sp>
    </p:spTree>
    <p:extLst>
      <p:ext uri="{BB962C8B-B14F-4D97-AF65-F5344CB8AC3E}">
        <p14:creationId xmlns:p14="http://schemas.microsoft.com/office/powerpoint/2010/main" val="2169790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4800" y="528221"/>
            <a:ext cx="8458200" cy="4524315"/>
          </a:xfrm>
          <a:prstGeom prst="rect">
            <a:avLst/>
          </a:prstGeom>
        </p:spPr>
        <p:txBody>
          <a:bodyPr wrap="square">
            <a:spAutoFit/>
          </a:bodyPr>
          <a:lstStyle/>
          <a:p>
            <a:pPr algn="just"/>
            <a:r>
              <a:rPr lang="en-US" sz="2400" dirty="0" smtClean="0">
                <a:solidFill>
                  <a:srgbClr val="002060"/>
                </a:solidFill>
                <a:latin typeface="Times New Roman" panose="02020603050405020304" pitchFamily="18" charset="0"/>
                <a:cs typeface="Times New Roman" panose="02020603050405020304" pitchFamily="18" charset="0"/>
              </a:rPr>
              <a:t>	</a:t>
            </a:r>
            <a:r>
              <a:rPr lang="en-US" sz="2400" i="1" dirty="0" err="1" smtClean="0">
                <a:solidFill>
                  <a:srgbClr val="002060"/>
                </a:solidFill>
                <a:latin typeface="Times New Roman" panose="02020603050405020304" pitchFamily="18" charset="0"/>
                <a:cs typeface="Times New Roman" panose="02020603050405020304" pitchFamily="18" charset="0"/>
              </a:rPr>
              <a:t>Tử</a:t>
            </a:r>
            <a:r>
              <a:rPr lang="en-US" sz="2400" i="1" dirty="0" smtClean="0">
                <a:solidFill>
                  <a:srgbClr val="002060"/>
                </a:solidFill>
                <a:latin typeface="Times New Roman" panose="02020603050405020304" pitchFamily="18" charset="0"/>
                <a:cs typeface="Times New Roman" panose="02020603050405020304" pitchFamily="18" charset="0"/>
              </a:rPr>
              <a:t> </a:t>
            </a:r>
            <a:r>
              <a:rPr lang="en-US" sz="2400" i="1" dirty="0" err="1">
                <a:solidFill>
                  <a:srgbClr val="002060"/>
                </a:solidFill>
                <a:latin typeface="Times New Roman" panose="02020603050405020304" pitchFamily="18" charset="0"/>
                <a:cs typeface="Times New Roman" panose="02020603050405020304" pitchFamily="18" charset="0"/>
              </a:rPr>
              <a:t>Cấm</a:t>
            </a:r>
            <a:r>
              <a:rPr lang="en-US" sz="2400" i="1" dirty="0">
                <a:solidFill>
                  <a:srgbClr val="002060"/>
                </a:solidFill>
                <a:latin typeface="Times New Roman" panose="02020603050405020304" pitchFamily="18" charset="0"/>
                <a:cs typeface="Times New Roman" panose="02020603050405020304" pitchFamily="18" charset="0"/>
              </a:rPr>
              <a:t> </a:t>
            </a:r>
            <a:r>
              <a:rPr lang="en-US" sz="2400" i="1" dirty="0" err="1">
                <a:solidFill>
                  <a:srgbClr val="002060"/>
                </a:solidFill>
                <a:latin typeface="Times New Roman" panose="02020603050405020304" pitchFamily="18" charset="0"/>
                <a:cs typeface="Times New Roman" panose="02020603050405020304" pitchFamily="18" charset="0"/>
              </a:rPr>
              <a:t>Thành</a:t>
            </a:r>
            <a:r>
              <a:rPr lang="en-US" sz="2400" i="1" dirty="0">
                <a:solidFill>
                  <a:srgbClr val="002060"/>
                </a:solidFill>
                <a:latin typeface="Times New Roman" panose="02020603050405020304" pitchFamily="18" charset="0"/>
                <a:cs typeface="Times New Roman" panose="02020603050405020304" pitchFamily="18" charset="0"/>
              </a:rPr>
              <a:t> (</a:t>
            </a:r>
            <a:r>
              <a:rPr lang="en-US" sz="2400" i="1" dirty="0" err="1">
                <a:solidFill>
                  <a:srgbClr val="002060"/>
                </a:solidFill>
                <a:latin typeface="Times New Roman" panose="02020603050405020304" pitchFamily="18" charset="0"/>
                <a:cs typeface="Times New Roman" panose="02020603050405020304" pitchFamily="18" charset="0"/>
              </a:rPr>
              <a:t>ngày</a:t>
            </a:r>
            <a:r>
              <a:rPr lang="en-US" sz="2400" i="1" dirty="0">
                <a:solidFill>
                  <a:srgbClr val="002060"/>
                </a:solidFill>
                <a:latin typeface="Times New Roman" panose="02020603050405020304" pitchFamily="18" charset="0"/>
                <a:cs typeface="Times New Roman" panose="02020603050405020304" pitchFamily="18" charset="0"/>
              </a:rPr>
              <a:t> nay </a:t>
            </a:r>
            <a:r>
              <a:rPr lang="en-US" sz="2400" i="1" dirty="0" err="1">
                <a:solidFill>
                  <a:srgbClr val="002060"/>
                </a:solidFill>
                <a:latin typeface="Times New Roman" panose="02020603050405020304" pitchFamily="18" charset="0"/>
                <a:cs typeface="Times New Roman" panose="02020603050405020304" pitchFamily="18" charset="0"/>
              </a:rPr>
              <a:t>gọi</a:t>
            </a:r>
            <a:r>
              <a:rPr lang="en-US" sz="2400" i="1" dirty="0">
                <a:solidFill>
                  <a:srgbClr val="002060"/>
                </a:solidFill>
                <a:latin typeface="Times New Roman" panose="02020603050405020304" pitchFamily="18" charset="0"/>
                <a:cs typeface="Times New Roman" panose="02020603050405020304" pitchFamily="18" charset="0"/>
              </a:rPr>
              <a:t> </a:t>
            </a:r>
            <a:r>
              <a:rPr lang="en-US" sz="2400" i="1" dirty="0" err="1">
                <a:solidFill>
                  <a:srgbClr val="002060"/>
                </a:solidFill>
                <a:latin typeface="Times New Roman" panose="02020603050405020304" pitchFamily="18" charset="0"/>
                <a:cs typeface="Times New Roman" panose="02020603050405020304" pitchFamily="18" charset="0"/>
              </a:rPr>
              <a:t>là</a:t>
            </a:r>
            <a:r>
              <a:rPr lang="en-US" sz="2400" i="1" dirty="0">
                <a:solidFill>
                  <a:srgbClr val="002060"/>
                </a:solidFill>
                <a:latin typeface="Times New Roman" panose="02020603050405020304" pitchFamily="18" charset="0"/>
                <a:cs typeface="Times New Roman" panose="02020603050405020304" pitchFamily="18" charset="0"/>
              </a:rPr>
              <a:t> </a:t>
            </a:r>
            <a:r>
              <a:rPr lang="en-US" sz="2400" i="1" dirty="0" err="1">
                <a:solidFill>
                  <a:srgbClr val="002060"/>
                </a:solidFill>
                <a:latin typeface="Times New Roman" panose="02020603050405020304" pitchFamily="18" charset="0"/>
                <a:cs typeface="Times New Roman" panose="02020603050405020304" pitchFamily="18" charset="0"/>
              </a:rPr>
              <a:t>Cố</a:t>
            </a:r>
            <a:r>
              <a:rPr lang="en-US" sz="2400" i="1" dirty="0">
                <a:solidFill>
                  <a:srgbClr val="002060"/>
                </a:solidFill>
                <a:latin typeface="Times New Roman" panose="02020603050405020304" pitchFamily="18" charset="0"/>
                <a:cs typeface="Times New Roman" panose="02020603050405020304" pitchFamily="18" charset="0"/>
              </a:rPr>
              <a:t> </a:t>
            </a:r>
            <a:r>
              <a:rPr lang="en-US" sz="2400" i="1" dirty="0" err="1">
                <a:solidFill>
                  <a:srgbClr val="002060"/>
                </a:solidFill>
                <a:latin typeface="Times New Roman" panose="02020603050405020304" pitchFamily="18" charset="0"/>
                <a:cs typeface="Times New Roman" panose="02020603050405020304" pitchFamily="18" charset="0"/>
              </a:rPr>
              <a:t>cung</a:t>
            </a:r>
            <a:r>
              <a:rPr lang="en-US" sz="2400" i="1" dirty="0">
                <a:solidFill>
                  <a:srgbClr val="002060"/>
                </a:solidFill>
                <a:latin typeface="Times New Roman" panose="02020603050405020304" pitchFamily="18" charset="0"/>
                <a:cs typeface="Times New Roman" panose="02020603050405020304" pitchFamily="18" charset="0"/>
              </a:rPr>
              <a:t>), </a:t>
            </a:r>
            <a:r>
              <a:rPr lang="en-US" sz="2400" i="1" dirty="0" err="1">
                <a:solidFill>
                  <a:srgbClr val="002060"/>
                </a:solidFill>
                <a:latin typeface="Times New Roman" panose="02020603050405020304" pitchFamily="18" charset="0"/>
                <a:cs typeface="Times New Roman" panose="02020603050405020304" pitchFamily="18" charset="0"/>
              </a:rPr>
              <a:t>được</a:t>
            </a:r>
            <a:r>
              <a:rPr lang="en-US" sz="2400" i="1" dirty="0">
                <a:solidFill>
                  <a:srgbClr val="002060"/>
                </a:solidFill>
                <a:latin typeface="Times New Roman" panose="02020603050405020304" pitchFamily="18" charset="0"/>
                <a:cs typeface="Times New Roman" panose="02020603050405020304" pitchFamily="18" charset="0"/>
              </a:rPr>
              <a:t> </a:t>
            </a:r>
            <a:r>
              <a:rPr lang="en-US" sz="2400" i="1" dirty="0" err="1">
                <a:solidFill>
                  <a:srgbClr val="002060"/>
                </a:solidFill>
                <a:latin typeface="Times New Roman" panose="02020603050405020304" pitchFamily="18" charset="0"/>
                <a:cs typeface="Times New Roman" panose="02020603050405020304" pitchFamily="18" charset="0"/>
              </a:rPr>
              <a:t>xây</a:t>
            </a:r>
            <a:r>
              <a:rPr lang="en-US" sz="2400" i="1" dirty="0">
                <a:solidFill>
                  <a:srgbClr val="002060"/>
                </a:solidFill>
                <a:latin typeface="Times New Roman" panose="02020603050405020304" pitchFamily="18" charset="0"/>
                <a:cs typeface="Times New Roman" panose="02020603050405020304" pitchFamily="18" charset="0"/>
              </a:rPr>
              <a:t> </a:t>
            </a:r>
            <a:r>
              <a:rPr lang="en-US" sz="2400" i="1" dirty="0" err="1">
                <a:solidFill>
                  <a:srgbClr val="002060"/>
                </a:solidFill>
                <a:latin typeface="Times New Roman" panose="02020603050405020304" pitchFamily="18" charset="0"/>
                <a:cs typeface="Times New Roman" panose="02020603050405020304" pitchFamily="18" charset="0"/>
              </a:rPr>
              <a:t>dựng</a:t>
            </a:r>
            <a:r>
              <a:rPr lang="en-US" sz="2400" i="1" dirty="0">
                <a:solidFill>
                  <a:srgbClr val="002060"/>
                </a:solidFill>
                <a:latin typeface="Times New Roman" panose="02020603050405020304" pitchFamily="18" charset="0"/>
                <a:cs typeface="Times New Roman" panose="02020603050405020304" pitchFamily="18" charset="0"/>
              </a:rPr>
              <a:t> </a:t>
            </a:r>
            <a:r>
              <a:rPr lang="en-US" sz="2400" i="1" dirty="0" err="1">
                <a:solidFill>
                  <a:srgbClr val="002060"/>
                </a:solidFill>
                <a:latin typeface="Times New Roman" panose="02020603050405020304" pitchFamily="18" charset="0"/>
                <a:cs typeface="Times New Roman" panose="02020603050405020304" pitchFamily="18" charset="0"/>
              </a:rPr>
              <a:t>dưới</a:t>
            </a:r>
            <a:r>
              <a:rPr lang="en-US" sz="2400" i="1" dirty="0">
                <a:solidFill>
                  <a:srgbClr val="002060"/>
                </a:solidFill>
                <a:latin typeface="Times New Roman" panose="02020603050405020304" pitchFamily="18" charset="0"/>
                <a:cs typeface="Times New Roman" panose="02020603050405020304" pitchFamily="18" charset="0"/>
              </a:rPr>
              <a:t> </a:t>
            </a:r>
            <a:r>
              <a:rPr lang="en-US" sz="2400" i="1" dirty="0" err="1">
                <a:solidFill>
                  <a:srgbClr val="002060"/>
                </a:solidFill>
                <a:latin typeface="Times New Roman" panose="02020603050405020304" pitchFamily="18" charset="0"/>
                <a:cs typeface="Times New Roman" panose="02020603050405020304" pitchFamily="18" charset="0"/>
              </a:rPr>
              <a:t>triều</a:t>
            </a:r>
            <a:r>
              <a:rPr lang="en-US" sz="2400" i="1" dirty="0">
                <a:solidFill>
                  <a:srgbClr val="002060"/>
                </a:solidFill>
                <a:latin typeface="Times New Roman" panose="02020603050405020304" pitchFamily="18" charset="0"/>
                <a:cs typeface="Times New Roman" panose="02020603050405020304" pitchFamily="18" charset="0"/>
              </a:rPr>
              <a:t> </a:t>
            </a:r>
            <a:r>
              <a:rPr lang="en-US" sz="2400" i="1" dirty="0" err="1">
                <a:solidFill>
                  <a:srgbClr val="002060"/>
                </a:solidFill>
                <a:latin typeface="Times New Roman" panose="02020603050405020304" pitchFamily="18" charset="0"/>
                <a:cs typeface="Times New Roman" panose="02020603050405020304" pitchFamily="18" charset="0"/>
              </a:rPr>
              <a:t>nhà</a:t>
            </a:r>
            <a:r>
              <a:rPr lang="en-US" sz="2400" i="1" dirty="0">
                <a:solidFill>
                  <a:srgbClr val="002060"/>
                </a:solidFill>
                <a:latin typeface="Times New Roman" panose="02020603050405020304" pitchFamily="18" charset="0"/>
                <a:cs typeface="Times New Roman" panose="02020603050405020304" pitchFamily="18" charset="0"/>
              </a:rPr>
              <a:t> Minh </a:t>
            </a:r>
            <a:r>
              <a:rPr lang="en-US" sz="2400" i="1" dirty="0" err="1">
                <a:solidFill>
                  <a:srgbClr val="002060"/>
                </a:solidFill>
                <a:latin typeface="Times New Roman" panose="02020603050405020304" pitchFamily="18" charset="0"/>
                <a:cs typeface="Times New Roman" panose="02020603050405020304" pitchFamily="18" charset="0"/>
              </a:rPr>
              <a:t>trong</a:t>
            </a:r>
            <a:r>
              <a:rPr lang="en-US" sz="2400" i="1" dirty="0">
                <a:solidFill>
                  <a:srgbClr val="002060"/>
                </a:solidFill>
                <a:latin typeface="Times New Roman" panose="02020603050405020304" pitchFamily="18" charset="0"/>
                <a:cs typeface="Times New Roman" panose="02020603050405020304" pitchFamily="18" charset="0"/>
              </a:rPr>
              <a:t> </a:t>
            </a:r>
            <a:r>
              <a:rPr lang="en-US" sz="2400" i="1" dirty="0" err="1">
                <a:solidFill>
                  <a:srgbClr val="002060"/>
                </a:solidFill>
                <a:latin typeface="Times New Roman" panose="02020603050405020304" pitchFamily="18" charset="0"/>
                <a:cs typeface="Times New Roman" panose="02020603050405020304" pitchFamily="18" charset="0"/>
              </a:rPr>
              <a:t>suốt</a:t>
            </a:r>
            <a:r>
              <a:rPr lang="en-US" sz="2400" i="1" dirty="0">
                <a:solidFill>
                  <a:srgbClr val="002060"/>
                </a:solidFill>
                <a:latin typeface="Times New Roman" panose="02020603050405020304" pitchFamily="18" charset="0"/>
                <a:cs typeface="Times New Roman" panose="02020603050405020304" pitchFamily="18" charset="0"/>
              </a:rPr>
              <a:t> 16 </a:t>
            </a:r>
            <a:r>
              <a:rPr lang="en-US" sz="2400" i="1" dirty="0" err="1">
                <a:solidFill>
                  <a:srgbClr val="002060"/>
                </a:solidFill>
                <a:latin typeface="Times New Roman" panose="02020603050405020304" pitchFamily="18" charset="0"/>
                <a:cs typeface="Times New Roman" panose="02020603050405020304" pitchFamily="18" charset="0"/>
              </a:rPr>
              <a:t>năm</a:t>
            </a:r>
            <a:r>
              <a:rPr lang="en-US" sz="2400" i="1" dirty="0">
                <a:solidFill>
                  <a:srgbClr val="002060"/>
                </a:solidFill>
                <a:latin typeface="Times New Roman" panose="02020603050405020304" pitchFamily="18" charset="0"/>
                <a:cs typeface="Times New Roman" panose="02020603050405020304" pitchFamily="18" charset="0"/>
              </a:rPr>
              <a:t> (</a:t>
            </a:r>
            <a:r>
              <a:rPr lang="en-US" sz="2400" i="1" dirty="0" err="1">
                <a:solidFill>
                  <a:srgbClr val="002060"/>
                </a:solidFill>
                <a:latin typeface="Times New Roman" panose="02020603050405020304" pitchFamily="18" charset="0"/>
                <a:cs typeface="Times New Roman" panose="02020603050405020304" pitchFamily="18" charset="0"/>
              </a:rPr>
              <a:t>từ</a:t>
            </a:r>
            <a:r>
              <a:rPr lang="en-US" sz="2400" i="1" dirty="0">
                <a:solidFill>
                  <a:srgbClr val="002060"/>
                </a:solidFill>
                <a:latin typeface="Times New Roman" panose="02020603050405020304" pitchFamily="18" charset="0"/>
                <a:cs typeface="Times New Roman" panose="02020603050405020304" pitchFamily="18" charset="0"/>
              </a:rPr>
              <a:t> </a:t>
            </a:r>
            <a:r>
              <a:rPr lang="en-US" sz="2400" i="1" dirty="0" err="1">
                <a:solidFill>
                  <a:srgbClr val="002060"/>
                </a:solidFill>
                <a:latin typeface="Times New Roman" panose="02020603050405020304" pitchFamily="18" charset="0"/>
                <a:cs typeface="Times New Roman" panose="02020603050405020304" pitchFamily="18" charset="0"/>
              </a:rPr>
              <a:t>năm</a:t>
            </a:r>
            <a:r>
              <a:rPr lang="en-US" sz="2400" i="1" dirty="0">
                <a:solidFill>
                  <a:srgbClr val="002060"/>
                </a:solidFill>
                <a:latin typeface="Times New Roman" panose="02020603050405020304" pitchFamily="18" charset="0"/>
                <a:cs typeface="Times New Roman" panose="02020603050405020304" pitchFamily="18" charset="0"/>
              </a:rPr>
              <a:t> 1404 </a:t>
            </a:r>
            <a:r>
              <a:rPr lang="en-US" sz="2400" i="1" dirty="0" err="1">
                <a:solidFill>
                  <a:srgbClr val="002060"/>
                </a:solidFill>
                <a:latin typeface="Times New Roman" panose="02020603050405020304" pitchFamily="18" charset="0"/>
                <a:cs typeface="Times New Roman" panose="02020603050405020304" pitchFamily="18" charset="0"/>
              </a:rPr>
              <a:t>đến</a:t>
            </a:r>
            <a:r>
              <a:rPr lang="en-US" sz="2400" i="1" dirty="0">
                <a:solidFill>
                  <a:srgbClr val="002060"/>
                </a:solidFill>
                <a:latin typeface="Times New Roman" panose="02020603050405020304" pitchFamily="18" charset="0"/>
                <a:cs typeface="Times New Roman" panose="02020603050405020304" pitchFamily="18" charset="0"/>
              </a:rPr>
              <a:t> </a:t>
            </a:r>
            <a:r>
              <a:rPr lang="en-US" sz="2400" i="1" dirty="0" err="1">
                <a:solidFill>
                  <a:srgbClr val="002060"/>
                </a:solidFill>
                <a:latin typeface="Times New Roman" panose="02020603050405020304" pitchFamily="18" charset="0"/>
                <a:cs typeface="Times New Roman" panose="02020603050405020304" pitchFamily="18" charset="0"/>
              </a:rPr>
              <a:t>năm</a:t>
            </a:r>
            <a:r>
              <a:rPr lang="en-US" sz="2400" i="1" dirty="0">
                <a:solidFill>
                  <a:srgbClr val="002060"/>
                </a:solidFill>
                <a:latin typeface="Times New Roman" panose="02020603050405020304" pitchFamily="18" charset="0"/>
                <a:cs typeface="Times New Roman" panose="02020603050405020304" pitchFamily="18" charset="0"/>
              </a:rPr>
              <a:t> 1420), </a:t>
            </a:r>
            <a:r>
              <a:rPr lang="en-US" sz="2400" i="1" dirty="0" err="1">
                <a:solidFill>
                  <a:srgbClr val="002060"/>
                </a:solidFill>
                <a:latin typeface="Times New Roman" panose="02020603050405020304" pitchFamily="18" charset="0"/>
                <a:cs typeface="Times New Roman" panose="02020603050405020304" pitchFamily="18" charset="0"/>
              </a:rPr>
              <a:t>toạ</a:t>
            </a:r>
            <a:r>
              <a:rPr lang="en-US" sz="2400" i="1" dirty="0">
                <a:solidFill>
                  <a:srgbClr val="002060"/>
                </a:solidFill>
                <a:latin typeface="Times New Roman" panose="02020603050405020304" pitchFamily="18" charset="0"/>
                <a:cs typeface="Times New Roman" panose="02020603050405020304" pitchFamily="18" charset="0"/>
              </a:rPr>
              <a:t> </a:t>
            </a:r>
            <a:r>
              <a:rPr lang="en-US" sz="2400" i="1" dirty="0" err="1">
                <a:solidFill>
                  <a:srgbClr val="002060"/>
                </a:solidFill>
                <a:latin typeface="Times New Roman" panose="02020603050405020304" pitchFamily="18" charset="0"/>
                <a:cs typeface="Times New Roman" panose="02020603050405020304" pitchFamily="18" charset="0"/>
              </a:rPr>
              <a:t>lạc</a:t>
            </a:r>
            <a:r>
              <a:rPr lang="en-US" sz="2400" i="1" dirty="0">
                <a:solidFill>
                  <a:srgbClr val="002060"/>
                </a:solidFill>
                <a:latin typeface="Times New Roman" panose="02020603050405020304" pitchFamily="18" charset="0"/>
                <a:cs typeface="Times New Roman" panose="02020603050405020304" pitchFamily="18" charset="0"/>
              </a:rPr>
              <a:t> </a:t>
            </a:r>
            <a:r>
              <a:rPr lang="en-US" sz="2400" i="1" dirty="0" err="1">
                <a:solidFill>
                  <a:srgbClr val="002060"/>
                </a:solidFill>
                <a:latin typeface="Times New Roman" panose="02020603050405020304" pitchFamily="18" charset="0"/>
                <a:cs typeface="Times New Roman" panose="02020603050405020304" pitchFamily="18" charset="0"/>
              </a:rPr>
              <a:t>tại</a:t>
            </a:r>
            <a:r>
              <a:rPr lang="en-US" sz="2400" i="1" dirty="0">
                <a:solidFill>
                  <a:srgbClr val="002060"/>
                </a:solidFill>
                <a:latin typeface="Times New Roman" panose="02020603050405020304" pitchFamily="18" charset="0"/>
                <a:cs typeface="Times New Roman" panose="02020603050405020304" pitchFamily="18" charset="0"/>
              </a:rPr>
              <a:t> </a:t>
            </a:r>
            <a:r>
              <a:rPr lang="en-US" sz="2400" i="1" dirty="0" err="1">
                <a:solidFill>
                  <a:srgbClr val="002060"/>
                </a:solidFill>
                <a:latin typeface="Times New Roman" panose="02020603050405020304" pitchFamily="18" charset="0"/>
                <a:cs typeface="Times New Roman" panose="02020603050405020304" pitchFamily="18" charset="0"/>
              </a:rPr>
              <a:t>Đồng</a:t>
            </a:r>
            <a:r>
              <a:rPr lang="en-US" sz="2400" i="1" dirty="0">
                <a:solidFill>
                  <a:srgbClr val="002060"/>
                </a:solidFill>
                <a:latin typeface="Times New Roman" panose="02020603050405020304" pitchFamily="18" charset="0"/>
                <a:cs typeface="Times New Roman" panose="02020603050405020304" pitchFamily="18" charset="0"/>
              </a:rPr>
              <a:t> </a:t>
            </a:r>
            <a:r>
              <a:rPr lang="en-US" sz="2400" i="1" dirty="0" err="1">
                <a:solidFill>
                  <a:srgbClr val="002060"/>
                </a:solidFill>
                <a:latin typeface="Times New Roman" panose="02020603050405020304" pitchFamily="18" charset="0"/>
                <a:cs typeface="Times New Roman" panose="02020603050405020304" pitchFamily="18" charset="0"/>
              </a:rPr>
              <a:t>Thành</a:t>
            </a:r>
            <a:r>
              <a:rPr lang="en-US" sz="2400" i="1" dirty="0">
                <a:solidFill>
                  <a:srgbClr val="002060"/>
                </a:solidFill>
                <a:latin typeface="Times New Roman" panose="02020603050405020304" pitchFamily="18" charset="0"/>
                <a:cs typeface="Times New Roman" panose="02020603050405020304" pitchFamily="18" charset="0"/>
              </a:rPr>
              <a:t>, </a:t>
            </a:r>
            <a:r>
              <a:rPr lang="en-US" sz="2400" i="1" dirty="0" err="1">
                <a:solidFill>
                  <a:srgbClr val="002060"/>
                </a:solidFill>
                <a:latin typeface="Times New Roman" panose="02020603050405020304" pitchFamily="18" charset="0"/>
                <a:cs typeface="Times New Roman" panose="02020603050405020304" pitchFamily="18" charset="0"/>
              </a:rPr>
              <a:t>Bắc</a:t>
            </a:r>
            <a:r>
              <a:rPr lang="en-US" sz="2400" i="1" dirty="0">
                <a:solidFill>
                  <a:srgbClr val="002060"/>
                </a:solidFill>
                <a:latin typeface="Times New Roman" panose="02020603050405020304" pitchFamily="18" charset="0"/>
                <a:cs typeface="Times New Roman" panose="02020603050405020304" pitchFamily="18" charset="0"/>
              </a:rPr>
              <a:t> </a:t>
            </a:r>
            <a:r>
              <a:rPr lang="en-US" sz="2400" i="1" dirty="0" err="1">
                <a:solidFill>
                  <a:srgbClr val="002060"/>
                </a:solidFill>
                <a:latin typeface="Times New Roman" panose="02020603050405020304" pitchFamily="18" charset="0"/>
                <a:cs typeface="Times New Roman" panose="02020603050405020304" pitchFamily="18" charset="0"/>
              </a:rPr>
              <a:t>Kinh</a:t>
            </a:r>
            <a:r>
              <a:rPr lang="en-US" sz="2400" i="1" dirty="0">
                <a:solidFill>
                  <a:srgbClr val="002060"/>
                </a:solidFill>
                <a:latin typeface="Times New Roman" panose="02020603050405020304" pitchFamily="18" charset="0"/>
                <a:cs typeface="Times New Roman" panose="02020603050405020304" pitchFamily="18" charset="0"/>
              </a:rPr>
              <a:t>.</a:t>
            </a:r>
            <a:endParaRPr lang="en-GB" sz="2400" i="1" dirty="0">
              <a:solidFill>
                <a:srgbClr val="002060"/>
              </a:solidFill>
              <a:latin typeface="Times New Roman" panose="02020603050405020304" pitchFamily="18" charset="0"/>
              <a:cs typeface="Times New Roman" panose="02020603050405020304" pitchFamily="18" charset="0"/>
            </a:endParaRPr>
          </a:p>
          <a:p>
            <a:pPr algn="just"/>
            <a:r>
              <a:rPr lang="en-US" sz="2400" i="1" dirty="0">
                <a:solidFill>
                  <a:srgbClr val="002060"/>
                </a:solidFill>
                <a:latin typeface="Times New Roman" panose="02020603050405020304" pitchFamily="18" charset="0"/>
                <a:cs typeface="Times New Roman" panose="02020603050405020304" pitchFamily="18" charset="0"/>
              </a:rPr>
              <a:t>	</a:t>
            </a:r>
            <a:r>
              <a:rPr lang="en-US" sz="2400" i="1" dirty="0" err="1">
                <a:solidFill>
                  <a:srgbClr val="002060"/>
                </a:solidFill>
                <a:latin typeface="Times New Roman" panose="02020603050405020304" pitchFamily="18" charset="0"/>
                <a:cs typeface="Times New Roman" panose="02020603050405020304" pitchFamily="18" charset="0"/>
              </a:rPr>
              <a:t>Với</a:t>
            </a:r>
            <a:r>
              <a:rPr lang="en-US" sz="2400" i="1" dirty="0">
                <a:solidFill>
                  <a:srgbClr val="002060"/>
                </a:solidFill>
                <a:latin typeface="Times New Roman" panose="02020603050405020304" pitchFamily="18" charset="0"/>
                <a:cs typeface="Times New Roman" panose="02020603050405020304" pitchFamily="18" charset="0"/>
              </a:rPr>
              <a:t> </a:t>
            </a:r>
            <a:r>
              <a:rPr lang="en-US" sz="2400" i="1" dirty="0" err="1">
                <a:solidFill>
                  <a:srgbClr val="002060"/>
                </a:solidFill>
                <a:latin typeface="Times New Roman" panose="02020603050405020304" pitchFamily="18" charset="0"/>
                <a:cs typeface="Times New Roman" panose="02020603050405020304" pitchFamily="18" charset="0"/>
              </a:rPr>
              <a:t>tổng</a:t>
            </a:r>
            <a:r>
              <a:rPr lang="en-US" sz="2400" i="1" dirty="0">
                <a:solidFill>
                  <a:srgbClr val="002060"/>
                </a:solidFill>
                <a:latin typeface="Times New Roman" panose="02020603050405020304" pitchFamily="18" charset="0"/>
                <a:cs typeface="Times New Roman" panose="02020603050405020304" pitchFamily="18" charset="0"/>
              </a:rPr>
              <a:t> </a:t>
            </a:r>
            <a:r>
              <a:rPr lang="en-US" sz="2400" i="1" dirty="0" err="1">
                <a:solidFill>
                  <a:srgbClr val="002060"/>
                </a:solidFill>
                <a:latin typeface="Times New Roman" panose="02020603050405020304" pitchFamily="18" charset="0"/>
                <a:cs typeface="Times New Roman" panose="02020603050405020304" pitchFamily="18" charset="0"/>
              </a:rPr>
              <a:t>diện</a:t>
            </a:r>
            <a:r>
              <a:rPr lang="en-US" sz="2400" i="1" dirty="0">
                <a:solidFill>
                  <a:srgbClr val="002060"/>
                </a:solidFill>
                <a:latin typeface="Times New Roman" panose="02020603050405020304" pitchFamily="18" charset="0"/>
                <a:cs typeface="Times New Roman" panose="02020603050405020304" pitchFamily="18" charset="0"/>
              </a:rPr>
              <a:t> </a:t>
            </a:r>
            <a:r>
              <a:rPr lang="en-US" sz="2400" i="1" dirty="0" err="1">
                <a:solidFill>
                  <a:srgbClr val="002060"/>
                </a:solidFill>
                <a:latin typeface="Times New Roman" panose="02020603050405020304" pitchFamily="18" charset="0"/>
                <a:cs typeface="Times New Roman" panose="02020603050405020304" pitchFamily="18" charset="0"/>
              </a:rPr>
              <a:t>tích</a:t>
            </a:r>
            <a:r>
              <a:rPr lang="en-US" sz="2400" i="1" dirty="0">
                <a:solidFill>
                  <a:srgbClr val="002060"/>
                </a:solidFill>
                <a:latin typeface="Times New Roman" panose="02020603050405020304" pitchFamily="18" charset="0"/>
                <a:cs typeface="Times New Roman" panose="02020603050405020304" pitchFamily="18" charset="0"/>
              </a:rPr>
              <a:t> </a:t>
            </a:r>
            <a:r>
              <a:rPr lang="en-US" sz="2400" i="1" dirty="0" err="1">
                <a:solidFill>
                  <a:srgbClr val="002060"/>
                </a:solidFill>
                <a:latin typeface="Times New Roman" panose="02020603050405020304" pitchFamily="18" charset="0"/>
                <a:cs typeface="Times New Roman" panose="02020603050405020304" pitchFamily="18" charset="0"/>
              </a:rPr>
              <a:t>xây</a:t>
            </a:r>
            <a:r>
              <a:rPr lang="en-US" sz="2400" i="1" dirty="0">
                <a:solidFill>
                  <a:srgbClr val="002060"/>
                </a:solidFill>
                <a:latin typeface="Times New Roman" panose="02020603050405020304" pitchFamily="18" charset="0"/>
                <a:cs typeface="Times New Roman" panose="02020603050405020304" pitchFamily="18" charset="0"/>
              </a:rPr>
              <a:t> </a:t>
            </a:r>
            <a:r>
              <a:rPr lang="en-US" sz="2400" i="1" dirty="0" err="1">
                <a:solidFill>
                  <a:srgbClr val="002060"/>
                </a:solidFill>
                <a:latin typeface="Times New Roman" panose="02020603050405020304" pitchFamily="18" charset="0"/>
                <a:cs typeface="Times New Roman" panose="02020603050405020304" pitchFamily="18" charset="0"/>
              </a:rPr>
              <a:t>dựng</a:t>
            </a:r>
            <a:r>
              <a:rPr lang="en-US" sz="2400" i="1" dirty="0">
                <a:solidFill>
                  <a:srgbClr val="002060"/>
                </a:solidFill>
                <a:latin typeface="Times New Roman" panose="02020603050405020304" pitchFamily="18" charset="0"/>
                <a:cs typeface="Times New Roman" panose="02020603050405020304" pitchFamily="18" charset="0"/>
              </a:rPr>
              <a:t> </a:t>
            </a:r>
            <a:r>
              <a:rPr lang="en-US" sz="2400" i="1" dirty="0" err="1">
                <a:solidFill>
                  <a:srgbClr val="002060"/>
                </a:solidFill>
                <a:latin typeface="Times New Roman" panose="02020603050405020304" pitchFamily="18" charset="0"/>
                <a:cs typeface="Times New Roman" panose="02020603050405020304" pitchFamily="18" charset="0"/>
              </a:rPr>
              <a:t>là</a:t>
            </a:r>
            <a:r>
              <a:rPr lang="en-US" sz="2400" i="1" dirty="0">
                <a:solidFill>
                  <a:srgbClr val="002060"/>
                </a:solidFill>
                <a:latin typeface="Times New Roman" panose="02020603050405020304" pitchFamily="18" charset="0"/>
                <a:cs typeface="Times New Roman" panose="02020603050405020304" pitchFamily="18" charset="0"/>
              </a:rPr>
              <a:t> 720 000 </a:t>
            </a:r>
            <a:r>
              <a:rPr lang="en-US" sz="2400" i="1" dirty="0" smtClean="0">
                <a:solidFill>
                  <a:srgbClr val="002060"/>
                </a:solidFill>
                <a:latin typeface="Times New Roman" panose="02020603050405020304" pitchFamily="18" charset="0"/>
                <a:cs typeface="Times New Roman" panose="02020603050405020304" pitchFamily="18" charset="0"/>
              </a:rPr>
              <a:t>m2, </a:t>
            </a:r>
            <a:r>
              <a:rPr lang="en-US" sz="2400" i="1" dirty="0" err="1">
                <a:solidFill>
                  <a:srgbClr val="002060"/>
                </a:solidFill>
                <a:latin typeface="Times New Roman" panose="02020603050405020304" pitchFamily="18" charset="0"/>
                <a:cs typeface="Times New Roman" panose="02020603050405020304" pitchFamily="18" charset="0"/>
              </a:rPr>
              <a:t>có</a:t>
            </a:r>
            <a:r>
              <a:rPr lang="en-US" sz="2400" i="1" dirty="0">
                <a:solidFill>
                  <a:srgbClr val="002060"/>
                </a:solidFill>
                <a:latin typeface="Times New Roman" panose="02020603050405020304" pitchFamily="18" charset="0"/>
                <a:cs typeface="Times New Roman" panose="02020603050405020304" pitchFamily="18" charset="0"/>
              </a:rPr>
              <a:t> 980 </a:t>
            </a:r>
            <a:r>
              <a:rPr lang="en-US" sz="2400" i="1" dirty="0" err="1">
                <a:solidFill>
                  <a:srgbClr val="002060"/>
                </a:solidFill>
                <a:latin typeface="Times New Roman" panose="02020603050405020304" pitchFamily="18" charset="0"/>
                <a:cs typeface="Times New Roman" panose="02020603050405020304" pitchFamily="18" charset="0"/>
              </a:rPr>
              <a:t>toà</a:t>
            </a:r>
            <a:r>
              <a:rPr lang="en-US" sz="2400" i="1" dirty="0">
                <a:solidFill>
                  <a:srgbClr val="002060"/>
                </a:solidFill>
                <a:latin typeface="Times New Roman" panose="02020603050405020304" pitchFamily="18" charset="0"/>
                <a:cs typeface="Times New Roman" panose="02020603050405020304" pitchFamily="18" charset="0"/>
              </a:rPr>
              <a:t> </a:t>
            </a:r>
            <a:r>
              <a:rPr lang="en-US" sz="2400" i="1" dirty="0" err="1">
                <a:solidFill>
                  <a:srgbClr val="002060"/>
                </a:solidFill>
                <a:latin typeface="Times New Roman" panose="02020603050405020304" pitchFamily="18" charset="0"/>
                <a:cs typeface="Times New Roman" panose="02020603050405020304" pitchFamily="18" charset="0"/>
              </a:rPr>
              <a:t>nhà</a:t>
            </a:r>
            <a:r>
              <a:rPr lang="en-US" sz="2400" i="1" dirty="0">
                <a:solidFill>
                  <a:srgbClr val="002060"/>
                </a:solidFill>
                <a:latin typeface="Times New Roman" panose="02020603050405020304" pitchFamily="18" charset="0"/>
                <a:cs typeface="Times New Roman" panose="02020603050405020304" pitchFamily="18" charset="0"/>
              </a:rPr>
              <a:t> </a:t>
            </a:r>
            <a:r>
              <a:rPr lang="en-US" sz="2400" i="1" dirty="0" err="1">
                <a:solidFill>
                  <a:srgbClr val="002060"/>
                </a:solidFill>
                <a:latin typeface="Times New Roman" panose="02020603050405020304" pitchFamily="18" charset="0"/>
                <a:cs typeface="Times New Roman" panose="02020603050405020304" pitchFamily="18" charset="0"/>
              </a:rPr>
              <a:t>và</a:t>
            </a:r>
            <a:r>
              <a:rPr lang="en-US" sz="2400" i="1" dirty="0">
                <a:solidFill>
                  <a:srgbClr val="002060"/>
                </a:solidFill>
                <a:latin typeface="Times New Roman" panose="02020603050405020304" pitchFamily="18" charset="0"/>
                <a:cs typeface="Times New Roman" panose="02020603050405020304" pitchFamily="18" charset="0"/>
              </a:rPr>
              <a:t> </a:t>
            </a:r>
            <a:r>
              <a:rPr lang="en-US" sz="2400" i="1" dirty="0" smtClean="0">
                <a:solidFill>
                  <a:srgbClr val="002060"/>
                </a:solidFill>
                <a:latin typeface="Times New Roman" panose="02020603050405020304" pitchFamily="18" charset="0"/>
                <a:cs typeface="Times New Roman" panose="02020603050405020304" pitchFamily="18" charset="0"/>
              </a:rPr>
              <a:t>9999 </a:t>
            </a:r>
            <a:r>
              <a:rPr lang="en-US" sz="2400" i="1" dirty="0" err="1" smtClean="0">
                <a:solidFill>
                  <a:srgbClr val="002060"/>
                </a:solidFill>
                <a:latin typeface="Times New Roman" panose="02020603050405020304" pitchFamily="18" charset="0"/>
                <a:cs typeface="Times New Roman" panose="02020603050405020304" pitchFamily="18" charset="0"/>
              </a:rPr>
              <a:t>phòng</a:t>
            </a:r>
            <a:r>
              <a:rPr lang="en-US" sz="2400" i="1" dirty="0" smtClean="0">
                <a:solidFill>
                  <a:srgbClr val="002060"/>
                </a:solidFill>
                <a:latin typeface="Times New Roman" panose="02020603050405020304" pitchFamily="18" charset="0"/>
                <a:cs typeface="Times New Roman" panose="02020603050405020304" pitchFamily="18" charset="0"/>
              </a:rPr>
              <a:t>. </a:t>
            </a:r>
            <a:r>
              <a:rPr lang="en-US" sz="2400" i="1" dirty="0" err="1">
                <a:solidFill>
                  <a:srgbClr val="002060"/>
                </a:solidFill>
                <a:latin typeface="Times New Roman" panose="02020603050405020304" pitchFamily="18" charset="0"/>
                <a:cs typeface="Times New Roman" panose="02020603050405020304" pitchFamily="18" charset="0"/>
              </a:rPr>
              <a:t>Tử</a:t>
            </a:r>
            <a:r>
              <a:rPr lang="en-US" sz="2400" i="1" dirty="0">
                <a:solidFill>
                  <a:srgbClr val="002060"/>
                </a:solidFill>
                <a:latin typeface="Times New Roman" panose="02020603050405020304" pitchFamily="18" charset="0"/>
                <a:cs typeface="Times New Roman" panose="02020603050405020304" pitchFamily="18" charset="0"/>
              </a:rPr>
              <a:t> </a:t>
            </a:r>
            <a:r>
              <a:rPr lang="en-US" sz="2400" i="1" dirty="0" err="1">
                <a:solidFill>
                  <a:srgbClr val="002060"/>
                </a:solidFill>
                <a:latin typeface="Times New Roman" panose="02020603050405020304" pitchFamily="18" charset="0"/>
                <a:cs typeface="Times New Roman" panose="02020603050405020304" pitchFamily="18" charset="0"/>
              </a:rPr>
              <a:t>Cấm</a:t>
            </a:r>
            <a:r>
              <a:rPr lang="en-US" sz="2400" i="1" dirty="0">
                <a:solidFill>
                  <a:srgbClr val="002060"/>
                </a:solidFill>
                <a:latin typeface="Times New Roman" panose="02020603050405020304" pitchFamily="18" charset="0"/>
                <a:cs typeface="Times New Roman" panose="02020603050405020304" pitchFamily="18" charset="0"/>
              </a:rPr>
              <a:t> </a:t>
            </a:r>
            <a:r>
              <a:rPr lang="en-US" sz="2400" i="1" dirty="0" err="1">
                <a:solidFill>
                  <a:srgbClr val="002060"/>
                </a:solidFill>
                <a:latin typeface="Times New Roman" panose="02020603050405020304" pitchFamily="18" charset="0"/>
                <a:cs typeface="Times New Roman" panose="02020603050405020304" pitchFamily="18" charset="0"/>
              </a:rPr>
              <a:t>Thành</a:t>
            </a:r>
            <a:r>
              <a:rPr lang="en-US" sz="2400" i="1" dirty="0">
                <a:solidFill>
                  <a:srgbClr val="002060"/>
                </a:solidFill>
                <a:latin typeface="Times New Roman" panose="02020603050405020304" pitchFamily="18" charset="0"/>
                <a:cs typeface="Times New Roman" panose="02020603050405020304" pitchFamily="18" charset="0"/>
              </a:rPr>
              <a:t> </a:t>
            </a:r>
            <a:r>
              <a:rPr lang="en-US" sz="2400" i="1" dirty="0" err="1">
                <a:solidFill>
                  <a:srgbClr val="002060"/>
                </a:solidFill>
                <a:latin typeface="Times New Roman" panose="02020603050405020304" pitchFamily="18" charset="0"/>
                <a:cs typeface="Times New Roman" panose="02020603050405020304" pitchFamily="18" charset="0"/>
              </a:rPr>
              <a:t>được</a:t>
            </a:r>
            <a:r>
              <a:rPr lang="en-US" sz="2400" i="1" dirty="0">
                <a:solidFill>
                  <a:srgbClr val="002060"/>
                </a:solidFill>
                <a:latin typeface="Times New Roman" panose="02020603050405020304" pitchFamily="18" charset="0"/>
                <a:cs typeface="Times New Roman" panose="02020603050405020304" pitchFamily="18" charset="0"/>
              </a:rPr>
              <a:t> </a:t>
            </a:r>
            <a:r>
              <a:rPr lang="en-US" sz="2400" i="1" dirty="0" err="1">
                <a:solidFill>
                  <a:srgbClr val="002060"/>
                </a:solidFill>
                <a:latin typeface="Times New Roman" panose="02020603050405020304" pitchFamily="18" charset="0"/>
                <a:cs typeface="Times New Roman" panose="02020603050405020304" pitchFamily="18" charset="0"/>
              </a:rPr>
              <a:t>coi</a:t>
            </a:r>
            <a:r>
              <a:rPr lang="en-US" sz="2400" i="1" dirty="0">
                <a:solidFill>
                  <a:srgbClr val="002060"/>
                </a:solidFill>
                <a:latin typeface="Times New Roman" panose="02020603050405020304" pitchFamily="18" charset="0"/>
                <a:cs typeface="Times New Roman" panose="02020603050405020304" pitchFamily="18" charset="0"/>
              </a:rPr>
              <a:t> </a:t>
            </a:r>
            <a:r>
              <a:rPr lang="en-US" sz="2400" i="1" dirty="0" err="1">
                <a:solidFill>
                  <a:srgbClr val="002060"/>
                </a:solidFill>
                <a:latin typeface="Times New Roman" panose="02020603050405020304" pitchFamily="18" charset="0"/>
                <a:cs typeface="Times New Roman" panose="02020603050405020304" pitchFamily="18" charset="0"/>
              </a:rPr>
              <a:t>là</a:t>
            </a:r>
            <a:r>
              <a:rPr lang="en-US" sz="2400" i="1" dirty="0">
                <a:solidFill>
                  <a:srgbClr val="002060"/>
                </a:solidFill>
                <a:latin typeface="Times New Roman" panose="02020603050405020304" pitchFamily="18" charset="0"/>
                <a:cs typeface="Times New Roman" panose="02020603050405020304" pitchFamily="18" charset="0"/>
              </a:rPr>
              <a:t> </a:t>
            </a:r>
            <a:r>
              <a:rPr lang="en-US" sz="2400" i="1" dirty="0" err="1">
                <a:solidFill>
                  <a:srgbClr val="002060"/>
                </a:solidFill>
                <a:latin typeface="Times New Roman" panose="02020603050405020304" pitchFamily="18" charset="0"/>
                <a:cs typeface="Times New Roman" panose="02020603050405020304" pitchFamily="18" charset="0"/>
              </a:rPr>
              <a:t>quần</a:t>
            </a:r>
            <a:r>
              <a:rPr lang="en-US" sz="2400" i="1" dirty="0">
                <a:solidFill>
                  <a:srgbClr val="002060"/>
                </a:solidFill>
                <a:latin typeface="Times New Roman" panose="02020603050405020304" pitchFamily="18" charset="0"/>
                <a:cs typeface="Times New Roman" panose="02020603050405020304" pitchFamily="18" charset="0"/>
              </a:rPr>
              <a:t> </a:t>
            </a:r>
            <a:r>
              <a:rPr lang="en-US" sz="2400" i="1" dirty="0" err="1">
                <a:solidFill>
                  <a:srgbClr val="002060"/>
                </a:solidFill>
                <a:latin typeface="Times New Roman" panose="02020603050405020304" pitchFamily="18" charset="0"/>
                <a:cs typeface="Times New Roman" panose="02020603050405020304" pitchFamily="18" charset="0"/>
              </a:rPr>
              <a:t>thể</a:t>
            </a:r>
            <a:r>
              <a:rPr lang="en-US" sz="2400" i="1" dirty="0">
                <a:solidFill>
                  <a:srgbClr val="002060"/>
                </a:solidFill>
                <a:latin typeface="Times New Roman" panose="02020603050405020304" pitchFamily="18" charset="0"/>
                <a:cs typeface="Times New Roman" panose="02020603050405020304" pitchFamily="18" charset="0"/>
              </a:rPr>
              <a:t> </a:t>
            </a:r>
            <a:r>
              <a:rPr lang="en-US" sz="2400" i="1" dirty="0" err="1">
                <a:solidFill>
                  <a:srgbClr val="002060"/>
                </a:solidFill>
                <a:latin typeface="Times New Roman" panose="02020603050405020304" pitchFamily="18" charset="0"/>
                <a:cs typeface="Times New Roman" panose="02020603050405020304" pitchFamily="18" charset="0"/>
              </a:rPr>
              <a:t>kiến</a:t>
            </a:r>
            <a:r>
              <a:rPr lang="en-US" sz="2400" i="1" dirty="0">
                <a:solidFill>
                  <a:srgbClr val="002060"/>
                </a:solidFill>
                <a:latin typeface="Times New Roman" panose="02020603050405020304" pitchFamily="18" charset="0"/>
                <a:cs typeface="Times New Roman" panose="02020603050405020304" pitchFamily="18" charset="0"/>
              </a:rPr>
              <a:t> </a:t>
            </a:r>
            <a:r>
              <a:rPr lang="en-US" sz="2400" i="1" dirty="0" err="1">
                <a:solidFill>
                  <a:srgbClr val="002060"/>
                </a:solidFill>
                <a:latin typeface="Times New Roman" panose="02020603050405020304" pitchFamily="18" charset="0"/>
                <a:cs typeface="Times New Roman" panose="02020603050405020304" pitchFamily="18" charset="0"/>
              </a:rPr>
              <a:t>trúc</a:t>
            </a:r>
            <a:r>
              <a:rPr lang="en-US" sz="2400" i="1" dirty="0">
                <a:solidFill>
                  <a:srgbClr val="002060"/>
                </a:solidFill>
                <a:latin typeface="Times New Roman" panose="02020603050405020304" pitchFamily="18" charset="0"/>
                <a:cs typeface="Times New Roman" panose="02020603050405020304" pitchFamily="18" charset="0"/>
              </a:rPr>
              <a:t> </a:t>
            </a:r>
            <a:r>
              <a:rPr lang="en-US" sz="2400" i="1" dirty="0" err="1">
                <a:solidFill>
                  <a:srgbClr val="002060"/>
                </a:solidFill>
                <a:latin typeface="Times New Roman" panose="02020603050405020304" pitchFamily="18" charset="0"/>
                <a:cs typeface="Times New Roman" panose="02020603050405020304" pitchFamily="18" charset="0"/>
              </a:rPr>
              <a:t>cung</a:t>
            </a:r>
            <a:r>
              <a:rPr lang="en-US" sz="2400" i="1" dirty="0">
                <a:solidFill>
                  <a:srgbClr val="002060"/>
                </a:solidFill>
                <a:latin typeface="Times New Roman" panose="02020603050405020304" pitchFamily="18" charset="0"/>
                <a:cs typeface="Times New Roman" panose="02020603050405020304" pitchFamily="18" charset="0"/>
              </a:rPr>
              <a:t> </a:t>
            </a:r>
            <a:r>
              <a:rPr lang="en-US" sz="2400" i="1" dirty="0" err="1">
                <a:solidFill>
                  <a:srgbClr val="002060"/>
                </a:solidFill>
                <a:latin typeface="Times New Roman" panose="02020603050405020304" pitchFamily="18" charset="0"/>
                <a:cs typeface="Times New Roman" panose="02020603050405020304" pitchFamily="18" charset="0"/>
              </a:rPr>
              <a:t>điện</a:t>
            </a:r>
            <a:r>
              <a:rPr lang="en-US" sz="2400" i="1" dirty="0">
                <a:solidFill>
                  <a:srgbClr val="002060"/>
                </a:solidFill>
                <a:latin typeface="Times New Roman" panose="02020603050405020304" pitchFamily="18" charset="0"/>
                <a:cs typeface="Times New Roman" panose="02020603050405020304" pitchFamily="18" charset="0"/>
              </a:rPr>
              <a:t> </a:t>
            </a:r>
            <a:r>
              <a:rPr lang="en-US" sz="2400" i="1" dirty="0" err="1">
                <a:solidFill>
                  <a:srgbClr val="002060"/>
                </a:solidFill>
                <a:latin typeface="Times New Roman" panose="02020603050405020304" pitchFamily="18" charset="0"/>
                <a:cs typeface="Times New Roman" panose="02020603050405020304" pitchFamily="18" charset="0"/>
              </a:rPr>
              <a:t>có</a:t>
            </a:r>
            <a:r>
              <a:rPr lang="en-US" sz="2400" i="1" dirty="0">
                <a:solidFill>
                  <a:srgbClr val="002060"/>
                </a:solidFill>
                <a:latin typeface="Times New Roman" panose="02020603050405020304" pitchFamily="18" charset="0"/>
                <a:cs typeface="Times New Roman" panose="02020603050405020304" pitchFamily="18" charset="0"/>
              </a:rPr>
              <a:t> </a:t>
            </a:r>
            <a:r>
              <a:rPr lang="en-US" sz="2400" i="1" dirty="0" err="1">
                <a:solidFill>
                  <a:srgbClr val="002060"/>
                </a:solidFill>
                <a:latin typeface="Times New Roman" panose="02020603050405020304" pitchFamily="18" charset="0"/>
                <a:cs typeface="Times New Roman" panose="02020603050405020304" pitchFamily="18" charset="0"/>
              </a:rPr>
              <a:t>quy</a:t>
            </a:r>
            <a:r>
              <a:rPr lang="en-US" sz="2400" i="1" dirty="0">
                <a:solidFill>
                  <a:srgbClr val="002060"/>
                </a:solidFill>
                <a:latin typeface="Times New Roman" panose="02020603050405020304" pitchFamily="18" charset="0"/>
                <a:cs typeface="Times New Roman" panose="02020603050405020304" pitchFamily="18" charset="0"/>
              </a:rPr>
              <a:t> </a:t>
            </a:r>
            <a:r>
              <a:rPr lang="en-US" sz="2400" i="1" dirty="0" err="1">
                <a:solidFill>
                  <a:srgbClr val="002060"/>
                </a:solidFill>
                <a:latin typeface="Times New Roman" panose="02020603050405020304" pitchFamily="18" charset="0"/>
                <a:cs typeface="Times New Roman" panose="02020603050405020304" pitchFamily="18" charset="0"/>
              </a:rPr>
              <a:t>mô</a:t>
            </a:r>
            <a:r>
              <a:rPr lang="en-US" sz="2400" i="1" dirty="0">
                <a:solidFill>
                  <a:srgbClr val="002060"/>
                </a:solidFill>
                <a:latin typeface="Times New Roman" panose="02020603050405020304" pitchFamily="18" charset="0"/>
                <a:cs typeface="Times New Roman" panose="02020603050405020304" pitchFamily="18" charset="0"/>
              </a:rPr>
              <a:t> </a:t>
            </a:r>
            <a:r>
              <a:rPr lang="en-US" sz="2400" i="1" dirty="0" err="1">
                <a:solidFill>
                  <a:srgbClr val="002060"/>
                </a:solidFill>
                <a:latin typeface="Times New Roman" panose="02020603050405020304" pitchFamily="18" charset="0"/>
                <a:cs typeface="Times New Roman" panose="02020603050405020304" pitchFamily="18" charset="0"/>
              </a:rPr>
              <a:t>lớn</a:t>
            </a:r>
            <a:r>
              <a:rPr lang="en-US" sz="2400" i="1" dirty="0">
                <a:solidFill>
                  <a:srgbClr val="002060"/>
                </a:solidFill>
                <a:latin typeface="Times New Roman" panose="02020603050405020304" pitchFamily="18" charset="0"/>
                <a:cs typeface="Times New Roman" panose="02020603050405020304" pitchFamily="18" charset="0"/>
              </a:rPr>
              <a:t> </a:t>
            </a:r>
            <a:r>
              <a:rPr lang="en-US" sz="2400" i="1" dirty="0" err="1">
                <a:solidFill>
                  <a:srgbClr val="002060"/>
                </a:solidFill>
                <a:latin typeface="Times New Roman" panose="02020603050405020304" pitchFamily="18" charset="0"/>
                <a:cs typeface="Times New Roman" panose="02020603050405020304" pitchFamily="18" charset="0"/>
              </a:rPr>
              <a:t>nhất</a:t>
            </a:r>
            <a:r>
              <a:rPr lang="en-US" sz="2400" i="1" dirty="0">
                <a:solidFill>
                  <a:srgbClr val="002060"/>
                </a:solidFill>
                <a:latin typeface="Times New Roman" panose="02020603050405020304" pitchFamily="18" charset="0"/>
                <a:cs typeface="Times New Roman" panose="02020603050405020304" pitchFamily="18" charset="0"/>
              </a:rPr>
              <a:t> </a:t>
            </a:r>
            <a:r>
              <a:rPr lang="en-US" sz="2400" i="1" dirty="0" err="1">
                <a:solidFill>
                  <a:srgbClr val="002060"/>
                </a:solidFill>
                <a:latin typeface="Times New Roman" panose="02020603050405020304" pitchFamily="18" charset="0"/>
                <a:cs typeface="Times New Roman" panose="02020603050405020304" pitchFamily="18" charset="0"/>
              </a:rPr>
              <a:t>thế</a:t>
            </a:r>
            <a:r>
              <a:rPr lang="en-US" sz="2400" i="1" dirty="0">
                <a:solidFill>
                  <a:srgbClr val="002060"/>
                </a:solidFill>
                <a:latin typeface="Times New Roman" panose="02020603050405020304" pitchFamily="18" charset="0"/>
                <a:cs typeface="Times New Roman" panose="02020603050405020304" pitchFamily="18" charset="0"/>
              </a:rPr>
              <a:t> </a:t>
            </a:r>
            <a:r>
              <a:rPr lang="en-US" sz="2400" i="1" dirty="0" err="1">
                <a:solidFill>
                  <a:srgbClr val="002060"/>
                </a:solidFill>
                <a:latin typeface="Times New Roman" panose="02020603050405020304" pitchFamily="18" charset="0"/>
                <a:cs typeface="Times New Roman" panose="02020603050405020304" pitchFamily="18" charset="0"/>
              </a:rPr>
              <a:t>giới</a:t>
            </a:r>
            <a:r>
              <a:rPr lang="en-US" sz="2400" i="1" dirty="0">
                <a:solidFill>
                  <a:srgbClr val="002060"/>
                </a:solidFill>
                <a:latin typeface="Times New Roman" panose="02020603050405020304" pitchFamily="18" charset="0"/>
                <a:cs typeface="Times New Roman" panose="02020603050405020304" pitchFamily="18" charset="0"/>
              </a:rPr>
              <a:t>. </a:t>
            </a:r>
            <a:r>
              <a:rPr lang="en-US" sz="2400" i="1" dirty="0" err="1">
                <a:solidFill>
                  <a:srgbClr val="002060"/>
                </a:solidFill>
                <a:latin typeface="Times New Roman" panose="02020603050405020304" pitchFamily="18" charset="0"/>
                <a:cs typeface="Times New Roman" panose="02020603050405020304" pitchFamily="18" charset="0"/>
              </a:rPr>
              <a:t>Nơi</a:t>
            </a:r>
            <a:r>
              <a:rPr lang="en-US" sz="2400" i="1" dirty="0">
                <a:solidFill>
                  <a:srgbClr val="002060"/>
                </a:solidFill>
                <a:latin typeface="Times New Roman" panose="02020603050405020304" pitchFamily="18" charset="0"/>
                <a:cs typeface="Times New Roman" panose="02020603050405020304" pitchFamily="18" charset="0"/>
              </a:rPr>
              <a:t> </a:t>
            </a:r>
            <a:r>
              <a:rPr lang="en-US" sz="2400" i="1" dirty="0" err="1">
                <a:solidFill>
                  <a:srgbClr val="002060"/>
                </a:solidFill>
                <a:latin typeface="Times New Roman" panose="02020603050405020304" pitchFamily="18" charset="0"/>
                <a:cs typeface="Times New Roman" panose="02020603050405020304" pitchFamily="18" charset="0"/>
              </a:rPr>
              <a:t>đây</a:t>
            </a:r>
            <a:r>
              <a:rPr lang="en-US" sz="2400" i="1" dirty="0">
                <a:solidFill>
                  <a:srgbClr val="002060"/>
                </a:solidFill>
                <a:latin typeface="Times New Roman" panose="02020603050405020304" pitchFamily="18" charset="0"/>
                <a:cs typeface="Times New Roman" panose="02020603050405020304" pitchFamily="18" charset="0"/>
              </a:rPr>
              <a:t> </a:t>
            </a:r>
            <a:r>
              <a:rPr lang="en-US" sz="2400" i="1" dirty="0" err="1">
                <a:solidFill>
                  <a:srgbClr val="002060"/>
                </a:solidFill>
                <a:latin typeface="Times New Roman" panose="02020603050405020304" pitchFamily="18" charset="0"/>
                <a:cs typeface="Times New Roman" panose="02020603050405020304" pitchFamily="18" charset="0"/>
              </a:rPr>
              <a:t>từng</a:t>
            </a:r>
            <a:r>
              <a:rPr lang="en-US" sz="2400" i="1" dirty="0">
                <a:solidFill>
                  <a:srgbClr val="002060"/>
                </a:solidFill>
                <a:latin typeface="Times New Roman" panose="02020603050405020304" pitchFamily="18" charset="0"/>
                <a:cs typeface="Times New Roman" panose="02020603050405020304" pitchFamily="18" charset="0"/>
              </a:rPr>
              <a:t> </a:t>
            </a:r>
            <a:r>
              <a:rPr lang="en-US" sz="2400" i="1" dirty="0" err="1">
                <a:solidFill>
                  <a:srgbClr val="002060"/>
                </a:solidFill>
                <a:latin typeface="Times New Roman" panose="02020603050405020304" pitchFamily="18" charset="0"/>
                <a:cs typeface="Times New Roman" panose="02020603050405020304" pitchFamily="18" charset="0"/>
              </a:rPr>
              <a:t>là</a:t>
            </a:r>
            <a:r>
              <a:rPr lang="en-US" sz="2400" i="1" dirty="0">
                <a:solidFill>
                  <a:srgbClr val="002060"/>
                </a:solidFill>
                <a:latin typeface="Times New Roman" panose="02020603050405020304" pitchFamily="18" charset="0"/>
                <a:cs typeface="Times New Roman" panose="02020603050405020304" pitchFamily="18" charset="0"/>
              </a:rPr>
              <a:t> </a:t>
            </a:r>
            <a:r>
              <a:rPr lang="en-US" sz="2400" i="1" dirty="0" err="1">
                <a:solidFill>
                  <a:srgbClr val="002060"/>
                </a:solidFill>
                <a:latin typeface="Times New Roman" panose="02020603050405020304" pitchFamily="18" charset="0"/>
                <a:cs typeface="Times New Roman" panose="02020603050405020304" pitchFamily="18" charset="0"/>
              </a:rPr>
              <a:t>hoàng</a:t>
            </a:r>
            <a:r>
              <a:rPr lang="en-US" sz="2400" i="1" dirty="0">
                <a:solidFill>
                  <a:srgbClr val="002060"/>
                </a:solidFill>
                <a:latin typeface="Times New Roman" panose="02020603050405020304" pitchFamily="18" charset="0"/>
                <a:cs typeface="Times New Roman" panose="02020603050405020304" pitchFamily="18" charset="0"/>
              </a:rPr>
              <a:t> </a:t>
            </a:r>
            <a:r>
              <a:rPr lang="en-US" sz="2400" i="1" dirty="0" err="1">
                <a:solidFill>
                  <a:srgbClr val="002060"/>
                </a:solidFill>
                <a:latin typeface="Times New Roman" panose="02020603050405020304" pitchFamily="18" charset="0"/>
                <a:cs typeface="Times New Roman" panose="02020603050405020304" pitchFamily="18" charset="0"/>
              </a:rPr>
              <a:t>cung</a:t>
            </a:r>
            <a:r>
              <a:rPr lang="en-US" sz="2400" i="1" dirty="0">
                <a:solidFill>
                  <a:srgbClr val="002060"/>
                </a:solidFill>
                <a:latin typeface="Times New Roman" panose="02020603050405020304" pitchFamily="18" charset="0"/>
                <a:cs typeface="Times New Roman" panose="02020603050405020304" pitchFamily="18" charset="0"/>
              </a:rPr>
              <a:t> </a:t>
            </a:r>
            <a:r>
              <a:rPr lang="en-US" sz="2400" i="1" dirty="0" err="1">
                <a:solidFill>
                  <a:srgbClr val="002060"/>
                </a:solidFill>
                <a:latin typeface="Times New Roman" panose="02020603050405020304" pitchFamily="18" charset="0"/>
                <a:cs typeface="Times New Roman" panose="02020603050405020304" pitchFamily="18" charset="0"/>
              </a:rPr>
              <a:t>của</a:t>
            </a:r>
            <a:r>
              <a:rPr lang="en-US" sz="2400" i="1" dirty="0">
                <a:solidFill>
                  <a:srgbClr val="002060"/>
                </a:solidFill>
                <a:latin typeface="Times New Roman" panose="02020603050405020304" pitchFamily="18" charset="0"/>
                <a:cs typeface="Times New Roman" panose="02020603050405020304" pitchFamily="18" charset="0"/>
              </a:rPr>
              <a:t> </a:t>
            </a:r>
            <a:r>
              <a:rPr lang="en-US" sz="2400" i="1" dirty="0" err="1">
                <a:solidFill>
                  <a:srgbClr val="002060"/>
                </a:solidFill>
                <a:latin typeface="Times New Roman" panose="02020603050405020304" pitchFamily="18" charset="0"/>
                <a:cs typeface="Times New Roman" panose="02020603050405020304" pitchFamily="18" charset="0"/>
              </a:rPr>
              <a:t>các</a:t>
            </a:r>
            <a:r>
              <a:rPr lang="en-US" sz="2400" i="1" dirty="0">
                <a:solidFill>
                  <a:srgbClr val="002060"/>
                </a:solidFill>
                <a:latin typeface="Times New Roman" panose="02020603050405020304" pitchFamily="18" charset="0"/>
                <a:cs typeface="Times New Roman" panose="02020603050405020304" pitchFamily="18" charset="0"/>
              </a:rPr>
              <a:t> </a:t>
            </a:r>
            <a:r>
              <a:rPr lang="en-US" sz="2400" i="1" dirty="0" err="1">
                <a:solidFill>
                  <a:srgbClr val="002060"/>
                </a:solidFill>
                <a:latin typeface="Times New Roman" panose="02020603050405020304" pitchFamily="18" charset="0"/>
                <a:cs typeface="Times New Roman" panose="02020603050405020304" pitchFamily="18" charset="0"/>
              </a:rPr>
              <a:t>hoàng</a:t>
            </a:r>
            <a:r>
              <a:rPr lang="en-US" sz="2400" i="1" dirty="0">
                <a:solidFill>
                  <a:srgbClr val="002060"/>
                </a:solidFill>
                <a:latin typeface="Times New Roman" panose="02020603050405020304" pitchFamily="18" charset="0"/>
                <a:cs typeface="Times New Roman" panose="02020603050405020304" pitchFamily="18" charset="0"/>
              </a:rPr>
              <a:t> </a:t>
            </a:r>
            <a:r>
              <a:rPr lang="en-US" sz="2400" i="1" dirty="0" err="1">
                <a:solidFill>
                  <a:srgbClr val="002060"/>
                </a:solidFill>
                <a:latin typeface="Times New Roman" panose="02020603050405020304" pitchFamily="18" charset="0"/>
                <a:cs typeface="Times New Roman" panose="02020603050405020304" pitchFamily="18" charset="0"/>
              </a:rPr>
              <a:t>đế</a:t>
            </a:r>
            <a:r>
              <a:rPr lang="en-US" sz="2400" i="1" dirty="0">
                <a:solidFill>
                  <a:srgbClr val="002060"/>
                </a:solidFill>
                <a:latin typeface="Times New Roman" panose="02020603050405020304" pitchFamily="18" charset="0"/>
                <a:cs typeface="Times New Roman" panose="02020603050405020304" pitchFamily="18" charset="0"/>
              </a:rPr>
              <a:t> </a:t>
            </a:r>
            <a:r>
              <a:rPr lang="en-US" sz="2400" i="1" dirty="0" err="1">
                <a:solidFill>
                  <a:srgbClr val="002060"/>
                </a:solidFill>
                <a:latin typeface="Times New Roman" panose="02020603050405020304" pitchFamily="18" charset="0"/>
                <a:cs typeface="Times New Roman" panose="02020603050405020304" pitchFamily="18" charset="0"/>
              </a:rPr>
              <a:t>Trung</a:t>
            </a:r>
            <a:r>
              <a:rPr lang="en-US" sz="2400" i="1" dirty="0">
                <a:solidFill>
                  <a:srgbClr val="002060"/>
                </a:solidFill>
                <a:latin typeface="Times New Roman" panose="02020603050405020304" pitchFamily="18" charset="0"/>
                <a:cs typeface="Times New Roman" panose="02020603050405020304" pitchFamily="18" charset="0"/>
              </a:rPr>
              <a:t> </a:t>
            </a:r>
            <a:r>
              <a:rPr lang="en-US" sz="2400" i="1" dirty="0" err="1">
                <a:solidFill>
                  <a:srgbClr val="002060"/>
                </a:solidFill>
                <a:latin typeface="Times New Roman" panose="02020603050405020304" pitchFamily="18" charset="0"/>
                <a:cs typeface="Times New Roman" panose="02020603050405020304" pitchFamily="18" charset="0"/>
              </a:rPr>
              <a:t>Hoa</a:t>
            </a:r>
            <a:r>
              <a:rPr lang="en-US" sz="2400" i="1" dirty="0">
                <a:solidFill>
                  <a:srgbClr val="002060"/>
                </a:solidFill>
                <a:latin typeface="Times New Roman" panose="02020603050405020304" pitchFamily="18" charset="0"/>
                <a:cs typeface="Times New Roman" panose="02020603050405020304" pitchFamily="18" charset="0"/>
              </a:rPr>
              <a:t> </a:t>
            </a:r>
            <a:r>
              <a:rPr lang="en-US" sz="2400" i="1" dirty="0" err="1">
                <a:solidFill>
                  <a:srgbClr val="002060"/>
                </a:solidFill>
                <a:latin typeface="Times New Roman" panose="02020603050405020304" pitchFamily="18" charset="0"/>
                <a:cs typeface="Times New Roman" panose="02020603050405020304" pitchFamily="18" charset="0"/>
              </a:rPr>
              <a:t>từ</a:t>
            </a:r>
            <a:r>
              <a:rPr lang="en-US" sz="2400" i="1" dirty="0">
                <a:solidFill>
                  <a:srgbClr val="002060"/>
                </a:solidFill>
                <a:latin typeface="Times New Roman" panose="02020603050405020304" pitchFamily="18" charset="0"/>
                <a:cs typeface="Times New Roman" panose="02020603050405020304" pitchFamily="18" charset="0"/>
              </a:rPr>
              <a:t> </a:t>
            </a:r>
            <a:r>
              <a:rPr lang="en-US" sz="2400" i="1" dirty="0" err="1">
                <a:solidFill>
                  <a:srgbClr val="002060"/>
                </a:solidFill>
                <a:latin typeface="Times New Roman" panose="02020603050405020304" pitchFamily="18" charset="0"/>
                <a:cs typeface="Times New Roman" panose="02020603050405020304" pitchFamily="18" charset="0"/>
              </a:rPr>
              <a:t>triều</a:t>
            </a:r>
            <a:r>
              <a:rPr lang="en-US" sz="2400" i="1" dirty="0">
                <a:solidFill>
                  <a:srgbClr val="002060"/>
                </a:solidFill>
                <a:latin typeface="Times New Roman" panose="02020603050405020304" pitchFamily="18" charset="0"/>
                <a:cs typeface="Times New Roman" panose="02020603050405020304" pitchFamily="18" charset="0"/>
              </a:rPr>
              <a:t> Minh </a:t>
            </a:r>
            <a:r>
              <a:rPr lang="en-US" sz="2400" i="1" dirty="0" err="1">
                <a:solidFill>
                  <a:srgbClr val="002060"/>
                </a:solidFill>
                <a:latin typeface="Times New Roman" panose="02020603050405020304" pitchFamily="18" charset="0"/>
                <a:cs typeface="Times New Roman" panose="02020603050405020304" pitchFamily="18" charset="0"/>
              </a:rPr>
              <a:t>đến</a:t>
            </a:r>
            <a:r>
              <a:rPr lang="en-US" sz="2400" i="1" dirty="0">
                <a:solidFill>
                  <a:srgbClr val="002060"/>
                </a:solidFill>
                <a:latin typeface="Times New Roman" panose="02020603050405020304" pitchFamily="18" charset="0"/>
                <a:cs typeface="Times New Roman" panose="02020603050405020304" pitchFamily="18" charset="0"/>
              </a:rPr>
              <a:t> </a:t>
            </a:r>
            <a:r>
              <a:rPr lang="en-US" sz="2400" i="1" dirty="0" err="1">
                <a:solidFill>
                  <a:srgbClr val="002060"/>
                </a:solidFill>
                <a:latin typeface="Times New Roman" panose="02020603050405020304" pitchFamily="18" charset="0"/>
                <a:cs typeface="Times New Roman" panose="02020603050405020304" pitchFamily="18" charset="0"/>
              </a:rPr>
              <a:t>cuối</a:t>
            </a:r>
            <a:r>
              <a:rPr lang="en-US" sz="2400" i="1" dirty="0">
                <a:solidFill>
                  <a:srgbClr val="002060"/>
                </a:solidFill>
                <a:latin typeface="Times New Roman" panose="02020603050405020304" pitchFamily="18" charset="0"/>
                <a:cs typeface="Times New Roman" panose="02020603050405020304" pitchFamily="18" charset="0"/>
              </a:rPr>
              <a:t> </a:t>
            </a:r>
            <a:r>
              <a:rPr lang="en-US" sz="2400" i="1" dirty="0" err="1">
                <a:solidFill>
                  <a:srgbClr val="002060"/>
                </a:solidFill>
                <a:latin typeface="Times New Roman" panose="02020603050405020304" pitchFamily="18" charset="0"/>
                <a:cs typeface="Times New Roman" panose="02020603050405020304" pitchFamily="18" charset="0"/>
              </a:rPr>
              <a:t>triều</a:t>
            </a:r>
            <a:r>
              <a:rPr lang="en-US" sz="2400" i="1" dirty="0">
                <a:solidFill>
                  <a:srgbClr val="002060"/>
                </a:solidFill>
                <a:latin typeface="Times New Roman" panose="02020603050405020304" pitchFamily="18" charset="0"/>
                <a:cs typeface="Times New Roman" panose="02020603050405020304" pitchFamily="18" charset="0"/>
              </a:rPr>
              <a:t> </a:t>
            </a:r>
            <a:r>
              <a:rPr lang="en-US" sz="2400" i="1" dirty="0" err="1">
                <a:solidFill>
                  <a:srgbClr val="002060"/>
                </a:solidFill>
                <a:latin typeface="Times New Roman" panose="02020603050405020304" pitchFamily="18" charset="0"/>
                <a:cs typeface="Times New Roman" panose="02020603050405020304" pitchFamily="18" charset="0"/>
              </a:rPr>
              <a:t>Thanh</a:t>
            </a:r>
            <a:r>
              <a:rPr lang="en-US" sz="2400" i="1" dirty="0">
                <a:solidFill>
                  <a:srgbClr val="002060"/>
                </a:solidFill>
                <a:latin typeface="Times New Roman" panose="02020603050405020304" pitchFamily="18" charset="0"/>
                <a:cs typeface="Times New Roman" panose="02020603050405020304" pitchFamily="18" charset="0"/>
              </a:rPr>
              <a:t>, </a:t>
            </a:r>
            <a:r>
              <a:rPr lang="en-US" sz="2400" i="1" dirty="0" err="1">
                <a:solidFill>
                  <a:srgbClr val="002060"/>
                </a:solidFill>
                <a:latin typeface="Times New Roman" panose="02020603050405020304" pitchFamily="18" charset="0"/>
                <a:cs typeface="Times New Roman" panose="02020603050405020304" pitchFamily="18" charset="0"/>
              </a:rPr>
              <a:t>là</a:t>
            </a:r>
            <a:r>
              <a:rPr lang="en-US" sz="2400" i="1" dirty="0">
                <a:solidFill>
                  <a:srgbClr val="002060"/>
                </a:solidFill>
                <a:latin typeface="Times New Roman" panose="02020603050405020304" pitchFamily="18" charset="0"/>
                <a:cs typeface="Times New Roman" panose="02020603050405020304" pitchFamily="18" charset="0"/>
              </a:rPr>
              <a:t> </a:t>
            </a:r>
            <a:r>
              <a:rPr lang="en-US" sz="2400" i="1" dirty="0" err="1">
                <a:solidFill>
                  <a:srgbClr val="002060"/>
                </a:solidFill>
                <a:latin typeface="Times New Roman" panose="02020603050405020304" pitchFamily="18" charset="0"/>
                <a:cs typeface="Times New Roman" panose="02020603050405020304" pitchFamily="18" charset="0"/>
              </a:rPr>
              <a:t>trung</a:t>
            </a:r>
            <a:r>
              <a:rPr lang="en-US" sz="2400" i="1" dirty="0">
                <a:solidFill>
                  <a:srgbClr val="002060"/>
                </a:solidFill>
                <a:latin typeface="Times New Roman" panose="02020603050405020304" pitchFamily="18" charset="0"/>
                <a:cs typeface="Times New Roman" panose="02020603050405020304" pitchFamily="18" charset="0"/>
              </a:rPr>
              <a:t> </a:t>
            </a:r>
            <a:r>
              <a:rPr lang="en-US" sz="2400" i="1" dirty="0" err="1" smtClean="0">
                <a:solidFill>
                  <a:srgbClr val="002060"/>
                </a:solidFill>
                <a:latin typeface="Times New Roman" panose="02020603050405020304" pitchFamily="18" charset="0"/>
                <a:cs typeface="Times New Roman" panose="02020603050405020304" pitchFamily="18" charset="0"/>
              </a:rPr>
              <a:t>tâm</a:t>
            </a:r>
            <a:r>
              <a:rPr lang="en-US" sz="2400" i="1" dirty="0" smtClean="0">
                <a:solidFill>
                  <a:srgbClr val="002060"/>
                </a:solidFill>
                <a:latin typeface="Times New Roman" panose="02020603050405020304" pitchFamily="18" charset="0"/>
                <a:cs typeface="Times New Roman" panose="02020603050405020304" pitchFamily="18" charset="0"/>
              </a:rPr>
              <a:t> </a:t>
            </a:r>
            <a:r>
              <a:rPr lang="en-US" sz="2400" i="1" dirty="0" err="1">
                <a:solidFill>
                  <a:srgbClr val="002060"/>
                </a:solidFill>
                <a:latin typeface="Times New Roman" panose="02020603050405020304" pitchFamily="18" charset="0"/>
                <a:cs typeface="Times New Roman" panose="02020603050405020304" pitchFamily="18" charset="0"/>
              </a:rPr>
              <a:t>chính</a:t>
            </a:r>
            <a:r>
              <a:rPr lang="en-US" sz="2400" i="1" dirty="0">
                <a:solidFill>
                  <a:srgbClr val="002060"/>
                </a:solidFill>
                <a:latin typeface="Times New Roman" panose="02020603050405020304" pitchFamily="18" charset="0"/>
                <a:cs typeface="Times New Roman" panose="02020603050405020304" pitchFamily="18" charset="0"/>
              </a:rPr>
              <a:t> </a:t>
            </a:r>
            <a:r>
              <a:rPr lang="en-US" sz="2400" i="1" dirty="0" err="1">
                <a:solidFill>
                  <a:srgbClr val="002060"/>
                </a:solidFill>
                <a:latin typeface="Times New Roman" panose="02020603050405020304" pitchFamily="18" charset="0"/>
                <a:cs typeface="Times New Roman" panose="02020603050405020304" pitchFamily="18" charset="0"/>
              </a:rPr>
              <a:t>trị</a:t>
            </a:r>
            <a:r>
              <a:rPr lang="en-US" sz="2400" i="1" dirty="0">
                <a:solidFill>
                  <a:srgbClr val="002060"/>
                </a:solidFill>
                <a:latin typeface="Times New Roman" panose="02020603050405020304" pitchFamily="18" charset="0"/>
                <a:cs typeface="Times New Roman" panose="02020603050405020304" pitchFamily="18" charset="0"/>
              </a:rPr>
              <a:t>, </a:t>
            </a:r>
            <a:r>
              <a:rPr lang="en-US" sz="2400" i="1" dirty="0" err="1">
                <a:solidFill>
                  <a:srgbClr val="002060"/>
                </a:solidFill>
                <a:latin typeface="Times New Roman" panose="02020603050405020304" pitchFamily="18" charset="0"/>
                <a:cs typeface="Times New Roman" panose="02020603050405020304" pitchFamily="18" charset="0"/>
              </a:rPr>
              <a:t>kinh</a:t>
            </a:r>
            <a:r>
              <a:rPr lang="en-US" sz="2400" i="1" dirty="0">
                <a:solidFill>
                  <a:srgbClr val="002060"/>
                </a:solidFill>
                <a:latin typeface="Times New Roman" panose="02020603050405020304" pitchFamily="18" charset="0"/>
                <a:cs typeface="Times New Roman" panose="02020603050405020304" pitchFamily="18" charset="0"/>
              </a:rPr>
              <a:t> </a:t>
            </a:r>
            <a:r>
              <a:rPr lang="en-US" sz="2400" i="1" dirty="0" err="1">
                <a:solidFill>
                  <a:srgbClr val="002060"/>
                </a:solidFill>
                <a:latin typeface="Times New Roman" panose="02020603050405020304" pitchFamily="18" charset="0"/>
                <a:cs typeface="Times New Roman" panose="02020603050405020304" pitchFamily="18" charset="0"/>
              </a:rPr>
              <a:t>tế</a:t>
            </a:r>
            <a:r>
              <a:rPr lang="en-US" sz="2400" i="1" dirty="0">
                <a:solidFill>
                  <a:srgbClr val="002060"/>
                </a:solidFill>
                <a:latin typeface="Times New Roman" panose="02020603050405020304" pitchFamily="18" charset="0"/>
                <a:cs typeface="Times New Roman" panose="02020603050405020304" pitchFamily="18" charset="0"/>
              </a:rPr>
              <a:t>, </a:t>
            </a:r>
            <a:r>
              <a:rPr lang="en-US" sz="2400" i="1" dirty="0" err="1">
                <a:solidFill>
                  <a:srgbClr val="002060"/>
                </a:solidFill>
                <a:latin typeface="Times New Roman" panose="02020603050405020304" pitchFamily="18" charset="0"/>
                <a:cs typeface="Times New Roman" panose="02020603050405020304" pitchFamily="18" charset="0"/>
              </a:rPr>
              <a:t>văn</a:t>
            </a:r>
            <a:r>
              <a:rPr lang="en-US" sz="2400" i="1" dirty="0">
                <a:solidFill>
                  <a:srgbClr val="002060"/>
                </a:solidFill>
                <a:latin typeface="Times New Roman" panose="02020603050405020304" pitchFamily="18" charset="0"/>
                <a:cs typeface="Times New Roman" panose="02020603050405020304" pitchFamily="18" charset="0"/>
              </a:rPr>
              <a:t> </a:t>
            </a:r>
            <a:r>
              <a:rPr lang="en-US" sz="2400" i="1" dirty="0" err="1">
                <a:solidFill>
                  <a:srgbClr val="002060"/>
                </a:solidFill>
                <a:latin typeface="Times New Roman" panose="02020603050405020304" pitchFamily="18" charset="0"/>
                <a:cs typeface="Times New Roman" panose="02020603050405020304" pitchFamily="18" charset="0"/>
              </a:rPr>
              <a:t>hoá</a:t>
            </a:r>
            <a:r>
              <a:rPr lang="en-US" sz="2400" i="1" dirty="0">
                <a:solidFill>
                  <a:srgbClr val="002060"/>
                </a:solidFill>
                <a:latin typeface="Times New Roman" panose="02020603050405020304" pitchFamily="18" charset="0"/>
                <a:cs typeface="Times New Roman" panose="02020603050405020304" pitchFamily="18" charset="0"/>
              </a:rPr>
              <a:t> </a:t>
            </a:r>
            <a:r>
              <a:rPr lang="en-US" sz="2400" i="1" dirty="0" err="1">
                <a:solidFill>
                  <a:srgbClr val="002060"/>
                </a:solidFill>
                <a:latin typeface="Times New Roman" panose="02020603050405020304" pitchFamily="18" charset="0"/>
                <a:cs typeface="Times New Roman" panose="02020603050405020304" pitchFamily="18" charset="0"/>
              </a:rPr>
              <a:t>của</a:t>
            </a:r>
            <a:r>
              <a:rPr lang="en-US" sz="2400" i="1" dirty="0">
                <a:solidFill>
                  <a:srgbClr val="002060"/>
                </a:solidFill>
                <a:latin typeface="Times New Roman" panose="02020603050405020304" pitchFamily="18" charset="0"/>
                <a:cs typeface="Times New Roman" panose="02020603050405020304" pitchFamily="18" charset="0"/>
              </a:rPr>
              <a:t> </a:t>
            </a:r>
            <a:r>
              <a:rPr lang="en-US" sz="2400" i="1" dirty="0" err="1">
                <a:solidFill>
                  <a:srgbClr val="002060"/>
                </a:solidFill>
                <a:latin typeface="Times New Roman" panose="02020603050405020304" pitchFamily="18" charset="0"/>
                <a:cs typeface="Times New Roman" panose="02020603050405020304" pitchFamily="18" charset="0"/>
              </a:rPr>
              <a:t>Trung</a:t>
            </a:r>
            <a:r>
              <a:rPr lang="en-US" sz="2400" i="1" dirty="0">
                <a:solidFill>
                  <a:srgbClr val="002060"/>
                </a:solidFill>
                <a:latin typeface="Times New Roman" panose="02020603050405020304" pitchFamily="18" charset="0"/>
                <a:cs typeface="Times New Roman" panose="02020603050405020304" pitchFamily="18" charset="0"/>
              </a:rPr>
              <a:t> </a:t>
            </a:r>
            <a:r>
              <a:rPr lang="en-US" sz="2400" i="1" dirty="0" err="1">
                <a:solidFill>
                  <a:srgbClr val="002060"/>
                </a:solidFill>
                <a:latin typeface="Times New Roman" panose="02020603050405020304" pitchFamily="18" charset="0"/>
                <a:cs typeface="Times New Roman" panose="02020603050405020304" pitchFamily="18" charset="0"/>
              </a:rPr>
              <a:t>Quốc</a:t>
            </a:r>
            <a:r>
              <a:rPr lang="en-US" sz="2400" i="1" dirty="0">
                <a:solidFill>
                  <a:srgbClr val="002060"/>
                </a:solidFill>
                <a:latin typeface="Times New Roman" panose="02020603050405020304" pitchFamily="18" charset="0"/>
                <a:cs typeface="Times New Roman" panose="02020603050405020304" pitchFamily="18" charset="0"/>
              </a:rPr>
              <a:t> </a:t>
            </a:r>
            <a:r>
              <a:rPr lang="en-US" sz="2400" i="1" dirty="0" err="1">
                <a:solidFill>
                  <a:srgbClr val="002060"/>
                </a:solidFill>
                <a:latin typeface="Times New Roman" panose="02020603050405020304" pitchFamily="18" charset="0"/>
                <a:cs typeface="Times New Roman" panose="02020603050405020304" pitchFamily="18" charset="0"/>
              </a:rPr>
              <a:t>suốt</a:t>
            </a:r>
            <a:r>
              <a:rPr lang="en-US" sz="2400" i="1" dirty="0">
                <a:solidFill>
                  <a:srgbClr val="002060"/>
                </a:solidFill>
                <a:latin typeface="Times New Roman" panose="02020603050405020304" pitchFamily="18" charset="0"/>
                <a:cs typeface="Times New Roman" panose="02020603050405020304" pitchFamily="18" charset="0"/>
              </a:rPr>
              <a:t> </a:t>
            </a:r>
            <a:r>
              <a:rPr lang="en-US" sz="2400" i="1" dirty="0" err="1">
                <a:solidFill>
                  <a:srgbClr val="002060"/>
                </a:solidFill>
                <a:latin typeface="Times New Roman" panose="02020603050405020304" pitchFamily="18" charset="0"/>
                <a:cs typeface="Times New Roman" panose="02020603050405020304" pitchFamily="18" charset="0"/>
              </a:rPr>
              <a:t>hơn</a:t>
            </a:r>
            <a:r>
              <a:rPr lang="en-US" sz="2400" i="1" dirty="0">
                <a:solidFill>
                  <a:srgbClr val="002060"/>
                </a:solidFill>
                <a:latin typeface="Times New Roman" panose="02020603050405020304" pitchFamily="18" charset="0"/>
                <a:cs typeface="Times New Roman" panose="02020603050405020304" pitchFamily="18" charset="0"/>
              </a:rPr>
              <a:t> 500 </a:t>
            </a:r>
            <a:r>
              <a:rPr lang="en-US" sz="2400" i="1" dirty="0" err="1">
                <a:solidFill>
                  <a:srgbClr val="002060"/>
                </a:solidFill>
                <a:latin typeface="Times New Roman" panose="02020603050405020304" pitchFamily="18" charset="0"/>
                <a:cs typeface="Times New Roman" panose="02020603050405020304" pitchFamily="18" charset="0"/>
              </a:rPr>
              <a:t>năm</a:t>
            </a:r>
            <a:r>
              <a:rPr lang="en-US" sz="2400" i="1" dirty="0">
                <a:solidFill>
                  <a:srgbClr val="002060"/>
                </a:solidFill>
                <a:latin typeface="Times New Roman" panose="02020603050405020304" pitchFamily="18" charset="0"/>
                <a:cs typeface="Times New Roman" panose="02020603050405020304" pitchFamily="18" charset="0"/>
              </a:rPr>
              <a:t> (</a:t>
            </a:r>
            <a:r>
              <a:rPr lang="en-US" sz="2400" i="1" dirty="0" err="1">
                <a:solidFill>
                  <a:srgbClr val="002060"/>
                </a:solidFill>
                <a:latin typeface="Times New Roman" panose="02020603050405020304" pitchFamily="18" charset="0"/>
                <a:cs typeface="Times New Roman" panose="02020603050405020304" pitchFamily="18" charset="0"/>
              </a:rPr>
              <a:t>từ</a:t>
            </a:r>
            <a:r>
              <a:rPr lang="en-US" sz="2400" i="1" dirty="0">
                <a:solidFill>
                  <a:srgbClr val="002060"/>
                </a:solidFill>
                <a:latin typeface="Times New Roman" panose="02020603050405020304" pitchFamily="18" charset="0"/>
                <a:cs typeface="Times New Roman" panose="02020603050405020304" pitchFamily="18" charset="0"/>
              </a:rPr>
              <a:t> </a:t>
            </a:r>
            <a:r>
              <a:rPr lang="en-US" sz="2400" i="1" dirty="0" err="1">
                <a:solidFill>
                  <a:srgbClr val="002060"/>
                </a:solidFill>
                <a:latin typeface="Times New Roman" panose="02020603050405020304" pitchFamily="18" charset="0"/>
                <a:cs typeface="Times New Roman" panose="02020603050405020304" pitchFamily="18" charset="0"/>
              </a:rPr>
              <a:t>năm</a:t>
            </a:r>
            <a:r>
              <a:rPr lang="en-US" sz="2400" i="1" dirty="0">
                <a:solidFill>
                  <a:srgbClr val="002060"/>
                </a:solidFill>
                <a:latin typeface="Times New Roman" panose="02020603050405020304" pitchFamily="18" charset="0"/>
                <a:cs typeface="Times New Roman" panose="02020603050405020304" pitchFamily="18" charset="0"/>
              </a:rPr>
              <a:t> 1420 </a:t>
            </a:r>
            <a:r>
              <a:rPr lang="en-US" sz="2400" i="1" dirty="0" err="1">
                <a:solidFill>
                  <a:srgbClr val="002060"/>
                </a:solidFill>
                <a:latin typeface="Times New Roman" panose="02020603050405020304" pitchFamily="18" charset="0"/>
                <a:cs typeface="Times New Roman" panose="02020603050405020304" pitchFamily="18" charset="0"/>
              </a:rPr>
              <a:t>đến</a:t>
            </a:r>
            <a:r>
              <a:rPr lang="en-US" sz="2400" i="1" dirty="0">
                <a:solidFill>
                  <a:srgbClr val="002060"/>
                </a:solidFill>
                <a:latin typeface="Times New Roman" panose="02020603050405020304" pitchFamily="18" charset="0"/>
                <a:cs typeface="Times New Roman" panose="02020603050405020304" pitchFamily="18" charset="0"/>
              </a:rPr>
              <a:t> </a:t>
            </a:r>
            <a:r>
              <a:rPr lang="en-US" sz="2400" i="1" dirty="0" err="1">
                <a:solidFill>
                  <a:srgbClr val="002060"/>
                </a:solidFill>
                <a:latin typeface="Times New Roman" panose="02020603050405020304" pitchFamily="18" charset="0"/>
                <a:cs typeface="Times New Roman" panose="02020603050405020304" pitchFamily="18" charset="0"/>
              </a:rPr>
              <a:t>năm</a:t>
            </a:r>
            <a:r>
              <a:rPr lang="en-US" sz="2400" i="1" dirty="0">
                <a:solidFill>
                  <a:srgbClr val="002060"/>
                </a:solidFill>
                <a:latin typeface="Times New Roman" panose="02020603050405020304" pitchFamily="18" charset="0"/>
                <a:cs typeface="Times New Roman" panose="02020603050405020304" pitchFamily="18" charset="0"/>
              </a:rPr>
              <a:t> 1924).</a:t>
            </a:r>
            <a:endParaRPr lang="en-GB" sz="2400" i="1" dirty="0">
              <a:solidFill>
                <a:srgbClr val="002060"/>
              </a:solidFill>
              <a:latin typeface="Times New Roman" panose="02020603050405020304" pitchFamily="18" charset="0"/>
              <a:cs typeface="Times New Roman" panose="02020603050405020304" pitchFamily="18" charset="0"/>
            </a:endParaRPr>
          </a:p>
          <a:p>
            <a:pPr algn="just"/>
            <a:r>
              <a:rPr lang="en-US" sz="2400" i="1" dirty="0">
                <a:solidFill>
                  <a:srgbClr val="002060"/>
                </a:solidFill>
                <a:latin typeface="Times New Roman" panose="02020603050405020304" pitchFamily="18" charset="0"/>
                <a:cs typeface="Times New Roman" panose="02020603050405020304" pitchFamily="18" charset="0"/>
              </a:rPr>
              <a:t>	</a:t>
            </a:r>
            <a:r>
              <a:rPr lang="en-US" sz="2400" i="1" dirty="0" err="1">
                <a:solidFill>
                  <a:srgbClr val="002060"/>
                </a:solidFill>
                <a:latin typeface="Times New Roman" panose="02020603050405020304" pitchFamily="18" charset="0"/>
                <a:cs typeface="Times New Roman" panose="02020603050405020304" pitchFamily="18" charset="0"/>
              </a:rPr>
              <a:t>Năm</a:t>
            </a:r>
            <a:r>
              <a:rPr lang="en-US" sz="2400" i="1" dirty="0">
                <a:solidFill>
                  <a:srgbClr val="002060"/>
                </a:solidFill>
                <a:latin typeface="Times New Roman" panose="02020603050405020304" pitchFamily="18" charset="0"/>
                <a:cs typeface="Times New Roman" panose="02020603050405020304" pitchFamily="18" charset="0"/>
              </a:rPr>
              <a:t> 1987, </a:t>
            </a:r>
            <a:r>
              <a:rPr lang="en-US" sz="2400" i="1" dirty="0" err="1">
                <a:solidFill>
                  <a:srgbClr val="002060"/>
                </a:solidFill>
                <a:latin typeface="Times New Roman" panose="02020603050405020304" pitchFamily="18" charset="0"/>
                <a:cs typeface="Times New Roman" panose="02020603050405020304" pitchFamily="18" charset="0"/>
              </a:rPr>
              <a:t>Tử</a:t>
            </a:r>
            <a:r>
              <a:rPr lang="en-US" sz="2400" i="1" dirty="0">
                <a:solidFill>
                  <a:srgbClr val="002060"/>
                </a:solidFill>
                <a:latin typeface="Times New Roman" panose="02020603050405020304" pitchFamily="18" charset="0"/>
                <a:cs typeface="Times New Roman" panose="02020603050405020304" pitchFamily="18" charset="0"/>
              </a:rPr>
              <a:t> </a:t>
            </a:r>
            <a:r>
              <a:rPr lang="en-US" sz="2400" i="1" dirty="0" err="1">
                <a:solidFill>
                  <a:srgbClr val="002060"/>
                </a:solidFill>
                <a:latin typeface="Times New Roman" panose="02020603050405020304" pitchFamily="18" charset="0"/>
                <a:cs typeface="Times New Roman" panose="02020603050405020304" pitchFamily="18" charset="0"/>
              </a:rPr>
              <a:t>Cấm</a:t>
            </a:r>
            <a:r>
              <a:rPr lang="en-US" sz="2400" i="1" dirty="0">
                <a:solidFill>
                  <a:srgbClr val="002060"/>
                </a:solidFill>
                <a:latin typeface="Times New Roman" panose="02020603050405020304" pitchFamily="18" charset="0"/>
                <a:cs typeface="Times New Roman" panose="02020603050405020304" pitchFamily="18" charset="0"/>
              </a:rPr>
              <a:t> </a:t>
            </a:r>
            <a:r>
              <a:rPr lang="en-US" sz="2400" i="1" dirty="0" err="1">
                <a:solidFill>
                  <a:srgbClr val="002060"/>
                </a:solidFill>
                <a:latin typeface="Times New Roman" panose="02020603050405020304" pitchFamily="18" charset="0"/>
                <a:cs typeface="Times New Roman" panose="02020603050405020304" pitchFamily="18" charset="0"/>
              </a:rPr>
              <a:t>Thành</a:t>
            </a:r>
            <a:r>
              <a:rPr lang="en-US" sz="2400" i="1" dirty="0">
                <a:solidFill>
                  <a:srgbClr val="002060"/>
                </a:solidFill>
                <a:latin typeface="Times New Roman" panose="02020603050405020304" pitchFamily="18" charset="0"/>
                <a:cs typeface="Times New Roman" panose="02020603050405020304" pitchFamily="18" charset="0"/>
              </a:rPr>
              <a:t> </a:t>
            </a:r>
            <a:r>
              <a:rPr lang="en-US" sz="2400" i="1" dirty="0" err="1">
                <a:solidFill>
                  <a:srgbClr val="002060"/>
                </a:solidFill>
                <a:latin typeface="Times New Roman" panose="02020603050405020304" pitchFamily="18" charset="0"/>
                <a:cs typeface="Times New Roman" panose="02020603050405020304" pitchFamily="18" charset="0"/>
              </a:rPr>
              <a:t>được</a:t>
            </a:r>
            <a:r>
              <a:rPr lang="en-US" sz="2400" i="1" dirty="0">
                <a:solidFill>
                  <a:srgbClr val="002060"/>
                </a:solidFill>
                <a:latin typeface="Times New Roman" panose="02020603050405020304" pitchFamily="18" charset="0"/>
                <a:cs typeface="Times New Roman" panose="02020603050405020304" pitchFamily="18" charset="0"/>
              </a:rPr>
              <a:t> UNESCO </a:t>
            </a:r>
            <a:r>
              <a:rPr lang="en-US" sz="2400" i="1" dirty="0" err="1">
                <a:solidFill>
                  <a:srgbClr val="002060"/>
                </a:solidFill>
                <a:latin typeface="Times New Roman" panose="02020603050405020304" pitchFamily="18" charset="0"/>
                <a:cs typeface="Times New Roman" panose="02020603050405020304" pitchFamily="18" charset="0"/>
              </a:rPr>
              <a:t>công</a:t>
            </a:r>
            <a:r>
              <a:rPr lang="en-US" sz="2400" i="1" dirty="0">
                <a:solidFill>
                  <a:srgbClr val="002060"/>
                </a:solidFill>
                <a:latin typeface="Times New Roman" panose="02020603050405020304" pitchFamily="18" charset="0"/>
                <a:cs typeface="Times New Roman" panose="02020603050405020304" pitchFamily="18" charset="0"/>
              </a:rPr>
              <a:t> </a:t>
            </a:r>
            <a:r>
              <a:rPr lang="en-US" sz="2400" i="1" dirty="0" err="1">
                <a:solidFill>
                  <a:srgbClr val="002060"/>
                </a:solidFill>
                <a:latin typeface="Times New Roman" panose="02020603050405020304" pitchFamily="18" charset="0"/>
                <a:cs typeface="Times New Roman" panose="02020603050405020304" pitchFamily="18" charset="0"/>
              </a:rPr>
              <a:t>nhận</a:t>
            </a:r>
            <a:r>
              <a:rPr lang="en-US" sz="2400" i="1" dirty="0">
                <a:solidFill>
                  <a:srgbClr val="002060"/>
                </a:solidFill>
                <a:latin typeface="Times New Roman" panose="02020603050405020304" pitchFamily="18" charset="0"/>
                <a:cs typeface="Times New Roman" panose="02020603050405020304" pitchFamily="18" charset="0"/>
              </a:rPr>
              <a:t> </a:t>
            </a:r>
            <a:r>
              <a:rPr lang="en-US" sz="2400" i="1" dirty="0" err="1">
                <a:solidFill>
                  <a:srgbClr val="002060"/>
                </a:solidFill>
                <a:latin typeface="Times New Roman" panose="02020603050405020304" pitchFamily="18" charset="0"/>
                <a:cs typeface="Times New Roman" panose="02020603050405020304" pitchFamily="18" charset="0"/>
              </a:rPr>
              <a:t>là</a:t>
            </a:r>
            <a:r>
              <a:rPr lang="en-US" sz="2400" i="1" dirty="0">
                <a:solidFill>
                  <a:srgbClr val="002060"/>
                </a:solidFill>
                <a:latin typeface="Times New Roman" panose="02020603050405020304" pitchFamily="18" charset="0"/>
                <a:cs typeface="Times New Roman" panose="02020603050405020304" pitchFamily="18" charset="0"/>
              </a:rPr>
              <a:t> Di </a:t>
            </a:r>
            <a:r>
              <a:rPr lang="en-US" sz="2400" i="1" dirty="0" err="1">
                <a:solidFill>
                  <a:srgbClr val="002060"/>
                </a:solidFill>
                <a:latin typeface="Times New Roman" panose="02020603050405020304" pitchFamily="18" charset="0"/>
                <a:cs typeface="Times New Roman" panose="02020603050405020304" pitchFamily="18" charset="0"/>
              </a:rPr>
              <a:t>sản</a:t>
            </a:r>
            <a:r>
              <a:rPr lang="en-US" sz="2400" i="1" dirty="0">
                <a:solidFill>
                  <a:srgbClr val="002060"/>
                </a:solidFill>
                <a:latin typeface="Times New Roman" panose="02020603050405020304" pitchFamily="18" charset="0"/>
                <a:cs typeface="Times New Roman" panose="02020603050405020304" pitchFamily="18" charset="0"/>
              </a:rPr>
              <a:t> </a:t>
            </a:r>
            <a:r>
              <a:rPr lang="en-US" sz="2400" i="1" dirty="0" err="1">
                <a:solidFill>
                  <a:srgbClr val="002060"/>
                </a:solidFill>
                <a:latin typeface="Times New Roman" panose="02020603050405020304" pitchFamily="18" charset="0"/>
                <a:cs typeface="Times New Roman" panose="02020603050405020304" pitchFamily="18" charset="0"/>
              </a:rPr>
              <a:t>thế</a:t>
            </a:r>
            <a:r>
              <a:rPr lang="en-US" sz="2400" i="1" dirty="0">
                <a:solidFill>
                  <a:srgbClr val="002060"/>
                </a:solidFill>
                <a:latin typeface="Times New Roman" panose="02020603050405020304" pitchFamily="18" charset="0"/>
                <a:cs typeface="Times New Roman" panose="02020603050405020304" pitchFamily="18" charset="0"/>
              </a:rPr>
              <a:t> </a:t>
            </a:r>
            <a:r>
              <a:rPr lang="en-US" sz="2400" i="1" dirty="0" err="1">
                <a:solidFill>
                  <a:srgbClr val="002060"/>
                </a:solidFill>
                <a:latin typeface="Times New Roman" panose="02020603050405020304" pitchFamily="18" charset="0"/>
                <a:cs typeface="Times New Roman" panose="02020603050405020304" pitchFamily="18" charset="0"/>
              </a:rPr>
              <a:t>giới</a:t>
            </a:r>
            <a:r>
              <a:rPr lang="en-US" sz="2400" i="1" dirty="0">
                <a:solidFill>
                  <a:srgbClr val="002060"/>
                </a:solidFill>
                <a:latin typeface="Times New Roman" panose="02020603050405020304" pitchFamily="18" charset="0"/>
                <a:cs typeface="Times New Roman" panose="02020603050405020304" pitchFamily="18" charset="0"/>
              </a:rPr>
              <a:t> </a:t>
            </a:r>
            <a:r>
              <a:rPr lang="en-US" sz="2400" i="1" dirty="0" err="1">
                <a:solidFill>
                  <a:srgbClr val="002060"/>
                </a:solidFill>
                <a:latin typeface="Times New Roman" panose="02020603050405020304" pitchFamily="18" charset="0"/>
                <a:cs typeface="Times New Roman" panose="02020603050405020304" pitchFamily="18" charset="0"/>
              </a:rPr>
              <a:t>đồng</a:t>
            </a:r>
            <a:r>
              <a:rPr lang="en-US" sz="2400" i="1" dirty="0">
                <a:solidFill>
                  <a:srgbClr val="002060"/>
                </a:solidFill>
                <a:latin typeface="Times New Roman" panose="02020603050405020304" pitchFamily="18" charset="0"/>
                <a:cs typeface="Times New Roman" panose="02020603050405020304" pitchFamily="18" charset="0"/>
              </a:rPr>
              <a:t> </a:t>
            </a:r>
            <a:r>
              <a:rPr lang="en-US" sz="2400" i="1" dirty="0" err="1">
                <a:solidFill>
                  <a:srgbClr val="002060"/>
                </a:solidFill>
                <a:latin typeface="Times New Roman" panose="02020603050405020304" pitchFamily="18" charset="0"/>
                <a:cs typeface="Times New Roman" panose="02020603050405020304" pitchFamily="18" charset="0"/>
              </a:rPr>
              <a:t>thời</a:t>
            </a:r>
            <a:r>
              <a:rPr lang="en-US" sz="2400" i="1" dirty="0">
                <a:solidFill>
                  <a:srgbClr val="002060"/>
                </a:solidFill>
                <a:latin typeface="Times New Roman" panose="02020603050405020304" pitchFamily="18" charset="0"/>
                <a:cs typeface="Times New Roman" panose="02020603050405020304" pitchFamily="18" charset="0"/>
              </a:rPr>
              <a:t> </a:t>
            </a:r>
            <a:r>
              <a:rPr lang="en-US" sz="2400" i="1" dirty="0" err="1">
                <a:solidFill>
                  <a:srgbClr val="002060"/>
                </a:solidFill>
                <a:latin typeface="Times New Roman" panose="02020603050405020304" pitchFamily="18" charset="0"/>
                <a:cs typeface="Times New Roman" panose="02020603050405020304" pitchFamily="18" charset="0"/>
              </a:rPr>
              <a:t>còn</a:t>
            </a:r>
            <a:r>
              <a:rPr lang="en-US" sz="2400" i="1" dirty="0">
                <a:solidFill>
                  <a:srgbClr val="002060"/>
                </a:solidFill>
                <a:latin typeface="Times New Roman" panose="02020603050405020304" pitchFamily="18" charset="0"/>
                <a:cs typeface="Times New Roman" panose="02020603050405020304" pitchFamily="18" charset="0"/>
              </a:rPr>
              <a:t> </a:t>
            </a:r>
            <a:r>
              <a:rPr lang="en-US" sz="2400" i="1" dirty="0" err="1">
                <a:solidFill>
                  <a:srgbClr val="002060"/>
                </a:solidFill>
                <a:latin typeface="Times New Roman" panose="02020603050405020304" pitchFamily="18" charset="0"/>
                <a:cs typeface="Times New Roman" panose="02020603050405020304" pitchFamily="18" charset="0"/>
              </a:rPr>
              <a:t>được</a:t>
            </a:r>
            <a:r>
              <a:rPr lang="en-US" sz="2400" i="1" dirty="0">
                <a:solidFill>
                  <a:srgbClr val="002060"/>
                </a:solidFill>
                <a:latin typeface="Times New Roman" panose="02020603050405020304" pitchFamily="18" charset="0"/>
                <a:cs typeface="Times New Roman" panose="02020603050405020304" pitchFamily="18" charset="0"/>
              </a:rPr>
              <a:t> </a:t>
            </a:r>
            <a:r>
              <a:rPr lang="en-US" sz="2400" i="1" dirty="0" err="1">
                <a:solidFill>
                  <a:srgbClr val="002060"/>
                </a:solidFill>
                <a:latin typeface="Times New Roman" panose="02020603050405020304" pitchFamily="18" charset="0"/>
                <a:cs typeface="Times New Roman" panose="02020603050405020304" pitchFamily="18" charset="0"/>
              </a:rPr>
              <a:t>tổ</a:t>
            </a:r>
            <a:r>
              <a:rPr lang="en-US" sz="2400" i="1" dirty="0">
                <a:solidFill>
                  <a:srgbClr val="002060"/>
                </a:solidFill>
                <a:latin typeface="Times New Roman" panose="02020603050405020304" pitchFamily="18" charset="0"/>
                <a:cs typeface="Times New Roman" panose="02020603050405020304" pitchFamily="18" charset="0"/>
              </a:rPr>
              <a:t> </a:t>
            </a:r>
            <a:r>
              <a:rPr lang="en-US" sz="2400" i="1" dirty="0" err="1">
                <a:solidFill>
                  <a:srgbClr val="002060"/>
                </a:solidFill>
                <a:latin typeface="Times New Roman" panose="02020603050405020304" pitchFamily="18" charset="0"/>
                <a:cs typeface="Times New Roman" panose="02020603050405020304" pitchFamily="18" charset="0"/>
              </a:rPr>
              <a:t>chức</a:t>
            </a:r>
            <a:r>
              <a:rPr lang="en-US" sz="2400" i="1" dirty="0">
                <a:solidFill>
                  <a:srgbClr val="002060"/>
                </a:solidFill>
                <a:latin typeface="Times New Roman" panose="02020603050405020304" pitchFamily="18" charset="0"/>
                <a:cs typeface="Times New Roman" panose="02020603050405020304" pitchFamily="18" charset="0"/>
              </a:rPr>
              <a:t> </a:t>
            </a:r>
            <a:r>
              <a:rPr lang="en-US" sz="2400" i="1" dirty="0" err="1">
                <a:solidFill>
                  <a:srgbClr val="002060"/>
                </a:solidFill>
                <a:latin typeface="Times New Roman" panose="02020603050405020304" pitchFamily="18" charset="0"/>
                <a:cs typeface="Times New Roman" panose="02020603050405020304" pitchFamily="18" charset="0"/>
              </a:rPr>
              <a:t>này</a:t>
            </a:r>
            <a:r>
              <a:rPr lang="en-US" sz="2400" i="1" dirty="0">
                <a:solidFill>
                  <a:srgbClr val="002060"/>
                </a:solidFill>
                <a:latin typeface="Times New Roman" panose="02020603050405020304" pitchFamily="18" charset="0"/>
                <a:cs typeface="Times New Roman" panose="02020603050405020304" pitchFamily="18" charset="0"/>
              </a:rPr>
              <a:t> </a:t>
            </a:r>
            <a:r>
              <a:rPr lang="en-US" sz="2400" i="1" dirty="0" err="1">
                <a:solidFill>
                  <a:srgbClr val="002060"/>
                </a:solidFill>
                <a:latin typeface="Times New Roman" panose="02020603050405020304" pitchFamily="18" charset="0"/>
                <a:cs typeface="Times New Roman" panose="02020603050405020304" pitchFamily="18" charset="0"/>
              </a:rPr>
              <a:t>xếp</a:t>
            </a:r>
            <a:r>
              <a:rPr lang="en-US" sz="2400" i="1" dirty="0">
                <a:solidFill>
                  <a:srgbClr val="002060"/>
                </a:solidFill>
                <a:latin typeface="Times New Roman" panose="02020603050405020304" pitchFamily="18" charset="0"/>
                <a:cs typeface="Times New Roman" panose="02020603050405020304" pitchFamily="18" charset="0"/>
              </a:rPr>
              <a:t> </a:t>
            </a:r>
            <a:r>
              <a:rPr lang="en-US" sz="2400" i="1" dirty="0" err="1">
                <a:solidFill>
                  <a:srgbClr val="002060"/>
                </a:solidFill>
                <a:latin typeface="Times New Roman" panose="02020603050405020304" pitchFamily="18" charset="0"/>
                <a:cs typeface="Times New Roman" panose="02020603050405020304" pitchFamily="18" charset="0"/>
              </a:rPr>
              <a:t>vào</a:t>
            </a:r>
            <a:r>
              <a:rPr lang="en-US" sz="2400" i="1" dirty="0">
                <a:solidFill>
                  <a:srgbClr val="002060"/>
                </a:solidFill>
                <a:latin typeface="Times New Roman" panose="02020603050405020304" pitchFamily="18" charset="0"/>
                <a:cs typeface="Times New Roman" panose="02020603050405020304" pitchFamily="18" charset="0"/>
              </a:rPr>
              <a:t> </a:t>
            </a:r>
            <a:r>
              <a:rPr lang="en-US" sz="2400" i="1" dirty="0" err="1">
                <a:solidFill>
                  <a:srgbClr val="002060"/>
                </a:solidFill>
                <a:latin typeface="Times New Roman" panose="02020603050405020304" pitchFamily="18" charset="0"/>
                <a:cs typeface="Times New Roman" panose="02020603050405020304" pitchFamily="18" charset="0"/>
              </a:rPr>
              <a:t>danh</a:t>
            </a:r>
            <a:r>
              <a:rPr lang="en-US" sz="2400" i="1" dirty="0">
                <a:solidFill>
                  <a:srgbClr val="002060"/>
                </a:solidFill>
                <a:latin typeface="Times New Roman" panose="02020603050405020304" pitchFamily="18" charset="0"/>
                <a:cs typeface="Times New Roman" panose="02020603050405020304" pitchFamily="18" charset="0"/>
              </a:rPr>
              <a:t> </a:t>
            </a:r>
            <a:r>
              <a:rPr lang="en-US" sz="2400" i="1" dirty="0" err="1">
                <a:solidFill>
                  <a:srgbClr val="002060"/>
                </a:solidFill>
                <a:latin typeface="Times New Roman" panose="02020603050405020304" pitchFamily="18" charset="0"/>
                <a:cs typeface="Times New Roman" panose="02020603050405020304" pitchFamily="18" charset="0"/>
              </a:rPr>
              <a:t>sách</a:t>
            </a:r>
            <a:r>
              <a:rPr lang="en-US" sz="2400" i="1" dirty="0">
                <a:solidFill>
                  <a:srgbClr val="002060"/>
                </a:solidFill>
                <a:latin typeface="Times New Roman" panose="02020603050405020304" pitchFamily="18" charset="0"/>
                <a:cs typeface="Times New Roman" panose="02020603050405020304" pitchFamily="18" charset="0"/>
              </a:rPr>
              <a:t> </a:t>
            </a:r>
            <a:r>
              <a:rPr lang="en-US" sz="2400" i="1" dirty="0" err="1">
                <a:solidFill>
                  <a:srgbClr val="002060"/>
                </a:solidFill>
                <a:latin typeface="Times New Roman" panose="02020603050405020304" pitchFamily="18" charset="0"/>
                <a:cs typeface="Times New Roman" panose="02020603050405020304" pitchFamily="18" charset="0"/>
              </a:rPr>
              <a:t>các</a:t>
            </a:r>
            <a:r>
              <a:rPr lang="en-US" sz="2400" i="1" dirty="0">
                <a:solidFill>
                  <a:srgbClr val="002060"/>
                </a:solidFill>
                <a:latin typeface="Times New Roman" panose="02020603050405020304" pitchFamily="18" charset="0"/>
                <a:cs typeface="Times New Roman" panose="02020603050405020304" pitchFamily="18" charset="0"/>
              </a:rPr>
              <a:t> </a:t>
            </a:r>
            <a:r>
              <a:rPr lang="en-US" sz="2400" i="1" dirty="0" err="1">
                <a:solidFill>
                  <a:srgbClr val="002060"/>
                </a:solidFill>
                <a:latin typeface="Times New Roman" panose="02020603050405020304" pitchFamily="18" charset="0"/>
                <a:cs typeface="Times New Roman" panose="02020603050405020304" pitchFamily="18" charset="0"/>
              </a:rPr>
              <a:t>công</a:t>
            </a:r>
            <a:r>
              <a:rPr lang="en-US" sz="2400" i="1" dirty="0">
                <a:solidFill>
                  <a:srgbClr val="002060"/>
                </a:solidFill>
                <a:latin typeface="Times New Roman" panose="02020603050405020304" pitchFamily="18" charset="0"/>
                <a:cs typeface="Times New Roman" panose="02020603050405020304" pitchFamily="18" charset="0"/>
              </a:rPr>
              <a:t> </a:t>
            </a:r>
            <a:r>
              <a:rPr lang="en-US" sz="2400" i="1" dirty="0" err="1">
                <a:solidFill>
                  <a:srgbClr val="002060"/>
                </a:solidFill>
                <a:latin typeface="Times New Roman" panose="02020603050405020304" pitchFamily="18" charset="0"/>
                <a:cs typeface="Times New Roman" panose="02020603050405020304" pitchFamily="18" charset="0"/>
              </a:rPr>
              <a:t>trình</a:t>
            </a:r>
            <a:r>
              <a:rPr lang="en-US" sz="2400" i="1" dirty="0">
                <a:solidFill>
                  <a:srgbClr val="002060"/>
                </a:solidFill>
                <a:latin typeface="Times New Roman" panose="02020603050405020304" pitchFamily="18" charset="0"/>
                <a:cs typeface="Times New Roman" panose="02020603050405020304" pitchFamily="18" charset="0"/>
              </a:rPr>
              <a:t> </a:t>
            </a:r>
            <a:r>
              <a:rPr lang="en-US" sz="2400" i="1" dirty="0" err="1">
                <a:solidFill>
                  <a:srgbClr val="002060"/>
                </a:solidFill>
                <a:latin typeface="Times New Roman" panose="02020603050405020304" pitchFamily="18" charset="0"/>
                <a:cs typeface="Times New Roman" panose="02020603050405020304" pitchFamily="18" charset="0"/>
              </a:rPr>
              <a:t>kiến</a:t>
            </a:r>
            <a:r>
              <a:rPr lang="en-US" sz="2400" i="1" dirty="0">
                <a:solidFill>
                  <a:srgbClr val="002060"/>
                </a:solidFill>
                <a:latin typeface="Times New Roman" panose="02020603050405020304" pitchFamily="18" charset="0"/>
                <a:cs typeface="Times New Roman" panose="02020603050405020304" pitchFamily="18" charset="0"/>
              </a:rPr>
              <a:t> </a:t>
            </a:r>
            <a:r>
              <a:rPr lang="en-US" sz="2400" i="1" dirty="0" err="1">
                <a:solidFill>
                  <a:srgbClr val="002060"/>
                </a:solidFill>
                <a:latin typeface="Times New Roman" panose="02020603050405020304" pitchFamily="18" charset="0"/>
                <a:cs typeface="Times New Roman" panose="02020603050405020304" pitchFamily="18" charset="0"/>
              </a:rPr>
              <a:t>trúc</a:t>
            </a:r>
            <a:r>
              <a:rPr lang="en-US" sz="2400" i="1" dirty="0">
                <a:solidFill>
                  <a:srgbClr val="002060"/>
                </a:solidFill>
                <a:latin typeface="Times New Roman" panose="02020603050405020304" pitchFamily="18" charset="0"/>
                <a:cs typeface="Times New Roman" panose="02020603050405020304" pitchFamily="18" charset="0"/>
              </a:rPr>
              <a:t> </a:t>
            </a:r>
            <a:r>
              <a:rPr lang="en-US" sz="2400" i="1" dirty="0" err="1">
                <a:solidFill>
                  <a:srgbClr val="002060"/>
                </a:solidFill>
                <a:latin typeface="Times New Roman" panose="02020603050405020304" pitchFamily="18" charset="0"/>
                <a:cs typeface="Times New Roman" panose="02020603050405020304" pitchFamily="18" charset="0"/>
              </a:rPr>
              <a:t>cổ</a:t>
            </a:r>
            <a:r>
              <a:rPr lang="en-US" sz="2400" i="1" dirty="0">
                <a:solidFill>
                  <a:srgbClr val="002060"/>
                </a:solidFill>
                <a:latin typeface="Times New Roman" panose="02020603050405020304" pitchFamily="18" charset="0"/>
                <a:cs typeface="Times New Roman" panose="02020603050405020304" pitchFamily="18" charset="0"/>
              </a:rPr>
              <a:t> </a:t>
            </a:r>
            <a:r>
              <a:rPr lang="en-US" sz="2400" i="1" dirty="0" err="1">
                <a:solidFill>
                  <a:srgbClr val="002060"/>
                </a:solidFill>
                <a:latin typeface="Times New Roman" panose="02020603050405020304" pitchFamily="18" charset="0"/>
                <a:cs typeface="Times New Roman" panose="02020603050405020304" pitchFamily="18" charset="0"/>
              </a:rPr>
              <a:t>bằng</a:t>
            </a:r>
            <a:r>
              <a:rPr lang="en-US" sz="2400" i="1" dirty="0">
                <a:solidFill>
                  <a:srgbClr val="002060"/>
                </a:solidFill>
                <a:latin typeface="Times New Roman" panose="02020603050405020304" pitchFamily="18" charset="0"/>
                <a:cs typeface="Times New Roman" panose="02020603050405020304" pitchFamily="18" charset="0"/>
              </a:rPr>
              <a:t> </a:t>
            </a:r>
            <a:r>
              <a:rPr lang="en-US" sz="2400" i="1" dirty="0" err="1">
                <a:solidFill>
                  <a:srgbClr val="002060"/>
                </a:solidFill>
                <a:latin typeface="Times New Roman" panose="02020603050405020304" pitchFamily="18" charset="0"/>
                <a:cs typeface="Times New Roman" panose="02020603050405020304" pitchFamily="18" charset="0"/>
              </a:rPr>
              <a:t>gỗ</a:t>
            </a:r>
            <a:r>
              <a:rPr lang="en-US" sz="2400" i="1" dirty="0">
                <a:solidFill>
                  <a:srgbClr val="002060"/>
                </a:solidFill>
                <a:latin typeface="Times New Roman" panose="02020603050405020304" pitchFamily="18" charset="0"/>
                <a:cs typeface="Times New Roman" panose="02020603050405020304" pitchFamily="18" charset="0"/>
              </a:rPr>
              <a:t> </a:t>
            </a:r>
            <a:r>
              <a:rPr lang="en-US" sz="2400" i="1" dirty="0" err="1">
                <a:solidFill>
                  <a:srgbClr val="002060"/>
                </a:solidFill>
                <a:latin typeface="Times New Roman" panose="02020603050405020304" pitchFamily="18" charset="0"/>
                <a:cs typeface="Times New Roman" panose="02020603050405020304" pitchFamily="18" charset="0"/>
              </a:rPr>
              <a:t>được</a:t>
            </a:r>
            <a:r>
              <a:rPr lang="en-US" sz="2400" i="1" dirty="0">
                <a:solidFill>
                  <a:srgbClr val="002060"/>
                </a:solidFill>
                <a:latin typeface="Times New Roman" panose="02020603050405020304" pitchFamily="18" charset="0"/>
                <a:cs typeface="Times New Roman" panose="02020603050405020304" pitchFamily="18" charset="0"/>
              </a:rPr>
              <a:t> </a:t>
            </a:r>
            <a:r>
              <a:rPr lang="en-US" sz="2400" i="1" dirty="0" err="1">
                <a:solidFill>
                  <a:srgbClr val="002060"/>
                </a:solidFill>
                <a:latin typeface="Times New Roman" panose="02020603050405020304" pitchFamily="18" charset="0"/>
                <a:cs typeface="Times New Roman" panose="02020603050405020304" pitchFamily="18" charset="0"/>
              </a:rPr>
              <a:t>bảo</a:t>
            </a:r>
            <a:r>
              <a:rPr lang="en-US" sz="2400" i="1" dirty="0">
                <a:solidFill>
                  <a:srgbClr val="002060"/>
                </a:solidFill>
                <a:latin typeface="Times New Roman" panose="02020603050405020304" pitchFamily="18" charset="0"/>
                <a:cs typeface="Times New Roman" panose="02020603050405020304" pitchFamily="18" charset="0"/>
              </a:rPr>
              <a:t> </a:t>
            </a:r>
            <a:r>
              <a:rPr lang="en-US" sz="2400" i="1" dirty="0" err="1">
                <a:solidFill>
                  <a:srgbClr val="002060"/>
                </a:solidFill>
                <a:latin typeface="Times New Roman" panose="02020603050405020304" pitchFamily="18" charset="0"/>
                <a:cs typeface="Times New Roman" panose="02020603050405020304" pitchFamily="18" charset="0"/>
              </a:rPr>
              <a:t>tồn</a:t>
            </a:r>
            <a:r>
              <a:rPr lang="en-US" sz="2400" i="1" dirty="0">
                <a:solidFill>
                  <a:srgbClr val="002060"/>
                </a:solidFill>
                <a:latin typeface="Times New Roman" panose="02020603050405020304" pitchFamily="18" charset="0"/>
                <a:cs typeface="Times New Roman" panose="02020603050405020304" pitchFamily="18" charset="0"/>
              </a:rPr>
              <a:t> </a:t>
            </a:r>
            <a:r>
              <a:rPr lang="en-US" sz="2400" i="1" dirty="0" err="1">
                <a:solidFill>
                  <a:srgbClr val="002060"/>
                </a:solidFill>
                <a:latin typeface="Times New Roman" panose="02020603050405020304" pitchFamily="18" charset="0"/>
                <a:cs typeface="Times New Roman" panose="02020603050405020304" pitchFamily="18" charset="0"/>
              </a:rPr>
              <a:t>lớn</a:t>
            </a:r>
            <a:r>
              <a:rPr lang="en-US" sz="2400" i="1" dirty="0">
                <a:solidFill>
                  <a:srgbClr val="002060"/>
                </a:solidFill>
                <a:latin typeface="Times New Roman" panose="02020603050405020304" pitchFamily="18" charset="0"/>
                <a:cs typeface="Times New Roman" panose="02020603050405020304" pitchFamily="18" charset="0"/>
              </a:rPr>
              <a:t> </a:t>
            </a:r>
            <a:r>
              <a:rPr lang="en-US" sz="2400" i="1" dirty="0" err="1">
                <a:solidFill>
                  <a:srgbClr val="002060"/>
                </a:solidFill>
                <a:latin typeface="Times New Roman" panose="02020603050405020304" pitchFamily="18" charset="0"/>
                <a:cs typeface="Times New Roman" panose="02020603050405020304" pitchFamily="18" charset="0"/>
              </a:rPr>
              <a:t>nhất</a:t>
            </a:r>
            <a:r>
              <a:rPr lang="en-US" sz="2400" i="1" dirty="0">
                <a:solidFill>
                  <a:srgbClr val="002060"/>
                </a:solidFill>
                <a:latin typeface="Times New Roman" panose="02020603050405020304" pitchFamily="18" charset="0"/>
                <a:cs typeface="Times New Roman" panose="02020603050405020304" pitchFamily="18" charset="0"/>
              </a:rPr>
              <a:t> </a:t>
            </a:r>
            <a:r>
              <a:rPr lang="en-US" sz="2400" i="1" dirty="0" err="1">
                <a:solidFill>
                  <a:srgbClr val="002060"/>
                </a:solidFill>
                <a:latin typeface="Times New Roman" panose="02020603050405020304" pitchFamily="18" charset="0"/>
                <a:cs typeface="Times New Roman" panose="02020603050405020304" pitchFamily="18" charset="0"/>
              </a:rPr>
              <a:t>thế</a:t>
            </a:r>
            <a:r>
              <a:rPr lang="en-US" sz="2400" i="1" dirty="0">
                <a:solidFill>
                  <a:srgbClr val="002060"/>
                </a:solidFill>
                <a:latin typeface="Times New Roman" panose="02020603050405020304" pitchFamily="18" charset="0"/>
                <a:cs typeface="Times New Roman" panose="02020603050405020304" pitchFamily="18" charset="0"/>
              </a:rPr>
              <a:t> </a:t>
            </a:r>
            <a:r>
              <a:rPr lang="en-US" sz="2400" i="1" dirty="0" err="1">
                <a:solidFill>
                  <a:srgbClr val="002060"/>
                </a:solidFill>
                <a:latin typeface="Times New Roman" panose="02020603050405020304" pitchFamily="18" charset="0"/>
                <a:cs typeface="Times New Roman" panose="02020603050405020304" pitchFamily="18" charset="0"/>
              </a:rPr>
              <a:t>giới</a:t>
            </a:r>
            <a:r>
              <a:rPr lang="en-US" sz="2400" i="1" dirty="0">
                <a:solidFill>
                  <a:srgbClr val="002060"/>
                </a:solidFill>
                <a:latin typeface="Times New Roman" panose="02020603050405020304" pitchFamily="18" charset="0"/>
                <a:cs typeface="Times New Roman" panose="02020603050405020304" pitchFamily="18" charset="0"/>
              </a:rPr>
              <a:t>.	</a:t>
            </a:r>
            <a:endParaRPr lang="en-GB" sz="2400" i="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0098577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38200" y="685800"/>
            <a:ext cx="7467600" cy="3661323"/>
          </a:xfrm>
          <a:prstGeom prst="rect">
            <a:avLst/>
          </a:prstGeom>
        </p:spPr>
        <p:txBody>
          <a:bodyPr wrap="square">
            <a:spAutoFit/>
          </a:bodyPr>
          <a:lstStyle/>
          <a:p>
            <a:pPr indent="457200" algn="ctr">
              <a:lnSpc>
                <a:spcPct val="115000"/>
              </a:lnSpc>
              <a:spcBef>
                <a:spcPts val="600"/>
              </a:spcBef>
              <a:spcAft>
                <a:spcPts val="1000"/>
              </a:spcAft>
            </a:pPr>
            <a:r>
              <a:rPr lang="en-US" sz="24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Em</a:t>
            </a:r>
            <a:r>
              <a:rPr lang="en-US" sz="24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có</a:t>
            </a:r>
            <a:r>
              <a:rPr lang="en-US" sz="24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biết</a:t>
            </a:r>
            <a:r>
              <a:rPr lang="en-US" sz="24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p>
          <a:p>
            <a:pPr indent="457200" algn="just">
              <a:lnSpc>
                <a:spcPct val="115000"/>
              </a:lnSpc>
              <a:spcBef>
                <a:spcPts val="600"/>
              </a:spcBef>
              <a:spcAft>
                <a:spcPts val="1000"/>
              </a:spcAft>
            </a:pP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Tử</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Cấm</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Thành</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được</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coi</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là</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quần</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thể</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cung</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điện</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lớn</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nhất</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và</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đẹp</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nhất</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Trung</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Quốc</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Nhưng</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ít</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ai</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biết</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việc</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xây</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dựng</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nó</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có</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dấu</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ấn</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của</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một</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Việt</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tài</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giỏi</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Nguyễn</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An.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Khi</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nhà</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Minh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thống</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trị</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nước</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ta,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ông</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và</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nhiều</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Việt</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tài</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giỏi</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bị</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bắt</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về</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Trung</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Quốc</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Năm</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1416 Minh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Thành</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Tổ</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giao</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cho</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ông</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thiết</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kế</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và</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trực</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tiếp</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làm</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tổng</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đốc</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công</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xây</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dựng</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Tử</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Cẩm</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Thành</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Ông</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được</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gọi</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là</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kì</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nhân</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từ</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đó</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9545993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28600" y="6117747"/>
            <a:ext cx="8610600" cy="425501"/>
          </a:xfrm>
          <a:prstGeom prst="rect">
            <a:avLst/>
          </a:prstGeom>
        </p:spPr>
        <p:txBody>
          <a:bodyPr wrap="square">
            <a:spAutoFit/>
          </a:bodyPr>
          <a:lstStyle/>
          <a:p>
            <a:pPr algn="ctr">
              <a:lnSpc>
                <a:spcPct val="115000"/>
              </a:lnSpc>
              <a:spcBef>
                <a:spcPts val="600"/>
              </a:spcBef>
              <a:spcAft>
                <a:spcPts val="1000"/>
              </a:spcAft>
            </a:pPr>
            <a:r>
              <a:rPr lang="en-US" sz="2000" b="1" dirty="0" err="1" smtClean="0">
                <a:latin typeface="Times New Roman" panose="02020603050405020304" pitchFamily="18" charset="0"/>
                <a:ea typeface="Calibri" panose="020F0502020204030204" pitchFamily="34" charset="0"/>
                <a:cs typeface="Times New Roman" panose="02020603050405020304" pitchFamily="18" charset="0"/>
              </a:rPr>
              <a:t>Thập</a:t>
            </a:r>
            <a:r>
              <a:rPr lang="en-US" sz="2000" b="1" dirty="0" smtClean="0">
                <a:latin typeface="Times New Roman" panose="02020603050405020304" pitchFamily="18" charset="0"/>
                <a:ea typeface="Calibri" panose="020F0502020204030204" pitchFamily="34" charset="0"/>
                <a:cs typeface="Times New Roman" panose="02020603050405020304" pitchFamily="18" charset="0"/>
              </a:rPr>
              <a:t> Tam </a:t>
            </a:r>
            <a:r>
              <a:rPr lang="en-US" sz="2000" b="1" dirty="0" err="1" smtClean="0">
                <a:latin typeface="Times New Roman" panose="02020603050405020304" pitchFamily="18" charset="0"/>
                <a:ea typeface="Calibri" panose="020F0502020204030204" pitchFamily="34" charset="0"/>
                <a:cs typeface="Times New Roman" panose="02020603050405020304" pitchFamily="18" charset="0"/>
              </a:rPr>
              <a:t>lăng</a:t>
            </a:r>
            <a:endParaRPr lang="en-US" sz="2000" b="1"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 name="Picture 2" descr="Thập Tam Lăng: Bí ẩn lăng mộ của 13 vị hoàng đế nhà Mi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52400"/>
            <a:ext cx="89916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463799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609600"/>
            <a:ext cx="8839200" cy="1384995"/>
          </a:xfrm>
          <a:prstGeom prst="rect">
            <a:avLst/>
          </a:prstGeom>
        </p:spPr>
        <p:txBody>
          <a:bodyPr wrap="square">
            <a:spAutoFit/>
          </a:bodyPr>
          <a:lstStyle/>
          <a:p>
            <a:r>
              <a:rPr lang="en-US" sz="2800" b="1" dirty="0" smtClean="0">
                <a:solidFill>
                  <a:srgbClr val="03121A"/>
                </a:solidFill>
                <a:latin typeface="Times New Roman" panose="02020603050405020304" pitchFamily="18" charset="0"/>
                <a:cs typeface="Times New Roman" panose="02020603050405020304" pitchFamily="18" charset="0"/>
              </a:rPr>
              <a:t>	</a:t>
            </a:r>
            <a:r>
              <a:rPr lang="vi-VN" sz="2800" b="1" dirty="0" smtClean="0">
                <a:solidFill>
                  <a:srgbClr val="03121A"/>
                </a:solidFill>
                <a:latin typeface="Times New Roman" panose="02020603050405020304" pitchFamily="18" charset="0"/>
                <a:cs typeface="Times New Roman" panose="02020603050405020304" pitchFamily="18" charset="0"/>
              </a:rPr>
              <a:t>Thập </a:t>
            </a:r>
            <a:r>
              <a:rPr lang="vi-VN" sz="2800" b="1" dirty="0">
                <a:solidFill>
                  <a:srgbClr val="03121A"/>
                </a:solidFill>
                <a:latin typeface="Times New Roman" panose="02020603050405020304" pitchFamily="18" charset="0"/>
                <a:cs typeface="Times New Roman" panose="02020603050405020304" pitchFamily="18" charset="0"/>
              </a:rPr>
              <a:t>Tam Lăng</a:t>
            </a:r>
            <a:r>
              <a:rPr lang="vi-VN" sz="2800" dirty="0">
                <a:solidFill>
                  <a:srgbClr val="03121A"/>
                </a:solidFill>
                <a:latin typeface="Times New Roman" panose="02020603050405020304" pitchFamily="18" charset="0"/>
                <a:cs typeface="Times New Roman" panose="02020603050405020304" pitchFamily="18" charset="0"/>
              </a:rPr>
              <a:t> hay còn được biết là quần thể lăng mộ của 13 đời vua thời nhà Minh, đã được UNESCO công nhận là Di sản văn hóa thế giới vào năm 2003.</a:t>
            </a:r>
            <a:endParaRPr lang="en-GB" sz="2800" dirty="0">
              <a:latin typeface="Times New Roman" panose="02020603050405020304" pitchFamily="18" charset="0"/>
              <a:cs typeface="Times New Roman" panose="02020603050405020304" pitchFamily="18" charset="0"/>
            </a:endParaRPr>
          </a:p>
        </p:txBody>
      </p:sp>
      <p:sp>
        <p:nvSpPr>
          <p:cNvPr id="3" name="Rectangle 2"/>
          <p:cNvSpPr/>
          <p:nvPr/>
        </p:nvSpPr>
        <p:spPr>
          <a:xfrm>
            <a:off x="152400" y="1981200"/>
            <a:ext cx="8839200" cy="4401205"/>
          </a:xfrm>
          <a:prstGeom prst="rect">
            <a:avLst/>
          </a:prstGeom>
        </p:spPr>
        <p:txBody>
          <a:bodyPr wrap="square">
            <a:spAutoFit/>
          </a:bodyPr>
          <a:lstStyle/>
          <a:p>
            <a:pPr algn="just" fontAlgn="base"/>
            <a:r>
              <a:rPr lang="en-US" sz="2800" dirty="0" smtClean="0">
                <a:solidFill>
                  <a:srgbClr val="03121A"/>
                </a:solidFill>
                <a:latin typeface="Times New Roman" panose="02020603050405020304" pitchFamily="18" charset="0"/>
                <a:cs typeface="Times New Roman" panose="02020603050405020304" pitchFamily="18" charset="0"/>
              </a:rPr>
              <a:t>	</a:t>
            </a:r>
            <a:r>
              <a:rPr lang="vi-VN" sz="2800" dirty="0" smtClean="0">
                <a:solidFill>
                  <a:srgbClr val="03121A"/>
                </a:solidFill>
                <a:latin typeface="Times New Roman" panose="02020603050405020304" pitchFamily="18" charset="0"/>
                <a:cs typeface="Times New Roman" panose="02020603050405020304" pitchFamily="18" charset="0"/>
              </a:rPr>
              <a:t>Quần </a:t>
            </a:r>
            <a:r>
              <a:rPr lang="vi-VN" sz="2800" dirty="0">
                <a:solidFill>
                  <a:srgbClr val="03121A"/>
                </a:solidFill>
                <a:latin typeface="Times New Roman" panose="02020603050405020304" pitchFamily="18" charset="0"/>
                <a:cs typeface="Times New Roman" panose="02020603050405020304" pitchFamily="18" charset="0"/>
              </a:rPr>
              <a:t>thể lăng mộ là một công trình xây dựng lâu đời lên đến hơn 200 năm. Thời gian xây dựng kéo dài từ thời vua Minh Thành Tổ Chu Đệ cho tới cuối nhà Minh. Tuy nhiên ban đầu, công trình chỉ được xây dựng với mục đích vinh danh cho triều đại của vua Chu Đệ.</a:t>
            </a:r>
          </a:p>
          <a:p>
            <a:pPr algn="just" fontAlgn="base"/>
            <a:r>
              <a:rPr lang="en-US" sz="2800" dirty="0" smtClean="0">
                <a:solidFill>
                  <a:srgbClr val="03121A"/>
                </a:solidFill>
                <a:latin typeface="Times New Roman" panose="02020603050405020304" pitchFamily="18" charset="0"/>
                <a:cs typeface="Times New Roman" panose="02020603050405020304" pitchFamily="18" charset="0"/>
              </a:rPr>
              <a:t>	</a:t>
            </a:r>
            <a:r>
              <a:rPr lang="vi-VN" sz="2800" dirty="0" smtClean="0">
                <a:solidFill>
                  <a:srgbClr val="03121A"/>
                </a:solidFill>
                <a:latin typeface="Times New Roman" panose="02020603050405020304" pitchFamily="18" charset="0"/>
                <a:cs typeface="Times New Roman" panose="02020603050405020304" pitchFamily="18" charset="0"/>
              </a:rPr>
              <a:t>Quần </a:t>
            </a:r>
            <a:r>
              <a:rPr lang="vi-VN" sz="2800" dirty="0">
                <a:solidFill>
                  <a:srgbClr val="03121A"/>
                </a:solidFill>
                <a:latin typeface="Times New Roman" panose="02020603050405020304" pitchFamily="18" charset="0"/>
                <a:cs typeface="Times New Roman" panose="02020603050405020304" pitchFamily="18" charset="0"/>
              </a:rPr>
              <a:t>thể gồm lăng mộ của 13 vị hoàng đế, tất cả đều được xây dựng trên gò núi cao, bốn bể là cây cối xum xuê. Các lăng mộ đều nằm theo hướng bắc nam, nối với nhau bằng một con đường tên Thần Lộ dài khoảng 1.7 km, giữa hai rặng núi Hổ Sơn và Long Sơn.</a:t>
            </a:r>
            <a:endParaRPr lang="vi-VN" sz="2800" b="0" i="0" dirty="0">
              <a:solidFill>
                <a:srgbClr val="03121A"/>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9244091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551" y="7034"/>
            <a:ext cx="5247249" cy="5784166"/>
          </a:xfrm>
          <a:prstGeom prst="rect">
            <a:avLst/>
          </a:prstGeom>
        </p:spPr>
      </p:pic>
      <p:pic>
        <p:nvPicPr>
          <p:cNvPr id="1026" name="Picture 2" descr="http://www.minhthanhtu.net/img/thieninhtu/tnt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1" y="776475"/>
            <a:ext cx="3886200" cy="605221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5282418" y="7034"/>
            <a:ext cx="3861582" cy="769441"/>
          </a:xfrm>
          <a:prstGeom prst="rect">
            <a:avLst/>
          </a:prstGeom>
        </p:spPr>
        <p:txBody>
          <a:bodyPr wrap="square">
            <a:spAutoFit/>
          </a:bodyPr>
          <a:lstStyle/>
          <a:p>
            <a:pPr algn="ctr"/>
            <a:r>
              <a:rPr lang="vi-VN" sz="2000" b="1" i="1" dirty="0">
                <a:solidFill>
                  <a:srgbClr val="000000"/>
                </a:solidFill>
                <a:latin typeface="+mj-lt"/>
              </a:rPr>
              <a:t>chùa Thiên Ninh </a:t>
            </a:r>
            <a:r>
              <a:rPr lang="vi-VN" sz="2000" b="1" i="1" dirty="0" smtClean="0">
                <a:solidFill>
                  <a:srgbClr val="000000"/>
                </a:solidFill>
                <a:latin typeface="+mj-lt"/>
              </a:rPr>
              <a:t>– </a:t>
            </a:r>
            <a:endParaRPr lang="en-US" sz="2000" b="1" i="1" dirty="0" smtClean="0">
              <a:solidFill>
                <a:srgbClr val="000000"/>
              </a:solidFill>
              <a:latin typeface="+mj-lt"/>
            </a:endParaRPr>
          </a:p>
          <a:p>
            <a:pPr algn="ctr"/>
            <a:r>
              <a:rPr lang="vi-VN" sz="2000" b="1" i="1" dirty="0" smtClean="0">
                <a:solidFill>
                  <a:srgbClr val="000000"/>
                </a:solidFill>
                <a:latin typeface="+mj-lt"/>
              </a:rPr>
              <a:t>Thường </a:t>
            </a:r>
            <a:r>
              <a:rPr lang="vi-VN" sz="2000" b="1" i="1" dirty="0">
                <a:solidFill>
                  <a:srgbClr val="000000"/>
                </a:solidFill>
                <a:latin typeface="+mj-lt"/>
              </a:rPr>
              <a:t>Châu - Trung Quốc</a:t>
            </a:r>
            <a:r>
              <a:rPr lang="vi-VN" sz="2400" b="1" i="1" dirty="0">
                <a:solidFill>
                  <a:srgbClr val="000000"/>
                </a:solidFill>
                <a:latin typeface="+mj-lt"/>
              </a:rPr>
              <a:t>:</a:t>
            </a:r>
            <a:endParaRPr lang="en-US" sz="2400" b="1" dirty="0">
              <a:latin typeface="+mj-lt"/>
            </a:endParaRPr>
          </a:p>
        </p:txBody>
      </p:sp>
      <p:sp>
        <p:nvSpPr>
          <p:cNvPr id="7" name="Rectangle 6"/>
          <p:cNvSpPr/>
          <p:nvPr/>
        </p:nvSpPr>
        <p:spPr>
          <a:xfrm>
            <a:off x="228600" y="5927823"/>
            <a:ext cx="4572000" cy="777777"/>
          </a:xfrm>
          <a:prstGeom prst="rect">
            <a:avLst/>
          </a:prstGeom>
        </p:spPr>
        <p:txBody>
          <a:bodyPr>
            <a:spAutoFit/>
          </a:bodyPr>
          <a:lstStyle/>
          <a:p>
            <a:pPr algn="ctr">
              <a:lnSpc>
                <a:spcPct val="115000"/>
              </a:lnSpc>
              <a:spcBef>
                <a:spcPts val="600"/>
              </a:spcBef>
              <a:spcAft>
                <a:spcPts val="1000"/>
              </a:spcAft>
            </a:pPr>
            <a:r>
              <a:rPr lang="en-US" sz="2000" b="1" dirty="0" err="1">
                <a:latin typeface="Times New Roman" panose="02020603050405020304" pitchFamily="18" charset="0"/>
                <a:ea typeface="Arial" panose="020B0604020202020204" pitchFamily="34" charset="0"/>
                <a:cs typeface="Times New Roman" panose="02020603050405020304" pitchFamily="18" charset="0"/>
              </a:rPr>
              <a:t>Vạn</a:t>
            </a:r>
            <a:r>
              <a:rPr lang="en-US" sz="2000" b="1" dirty="0">
                <a:latin typeface="Times New Roman" panose="02020603050405020304" pitchFamily="18" charset="0"/>
                <a:ea typeface="Arial" panose="020B0604020202020204" pitchFamily="34" charset="0"/>
                <a:cs typeface="Times New Roman" panose="02020603050405020304" pitchFamily="18" charset="0"/>
              </a:rPr>
              <a:t> </a:t>
            </a:r>
            <a:r>
              <a:rPr lang="en-US" sz="2000" b="1" dirty="0" err="1">
                <a:latin typeface="Times New Roman" panose="02020603050405020304" pitchFamily="18" charset="0"/>
                <a:ea typeface="Arial" panose="020B0604020202020204" pitchFamily="34" charset="0"/>
                <a:cs typeface="Times New Roman" panose="02020603050405020304" pitchFamily="18" charset="0"/>
              </a:rPr>
              <a:t>Lý</a:t>
            </a:r>
            <a:r>
              <a:rPr lang="en-US" sz="2000" b="1" dirty="0">
                <a:latin typeface="Times New Roman" panose="02020603050405020304" pitchFamily="18" charset="0"/>
                <a:ea typeface="Arial" panose="020B0604020202020204" pitchFamily="34" charset="0"/>
                <a:cs typeface="Times New Roman" panose="02020603050405020304" pitchFamily="18" charset="0"/>
              </a:rPr>
              <a:t> </a:t>
            </a:r>
            <a:r>
              <a:rPr lang="en-US" sz="2000" b="1" dirty="0" err="1">
                <a:latin typeface="Times New Roman" panose="02020603050405020304" pitchFamily="18" charset="0"/>
                <a:ea typeface="Arial" panose="020B0604020202020204" pitchFamily="34" charset="0"/>
                <a:cs typeface="Times New Roman" panose="02020603050405020304" pitchFamily="18" charset="0"/>
              </a:rPr>
              <a:t>Trường</a:t>
            </a:r>
            <a:r>
              <a:rPr lang="en-US" sz="2000" b="1" dirty="0">
                <a:latin typeface="Times New Roman" panose="02020603050405020304" pitchFamily="18" charset="0"/>
                <a:ea typeface="Arial" panose="020B0604020202020204" pitchFamily="34" charset="0"/>
                <a:cs typeface="Times New Roman" panose="02020603050405020304" pitchFamily="18" charset="0"/>
              </a:rPr>
              <a:t> </a:t>
            </a:r>
            <a:r>
              <a:rPr lang="en-US" sz="2000" b="1" dirty="0" err="1">
                <a:latin typeface="Times New Roman" panose="02020603050405020304" pitchFamily="18" charset="0"/>
                <a:ea typeface="Arial" panose="020B0604020202020204" pitchFamily="34" charset="0"/>
                <a:cs typeface="Times New Roman" panose="02020603050405020304" pitchFamily="18" charset="0"/>
              </a:rPr>
              <a:t>Thành</a:t>
            </a:r>
            <a:r>
              <a:rPr lang="en-US" sz="2000" b="1" dirty="0">
                <a:latin typeface="Times New Roman" panose="02020603050405020304" pitchFamily="18" charset="0"/>
                <a:ea typeface="Arial" panose="020B0604020202020204" pitchFamily="34" charset="0"/>
                <a:cs typeface="Times New Roman" panose="02020603050405020304" pitchFamily="18" charset="0"/>
              </a:rPr>
              <a:t> – </a:t>
            </a:r>
            <a:r>
              <a:rPr lang="en-US" sz="2000" b="1" dirty="0" err="1">
                <a:latin typeface="Times New Roman" panose="02020603050405020304" pitchFamily="18" charset="0"/>
                <a:ea typeface="Arial" panose="020B0604020202020204" pitchFamily="34" charset="0"/>
                <a:cs typeface="Times New Roman" panose="02020603050405020304" pitchFamily="18" charset="0"/>
              </a:rPr>
              <a:t>bức</a:t>
            </a:r>
            <a:r>
              <a:rPr lang="en-US" sz="2000" b="1" dirty="0">
                <a:latin typeface="Times New Roman" panose="02020603050405020304" pitchFamily="18" charset="0"/>
                <a:ea typeface="Arial" panose="020B0604020202020204" pitchFamily="34" charset="0"/>
                <a:cs typeface="Times New Roman" panose="02020603050405020304" pitchFamily="18" charset="0"/>
              </a:rPr>
              <a:t> </a:t>
            </a:r>
            <a:r>
              <a:rPr lang="en-US" sz="2000" b="1" dirty="0" err="1" smtClean="0">
                <a:latin typeface="Times New Roman" panose="02020603050405020304" pitchFamily="18" charset="0"/>
                <a:ea typeface="Arial" panose="020B0604020202020204" pitchFamily="34" charset="0"/>
                <a:cs typeface="Times New Roman" panose="02020603050405020304" pitchFamily="18" charset="0"/>
              </a:rPr>
              <a:t>thành</a:t>
            </a:r>
            <a:r>
              <a:rPr lang="en-US" sz="2000" b="1" dirty="0" smtClean="0">
                <a:latin typeface="Times New Roman" panose="02020603050405020304" pitchFamily="18" charset="0"/>
                <a:ea typeface="Arial" panose="020B0604020202020204" pitchFamily="34" charset="0"/>
                <a:cs typeface="Times New Roman" panose="02020603050405020304" pitchFamily="18" charset="0"/>
              </a:rPr>
              <a:t> </a:t>
            </a:r>
            <a:r>
              <a:rPr lang="en-US" sz="2000" b="1" dirty="0" err="1">
                <a:latin typeface="Times New Roman" panose="02020603050405020304" pitchFamily="18" charset="0"/>
                <a:ea typeface="Arial" panose="020B0604020202020204" pitchFamily="34" charset="0"/>
                <a:cs typeface="Times New Roman" panose="02020603050405020304" pitchFamily="18" charset="0"/>
              </a:rPr>
              <a:t>dài</a:t>
            </a:r>
            <a:r>
              <a:rPr lang="en-US" sz="2000" b="1" dirty="0">
                <a:latin typeface="Times New Roman" panose="02020603050405020304" pitchFamily="18" charset="0"/>
                <a:ea typeface="Arial" panose="020B0604020202020204" pitchFamily="34" charset="0"/>
                <a:cs typeface="Times New Roman" panose="02020603050405020304" pitchFamily="18" charset="0"/>
              </a:rPr>
              <a:t> </a:t>
            </a:r>
            <a:r>
              <a:rPr lang="en-US" sz="2000" b="1" dirty="0" err="1">
                <a:latin typeface="Times New Roman" panose="02020603050405020304" pitchFamily="18" charset="0"/>
                <a:ea typeface="Arial" panose="020B0604020202020204" pitchFamily="34" charset="0"/>
                <a:cs typeface="Times New Roman" panose="02020603050405020304" pitchFamily="18" charset="0"/>
              </a:rPr>
              <a:t>nhất</a:t>
            </a:r>
            <a:r>
              <a:rPr lang="en-US" sz="2000" b="1" dirty="0">
                <a:latin typeface="Times New Roman" panose="02020603050405020304" pitchFamily="18" charset="0"/>
                <a:ea typeface="Arial" panose="020B0604020202020204" pitchFamily="34" charset="0"/>
                <a:cs typeface="Times New Roman" panose="02020603050405020304" pitchFamily="18" charset="0"/>
              </a:rPr>
              <a:t> </a:t>
            </a:r>
            <a:r>
              <a:rPr lang="en-US" sz="2000" b="1" dirty="0" err="1">
                <a:latin typeface="Times New Roman" panose="02020603050405020304" pitchFamily="18" charset="0"/>
                <a:ea typeface="Arial" panose="020B0604020202020204" pitchFamily="34" charset="0"/>
                <a:cs typeface="Times New Roman" panose="02020603050405020304" pitchFamily="18" charset="0"/>
              </a:rPr>
              <a:t>thế</a:t>
            </a:r>
            <a:r>
              <a:rPr lang="en-US" sz="2000" b="1" dirty="0">
                <a:latin typeface="Times New Roman" panose="02020603050405020304" pitchFamily="18" charset="0"/>
                <a:ea typeface="Arial" panose="020B0604020202020204" pitchFamily="34" charset="0"/>
                <a:cs typeface="Times New Roman" panose="02020603050405020304" pitchFamily="18" charset="0"/>
              </a:rPr>
              <a:t> </a:t>
            </a:r>
            <a:r>
              <a:rPr lang="en-US" sz="2000" b="1" dirty="0" err="1">
                <a:latin typeface="Times New Roman" panose="02020603050405020304" pitchFamily="18" charset="0"/>
                <a:ea typeface="Arial" panose="020B0604020202020204" pitchFamily="34" charset="0"/>
                <a:cs typeface="Times New Roman" panose="02020603050405020304" pitchFamily="18" charset="0"/>
              </a:rPr>
              <a:t>giới</a:t>
            </a:r>
            <a:r>
              <a:rPr lang="en-US" sz="2000" b="1" dirty="0">
                <a:latin typeface="Times New Roman" panose="02020603050405020304" pitchFamily="18" charset="0"/>
                <a:ea typeface="Arial" panose="020B0604020202020204" pitchFamily="34" charset="0"/>
                <a:cs typeface="Times New Roman" panose="02020603050405020304" pitchFamily="18" charset="0"/>
              </a:rPr>
              <a:t>; </a:t>
            </a:r>
            <a:endParaRPr lang="en-US" sz="2000" b="1"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0100551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551" y="7034"/>
            <a:ext cx="5247249" cy="5174566"/>
          </a:xfrm>
          <a:prstGeom prst="rect">
            <a:avLst/>
          </a:prstGeom>
        </p:spPr>
      </p:pic>
      <p:sp>
        <p:nvSpPr>
          <p:cNvPr id="7" name="Rectangle 6"/>
          <p:cNvSpPr/>
          <p:nvPr/>
        </p:nvSpPr>
        <p:spPr>
          <a:xfrm>
            <a:off x="228600" y="5348845"/>
            <a:ext cx="4572000" cy="1051955"/>
          </a:xfrm>
          <a:prstGeom prst="rect">
            <a:avLst/>
          </a:prstGeom>
        </p:spPr>
        <p:txBody>
          <a:bodyPr>
            <a:spAutoFit/>
          </a:bodyPr>
          <a:lstStyle/>
          <a:p>
            <a:pPr algn="ctr">
              <a:lnSpc>
                <a:spcPct val="115000"/>
              </a:lnSpc>
              <a:spcBef>
                <a:spcPts val="600"/>
              </a:spcBef>
              <a:spcAft>
                <a:spcPts val="1000"/>
              </a:spcAft>
            </a:pPr>
            <a:r>
              <a:rPr lang="en-US" sz="2800" b="1" dirty="0" err="1">
                <a:latin typeface="Times New Roman" panose="02020603050405020304" pitchFamily="18" charset="0"/>
                <a:ea typeface="Arial" panose="020B0604020202020204" pitchFamily="34" charset="0"/>
                <a:cs typeface="Times New Roman" panose="02020603050405020304" pitchFamily="18" charset="0"/>
              </a:rPr>
              <a:t>Vạn</a:t>
            </a:r>
            <a:r>
              <a:rPr lang="en-US" sz="2800" b="1" dirty="0">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latin typeface="Times New Roman" panose="02020603050405020304" pitchFamily="18" charset="0"/>
                <a:ea typeface="Arial" panose="020B0604020202020204" pitchFamily="34" charset="0"/>
                <a:cs typeface="Times New Roman" panose="02020603050405020304" pitchFamily="18" charset="0"/>
              </a:rPr>
              <a:t>Lý</a:t>
            </a:r>
            <a:r>
              <a:rPr lang="en-US" sz="2800" b="1" dirty="0">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latin typeface="Times New Roman" panose="02020603050405020304" pitchFamily="18" charset="0"/>
                <a:ea typeface="Arial" panose="020B0604020202020204" pitchFamily="34" charset="0"/>
                <a:cs typeface="Times New Roman" panose="02020603050405020304" pitchFamily="18" charset="0"/>
              </a:rPr>
              <a:t>Trường</a:t>
            </a:r>
            <a:r>
              <a:rPr lang="en-US" sz="2800" b="1" dirty="0">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latin typeface="Times New Roman" panose="02020603050405020304" pitchFamily="18" charset="0"/>
                <a:ea typeface="Arial" panose="020B0604020202020204" pitchFamily="34" charset="0"/>
                <a:cs typeface="Times New Roman" panose="02020603050405020304" pitchFamily="18" charset="0"/>
              </a:rPr>
              <a:t>Thành</a:t>
            </a:r>
            <a:r>
              <a:rPr lang="en-US" sz="2800" b="1" dirty="0">
                <a:latin typeface="Times New Roman" panose="02020603050405020304" pitchFamily="18" charset="0"/>
                <a:ea typeface="Arial" panose="020B0604020202020204" pitchFamily="34" charset="0"/>
                <a:cs typeface="Times New Roman" panose="02020603050405020304" pitchFamily="18" charset="0"/>
              </a:rPr>
              <a:t> – </a:t>
            </a:r>
            <a:r>
              <a:rPr lang="en-US" sz="2800" b="1" dirty="0" err="1">
                <a:latin typeface="Times New Roman" panose="02020603050405020304" pitchFamily="18" charset="0"/>
                <a:ea typeface="Arial" panose="020B0604020202020204" pitchFamily="34" charset="0"/>
                <a:cs typeface="Times New Roman" panose="02020603050405020304" pitchFamily="18" charset="0"/>
              </a:rPr>
              <a:t>bức</a:t>
            </a:r>
            <a:r>
              <a:rPr lang="en-US" sz="2800" b="1" dirty="0">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latin typeface="Times New Roman" panose="02020603050405020304" pitchFamily="18" charset="0"/>
                <a:ea typeface="Arial" panose="020B0604020202020204" pitchFamily="34" charset="0"/>
                <a:cs typeface="Times New Roman" panose="02020603050405020304" pitchFamily="18" charset="0"/>
              </a:rPr>
              <a:t>thành</a:t>
            </a:r>
            <a:r>
              <a:rPr lang="en-US" sz="2800" b="1" dirty="0">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latin typeface="Times New Roman" panose="02020603050405020304" pitchFamily="18" charset="0"/>
                <a:ea typeface="Arial" panose="020B0604020202020204" pitchFamily="34" charset="0"/>
                <a:cs typeface="Times New Roman" panose="02020603050405020304" pitchFamily="18" charset="0"/>
              </a:rPr>
              <a:t>dài</a:t>
            </a:r>
            <a:r>
              <a:rPr lang="en-US" sz="2800" b="1" dirty="0">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latin typeface="Times New Roman" panose="02020603050405020304" pitchFamily="18" charset="0"/>
                <a:ea typeface="Arial" panose="020B0604020202020204" pitchFamily="34" charset="0"/>
                <a:cs typeface="Times New Roman" panose="02020603050405020304" pitchFamily="18" charset="0"/>
              </a:rPr>
              <a:t>nhất</a:t>
            </a:r>
            <a:r>
              <a:rPr lang="en-US" sz="2800" b="1" dirty="0">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latin typeface="Times New Roman" panose="02020603050405020304" pitchFamily="18" charset="0"/>
                <a:ea typeface="Arial" panose="020B0604020202020204" pitchFamily="34" charset="0"/>
                <a:cs typeface="Times New Roman" panose="02020603050405020304" pitchFamily="18" charset="0"/>
              </a:rPr>
              <a:t>thế</a:t>
            </a:r>
            <a:r>
              <a:rPr lang="en-US" sz="2800" b="1" dirty="0">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latin typeface="Times New Roman" panose="02020603050405020304" pitchFamily="18" charset="0"/>
                <a:ea typeface="Arial" panose="020B0604020202020204" pitchFamily="34" charset="0"/>
                <a:cs typeface="Times New Roman" panose="02020603050405020304" pitchFamily="18" charset="0"/>
              </a:rPr>
              <a:t>giới</a:t>
            </a:r>
            <a:r>
              <a:rPr lang="en-US" sz="2800" b="1" dirty="0">
                <a:latin typeface="Times New Roman" panose="02020603050405020304" pitchFamily="18" charset="0"/>
                <a:ea typeface="Arial" panose="020B0604020202020204" pitchFamily="34" charset="0"/>
                <a:cs typeface="Times New Roman" panose="02020603050405020304" pitchFamily="18" charset="0"/>
              </a:rPr>
              <a:t>; </a:t>
            </a:r>
            <a:endParaRPr lang="en-US" sz="2000" b="1" dirty="0">
              <a:latin typeface="Calibri" panose="020F0502020204030204" pitchFamily="34" charset="0"/>
              <a:ea typeface="Calibri" panose="020F0502020204030204" pitchFamily="34" charset="0"/>
              <a:cs typeface="Times New Roman" panose="02020603050405020304" pitchFamily="18" charset="0"/>
            </a:endParaRPr>
          </a:p>
        </p:txBody>
      </p:sp>
      <p:sp>
        <p:nvSpPr>
          <p:cNvPr id="8" name="Rectangle 7"/>
          <p:cNvSpPr/>
          <p:nvPr/>
        </p:nvSpPr>
        <p:spPr>
          <a:xfrm>
            <a:off x="5257800" y="304800"/>
            <a:ext cx="3810000" cy="5940088"/>
          </a:xfrm>
          <a:prstGeom prst="rect">
            <a:avLst/>
          </a:prstGeom>
        </p:spPr>
        <p:txBody>
          <a:bodyPr wrap="square">
            <a:spAutoFit/>
          </a:bodyPr>
          <a:lstStyle/>
          <a:p>
            <a:pPr algn="just"/>
            <a:r>
              <a:rPr lang="en-US" sz="2000" i="1" dirty="0" err="1" smtClean="0">
                <a:latin typeface="Times New Roman" panose="02020603050405020304" pitchFamily="18" charset="0"/>
                <a:cs typeface="Times New Roman" panose="02020603050405020304" pitchFamily="18" charset="0"/>
              </a:rPr>
              <a:t>Vạn</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Lý</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Trường</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Thành</a:t>
            </a:r>
            <a:r>
              <a:rPr lang="en-US" sz="2000" i="1" dirty="0" smtClean="0">
                <a:latin typeface="Times New Roman" panose="02020603050405020304" pitchFamily="18" charset="0"/>
                <a:cs typeface="Times New Roman" panose="02020603050405020304" pitchFamily="18" charset="0"/>
              </a:rPr>
              <a:t> (</a:t>
            </a:r>
            <a:r>
              <a:rPr lang="vi-VN" dirty="0" smtClean="0">
                <a:latin typeface="Times New Roman" panose="02020603050405020304" pitchFamily="18" charset="0"/>
                <a:cs typeface="Times New Roman" panose="02020603050405020304" pitchFamily="18" charset="0"/>
              </a:rPr>
              <a:t>Bức </a:t>
            </a:r>
            <a:r>
              <a:rPr lang="vi-VN" dirty="0">
                <a:latin typeface="Times New Roman" panose="02020603050405020304" pitchFamily="18" charset="0"/>
                <a:cs typeface="Times New Roman" panose="02020603050405020304" pitchFamily="18" charset="0"/>
              </a:rPr>
              <a:t>tường dài vạn (mười nghìn) </a:t>
            </a:r>
            <a:r>
              <a:rPr lang="vi-VN" dirty="0" smtClean="0">
                <a:latin typeface="Times New Roman" panose="02020603050405020304" pitchFamily="18" charset="0"/>
                <a:cs typeface="Times New Roman" panose="02020603050405020304" pitchFamily="18" charset="0"/>
              </a:rPr>
              <a:t>dặm), </a:t>
            </a:r>
            <a:r>
              <a:rPr lang="vi-VN" dirty="0">
                <a:latin typeface="Times New Roman" panose="02020603050405020304" pitchFamily="18" charset="0"/>
                <a:cs typeface="Times New Roman" panose="02020603050405020304" pitchFamily="18" charset="0"/>
              </a:rPr>
              <a:t>gọi tắt là </a:t>
            </a:r>
            <a:r>
              <a:rPr lang="vi-VN" b="1" dirty="0">
                <a:latin typeface="Times New Roman" panose="02020603050405020304" pitchFamily="18" charset="0"/>
                <a:cs typeface="Times New Roman" panose="02020603050405020304" pitchFamily="18" charset="0"/>
              </a:rPr>
              <a:t>Trường Thành</a:t>
            </a:r>
            <a:r>
              <a:rPr lang="vi-VN" dirty="0">
                <a:latin typeface="Times New Roman" panose="02020603050405020304" pitchFamily="18" charset="0"/>
                <a:cs typeface="Times New Roman" panose="02020603050405020304" pitchFamily="18" charset="0"/>
              </a:rPr>
              <a:t>, là tên gọi chung cho nhiều thành lũy kéo dài hàng ngàn cây số từ Đông sang Tây, được xây dựng bằng đất và đá từ thế kỷ 5 TCN cho tới thế kỷ 16, để bảo vệ Trung Hoa khỏi những cuộc tấn công của người Hung Nô, Mông Cổ, Đột Quyết, và những bộ tộc du mục khác đến từ những vùng hiện thuộc Mông Cổ và Mãn Châu. Một số đoạn tường thành được xây dựng từ thế kỷ thứ 5 TCN, sau đó được Hoàng đế đầu tiên của Trung Quốc là Tần Thủy Hoàng ra lệnh nối lại và xây thêm từ năm 220 TCN và 200 TCN và hiện chỉ còn sót lại ít di tích. Vạn Lý Trường Thành nổi tiếng được tham quan nhiều hiện nay được xây dưới thời nhà Minh (1368-1644).</a:t>
            </a:r>
            <a:endParaRPr lang="en-GB" sz="20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635322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19">
            <a:hlinkClick r:id="rId2" action="ppaction://hlinksldjump"/>
          </p:cNvPr>
          <p:cNvPicPr>
            <a:picLocks noChangeAspect="1"/>
          </p:cNvPicPr>
          <p:nvPr/>
        </p:nvPicPr>
        <p:blipFill>
          <a:blip r:embed="rId3">
            <a:extLst>
              <a:ext uri="{28A0092B-C50C-407E-A947-70E740481C1C}">
                <a14:useLocalDpi xmlns:a14="http://schemas.microsoft.com/office/drawing/2010/main" val="0"/>
              </a:ext>
            </a:extLst>
          </a:blip>
          <a:srcRect l="30891" t="1860" r="-1582" b="-1860"/>
          <a:stretch>
            <a:fillRect/>
          </a:stretch>
        </p:blipFill>
        <p:spPr bwMode="auto">
          <a:xfrm>
            <a:off x="2763839" y="1154114"/>
            <a:ext cx="4886325" cy="416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hlinkClick r:id="rId4" action="ppaction://hlinksldjump"/>
            <a:extLst>
              <a:ext uri="{FF2B5EF4-FFF2-40B4-BE49-F238E27FC236}">
                <a16:creationId xmlns:a16="http://schemas.microsoft.com/office/drawing/2014/main" id="{C0B1BFD9-7AB5-4651-887B-74DF201EC755}"/>
              </a:ext>
            </a:extLst>
          </p:cNvPr>
          <p:cNvSpPr/>
          <p:nvPr/>
        </p:nvSpPr>
        <p:spPr>
          <a:xfrm>
            <a:off x="2719388" y="1143000"/>
            <a:ext cx="2400300" cy="2057400"/>
          </a:xfrm>
          <a:prstGeom prst="rect">
            <a:avLst/>
          </a:prstGeom>
          <a:solidFill>
            <a:schemeClr val="accent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600" b="1" dirty="0">
                <a:latin typeface="Times New Roman" panose="02020603050405020304" pitchFamily="18" charset="0"/>
                <a:cs typeface="Times New Roman" panose="02020603050405020304" pitchFamily="18" charset="0"/>
              </a:rPr>
              <a:t>1</a:t>
            </a:r>
          </a:p>
        </p:txBody>
      </p:sp>
      <p:sp>
        <p:nvSpPr>
          <p:cNvPr id="3" name="Heart 2">
            <a:extLst>
              <a:ext uri="{FF2B5EF4-FFF2-40B4-BE49-F238E27FC236}">
                <a16:creationId xmlns:a16="http://schemas.microsoft.com/office/drawing/2014/main" id="{4CB54D1C-2C91-4FC3-BD13-B075C31636BF}"/>
              </a:ext>
            </a:extLst>
          </p:cNvPr>
          <p:cNvSpPr/>
          <p:nvPr/>
        </p:nvSpPr>
        <p:spPr>
          <a:xfrm>
            <a:off x="2763838" y="1239838"/>
            <a:ext cx="800100" cy="514350"/>
          </a:xfrm>
          <a:prstGeom prst="heart">
            <a:avLst/>
          </a:prstGeom>
          <a:solidFill>
            <a:srgbClr val="F200A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Rectangle 10">
            <a:hlinkClick r:id="rId5" action="ppaction://hlinksldjump"/>
            <a:extLst>
              <a:ext uri="{FF2B5EF4-FFF2-40B4-BE49-F238E27FC236}">
                <a16:creationId xmlns:a16="http://schemas.microsoft.com/office/drawing/2014/main" id="{D3B82978-0EE2-4E36-8E1C-E177CEBF514D}"/>
              </a:ext>
            </a:extLst>
          </p:cNvPr>
          <p:cNvSpPr/>
          <p:nvPr/>
        </p:nvSpPr>
        <p:spPr>
          <a:xfrm>
            <a:off x="5160963" y="3178175"/>
            <a:ext cx="2400300" cy="2057400"/>
          </a:xfrm>
          <a:prstGeom prst="rect">
            <a:avLst/>
          </a:prstGeom>
          <a:solidFill>
            <a:srgbClr val="00B0F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600" b="1" dirty="0">
                <a:latin typeface="Times New Roman" panose="02020603050405020304" pitchFamily="18" charset="0"/>
                <a:cs typeface="Times New Roman" panose="02020603050405020304" pitchFamily="18" charset="0"/>
              </a:rPr>
              <a:t>4</a:t>
            </a:r>
          </a:p>
        </p:txBody>
      </p:sp>
      <p:sp>
        <p:nvSpPr>
          <p:cNvPr id="12" name="Heart 11">
            <a:extLst>
              <a:ext uri="{FF2B5EF4-FFF2-40B4-BE49-F238E27FC236}">
                <a16:creationId xmlns:a16="http://schemas.microsoft.com/office/drawing/2014/main" id="{BE71579F-A72D-4715-BB01-6CE34F7FDFCA}"/>
              </a:ext>
            </a:extLst>
          </p:cNvPr>
          <p:cNvSpPr/>
          <p:nvPr/>
        </p:nvSpPr>
        <p:spPr>
          <a:xfrm>
            <a:off x="6670675" y="4678363"/>
            <a:ext cx="800100" cy="514350"/>
          </a:xfrm>
          <a:prstGeom prst="heart">
            <a:avLst/>
          </a:prstGeom>
          <a:solidFill>
            <a:srgbClr val="F200A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Rectangle 12">
            <a:hlinkClick r:id="rId6" action="ppaction://hlinksldjump"/>
            <a:extLst>
              <a:ext uri="{FF2B5EF4-FFF2-40B4-BE49-F238E27FC236}">
                <a16:creationId xmlns:a16="http://schemas.microsoft.com/office/drawing/2014/main" id="{3B6FA8DD-B3B2-4A2D-9179-0D749F5943D8}"/>
              </a:ext>
            </a:extLst>
          </p:cNvPr>
          <p:cNvSpPr/>
          <p:nvPr/>
        </p:nvSpPr>
        <p:spPr>
          <a:xfrm>
            <a:off x="2752725" y="3146425"/>
            <a:ext cx="2400300" cy="2057400"/>
          </a:xfrm>
          <a:prstGeom prst="rect">
            <a:avLst/>
          </a:prstGeom>
          <a:solidFill>
            <a:srgbClr val="FF66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600" b="1" dirty="0">
                <a:latin typeface="Times New Roman" panose="02020603050405020304" pitchFamily="18" charset="0"/>
                <a:cs typeface="Times New Roman" panose="02020603050405020304" pitchFamily="18" charset="0"/>
              </a:rPr>
              <a:t>3</a:t>
            </a:r>
          </a:p>
        </p:txBody>
      </p:sp>
      <p:sp>
        <p:nvSpPr>
          <p:cNvPr id="14" name="Heart 13">
            <a:extLst>
              <a:ext uri="{FF2B5EF4-FFF2-40B4-BE49-F238E27FC236}">
                <a16:creationId xmlns:a16="http://schemas.microsoft.com/office/drawing/2014/main" id="{F53F028D-2403-4C42-BC25-3A16ED4F32A4}"/>
              </a:ext>
            </a:extLst>
          </p:cNvPr>
          <p:cNvSpPr/>
          <p:nvPr/>
        </p:nvSpPr>
        <p:spPr>
          <a:xfrm>
            <a:off x="2857500" y="4610100"/>
            <a:ext cx="800100" cy="514350"/>
          </a:xfrm>
          <a:prstGeom prst="heart">
            <a:avLst/>
          </a:prstGeom>
          <a:solidFill>
            <a:srgbClr val="F200A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Rectangle 14">
            <a:hlinkClick r:id="rId7" action="ppaction://hlinksldjump"/>
            <a:extLst>
              <a:ext uri="{FF2B5EF4-FFF2-40B4-BE49-F238E27FC236}">
                <a16:creationId xmlns:a16="http://schemas.microsoft.com/office/drawing/2014/main" id="{3D032D8F-38DA-4BE6-BD02-B7C232EAD886}"/>
              </a:ext>
            </a:extLst>
          </p:cNvPr>
          <p:cNvSpPr/>
          <p:nvPr/>
        </p:nvSpPr>
        <p:spPr>
          <a:xfrm>
            <a:off x="5143500" y="1143000"/>
            <a:ext cx="2400300" cy="2057400"/>
          </a:xfrm>
          <a:prstGeom prst="rect">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600" b="1" dirty="0">
                <a:latin typeface="Times New Roman" panose="02020603050405020304" pitchFamily="18" charset="0"/>
                <a:cs typeface="Times New Roman" panose="02020603050405020304" pitchFamily="18" charset="0"/>
              </a:rPr>
              <a:t>2</a:t>
            </a:r>
          </a:p>
        </p:txBody>
      </p:sp>
      <p:sp>
        <p:nvSpPr>
          <p:cNvPr id="16" name="Heart 15">
            <a:extLst>
              <a:ext uri="{FF2B5EF4-FFF2-40B4-BE49-F238E27FC236}">
                <a16:creationId xmlns:a16="http://schemas.microsoft.com/office/drawing/2014/main" id="{2D17C701-9AFD-4ED8-BA6A-460C5B0ADFDD}"/>
              </a:ext>
            </a:extLst>
          </p:cNvPr>
          <p:cNvSpPr/>
          <p:nvPr/>
        </p:nvSpPr>
        <p:spPr>
          <a:xfrm>
            <a:off x="6659563" y="1239838"/>
            <a:ext cx="800100" cy="514350"/>
          </a:xfrm>
          <a:prstGeom prst="heart">
            <a:avLst/>
          </a:prstGeom>
          <a:solidFill>
            <a:srgbClr val="F200A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Rectangle 16">
            <a:extLst>
              <a:ext uri="{FF2B5EF4-FFF2-40B4-BE49-F238E27FC236}">
                <a16:creationId xmlns:a16="http://schemas.microsoft.com/office/drawing/2014/main" id="{9A4C8628-EC41-4207-AF47-A48B4C20F357}"/>
              </a:ext>
            </a:extLst>
          </p:cNvPr>
          <p:cNvSpPr/>
          <p:nvPr/>
        </p:nvSpPr>
        <p:spPr>
          <a:xfrm>
            <a:off x="4030664" y="2347913"/>
            <a:ext cx="1978025" cy="1409700"/>
          </a:xfrm>
          <a:prstGeom prst="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600" b="1" dirty="0">
                <a:latin typeface="Times New Roman" panose="02020603050405020304" pitchFamily="18" charset="0"/>
                <a:cs typeface="Times New Roman" panose="02020603050405020304" pitchFamily="18" charset="0"/>
              </a:rPr>
              <a:t>5</a:t>
            </a:r>
          </a:p>
        </p:txBody>
      </p:sp>
      <p:sp>
        <p:nvSpPr>
          <p:cNvPr id="18" name="Heart 17">
            <a:extLst>
              <a:ext uri="{FF2B5EF4-FFF2-40B4-BE49-F238E27FC236}">
                <a16:creationId xmlns:a16="http://schemas.microsoft.com/office/drawing/2014/main" id="{827E6B8F-8F4A-485E-BDD5-1BA44847DBD4}"/>
              </a:ext>
            </a:extLst>
          </p:cNvPr>
          <p:cNvSpPr/>
          <p:nvPr/>
        </p:nvSpPr>
        <p:spPr>
          <a:xfrm>
            <a:off x="4122738" y="2413001"/>
            <a:ext cx="658812" cy="352425"/>
          </a:xfrm>
          <a:prstGeom prst="heart">
            <a:avLst/>
          </a:prstGeom>
          <a:solidFill>
            <a:srgbClr val="F200A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 name="Rectangle 20">
            <a:extLst>
              <a:ext uri="{FF2B5EF4-FFF2-40B4-BE49-F238E27FC236}">
                <a16:creationId xmlns:a16="http://schemas.microsoft.com/office/drawing/2014/main" id="{42864F01-B29C-4AA1-BFB1-E7504686A1DF}"/>
              </a:ext>
            </a:extLst>
          </p:cNvPr>
          <p:cNvSpPr/>
          <p:nvPr/>
        </p:nvSpPr>
        <p:spPr>
          <a:xfrm>
            <a:off x="1143005" y="857250"/>
            <a:ext cx="2514599" cy="415498"/>
          </a:xfrm>
          <a:prstGeom prst="rect">
            <a:avLst/>
          </a:prstGeom>
          <a:solidFill>
            <a:srgbClr val="FF0000"/>
          </a:solidFill>
        </p:spPr>
        <p:txBody>
          <a:bodyPr>
            <a:spAutoFit/>
          </a:bodyPr>
          <a:lstStyle/>
          <a:p>
            <a:pPr algn="ctr">
              <a:defRPr/>
            </a:pPr>
            <a:r>
              <a:rPr lang="en-US" sz="2100" b="1" dirty="0">
                <a:ln w="6600">
                  <a:solidFill>
                    <a:schemeClr val="accent2"/>
                  </a:solidFill>
                  <a:prstDash val="solid"/>
                </a:ln>
                <a:solidFill>
                  <a:srgbClr val="FFFFFF"/>
                </a:solidFill>
                <a:effectLst>
                  <a:outerShdw dist="38100" dir="2700000" algn="tl" rotWithShape="0">
                    <a:schemeClr val="accent2"/>
                  </a:outerShdw>
                </a:effectLst>
              </a:rPr>
              <a:t>Ô CỬA BÍ MẬT</a:t>
            </a:r>
          </a:p>
        </p:txBody>
      </p:sp>
    </p:spTree>
    <p:extLst>
      <p:ext uri="{BB962C8B-B14F-4D97-AF65-F5344CB8AC3E}">
        <p14:creationId xmlns:p14="http://schemas.microsoft.com/office/powerpoint/2010/main" val="125369123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emph" presetSubtype="2" fill="hold" nodeType="clickEffect">
                                  <p:stCondLst>
                                    <p:cond delay="0"/>
                                  </p:stCondLst>
                                  <p:childTnLst>
                                    <p:animClr clrSpc="rgb" dir="cw">
                                      <p:cBhvr>
                                        <p:cTn id="6" dur="1000" fill="hold"/>
                                        <p:tgtEl>
                                          <p:spTgt spid="2"/>
                                        </p:tgtEl>
                                        <p:attrNameLst>
                                          <p:attrName>fillcolor</p:attrName>
                                        </p:attrNameLst>
                                      </p:cBhvr>
                                      <p:to>
                                        <a:srgbClr val="000000"/>
                                      </p:to>
                                    </p:animClr>
                                    <p:set>
                                      <p:cBhvr>
                                        <p:cTn id="7" dur="1000" fill="hold"/>
                                        <p:tgtEl>
                                          <p:spTgt spid="2"/>
                                        </p:tgtEl>
                                        <p:attrNameLst>
                                          <p:attrName>fill.type</p:attrName>
                                        </p:attrNameLst>
                                      </p:cBhvr>
                                      <p:to>
                                        <p:strVal val="solid"/>
                                      </p:to>
                                    </p:set>
                                    <p:set>
                                      <p:cBhvr>
                                        <p:cTn id="8" dur="1000" fill="hold"/>
                                        <p:tgtEl>
                                          <p:spTgt spid="2"/>
                                        </p:tgtEl>
                                        <p:attrNameLst>
                                          <p:attrName>fill.on</p:attrName>
                                        </p:attrNameLst>
                                      </p:cBhvr>
                                      <p:to>
                                        <p:strVal val="true"/>
                                      </p:to>
                                    </p:set>
                                  </p:childTnLst>
                                </p:cTn>
                              </p:par>
                              <p:par>
                                <p:cTn id="9" presetID="10"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nextCondLst>
                <p:cond evt="onClick" delay="0">
                  <p:tgtEl>
                    <p:spTgt spid="2"/>
                  </p:tgtEl>
                </p:cond>
              </p:nextCondLst>
            </p:seq>
            <p:seq concurrent="1" nextAc="seek">
              <p:cTn id="12" restart="whenNotActive" fill="hold" evtFilter="cancelBubble" nodeType="interactiveSeq">
                <p:stCondLst>
                  <p:cond evt="onClick" delay="0">
                    <p:tgtEl>
                      <p:spTgt spid="3"/>
                    </p:tgtEl>
                  </p:cond>
                </p:stCondLst>
                <p:endSync evt="end" delay="0">
                  <p:rtn val="all"/>
                </p:endSync>
                <p:childTnLst>
                  <p:par>
                    <p:cTn id="13" fill="hold" nodeType="clickPar">
                      <p:stCondLst>
                        <p:cond delay="0"/>
                      </p:stCondLst>
                      <p:childTnLst>
                        <p:par>
                          <p:cTn id="14" fill="hold" nodeType="withGroup">
                            <p:stCondLst>
                              <p:cond delay="0"/>
                            </p:stCondLst>
                            <p:childTnLst>
                              <p:par>
                                <p:cTn id="15" presetID="10" presetClass="exit" presetSubtype="0" fill="hold" nodeType="clickEffect">
                                  <p:stCondLst>
                                    <p:cond delay="0"/>
                                  </p:stCondLst>
                                  <p:childTnLst>
                                    <p:animEffect transition="out" filter="fade">
                                      <p:cBhvr>
                                        <p:cTn id="16" dur="500"/>
                                        <p:tgtEl>
                                          <p:spTgt spid="3"/>
                                        </p:tgtEl>
                                      </p:cBhvr>
                                    </p:animEffect>
                                    <p:set>
                                      <p:cBhvr>
                                        <p:cTn id="17" dur="1" fill="hold">
                                          <p:stCondLst>
                                            <p:cond delay="499"/>
                                          </p:stCondLst>
                                        </p:cTn>
                                        <p:tgtEl>
                                          <p:spTgt spid="3"/>
                                        </p:tgtEl>
                                        <p:attrNameLst>
                                          <p:attrName>style.visibility</p:attrName>
                                        </p:attrNameLst>
                                      </p:cBhvr>
                                      <p:to>
                                        <p:strVal val="hidden"/>
                                      </p:to>
                                    </p:set>
                                  </p:childTnLst>
                                </p:cTn>
                              </p:par>
                              <p:par>
                                <p:cTn id="18" presetID="23" presetClass="exit" presetSubtype="32" fill="hold" grpId="0" nodeType="withEffect">
                                  <p:stCondLst>
                                    <p:cond delay="0"/>
                                  </p:stCondLst>
                                  <p:childTnLst>
                                    <p:anim calcmode="lin" valueType="num">
                                      <p:cBhvr>
                                        <p:cTn id="19" dur="500"/>
                                        <p:tgtEl>
                                          <p:spTgt spid="2"/>
                                        </p:tgtEl>
                                        <p:attrNameLst>
                                          <p:attrName>ppt_w</p:attrName>
                                        </p:attrNameLst>
                                      </p:cBhvr>
                                      <p:tavLst>
                                        <p:tav tm="0">
                                          <p:val>
                                            <p:strVal val="ppt_w"/>
                                          </p:val>
                                        </p:tav>
                                        <p:tav tm="100000">
                                          <p:val>
                                            <p:fltVal val="0"/>
                                          </p:val>
                                        </p:tav>
                                      </p:tavLst>
                                    </p:anim>
                                    <p:anim calcmode="lin" valueType="num">
                                      <p:cBhvr>
                                        <p:cTn id="20" dur="500"/>
                                        <p:tgtEl>
                                          <p:spTgt spid="2"/>
                                        </p:tgtEl>
                                        <p:attrNameLst>
                                          <p:attrName>ppt_h</p:attrName>
                                        </p:attrNameLst>
                                      </p:cBhvr>
                                      <p:tavLst>
                                        <p:tav tm="0">
                                          <p:val>
                                            <p:strVal val="ppt_h"/>
                                          </p:val>
                                        </p:tav>
                                        <p:tav tm="100000">
                                          <p:val>
                                            <p:fltVal val="0"/>
                                          </p:val>
                                        </p:tav>
                                      </p:tavLst>
                                    </p:anim>
                                    <p:set>
                                      <p:cBhvr>
                                        <p:cTn id="21" dur="1" fill="hold">
                                          <p:stCondLst>
                                            <p:cond delay="4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22" restart="whenNotActive" fill="hold" evtFilter="cancelBubble" nodeType="interactiveSeq">
                <p:stCondLst>
                  <p:cond evt="onClick" delay="0">
                    <p:tgtEl>
                      <p:spTgt spid="11"/>
                    </p:tgtEl>
                  </p:cond>
                </p:stCondLst>
                <p:endSync evt="end" delay="0">
                  <p:rtn val="all"/>
                </p:endSync>
                <p:childTnLst>
                  <p:par>
                    <p:cTn id="23" fill="hold" nodeType="clickPar">
                      <p:stCondLst>
                        <p:cond delay="0"/>
                      </p:stCondLst>
                      <p:childTnLst>
                        <p:par>
                          <p:cTn id="24" fill="hold" nodeType="withGroup">
                            <p:stCondLst>
                              <p:cond delay="0"/>
                            </p:stCondLst>
                            <p:childTnLst>
                              <p:par>
                                <p:cTn id="25" presetID="1" presetClass="emph" presetSubtype="2" fill="hold" nodeType="clickEffect">
                                  <p:stCondLst>
                                    <p:cond delay="0"/>
                                  </p:stCondLst>
                                  <p:childTnLst>
                                    <p:animClr clrSpc="rgb" dir="cw">
                                      <p:cBhvr>
                                        <p:cTn id="26" dur="1000" fill="hold"/>
                                        <p:tgtEl>
                                          <p:spTgt spid="11"/>
                                        </p:tgtEl>
                                        <p:attrNameLst>
                                          <p:attrName>fillcolor</p:attrName>
                                        </p:attrNameLst>
                                      </p:cBhvr>
                                      <p:to>
                                        <a:srgbClr val="000000"/>
                                      </p:to>
                                    </p:animClr>
                                    <p:set>
                                      <p:cBhvr>
                                        <p:cTn id="27" dur="1000" fill="hold"/>
                                        <p:tgtEl>
                                          <p:spTgt spid="11"/>
                                        </p:tgtEl>
                                        <p:attrNameLst>
                                          <p:attrName>fill.type</p:attrName>
                                        </p:attrNameLst>
                                      </p:cBhvr>
                                      <p:to>
                                        <p:strVal val="solid"/>
                                      </p:to>
                                    </p:set>
                                    <p:set>
                                      <p:cBhvr>
                                        <p:cTn id="28" dur="1000" fill="hold"/>
                                        <p:tgtEl>
                                          <p:spTgt spid="11"/>
                                        </p:tgtEl>
                                        <p:attrNameLst>
                                          <p:attrName>fill.on</p:attrName>
                                        </p:attrNameLst>
                                      </p:cBhvr>
                                      <p:to>
                                        <p:strVal val="true"/>
                                      </p:to>
                                    </p:set>
                                  </p:childTnLst>
                                </p:cTn>
                              </p:par>
                              <p:par>
                                <p:cTn id="29" presetID="10"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childTnLst>
                          </p:cTn>
                        </p:par>
                      </p:childTnLst>
                    </p:cTn>
                  </p:par>
                </p:childTnLst>
              </p:cTn>
              <p:nextCondLst>
                <p:cond evt="onClick" delay="0">
                  <p:tgtEl>
                    <p:spTgt spid="11"/>
                  </p:tgtEl>
                </p:cond>
              </p:nextCondLst>
            </p:seq>
            <p:seq concurrent="1" nextAc="seek">
              <p:cTn id="32" restart="whenNotActive" fill="hold" evtFilter="cancelBubble" nodeType="interactiveSeq">
                <p:stCondLst>
                  <p:cond evt="onClick" delay="0">
                    <p:tgtEl>
                      <p:spTgt spid="12"/>
                    </p:tgtEl>
                  </p:cond>
                </p:stCondLst>
                <p:endSync evt="end" delay="0">
                  <p:rtn val="all"/>
                </p:endSync>
                <p:childTnLst>
                  <p:par>
                    <p:cTn id="33" fill="hold" nodeType="clickPar">
                      <p:stCondLst>
                        <p:cond delay="0"/>
                      </p:stCondLst>
                      <p:childTnLst>
                        <p:par>
                          <p:cTn id="34" fill="hold" nodeType="withGroup">
                            <p:stCondLst>
                              <p:cond delay="0"/>
                            </p:stCondLst>
                            <p:childTnLst>
                              <p:par>
                                <p:cTn id="35" presetID="10" presetClass="exit" presetSubtype="0" fill="hold" nodeType="clickEffect">
                                  <p:stCondLst>
                                    <p:cond delay="0"/>
                                  </p:stCondLst>
                                  <p:childTnLst>
                                    <p:animEffect transition="out" filter="fade">
                                      <p:cBhvr>
                                        <p:cTn id="36" dur="500"/>
                                        <p:tgtEl>
                                          <p:spTgt spid="12"/>
                                        </p:tgtEl>
                                      </p:cBhvr>
                                    </p:animEffect>
                                    <p:set>
                                      <p:cBhvr>
                                        <p:cTn id="37" dur="1" fill="hold">
                                          <p:stCondLst>
                                            <p:cond delay="499"/>
                                          </p:stCondLst>
                                        </p:cTn>
                                        <p:tgtEl>
                                          <p:spTgt spid="12"/>
                                        </p:tgtEl>
                                        <p:attrNameLst>
                                          <p:attrName>style.visibility</p:attrName>
                                        </p:attrNameLst>
                                      </p:cBhvr>
                                      <p:to>
                                        <p:strVal val="hidden"/>
                                      </p:to>
                                    </p:set>
                                  </p:childTnLst>
                                </p:cTn>
                              </p:par>
                              <p:par>
                                <p:cTn id="38" presetID="23" presetClass="exit" presetSubtype="32" fill="hold" grpId="0" nodeType="withEffect">
                                  <p:stCondLst>
                                    <p:cond delay="0"/>
                                  </p:stCondLst>
                                  <p:childTnLst>
                                    <p:anim calcmode="lin" valueType="num">
                                      <p:cBhvr>
                                        <p:cTn id="39" dur="500"/>
                                        <p:tgtEl>
                                          <p:spTgt spid="11"/>
                                        </p:tgtEl>
                                        <p:attrNameLst>
                                          <p:attrName>ppt_w</p:attrName>
                                        </p:attrNameLst>
                                      </p:cBhvr>
                                      <p:tavLst>
                                        <p:tav tm="0">
                                          <p:val>
                                            <p:strVal val="ppt_w"/>
                                          </p:val>
                                        </p:tav>
                                        <p:tav tm="100000">
                                          <p:val>
                                            <p:fltVal val="0"/>
                                          </p:val>
                                        </p:tav>
                                      </p:tavLst>
                                    </p:anim>
                                    <p:anim calcmode="lin" valueType="num">
                                      <p:cBhvr>
                                        <p:cTn id="40" dur="500"/>
                                        <p:tgtEl>
                                          <p:spTgt spid="11"/>
                                        </p:tgtEl>
                                        <p:attrNameLst>
                                          <p:attrName>ppt_h</p:attrName>
                                        </p:attrNameLst>
                                      </p:cBhvr>
                                      <p:tavLst>
                                        <p:tav tm="0">
                                          <p:val>
                                            <p:strVal val="ppt_h"/>
                                          </p:val>
                                        </p:tav>
                                        <p:tav tm="100000">
                                          <p:val>
                                            <p:fltVal val="0"/>
                                          </p:val>
                                        </p:tav>
                                      </p:tavLst>
                                    </p:anim>
                                    <p:set>
                                      <p:cBhvr>
                                        <p:cTn id="41"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42" restart="whenNotActive" fill="hold" evtFilter="cancelBubble" nodeType="interactiveSeq">
                <p:stCondLst>
                  <p:cond evt="onClick" delay="0">
                    <p:tgtEl>
                      <p:spTgt spid="13"/>
                    </p:tgtEl>
                  </p:cond>
                </p:stCondLst>
                <p:endSync evt="end" delay="0">
                  <p:rtn val="all"/>
                </p:endSync>
                <p:childTnLst>
                  <p:par>
                    <p:cTn id="43" fill="hold" nodeType="clickPar">
                      <p:stCondLst>
                        <p:cond delay="0"/>
                      </p:stCondLst>
                      <p:childTnLst>
                        <p:par>
                          <p:cTn id="44" fill="hold" nodeType="withGroup">
                            <p:stCondLst>
                              <p:cond delay="0"/>
                            </p:stCondLst>
                            <p:childTnLst>
                              <p:par>
                                <p:cTn id="45" presetID="1" presetClass="emph" presetSubtype="2" fill="hold" nodeType="clickEffect">
                                  <p:stCondLst>
                                    <p:cond delay="0"/>
                                  </p:stCondLst>
                                  <p:childTnLst>
                                    <p:animClr clrSpc="rgb" dir="cw">
                                      <p:cBhvr>
                                        <p:cTn id="46" dur="1000" fill="hold"/>
                                        <p:tgtEl>
                                          <p:spTgt spid="13"/>
                                        </p:tgtEl>
                                        <p:attrNameLst>
                                          <p:attrName>fillcolor</p:attrName>
                                        </p:attrNameLst>
                                      </p:cBhvr>
                                      <p:to>
                                        <a:srgbClr val="000000"/>
                                      </p:to>
                                    </p:animClr>
                                    <p:set>
                                      <p:cBhvr>
                                        <p:cTn id="47" dur="1000" fill="hold"/>
                                        <p:tgtEl>
                                          <p:spTgt spid="13"/>
                                        </p:tgtEl>
                                        <p:attrNameLst>
                                          <p:attrName>fill.type</p:attrName>
                                        </p:attrNameLst>
                                      </p:cBhvr>
                                      <p:to>
                                        <p:strVal val="solid"/>
                                      </p:to>
                                    </p:set>
                                    <p:set>
                                      <p:cBhvr>
                                        <p:cTn id="48" dur="1000" fill="hold"/>
                                        <p:tgtEl>
                                          <p:spTgt spid="13"/>
                                        </p:tgtEl>
                                        <p:attrNameLst>
                                          <p:attrName>fill.on</p:attrName>
                                        </p:attrNameLst>
                                      </p:cBhvr>
                                      <p:to>
                                        <p:strVal val="true"/>
                                      </p:to>
                                    </p:set>
                                  </p:childTnLst>
                                </p:cTn>
                              </p:par>
                              <p:par>
                                <p:cTn id="49" presetID="10" presetClass="entr" presetSubtype="0" fill="hold" nodeType="with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fade">
                                      <p:cBhvr>
                                        <p:cTn id="51" dur="500"/>
                                        <p:tgtEl>
                                          <p:spTgt spid="14"/>
                                        </p:tgtEl>
                                      </p:cBhvr>
                                    </p:animEffect>
                                  </p:childTnLst>
                                </p:cTn>
                              </p:par>
                            </p:childTnLst>
                          </p:cTn>
                        </p:par>
                      </p:childTnLst>
                    </p:cTn>
                  </p:par>
                </p:childTnLst>
              </p:cTn>
              <p:nextCondLst>
                <p:cond evt="onClick" delay="0">
                  <p:tgtEl>
                    <p:spTgt spid="13"/>
                  </p:tgtEl>
                </p:cond>
              </p:nextCondLst>
            </p:seq>
            <p:seq concurrent="1" nextAc="seek">
              <p:cTn id="52" restart="whenNotActive" fill="hold" evtFilter="cancelBubble" nodeType="interactiveSeq">
                <p:stCondLst>
                  <p:cond evt="onClick" delay="0">
                    <p:tgtEl>
                      <p:spTgt spid="14"/>
                    </p:tgtEl>
                  </p:cond>
                </p:stCondLst>
                <p:endSync evt="end" delay="0">
                  <p:rtn val="all"/>
                </p:endSync>
                <p:childTnLst>
                  <p:par>
                    <p:cTn id="53" fill="hold" nodeType="clickPar">
                      <p:stCondLst>
                        <p:cond delay="0"/>
                      </p:stCondLst>
                      <p:childTnLst>
                        <p:par>
                          <p:cTn id="54" fill="hold" nodeType="withGroup">
                            <p:stCondLst>
                              <p:cond delay="0"/>
                            </p:stCondLst>
                            <p:childTnLst>
                              <p:par>
                                <p:cTn id="55" presetID="10" presetClass="exit" presetSubtype="0" fill="hold" nodeType="clickEffect">
                                  <p:stCondLst>
                                    <p:cond delay="0"/>
                                  </p:stCondLst>
                                  <p:childTnLst>
                                    <p:animEffect transition="out" filter="fade">
                                      <p:cBhvr>
                                        <p:cTn id="56" dur="500"/>
                                        <p:tgtEl>
                                          <p:spTgt spid="14"/>
                                        </p:tgtEl>
                                      </p:cBhvr>
                                    </p:animEffect>
                                    <p:set>
                                      <p:cBhvr>
                                        <p:cTn id="57" dur="1" fill="hold">
                                          <p:stCondLst>
                                            <p:cond delay="499"/>
                                          </p:stCondLst>
                                        </p:cTn>
                                        <p:tgtEl>
                                          <p:spTgt spid="14"/>
                                        </p:tgtEl>
                                        <p:attrNameLst>
                                          <p:attrName>style.visibility</p:attrName>
                                        </p:attrNameLst>
                                      </p:cBhvr>
                                      <p:to>
                                        <p:strVal val="hidden"/>
                                      </p:to>
                                    </p:set>
                                  </p:childTnLst>
                                </p:cTn>
                              </p:par>
                              <p:par>
                                <p:cTn id="58" presetID="23" presetClass="exit" presetSubtype="32" fill="hold" grpId="0" nodeType="withEffect">
                                  <p:stCondLst>
                                    <p:cond delay="0"/>
                                  </p:stCondLst>
                                  <p:childTnLst>
                                    <p:anim calcmode="lin" valueType="num">
                                      <p:cBhvr>
                                        <p:cTn id="59" dur="500"/>
                                        <p:tgtEl>
                                          <p:spTgt spid="13"/>
                                        </p:tgtEl>
                                        <p:attrNameLst>
                                          <p:attrName>ppt_w</p:attrName>
                                        </p:attrNameLst>
                                      </p:cBhvr>
                                      <p:tavLst>
                                        <p:tav tm="0">
                                          <p:val>
                                            <p:strVal val="ppt_w"/>
                                          </p:val>
                                        </p:tav>
                                        <p:tav tm="100000">
                                          <p:val>
                                            <p:fltVal val="0"/>
                                          </p:val>
                                        </p:tav>
                                      </p:tavLst>
                                    </p:anim>
                                    <p:anim calcmode="lin" valueType="num">
                                      <p:cBhvr>
                                        <p:cTn id="60" dur="500"/>
                                        <p:tgtEl>
                                          <p:spTgt spid="13"/>
                                        </p:tgtEl>
                                        <p:attrNameLst>
                                          <p:attrName>ppt_h</p:attrName>
                                        </p:attrNameLst>
                                      </p:cBhvr>
                                      <p:tavLst>
                                        <p:tav tm="0">
                                          <p:val>
                                            <p:strVal val="ppt_h"/>
                                          </p:val>
                                        </p:tav>
                                        <p:tav tm="100000">
                                          <p:val>
                                            <p:fltVal val="0"/>
                                          </p:val>
                                        </p:tav>
                                      </p:tavLst>
                                    </p:anim>
                                    <p:set>
                                      <p:cBhvr>
                                        <p:cTn id="61"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62" restart="whenNotActive" fill="hold" evtFilter="cancelBubble" nodeType="interactiveSeq">
                <p:stCondLst>
                  <p:cond evt="onClick" delay="0">
                    <p:tgtEl>
                      <p:spTgt spid="15"/>
                    </p:tgtEl>
                  </p:cond>
                </p:stCondLst>
                <p:endSync evt="end" delay="0">
                  <p:rtn val="all"/>
                </p:endSync>
                <p:childTnLst>
                  <p:par>
                    <p:cTn id="63" fill="hold" nodeType="clickPar">
                      <p:stCondLst>
                        <p:cond delay="0"/>
                      </p:stCondLst>
                      <p:childTnLst>
                        <p:par>
                          <p:cTn id="64" fill="hold" nodeType="withGroup">
                            <p:stCondLst>
                              <p:cond delay="0"/>
                            </p:stCondLst>
                            <p:childTnLst>
                              <p:par>
                                <p:cTn id="65" presetID="1" presetClass="emph" presetSubtype="2" fill="hold" nodeType="clickEffect">
                                  <p:stCondLst>
                                    <p:cond delay="0"/>
                                  </p:stCondLst>
                                  <p:childTnLst>
                                    <p:animClr clrSpc="rgb" dir="cw">
                                      <p:cBhvr>
                                        <p:cTn id="66" dur="1000" fill="hold"/>
                                        <p:tgtEl>
                                          <p:spTgt spid="15"/>
                                        </p:tgtEl>
                                        <p:attrNameLst>
                                          <p:attrName>fillcolor</p:attrName>
                                        </p:attrNameLst>
                                      </p:cBhvr>
                                      <p:to>
                                        <a:srgbClr val="000000"/>
                                      </p:to>
                                    </p:animClr>
                                    <p:set>
                                      <p:cBhvr>
                                        <p:cTn id="67" dur="1000" fill="hold"/>
                                        <p:tgtEl>
                                          <p:spTgt spid="15"/>
                                        </p:tgtEl>
                                        <p:attrNameLst>
                                          <p:attrName>fill.type</p:attrName>
                                        </p:attrNameLst>
                                      </p:cBhvr>
                                      <p:to>
                                        <p:strVal val="solid"/>
                                      </p:to>
                                    </p:set>
                                    <p:set>
                                      <p:cBhvr>
                                        <p:cTn id="68" dur="1000" fill="hold"/>
                                        <p:tgtEl>
                                          <p:spTgt spid="15"/>
                                        </p:tgtEl>
                                        <p:attrNameLst>
                                          <p:attrName>fill.on</p:attrName>
                                        </p:attrNameLst>
                                      </p:cBhvr>
                                      <p:to>
                                        <p:strVal val="true"/>
                                      </p:to>
                                    </p:set>
                                  </p:childTnLst>
                                </p:cTn>
                              </p:par>
                              <p:par>
                                <p:cTn id="69" presetID="10" presetClass="entr" presetSubtype="0" fill="hold" nodeType="withEffect">
                                  <p:stCondLst>
                                    <p:cond delay="0"/>
                                  </p:stCondLst>
                                  <p:childTnLst>
                                    <p:set>
                                      <p:cBhvr>
                                        <p:cTn id="70" dur="1" fill="hold">
                                          <p:stCondLst>
                                            <p:cond delay="0"/>
                                          </p:stCondLst>
                                        </p:cTn>
                                        <p:tgtEl>
                                          <p:spTgt spid="16"/>
                                        </p:tgtEl>
                                        <p:attrNameLst>
                                          <p:attrName>style.visibility</p:attrName>
                                        </p:attrNameLst>
                                      </p:cBhvr>
                                      <p:to>
                                        <p:strVal val="visible"/>
                                      </p:to>
                                    </p:set>
                                    <p:animEffect transition="in" filter="fade">
                                      <p:cBhvr>
                                        <p:cTn id="71" dur="500"/>
                                        <p:tgtEl>
                                          <p:spTgt spid="16"/>
                                        </p:tgtEl>
                                      </p:cBhvr>
                                    </p:animEffect>
                                  </p:childTnLst>
                                </p:cTn>
                              </p:par>
                            </p:childTnLst>
                          </p:cTn>
                        </p:par>
                      </p:childTnLst>
                    </p:cTn>
                  </p:par>
                </p:childTnLst>
              </p:cTn>
              <p:nextCondLst>
                <p:cond evt="onClick" delay="0">
                  <p:tgtEl>
                    <p:spTgt spid="15"/>
                  </p:tgtEl>
                </p:cond>
              </p:nextCondLst>
            </p:seq>
            <p:seq concurrent="1" nextAc="seek">
              <p:cTn id="72" restart="whenNotActive" fill="hold" evtFilter="cancelBubble" nodeType="interactiveSeq">
                <p:stCondLst>
                  <p:cond evt="onClick" delay="0">
                    <p:tgtEl>
                      <p:spTgt spid="16"/>
                    </p:tgtEl>
                  </p:cond>
                </p:stCondLst>
                <p:endSync evt="end" delay="0">
                  <p:rtn val="all"/>
                </p:endSync>
                <p:childTnLst>
                  <p:par>
                    <p:cTn id="73" fill="hold" nodeType="clickPar">
                      <p:stCondLst>
                        <p:cond delay="0"/>
                      </p:stCondLst>
                      <p:childTnLst>
                        <p:par>
                          <p:cTn id="74" fill="hold" nodeType="withGroup">
                            <p:stCondLst>
                              <p:cond delay="0"/>
                            </p:stCondLst>
                            <p:childTnLst>
                              <p:par>
                                <p:cTn id="75" presetID="10" presetClass="exit" presetSubtype="0" fill="hold" nodeType="clickEffect">
                                  <p:stCondLst>
                                    <p:cond delay="0"/>
                                  </p:stCondLst>
                                  <p:childTnLst>
                                    <p:animEffect transition="out" filter="fade">
                                      <p:cBhvr>
                                        <p:cTn id="76" dur="500"/>
                                        <p:tgtEl>
                                          <p:spTgt spid="16"/>
                                        </p:tgtEl>
                                      </p:cBhvr>
                                    </p:animEffect>
                                    <p:set>
                                      <p:cBhvr>
                                        <p:cTn id="77" dur="1" fill="hold">
                                          <p:stCondLst>
                                            <p:cond delay="499"/>
                                          </p:stCondLst>
                                        </p:cTn>
                                        <p:tgtEl>
                                          <p:spTgt spid="16"/>
                                        </p:tgtEl>
                                        <p:attrNameLst>
                                          <p:attrName>style.visibility</p:attrName>
                                        </p:attrNameLst>
                                      </p:cBhvr>
                                      <p:to>
                                        <p:strVal val="hidden"/>
                                      </p:to>
                                    </p:set>
                                  </p:childTnLst>
                                </p:cTn>
                              </p:par>
                              <p:par>
                                <p:cTn id="78" presetID="23" presetClass="exit" presetSubtype="32" fill="hold" grpId="0" nodeType="withEffect">
                                  <p:stCondLst>
                                    <p:cond delay="0"/>
                                  </p:stCondLst>
                                  <p:childTnLst>
                                    <p:anim calcmode="lin" valueType="num">
                                      <p:cBhvr>
                                        <p:cTn id="79" dur="500"/>
                                        <p:tgtEl>
                                          <p:spTgt spid="15"/>
                                        </p:tgtEl>
                                        <p:attrNameLst>
                                          <p:attrName>ppt_w</p:attrName>
                                        </p:attrNameLst>
                                      </p:cBhvr>
                                      <p:tavLst>
                                        <p:tav tm="0">
                                          <p:val>
                                            <p:strVal val="ppt_w"/>
                                          </p:val>
                                        </p:tav>
                                        <p:tav tm="100000">
                                          <p:val>
                                            <p:fltVal val="0"/>
                                          </p:val>
                                        </p:tav>
                                      </p:tavLst>
                                    </p:anim>
                                    <p:anim calcmode="lin" valueType="num">
                                      <p:cBhvr>
                                        <p:cTn id="80" dur="500"/>
                                        <p:tgtEl>
                                          <p:spTgt spid="15"/>
                                        </p:tgtEl>
                                        <p:attrNameLst>
                                          <p:attrName>ppt_h</p:attrName>
                                        </p:attrNameLst>
                                      </p:cBhvr>
                                      <p:tavLst>
                                        <p:tav tm="0">
                                          <p:val>
                                            <p:strVal val="ppt_h"/>
                                          </p:val>
                                        </p:tav>
                                        <p:tav tm="100000">
                                          <p:val>
                                            <p:fltVal val="0"/>
                                          </p:val>
                                        </p:tav>
                                      </p:tavLst>
                                    </p:anim>
                                    <p:set>
                                      <p:cBhvr>
                                        <p:cTn id="81"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82" restart="whenNotActive" fill="hold" evtFilter="cancelBubble" nodeType="interactiveSeq">
                <p:stCondLst>
                  <p:cond evt="onClick" delay="0">
                    <p:tgtEl>
                      <p:spTgt spid="17"/>
                    </p:tgtEl>
                  </p:cond>
                </p:stCondLst>
                <p:endSync evt="end" delay="0">
                  <p:rtn val="all"/>
                </p:endSync>
                <p:childTnLst>
                  <p:par>
                    <p:cTn id="83" fill="hold" nodeType="clickPar">
                      <p:stCondLst>
                        <p:cond delay="0"/>
                      </p:stCondLst>
                      <p:childTnLst>
                        <p:par>
                          <p:cTn id="84" fill="hold" nodeType="withGroup">
                            <p:stCondLst>
                              <p:cond delay="0"/>
                            </p:stCondLst>
                            <p:childTnLst>
                              <p:par>
                                <p:cTn id="85" presetID="1" presetClass="emph" presetSubtype="2" fill="hold" nodeType="clickEffect">
                                  <p:stCondLst>
                                    <p:cond delay="0"/>
                                  </p:stCondLst>
                                  <p:childTnLst>
                                    <p:animClr clrSpc="rgb" dir="cw">
                                      <p:cBhvr>
                                        <p:cTn id="86" dur="1000" fill="hold"/>
                                        <p:tgtEl>
                                          <p:spTgt spid="17"/>
                                        </p:tgtEl>
                                        <p:attrNameLst>
                                          <p:attrName>fillcolor</p:attrName>
                                        </p:attrNameLst>
                                      </p:cBhvr>
                                      <p:to>
                                        <a:srgbClr val="000000"/>
                                      </p:to>
                                    </p:animClr>
                                    <p:set>
                                      <p:cBhvr>
                                        <p:cTn id="87" dur="1000" fill="hold"/>
                                        <p:tgtEl>
                                          <p:spTgt spid="17"/>
                                        </p:tgtEl>
                                        <p:attrNameLst>
                                          <p:attrName>fill.type</p:attrName>
                                        </p:attrNameLst>
                                      </p:cBhvr>
                                      <p:to>
                                        <p:strVal val="solid"/>
                                      </p:to>
                                    </p:set>
                                    <p:set>
                                      <p:cBhvr>
                                        <p:cTn id="88" dur="1000" fill="hold"/>
                                        <p:tgtEl>
                                          <p:spTgt spid="17"/>
                                        </p:tgtEl>
                                        <p:attrNameLst>
                                          <p:attrName>fill.on</p:attrName>
                                        </p:attrNameLst>
                                      </p:cBhvr>
                                      <p:to>
                                        <p:strVal val="true"/>
                                      </p:to>
                                    </p:set>
                                  </p:childTnLst>
                                </p:cTn>
                              </p:par>
                              <p:par>
                                <p:cTn id="89" presetID="10" presetClass="entr" presetSubtype="0" fill="hold" nodeType="withEffect">
                                  <p:stCondLst>
                                    <p:cond delay="0"/>
                                  </p:stCondLst>
                                  <p:childTnLst>
                                    <p:set>
                                      <p:cBhvr>
                                        <p:cTn id="90" dur="1" fill="hold">
                                          <p:stCondLst>
                                            <p:cond delay="0"/>
                                          </p:stCondLst>
                                        </p:cTn>
                                        <p:tgtEl>
                                          <p:spTgt spid="18"/>
                                        </p:tgtEl>
                                        <p:attrNameLst>
                                          <p:attrName>style.visibility</p:attrName>
                                        </p:attrNameLst>
                                      </p:cBhvr>
                                      <p:to>
                                        <p:strVal val="visible"/>
                                      </p:to>
                                    </p:set>
                                    <p:animEffect transition="in" filter="fade">
                                      <p:cBhvr>
                                        <p:cTn id="91" dur="500"/>
                                        <p:tgtEl>
                                          <p:spTgt spid="18"/>
                                        </p:tgtEl>
                                      </p:cBhvr>
                                    </p:animEffect>
                                  </p:childTnLst>
                                </p:cTn>
                              </p:par>
                            </p:childTnLst>
                          </p:cTn>
                        </p:par>
                      </p:childTnLst>
                    </p:cTn>
                  </p:par>
                </p:childTnLst>
              </p:cTn>
              <p:nextCondLst>
                <p:cond evt="onClick" delay="0">
                  <p:tgtEl>
                    <p:spTgt spid="17"/>
                  </p:tgtEl>
                </p:cond>
              </p:nextCondLst>
            </p:seq>
            <p:seq concurrent="1" nextAc="seek">
              <p:cTn id="92" restart="whenNotActive" fill="hold" evtFilter="cancelBubble" nodeType="interactiveSeq">
                <p:stCondLst>
                  <p:cond evt="onClick" delay="0">
                    <p:tgtEl>
                      <p:spTgt spid="18"/>
                    </p:tgtEl>
                  </p:cond>
                </p:stCondLst>
                <p:endSync evt="end" delay="0">
                  <p:rtn val="all"/>
                </p:endSync>
                <p:childTnLst>
                  <p:par>
                    <p:cTn id="93" fill="hold" nodeType="clickPar">
                      <p:stCondLst>
                        <p:cond delay="0"/>
                      </p:stCondLst>
                      <p:childTnLst>
                        <p:par>
                          <p:cTn id="94" fill="hold" nodeType="withGroup">
                            <p:stCondLst>
                              <p:cond delay="0"/>
                            </p:stCondLst>
                            <p:childTnLst>
                              <p:par>
                                <p:cTn id="95" presetID="10" presetClass="exit" presetSubtype="0" fill="hold" nodeType="clickEffect">
                                  <p:stCondLst>
                                    <p:cond delay="0"/>
                                  </p:stCondLst>
                                  <p:childTnLst>
                                    <p:animEffect transition="out" filter="fade">
                                      <p:cBhvr>
                                        <p:cTn id="96" dur="500"/>
                                        <p:tgtEl>
                                          <p:spTgt spid="18"/>
                                        </p:tgtEl>
                                      </p:cBhvr>
                                    </p:animEffect>
                                    <p:set>
                                      <p:cBhvr>
                                        <p:cTn id="97" dur="1" fill="hold">
                                          <p:stCondLst>
                                            <p:cond delay="499"/>
                                          </p:stCondLst>
                                        </p:cTn>
                                        <p:tgtEl>
                                          <p:spTgt spid="18"/>
                                        </p:tgtEl>
                                        <p:attrNameLst>
                                          <p:attrName>style.visibility</p:attrName>
                                        </p:attrNameLst>
                                      </p:cBhvr>
                                      <p:to>
                                        <p:strVal val="hidden"/>
                                      </p:to>
                                    </p:set>
                                  </p:childTnLst>
                                </p:cTn>
                              </p:par>
                              <p:par>
                                <p:cTn id="98" presetID="23" presetClass="exit" presetSubtype="32" fill="hold" grpId="0" nodeType="withEffect">
                                  <p:stCondLst>
                                    <p:cond delay="0"/>
                                  </p:stCondLst>
                                  <p:childTnLst>
                                    <p:anim calcmode="lin" valueType="num">
                                      <p:cBhvr>
                                        <p:cTn id="99" dur="500"/>
                                        <p:tgtEl>
                                          <p:spTgt spid="17"/>
                                        </p:tgtEl>
                                        <p:attrNameLst>
                                          <p:attrName>ppt_w</p:attrName>
                                        </p:attrNameLst>
                                      </p:cBhvr>
                                      <p:tavLst>
                                        <p:tav tm="0">
                                          <p:val>
                                            <p:strVal val="ppt_w"/>
                                          </p:val>
                                        </p:tav>
                                        <p:tav tm="100000">
                                          <p:val>
                                            <p:fltVal val="0"/>
                                          </p:val>
                                        </p:tav>
                                      </p:tavLst>
                                    </p:anim>
                                    <p:anim calcmode="lin" valueType="num">
                                      <p:cBhvr>
                                        <p:cTn id="100" dur="500"/>
                                        <p:tgtEl>
                                          <p:spTgt spid="17"/>
                                        </p:tgtEl>
                                        <p:attrNameLst>
                                          <p:attrName>ppt_h</p:attrName>
                                        </p:attrNameLst>
                                      </p:cBhvr>
                                      <p:tavLst>
                                        <p:tav tm="0">
                                          <p:val>
                                            <p:strVal val="ppt_h"/>
                                          </p:val>
                                        </p:tav>
                                        <p:tav tm="100000">
                                          <p:val>
                                            <p:fltVal val="0"/>
                                          </p:val>
                                        </p:tav>
                                      </p:tavLst>
                                    </p:anim>
                                    <p:set>
                                      <p:cBhvr>
                                        <p:cTn id="101"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8"/>
                  </p:tgtEl>
                </p:cond>
              </p:nextCondLst>
            </p:seq>
          </p:childTnLst>
        </p:cTn>
      </p:par>
    </p:tnLst>
    <p:bldLst>
      <p:bldP spid="2" grpId="0" animBg="1"/>
      <p:bldP spid="11" grpId="0" animBg="1"/>
      <p:bldP spid="13" grpId="0" animBg="1"/>
      <p:bldP spid="15" grpId="0" animBg="1"/>
      <p:bldP spid="1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335846"/>
            <a:ext cx="8610600" cy="6555641"/>
          </a:xfrm>
          <a:prstGeom prst="rect">
            <a:avLst/>
          </a:prstGeom>
        </p:spPr>
        <p:txBody>
          <a:bodyPr wrap="square">
            <a:spAutoFit/>
          </a:bodyPr>
          <a:lstStyle/>
          <a:p>
            <a:r>
              <a:rPr lang="en-US" sz="2800" b="1" dirty="0" smtClean="0">
                <a:solidFill>
                  <a:srgbClr val="444444"/>
                </a:solidFill>
                <a:latin typeface="Times New Roman" panose="02020603050405020304" pitchFamily="18" charset="0"/>
                <a:cs typeface="Times New Roman" panose="02020603050405020304" pitchFamily="18" charset="0"/>
              </a:rPr>
              <a:t>	</a:t>
            </a:r>
            <a:r>
              <a:rPr lang="vi-VN" sz="2800" b="1" dirty="0" smtClean="0">
                <a:solidFill>
                  <a:srgbClr val="444444"/>
                </a:solidFill>
                <a:latin typeface="Times New Roman" panose="02020603050405020304" pitchFamily="18" charset="0"/>
                <a:cs typeface="Times New Roman" panose="02020603050405020304" pitchFamily="18" charset="0"/>
              </a:rPr>
              <a:t>Vịnh </a:t>
            </a:r>
            <a:r>
              <a:rPr lang="vi-VN" sz="2800" b="1" dirty="0">
                <a:solidFill>
                  <a:srgbClr val="444444"/>
                </a:solidFill>
                <a:latin typeface="Times New Roman" panose="02020603050405020304" pitchFamily="18" charset="0"/>
                <a:cs typeface="Times New Roman" panose="02020603050405020304" pitchFamily="18" charset="0"/>
              </a:rPr>
              <a:t>Vạn Lý Trường Thành</a:t>
            </a:r>
            <a:endParaRPr lang="vi-VN" sz="2800" dirty="0">
              <a:solidFill>
                <a:srgbClr val="444444"/>
              </a:solidFill>
              <a:latin typeface="Times New Roman" panose="02020603050405020304" pitchFamily="18" charset="0"/>
              <a:cs typeface="Times New Roman" panose="02020603050405020304" pitchFamily="18" charset="0"/>
            </a:endParaRPr>
          </a:p>
          <a:p>
            <a:r>
              <a:rPr lang="vi-VN" sz="2800" dirty="0">
                <a:solidFill>
                  <a:srgbClr val="00264D"/>
                </a:solidFill>
                <a:latin typeface="Times New Roman" panose="02020603050405020304" pitchFamily="18" charset="0"/>
                <a:cs typeface="Times New Roman" panose="02020603050405020304" pitchFamily="18" charset="0"/>
              </a:rPr>
              <a:t>Thính thuyết Trường Thành vạn lý trường,</a:t>
            </a:r>
            <a:br>
              <a:rPr lang="vi-VN" sz="2800" dirty="0">
                <a:solidFill>
                  <a:srgbClr val="00264D"/>
                </a:solidFill>
                <a:latin typeface="Times New Roman" panose="02020603050405020304" pitchFamily="18" charset="0"/>
                <a:cs typeface="Times New Roman" panose="02020603050405020304" pitchFamily="18" charset="0"/>
              </a:rPr>
            </a:br>
            <a:r>
              <a:rPr lang="vi-VN" sz="2800" dirty="0">
                <a:solidFill>
                  <a:srgbClr val="00264D"/>
                </a:solidFill>
                <a:latin typeface="Times New Roman" panose="02020603050405020304" pitchFamily="18" charset="0"/>
                <a:cs typeface="Times New Roman" panose="02020603050405020304" pitchFamily="18" charset="0"/>
              </a:rPr>
              <a:t>Đầu liên Đông hải vĩ Tây Cương.</a:t>
            </a:r>
            <a:br>
              <a:rPr lang="vi-VN" sz="2800" dirty="0">
                <a:solidFill>
                  <a:srgbClr val="00264D"/>
                </a:solidFill>
                <a:latin typeface="Times New Roman" panose="02020603050405020304" pitchFamily="18" charset="0"/>
                <a:cs typeface="Times New Roman" panose="02020603050405020304" pitchFamily="18" charset="0"/>
              </a:rPr>
            </a:br>
            <a:r>
              <a:rPr lang="vi-VN" sz="2800" dirty="0">
                <a:solidFill>
                  <a:srgbClr val="00264D"/>
                </a:solidFill>
                <a:latin typeface="Times New Roman" panose="02020603050405020304" pitchFamily="18" charset="0"/>
                <a:cs typeface="Times New Roman" panose="02020603050405020304" pitchFamily="18" charset="0"/>
              </a:rPr>
              <a:t>Kỷ thiên bách vạn lao động giả,</a:t>
            </a:r>
            <a:br>
              <a:rPr lang="vi-VN" sz="2800" dirty="0">
                <a:solidFill>
                  <a:srgbClr val="00264D"/>
                </a:solidFill>
                <a:latin typeface="Times New Roman" panose="02020603050405020304" pitchFamily="18" charset="0"/>
                <a:cs typeface="Times New Roman" panose="02020603050405020304" pitchFamily="18" charset="0"/>
              </a:rPr>
            </a:br>
            <a:r>
              <a:rPr lang="vi-VN" sz="2800" dirty="0">
                <a:solidFill>
                  <a:srgbClr val="00264D"/>
                </a:solidFill>
                <a:latin typeface="Times New Roman" panose="02020603050405020304" pitchFamily="18" charset="0"/>
                <a:cs typeface="Times New Roman" panose="02020603050405020304" pitchFamily="18" charset="0"/>
              </a:rPr>
              <a:t>Kiến trúc tư thành trấn nhất phương</a:t>
            </a:r>
            <a:r>
              <a:rPr lang="vi-VN" sz="2800" dirty="0" smtClean="0">
                <a:solidFill>
                  <a:srgbClr val="00264D"/>
                </a:solidFill>
                <a:latin typeface="Times New Roman" panose="02020603050405020304" pitchFamily="18" charset="0"/>
                <a:cs typeface="Times New Roman" panose="02020603050405020304" pitchFamily="18" charset="0"/>
              </a:rPr>
              <a:t>.</a:t>
            </a:r>
            <a:endParaRPr lang="vi-VN" sz="2800" dirty="0">
              <a:solidFill>
                <a:srgbClr val="00264D"/>
              </a:solidFill>
              <a:latin typeface="Times New Roman" panose="02020603050405020304" pitchFamily="18" charset="0"/>
              <a:cs typeface="Times New Roman" panose="02020603050405020304" pitchFamily="18" charset="0"/>
            </a:endParaRPr>
          </a:p>
          <a:p>
            <a:r>
              <a:rPr lang="en-US" sz="2800" b="1" dirty="0" smtClean="0">
                <a:solidFill>
                  <a:srgbClr val="444444"/>
                </a:solidFill>
                <a:latin typeface="Times New Roman" panose="02020603050405020304" pitchFamily="18" charset="0"/>
                <a:cs typeface="Times New Roman" panose="02020603050405020304" pitchFamily="18" charset="0"/>
              </a:rPr>
              <a:t>		</a:t>
            </a:r>
            <a:r>
              <a:rPr lang="vi-VN" sz="2800" b="1" dirty="0" smtClean="0">
                <a:solidFill>
                  <a:srgbClr val="444444"/>
                </a:solidFill>
                <a:latin typeface="Times New Roman" panose="02020603050405020304" pitchFamily="18" charset="0"/>
                <a:cs typeface="Times New Roman" panose="02020603050405020304" pitchFamily="18" charset="0"/>
              </a:rPr>
              <a:t>Dịch </a:t>
            </a:r>
            <a:r>
              <a:rPr lang="en-US" sz="2800" b="1" dirty="0" err="1" smtClean="0">
                <a:solidFill>
                  <a:srgbClr val="444444"/>
                </a:solidFill>
                <a:latin typeface="Times New Roman" panose="02020603050405020304" pitchFamily="18" charset="0"/>
                <a:cs typeface="Times New Roman" panose="02020603050405020304" pitchFamily="18" charset="0"/>
              </a:rPr>
              <a:t>thơ</a:t>
            </a:r>
            <a:endParaRPr lang="vi-VN" sz="2800" dirty="0">
              <a:solidFill>
                <a:srgbClr val="444444"/>
              </a:solidFill>
              <a:latin typeface="Times New Roman" panose="02020603050405020304" pitchFamily="18" charset="0"/>
              <a:cs typeface="Times New Roman" panose="02020603050405020304" pitchFamily="18" charset="0"/>
            </a:endParaRPr>
          </a:p>
          <a:p>
            <a:r>
              <a:rPr lang="en-US" sz="2800" dirty="0" smtClean="0">
                <a:latin typeface="Times New Roman" panose="02020603050405020304" pitchFamily="18" charset="0"/>
                <a:cs typeface="Times New Roman" panose="02020603050405020304" pitchFamily="18" charset="0"/>
              </a:rPr>
              <a:t>	</a:t>
            </a:r>
            <a:r>
              <a:rPr lang="vi-VN" sz="2800" dirty="0" smtClean="0">
                <a:latin typeface="Times New Roman" panose="02020603050405020304" pitchFamily="18" charset="0"/>
                <a:cs typeface="Times New Roman" panose="02020603050405020304" pitchFamily="18" charset="0"/>
              </a:rPr>
              <a:t>Nghe </a:t>
            </a:r>
            <a:r>
              <a:rPr lang="vi-VN" sz="2800" dirty="0">
                <a:latin typeface="Times New Roman" panose="02020603050405020304" pitchFamily="18" charset="0"/>
                <a:cs typeface="Times New Roman" panose="02020603050405020304" pitchFamily="18" charset="0"/>
              </a:rPr>
              <a:t>đồn vạn dặm thành dài</a:t>
            </a:r>
            <a:br>
              <a:rPr lang="vi-VN" sz="2800" dirty="0">
                <a:latin typeface="Times New Roman" panose="02020603050405020304" pitchFamily="18" charset="0"/>
                <a:cs typeface="Times New Roman" panose="02020603050405020304" pitchFamily="18" charset="0"/>
              </a:rPr>
            </a:br>
            <a:r>
              <a:rPr lang="vi-VN" sz="2800" dirty="0">
                <a:latin typeface="Times New Roman" panose="02020603050405020304" pitchFamily="18" charset="0"/>
                <a:cs typeface="Times New Roman" panose="02020603050405020304" pitchFamily="18" charset="0"/>
              </a:rPr>
              <a:t>Đầu nơi Đông hải đuôi ngoài Tây </a:t>
            </a:r>
            <a:r>
              <a:rPr lang="en-US" sz="2800" dirty="0" smtClean="0">
                <a:latin typeface="Times New Roman" panose="02020603050405020304" pitchFamily="18" charset="0"/>
                <a:cs typeface="Times New Roman" panose="02020603050405020304" pitchFamily="18" charset="0"/>
              </a:rPr>
              <a:t>C</a:t>
            </a:r>
            <a:r>
              <a:rPr lang="vi-VN" sz="2800" dirty="0" smtClean="0">
                <a:latin typeface="Times New Roman" panose="02020603050405020304" pitchFamily="18" charset="0"/>
                <a:cs typeface="Times New Roman" panose="02020603050405020304" pitchFamily="18" charset="0"/>
              </a:rPr>
              <a:t>ương</a:t>
            </a:r>
            <a:r>
              <a:rPr lang="vi-VN" sz="2800" dirty="0">
                <a:latin typeface="Times New Roman" panose="02020603050405020304" pitchFamily="18" charset="0"/>
                <a:cs typeface="Times New Roman" panose="02020603050405020304" pitchFamily="18" charset="0"/>
              </a:rPr>
              <a:t/>
            </a:r>
            <a:br>
              <a:rPr lang="vi-VN" sz="2800" dirty="0">
                <a:latin typeface="Times New Roman" panose="02020603050405020304" pitchFamily="18" charset="0"/>
                <a:cs typeface="Times New Roman" panose="02020603050405020304" pitchFamily="18" charset="0"/>
              </a:rPr>
            </a:br>
            <a:r>
              <a:rPr lang="en-US" sz="2800" dirty="0" smtClean="0">
                <a:latin typeface="Times New Roman" panose="02020603050405020304" pitchFamily="18" charset="0"/>
                <a:cs typeface="Times New Roman" panose="02020603050405020304" pitchFamily="18" charset="0"/>
              </a:rPr>
              <a:t>	</a:t>
            </a:r>
            <a:r>
              <a:rPr lang="vi-VN" sz="2800" dirty="0" smtClean="0">
                <a:latin typeface="Times New Roman" panose="02020603050405020304" pitchFamily="18" charset="0"/>
                <a:cs typeface="Times New Roman" panose="02020603050405020304" pitchFamily="18" charset="0"/>
              </a:rPr>
              <a:t>Triệu </a:t>
            </a:r>
            <a:r>
              <a:rPr lang="vi-VN" sz="2800" dirty="0">
                <a:latin typeface="Times New Roman" panose="02020603050405020304" pitchFamily="18" charset="0"/>
                <a:cs typeface="Times New Roman" panose="02020603050405020304" pitchFamily="18" charset="0"/>
              </a:rPr>
              <a:t>người lao động bỏ xương</a:t>
            </a:r>
            <a:br>
              <a:rPr lang="vi-VN" sz="2800" dirty="0">
                <a:latin typeface="Times New Roman" panose="02020603050405020304" pitchFamily="18" charset="0"/>
                <a:cs typeface="Times New Roman" panose="02020603050405020304" pitchFamily="18" charset="0"/>
              </a:rPr>
            </a:br>
            <a:r>
              <a:rPr lang="vi-VN" sz="2800" dirty="0">
                <a:latin typeface="Times New Roman" panose="02020603050405020304" pitchFamily="18" charset="0"/>
                <a:cs typeface="Times New Roman" panose="02020603050405020304" pitchFamily="18" charset="0"/>
              </a:rPr>
              <a:t>Xây thành trấn giữ một phương đất </a:t>
            </a:r>
            <a:r>
              <a:rPr lang="vi-VN" sz="2800" dirty="0" smtClean="0">
                <a:latin typeface="Times New Roman" panose="02020603050405020304" pitchFamily="18" charset="0"/>
                <a:cs typeface="Times New Roman" panose="02020603050405020304" pitchFamily="18" charset="0"/>
              </a:rPr>
              <a:t>trời</a:t>
            </a:r>
            <a:r>
              <a:rPr lang="en-US" sz="2800" dirty="0" smtClean="0">
                <a:latin typeface="Times New Roman" panose="02020603050405020304" pitchFamily="18" charset="0"/>
                <a:cs typeface="Times New Roman" panose="02020603050405020304" pitchFamily="18" charset="0"/>
              </a:rPr>
              <a:t>.</a:t>
            </a:r>
          </a:p>
          <a:p>
            <a:r>
              <a:rPr lang="en-US" sz="2800" i="1" dirty="0" smtClean="0">
                <a:solidFill>
                  <a:srgbClr val="0070C0"/>
                </a:solidFill>
                <a:latin typeface="Times New Roman" panose="02020603050405020304" pitchFamily="18" charset="0"/>
                <a:cs typeface="Times New Roman" panose="02020603050405020304" pitchFamily="18" charset="0"/>
              </a:rPr>
              <a:t>	</a:t>
            </a:r>
            <a:r>
              <a:rPr lang="vi-VN" sz="2800" i="1" dirty="0" smtClean="0">
                <a:solidFill>
                  <a:srgbClr val="0070C0"/>
                </a:solidFill>
                <a:latin typeface="Times New Roman" panose="02020603050405020304" pitchFamily="18" charset="0"/>
                <a:cs typeface="Times New Roman" panose="02020603050405020304" pitchFamily="18" charset="0"/>
              </a:rPr>
              <a:t>Nhân </a:t>
            </a:r>
            <a:r>
              <a:rPr lang="vi-VN" sz="2800" i="1" dirty="0">
                <a:solidFill>
                  <a:srgbClr val="0070C0"/>
                </a:solidFill>
                <a:latin typeface="Times New Roman" panose="02020603050405020304" pitchFamily="18" charset="0"/>
                <a:cs typeface="Times New Roman" panose="02020603050405020304" pitchFamily="18" charset="0"/>
              </a:rPr>
              <a:t>dịp sang thăm Trung Quốc, ngày 6-7-1955, Chủ tịch Hồ Chí Minh và Đoàn đại biểu Chính phủ ta dừng lại xem Vạn lý trường thành ở phía Đông Bắc thủ đô Bắc Kinh, Người có làm bài thơ ghi cảm tưởng như trên</a:t>
            </a:r>
            <a:r>
              <a:rPr lang="vi-VN" sz="2800" dirty="0">
                <a:solidFill>
                  <a:srgbClr val="00264D"/>
                </a:solidFill>
                <a:latin typeface="Times New Roman" panose="02020603050405020304" pitchFamily="18" charset="0"/>
                <a:cs typeface="Times New Roman" panose="02020603050405020304" pitchFamily="18" charset="0"/>
              </a:rPr>
              <a:t>.</a:t>
            </a:r>
            <a:br>
              <a:rPr lang="vi-VN" sz="2800" dirty="0">
                <a:solidFill>
                  <a:srgbClr val="00264D"/>
                </a:solidFill>
                <a:latin typeface="Times New Roman" panose="02020603050405020304" pitchFamily="18" charset="0"/>
                <a:cs typeface="Times New Roman" panose="02020603050405020304" pitchFamily="18" charset="0"/>
              </a:rPr>
            </a:br>
            <a:endParaRPr lang="vi-VN" sz="2800" b="0" i="0" dirty="0">
              <a:solidFill>
                <a:srgbClr val="00264D"/>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8838027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minhthanhtu.net/img/thieninhtu/tnt1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724400" cy="5715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381000" y="5715000"/>
            <a:ext cx="3962400" cy="707886"/>
          </a:xfrm>
          <a:prstGeom prst="rect">
            <a:avLst/>
          </a:prstGeom>
        </p:spPr>
        <p:txBody>
          <a:bodyPr wrap="square">
            <a:spAutoFit/>
          </a:bodyPr>
          <a:lstStyle/>
          <a:p>
            <a:pPr algn="ctr"/>
            <a:r>
              <a:rPr lang="vi-VN" sz="2000" b="1" i="1" dirty="0">
                <a:solidFill>
                  <a:srgbClr val="000000"/>
                </a:solidFill>
                <a:latin typeface="Times New Roman" panose="02020603050405020304" pitchFamily="18" charset="0"/>
                <a:cs typeface="Times New Roman" panose="02020603050405020304" pitchFamily="18" charset="0"/>
              </a:rPr>
              <a:t>chùa Thiên Ninh - Thường Châu - Trung Quốc:</a:t>
            </a:r>
            <a:endParaRPr lang="en-US" sz="2000" b="1" dirty="0">
              <a:latin typeface="Times New Roman" panose="02020603050405020304" pitchFamily="18" charset="0"/>
              <a:cs typeface="Times New Roman" panose="02020603050405020304" pitchFamily="18" charset="0"/>
            </a:endParaRPr>
          </a:p>
        </p:txBody>
      </p:sp>
      <p:sp>
        <p:nvSpPr>
          <p:cNvPr id="2" name="Rectangle 1"/>
          <p:cNvSpPr/>
          <p:nvPr/>
        </p:nvSpPr>
        <p:spPr>
          <a:xfrm>
            <a:off x="4800600" y="275272"/>
            <a:ext cx="4267200" cy="4893647"/>
          </a:xfrm>
          <a:prstGeom prst="rect">
            <a:avLst/>
          </a:prstGeom>
        </p:spPr>
        <p:txBody>
          <a:bodyPr wrap="square">
            <a:spAutoFit/>
          </a:bodyPr>
          <a:lstStyle/>
          <a:p>
            <a:pPr algn="just"/>
            <a:r>
              <a:rPr lang="en-US" sz="2400" dirty="0" smtClean="0">
                <a:solidFill>
                  <a:srgbClr val="002060"/>
                </a:solidFill>
                <a:latin typeface="Times New Roman" panose="02020603050405020304" pitchFamily="18" charset="0"/>
                <a:cs typeface="Times New Roman" panose="02020603050405020304" pitchFamily="18" charset="0"/>
              </a:rPr>
              <a:t>	</a:t>
            </a:r>
            <a:r>
              <a:rPr lang="vi-VN" sz="2400" dirty="0" smtClean="0">
                <a:solidFill>
                  <a:srgbClr val="002060"/>
                </a:solidFill>
                <a:latin typeface="Times New Roman" panose="02020603050405020304" pitchFamily="18" charset="0"/>
                <a:cs typeface="Times New Roman" panose="02020603050405020304" pitchFamily="18" charset="0"/>
              </a:rPr>
              <a:t>Chùa </a:t>
            </a:r>
            <a:r>
              <a:rPr lang="vi-VN" sz="2400" dirty="0">
                <a:solidFill>
                  <a:srgbClr val="002060"/>
                </a:solidFill>
                <a:latin typeface="Times New Roman" panose="02020603050405020304" pitchFamily="18" charset="0"/>
                <a:cs typeface="Times New Roman" panose="02020603050405020304" pitchFamily="18" charset="0"/>
              </a:rPr>
              <a:t>Thiên Ninh khởi công xây dựng vào thời Bắc Nguỵ (386). Ban đầu chùa có tên là Linh Quang. Ngôi tháp tại chùa đã </a:t>
            </a:r>
            <a:r>
              <a:rPr lang="vi-VN" sz="2400" dirty="0" smtClean="0">
                <a:solidFill>
                  <a:srgbClr val="002060"/>
                </a:solidFill>
                <a:latin typeface="Times New Roman" panose="02020603050405020304" pitchFamily="18" charset="0"/>
                <a:cs typeface="Times New Roman" panose="02020603050405020304" pitchFamily="18" charset="0"/>
              </a:rPr>
              <a:t>tr</a:t>
            </a:r>
            <a:r>
              <a:rPr lang="en-US" sz="2400" dirty="0" err="1" smtClean="0">
                <a:solidFill>
                  <a:srgbClr val="002060"/>
                </a:solidFill>
                <a:latin typeface="Times New Roman" panose="02020603050405020304" pitchFamily="18" charset="0"/>
                <a:cs typeface="Times New Roman" panose="02020603050405020304" pitchFamily="18" charset="0"/>
              </a:rPr>
              <a:t>ải</a:t>
            </a:r>
            <a:r>
              <a:rPr lang="vi-VN" sz="2400" dirty="0" smtClean="0">
                <a:solidFill>
                  <a:srgbClr val="002060"/>
                </a:solidFill>
                <a:latin typeface="Times New Roman" panose="02020603050405020304" pitchFamily="18" charset="0"/>
                <a:cs typeface="Times New Roman" panose="02020603050405020304" pitchFamily="18" charset="0"/>
              </a:rPr>
              <a:t> </a:t>
            </a:r>
            <a:r>
              <a:rPr lang="vi-VN" sz="2400" dirty="0">
                <a:solidFill>
                  <a:srgbClr val="002060"/>
                </a:solidFill>
                <a:latin typeface="Times New Roman" panose="02020603050405020304" pitchFamily="18" charset="0"/>
                <a:cs typeface="Times New Roman" panose="02020603050405020304" pitchFamily="18" charset="0"/>
              </a:rPr>
              <a:t>qua bốn thời đại </a:t>
            </a:r>
            <a:r>
              <a:rPr lang="vi-VN" sz="2400" dirty="0" smtClean="0">
                <a:solidFill>
                  <a:srgbClr val="002060"/>
                </a:solidFill>
                <a:latin typeface="Times New Roman" panose="02020603050405020304" pitchFamily="18" charset="0"/>
                <a:cs typeface="Times New Roman" panose="02020603050405020304" pitchFamily="18" charset="0"/>
              </a:rPr>
              <a:t>như: </a:t>
            </a:r>
            <a:r>
              <a:rPr lang="vi-VN" sz="2400" dirty="0">
                <a:solidFill>
                  <a:srgbClr val="002060"/>
                </a:solidFill>
                <a:latin typeface="Times New Roman" panose="02020603050405020304" pitchFamily="18" charset="0"/>
                <a:cs typeface="Times New Roman" panose="02020603050405020304" pitchFamily="18" charset="0"/>
              </a:rPr>
              <a:t>Nhà Tuỳ, Đường, Liêu và Kim</a:t>
            </a:r>
            <a:r>
              <a:rPr lang="vi-VN" sz="2400" dirty="0" smtClean="0">
                <a:solidFill>
                  <a:srgbClr val="002060"/>
                </a:solidFill>
                <a:latin typeface="Times New Roman" panose="02020603050405020304" pitchFamily="18" charset="0"/>
                <a:cs typeface="Times New Roman" panose="02020603050405020304" pitchFamily="18" charset="0"/>
              </a:rPr>
              <a:t>.</a:t>
            </a:r>
            <a:endParaRPr lang="en-US" sz="2400" dirty="0" smtClean="0">
              <a:solidFill>
                <a:srgbClr val="002060"/>
              </a:solidFill>
              <a:latin typeface="Times New Roman" panose="02020603050405020304" pitchFamily="18" charset="0"/>
              <a:cs typeface="Times New Roman" panose="02020603050405020304" pitchFamily="18" charset="0"/>
            </a:endParaRPr>
          </a:p>
          <a:p>
            <a:pPr algn="just"/>
            <a:r>
              <a:rPr lang="en-US" sz="2400" dirty="0" smtClean="0">
                <a:solidFill>
                  <a:srgbClr val="002060"/>
                </a:solidFill>
                <a:latin typeface="Times New Roman" panose="02020603050405020304" pitchFamily="18" charset="0"/>
                <a:cs typeface="Times New Roman" panose="02020603050405020304" pitchFamily="18" charset="0"/>
              </a:rPr>
              <a:t>	</a:t>
            </a:r>
            <a:r>
              <a:rPr lang="vi-VN" sz="2400" dirty="0" smtClean="0">
                <a:solidFill>
                  <a:srgbClr val="002060"/>
                </a:solidFill>
                <a:latin typeface="Times New Roman" panose="02020603050405020304" pitchFamily="18" charset="0"/>
                <a:cs typeface="Times New Roman" panose="02020603050405020304" pitchFamily="18" charset="0"/>
              </a:rPr>
              <a:t>Tháp </a:t>
            </a:r>
            <a:r>
              <a:rPr lang="vi-VN" sz="2400" dirty="0">
                <a:solidFill>
                  <a:srgbClr val="002060"/>
                </a:solidFill>
                <a:latin typeface="Times New Roman" panose="02020603050405020304" pitchFamily="18" charset="0"/>
                <a:cs typeface="Times New Roman" panose="02020603050405020304" pitchFamily="18" charset="0"/>
              </a:rPr>
              <a:t>có gồm 13 tầng có hình bát giác được xây bằng gạch với tổng chiều cao là 57,8 mét. Đây được xem là ngôi tháp xây dựng bằng gạch cao nhất </a:t>
            </a:r>
            <a:r>
              <a:rPr lang="en-US" sz="2400" dirty="0" err="1" smtClean="0">
                <a:solidFill>
                  <a:srgbClr val="002060"/>
                </a:solidFill>
                <a:latin typeface="Times New Roman" panose="02020603050405020304" pitchFamily="18" charset="0"/>
                <a:cs typeface="Times New Roman" panose="02020603050405020304" pitchFamily="18" charset="0"/>
              </a:rPr>
              <a:t>thế</a:t>
            </a:r>
            <a:r>
              <a:rPr lang="en-US" sz="2400" dirty="0" smtClean="0">
                <a:solidFill>
                  <a:srgbClr val="002060"/>
                </a:solidFill>
                <a:latin typeface="Times New Roman" panose="02020603050405020304" pitchFamily="18" charset="0"/>
                <a:cs typeface="Times New Roman" panose="02020603050405020304" pitchFamily="18" charset="0"/>
              </a:rPr>
              <a:t> </a:t>
            </a:r>
            <a:r>
              <a:rPr lang="en-US" sz="2400" dirty="0" err="1" smtClean="0">
                <a:solidFill>
                  <a:srgbClr val="002060"/>
                </a:solidFill>
                <a:latin typeface="Times New Roman" panose="02020603050405020304" pitchFamily="18" charset="0"/>
                <a:cs typeface="Times New Roman" panose="02020603050405020304" pitchFamily="18" charset="0"/>
              </a:rPr>
              <a:t>giới</a:t>
            </a:r>
            <a:r>
              <a:rPr lang="vi-VN" sz="2400" dirty="0" smtClean="0">
                <a:solidFill>
                  <a:srgbClr val="002060"/>
                </a:solidFill>
                <a:latin typeface="Times New Roman" panose="02020603050405020304" pitchFamily="18" charset="0"/>
                <a:cs typeface="Times New Roman" panose="02020603050405020304" pitchFamily="18" charset="0"/>
              </a:rPr>
              <a:t>.</a:t>
            </a:r>
            <a:endParaRPr lang="en-GB" sz="24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0973542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762000"/>
            <a:ext cx="8610600" cy="5372753"/>
          </a:xfrm>
          <a:prstGeom prst="rect">
            <a:avLst/>
          </a:prstGeom>
        </p:spPr>
        <p:txBody>
          <a:bodyPr wrap="square">
            <a:spAutoFit/>
          </a:bodyPr>
          <a:lstStyle/>
          <a:p>
            <a:pPr algn="just">
              <a:lnSpc>
                <a:spcPct val="115000"/>
              </a:lnSpc>
              <a:spcBef>
                <a:spcPts val="600"/>
              </a:spcBef>
              <a:spcAft>
                <a:spcPts val="1000"/>
              </a:spcAft>
            </a:pP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Kiến</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trúc</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smtClean="0">
                <a:latin typeface="Times New Roman" panose="02020603050405020304" pitchFamily="18" charset="0"/>
                <a:ea typeface="Arial" panose="020B0604020202020204" pitchFamily="34" charset="0"/>
                <a:cs typeface="Times New Roman" panose="02020603050405020304" pitchFamily="18" charset="0"/>
              </a:rPr>
              <a:t>rất</a:t>
            </a:r>
            <a:r>
              <a:rPr lang="en-US" sz="2800" dirty="0" smtClean="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đa</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dạng</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về</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loại</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hình</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nhiều</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kiến</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trúc</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rất</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hoành</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tráng</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như</a:t>
            </a:r>
            <a:r>
              <a:rPr lang="en-US" sz="2800" dirty="0">
                <a:latin typeface="Times New Roman" panose="02020603050405020304" pitchFamily="18" charset="0"/>
                <a:ea typeface="Arial" panose="020B0604020202020204" pitchFamily="34" charset="0"/>
                <a:cs typeface="Times New Roman" panose="02020603050405020304" pitchFamily="18" charset="0"/>
              </a:rPr>
              <a:t>:</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Bef>
                <a:spcPts val="600"/>
              </a:spcBef>
              <a:spcAft>
                <a:spcPts val="1000"/>
              </a:spcAft>
            </a:pPr>
            <a:r>
              <a:rPr lang="en-US" sz="2800" dirty="0">
                <a:latin typeface="Times New Roman" panose="02020603050405020304" pitchFamily="18" charset="0"/>
                <a:ea typeface="Arial" panose="020B0604020202020204" pitchFamily="34" charset="0"/>
                <a:cs typeface="Times New Roman" panose="02020603050405020304" pitchFamily="18" charset="0"/>
              </a:rPr>
              <a:t> + </a:t>
            </a:r>
            <a:r>
              <a:rPr lang="en-US" sz="2800" dirty="0" err="1">
                <a:latin typeface="Times New Roman" panose="02020603050405020304" pitchFamily="18" charset="0"/>
                <a:ea typeface="Arial" panose="020B0604020202020204" pitchFamily="34" charset="0"/>
                <a:cs typeface="Times New Roman" panose="02020603050405020304" pitchFamily="18" charset="0"/>
              </a:rPr>
              <a:t>Tử</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Cấm</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Thành</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được</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coi</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là</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quần</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thể</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kiến</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trúc</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cung</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điện</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lớn</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nhất</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và</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đẹp</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nhất</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Trung</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Quốc</a:t>
            </a:r>
            <a:r>
              <a:rPr lang="en-US" sz="2800" dirty="0">
                <a:latin typeface="Times New Roman" panose="02020603050405020304" pitchFamily="18" charset="0"/>
                <a:ea typeface="Arial" panose="020B0604020202020204" pitchFamily="34" charset="0"/>
                <a:cs typeface="Times New Roman" panose="02020603050405020304" pitchFamily="18" charset="0"/>
              </a:rPr>
              <a:t>; </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Bef>
                <a:spcPts val="600"/>
              </a:spcBef>
              <a:spcAft>
                <a:spcPts val="1000"/>
              </a:spcAft>
            </a:pP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Thập</a:t>
            </a:r>
            <a:r>
              <a:rPr lang="en-US" sz="2800" dirty="0">
                <a:latin typeface="Times New Roman" panose="02020603050405020304" pitchFamily="18" charset="0"/>
                <a:ea typeface="Arial" panose="020B0604020202020204" pitchFamily="34" charset="0"/>
                <a:cs typeface="Times New Roman" panose="02020603050405020304" pitchFamily="18" charset="0"/>
              </a:rPr>
              <a:t> Tam </a:t>
            </a:r>
            <a:r>
              <a:rPr lang="en-US" sz="2800" dirty="0" err="1" smtClean="0">
                <a:latin typeface="Times New Roman" panose="02020603050405020304" pitchFamily="18" charset="0"/>
                <a:ea typeface="Arial" panose="020B0604020202020204" pitchFamily="34" charset="0"/>
                <a:cs typeface="Times New Roman" panose="02020603050405020304" pitchFamily="18" charset="0"/>
              </a:rPr>
              <a:t>lăng</a:t>
            </a:r>
            <a:r>
              <a:rPr lang="en-US" sz="2800" dirty="0" smtClean="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là</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quần</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thể</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lăng</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tẩm</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lớn</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nhất</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Trung</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Quốc</a:t>
            </a:r>
            <a:r>
              <a:rPr lang="en-US" sz="2800" dirty="0">
                <a:latin typeface="Times New Roman" panose="02020603050405020304" pitchFamily="18" charset="0"/>
                <a:ea typeface="Arial" panose="020B0604020202020204" pitchFamily="34" charset="0"/>
                <a:cs typeface="Times New Roman" panose="02020603050405020304" pitchFamily="18" charset="0"/>
              </a:rPr>
              <a:t>; </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Bef>
                <a:spcPts val="600"/>
              </a:spcBef>
              <a:spcAft>
                <a:spcPts val="1000"/>
              </a:spcAft>
            </a:pP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Vạn</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Lý</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Trường</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Thành</a:t>
            </a:r>
            <a:r>
              <a:rPr lang="en-US" sz="2800" dirty="0">
                <a:latin typeface="Times New Roman" panose="02020603050405020304" pitchFamily="18" charset="0"/>
                <a:ea typeface="Arial" panose="020B0604020202020204" pitchFamily="34" charset="0"/>
                <a:cs typeface="Times New Roman" panose="02020603050405020304" pitchFamily="18" charset="0"/>
              </a:rPr>
              <a:t> – </a:t>
            </a:r>
            <a:r>
              <a:rPr lang="en-US" sz="2800" dirty="0" err="1">
                <a:latin typeface="Times New Roman" panose="02020603050405020304" pitchFamily="18" charset="0"/>
                <a:ea typeface="Arial" panose="020B0604020202020204" pitchFamily="34" charset="0"/>
                <a:cs typeface="Times New Roman" panose="02020603050405020304" pitchFamily="18" charset="0"/>
              </a:rPr>
              <a:t>bức</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thành</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dài</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nhất</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thế</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giới</a:t>
            </a:r>
            <a:r>
              <a:rPr lang="en-US" sz="2800" dirty="0">
                <a:latin typeface="Times New Roman" panose="02020603050405020304" pitchFamily="18" charset="0"/>
                <a:ea typeface="Arial" panose="020B0604020202020204" pitchFamily="34" charset="0"/>
                <a:cs typeface="Times New Roman" panose="02020603050405020304" pitchFamily="18" charset="0"/>
              </a:rPr>
              <a:t>; </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Bef>
                <a:spcPts val="600"/>
              </a:spcBef>
              <a:spcAft>
                <a:spcPts val="1000"/>
              </a:spcAft>
            </a:pP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Chùa</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Thiên</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Ninh</a:t>
            </a:r>
            <a:r>
              <a:rPr lang="en-US" sz="2800" dirty="0">
                <a:latin typeface="Times New Roman" panose="02020603050405020304" pitchFamily="18" charset="0"/>
                <a:ea typeface="Arial" panose="020B0604020202020204" pitchFamily="34" charset="0"/>
                <a:cs typeface="Times New Roman" panose="02020603050405020304" pitchFamily="18" charset="0"/>
              </a:rPr>
              <a:t> – </a:t>
            </a:r>
            <a:r>
              <a:rPr lang="en-US" sz="2800" dirty="0" err="1">
                <a:latin typeface="Times New Roman" panose="02020603050405020304" pitchFamily="18" charset="0"/>
                <a:ea typeface="Arial" panose="020B0604020202020204" pitchFamily="34" charset="0"/>
                <a:cs typeface="Times New Roman" panose="02020603050405020304" pitchFamily="18" charset="0"/>
              </a:rPr>
              <a:t>chùa</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có</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ngôi</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tháp</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cổ</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xây</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bằng</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gạch</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cao</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nhất</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thế</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giới</a:t>
            </a:r>
            <a:r>
              <a:rPr lang="en-US" sz="2800" dirty="0">
                <a:latin typeface="Times New Roman" panose="02020603050405020304" pitchFamily="18" charset="0"/>
                <a:ea typeface="Arial" panose="020B0604020202020204" pitchFamily="34" charset="0"/>
                <a:cs typeface="Times New Roman" panose="02020603050405020304" pitchFamily="18" charset="0"/>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p:cNvSpPr txBox="1">
            <a:spLocks noChangeArrowheads="1"/>
          </p:cNvSpPr>
          <p:nvPr/>
        </p:nvSpPr>
        <p:spPr>
          <a:xfrm>
            <a:off x="-838200" y="152400"/>
            <a:ext cx="8954278" cy="7620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smtClean="0">
                <a:solidFill>
                  <a:srgbClr val="FF0000"/>
                </a:solidFill>
                <a:latin typeface="Times New Roman" panose="02020603050405020304" pitchFamily="18" charset="0"/>
                <a:cs typeface="Times New Roman" pitchFamily="18" charset="0"/>
              </a:rPr>
              <a:t>3. </a:t>
            </a:r>
            <a:r>
              <a:rPr lang="en-US" sz="3600" b="1" dirty="0" err="1">
                <a:solidFill>
                  <a:srgbClr val="FF0000"/>
                </a:solidFill>
                <a:latin typeface="Times New Roman" panose="02020603050405020304" pitchFamily="18" charset="0"/>
                <a:cs typeface="Times New Roman" panose="02020603050405020304" pitchFamily="18" charset="0"/>
              </a:rPr>
              <a:t>Kiến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trúc</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điêu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khắc</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hội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họa</a:t>
            </a:r>
            <a:endParaRPr lang="en-US" sz="3600" b="1" dirty="0">
              <a:solidFill>
                <a:srgbClr val="FF0000"/>
              </a:solidFill>
              <a:latin typeface="Times New Roman" panose="02020603050405020304" pitchFamily="18" charset="0"/>
              <a:cs typeface="Times New Roman" panose="02020603050405020304" pitchFamily="18" charset="0"/>
            </a:endParaRPr>
          </a:p>
          <a:p>
            <a:endParaRPr lang="en-US" sz="3600" b="1" dirty="0" smtClean="0">
              <a:solidFill>
                <a:srgbClr val="FF0000"/>
              </a:solidFill>
              <a:latin typeface="Times New Roman" panose="02020603050405020304" pitchFamily="18" charset="0"/>
              <a:cs typeface="Times New Roman" panose="02020603050405020304" pitchFamily="18" charset="0"/>
            </a:endParaRPr>
          </a:p>
          <a:p>
            <a:endParaRPr lang="en-US" sz="3600" b="1" dirty="0" smtClean="0">
              <a:solidFill>
                <a:srgbClr val="FF0000"/>
              </a:solidFill>
              <a:latin typeface="Times New Roman" panose="02020603050405020304" pitchFamily="18" charset="0"/>
              <a:cs typeface="Times New Roman" panose="02020603050405020304" pitchFamily="18" charset="0"/>
            </a:endParaRPr>
          </a:p>
          <a:p>
            <a:endParaRPr lang="en-US" sz="3600" b="1" dirty="0">
              <a:solidFill>
                <a:srgbClr val="FF0000"/>
              </a:solidFill>
              <a:latin typeface="Times New Roman" panose="02020603050405020304" pitchFamily="18" charset="0"/>
              <a:cs typeface="Times New Roman" panose="02020603050405020304" pitchFamily="18" charset="0"/>
            </a:endParaRPr>
          </a:p>
          <a:p>
            <a:r>
              <a:rPr lang="en-US" sz="3600" dirty="0" smtClean="0">
                <a:solidFill>
                  <a:srgbClr val="FF0000"/>
                </a:solidFill>
                <a:latin typeface="Times New Roman" panose="02020603050405020304" pitchFamily="18" charset="0"/>
                <a:cs typeface="Times New Roman" panose="02020603050405020304" pitchFamily="18" charset="0"/>
              </a:rPr>
              <a:t/>
            </a:r>
            <a:br>
              <a:rPr lang="en-US" sz="3600" dirty="0" smtClean="0">
                <a:solidFill>
                  <a:srgbClr val="FF0000"/>
                </a:solidFill>
                <a:latin typeface="Times New Roman" panose="02020603050405020304" pitchFamily="18" charset="0"/>
                <a:cs typeface="Times New Roman" panose="02020603050405020304" pitchFamily="18" charset="0"/>
              </a:rPr>
            </a:br>
            <a:endParaRPr lang="en-US" sz="36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578266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762000"/>
            <a:ext cx="8610600" cy="3886192"/>
          </a:xfrm>
          <a:prstGeom prst="rect">
            <a:avLst/>
          </a:prstGeom>
        </p:spPr>
        <p:txBody>
          <a:bodyPr wrap="square">
            <a:spAutoFit/>
          </a:bodyPr>
          <a:lstStyle/>
          <a:p>
            <a:pPr algn="just">
              <a:lnSpc>
                <a:spcPct val="115000"/>
              </a:lnSpc>
              <a:spcBef>
                <a:spcPts val="600"/>
              </a:spcBef>
              <a:spcAft>
                <a:spcPts val="1000"/>
              </a:spcAft>
            </a:pP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Kiến</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trúc</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smtClean="0">
                <a:latin typeface="Times New Roman" panose="02020603050405020304" pitchFamily="18" charset="0"/>
                <a:ea typeface="Arial" panose="020B0604020202020204" pitchFamily="34" charset="0"/>
                <a:cs typeface="Times New Roman" panose="02020603050405020304" pitchFamily="18" charset="0"/>
              </a:rPr>
              <a:t>rất</a:t>
            </a:r>
            <a:r>
              <a:rPr lang="en-US" sz="2800" dirty="0" smtClean="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đa</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dạng</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về</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loại</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hình</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nhiều</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kiến</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trúc</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rất</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hoành</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tráng</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như</a:t>
            </a:r>
            <a:r>
              <a:rPr lang="en-US" sz="2800" dirty="0">
                <a:latin typeface="Times New Roman" panose="02020603050405020304" pitchFamily="18" charset="0"/>
                <a:ea typeface="Arial" panose="020B0604020202020204" pitchFamily="34" charset="0"/>
                <a:cs typeface="Times New Roman" panose="02020603050405020304" pitchFamily="18" charset="0"/>
              </a:rPr>
              <a:t>:</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Bef>
                <a:spcPts val="600"/>
              </a:spcBef>
              <a:spcAft>
                <a:spcPts val="1000"/>
              </a:spcAft>
            </a:pPr>
            <a:r>
              <a:rPr lang="en-US" sz="2800" dirty="0">
                <a:latin typeface="Times New Roman" panose="02020603050405020304" pitchFamily="18" charset="0"/>
                <a:ea typeface="Arial" panose="020B0604020202020204" pitchFamily="34" charset="0"/>
                <a:cs typeface="Times New Roman" panose="02020603050405020304" pitchFamily="18" charset="0"/>
              </a:rPr>
              <a:t> + </a:t>
            </a:r>
            <a:r>
              <a:rPr lang="en-US" sz="2800" dirty="0" err="1">
                <a:latin typeface="Times New Roman" panose="02020603050405020304" pitchFamily="18" charset="0"/>
                <a:ea typeface="Arial" panose="020B0604020202020204" pitchFamily="34" charset="0"/>
                <a:cs typeface="Times New Roman" panose="02020603050405020304" pitchFamily="18" charset="0"/>
              </a:rPr>
              <a:t>Tử</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Cấm</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smtClean="0">
                <a:latin typeface="Times New Roman" panose="02020603050405020304" pitchFamily="18" charset="0"/>
                <a:ea typeface="Arial" panose="020B0604020202020204" pitchFamily="34" charset="0"/>
                <a:cs typeface="Times New Roman" panose="02020603050405020304" pitchFamily="18" charset="0"/>
              </a:rPr>
              <a:t>Thành</a:t>
            </a:r>
            <a:r>
              <a:rPr lang="en-US" sz="2800" dirty="0" smtClean="0">
                <a:latin typeface="Times New Roman" panose="02020603050405020304" pitchFamily="18" charset="0"/>
                <a:ea typeface="Arial" panose="020B0604020202020204" pitchFamily="34" charset="0"/>
                <a:cs typeface="Times New Roman" panose="02020603050405020304" pitchFamily="18" charset="0"/>
              </a:rPr>
              <a:t>; </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Bef>
                <a:spcPts val="600"/>
              </a:spcBef>
              <a:spcAft>
                <a:spcPts val="1000"/>
              </a:spcAft>
            </a:pP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Thập</a:t>
            </a:r>
            <a:r>
              <a:rPr lang="en-US" sz="2800" dirty="0">
                <a:latin typeface="Times New Roman" panose="02020603050405020304" pitchFamily="18" charset="0"/>
                <a:ea typeface="Arial" panose="020B0604020202020204" pitchFamily="34" charset="0"/>
                <a:cs typeface="Times New Roman" panose="02020603050405020304" pitchFamily="18" charset="0"/>
              </a:rPr>
              <a:t> Tam </a:t>
            </a:r>
            <a:r>
              <a:rPr lang="en-US" sz="2800" dirty="0" err="1" smtClean="0">
                <a:latin typeface="Times New Roman" panose="02020603050405020304" pitchFamily="18" charset="0"/>
                <a:ea typeface="Arial" panose="020B0604020202020204" pitchFamily="34" charset="0"/>
                <a:cs typeface="Times New Roman" panose="02020603050405020304" pitchFamily="18" charset="0"/>
              </a:rPr>
              <a:t>Lăng</a:t>
            </a:r>
            <a:r>
              <a:rPr lang="en-US" sz="2800" dirty="0" smtClean="0">
                <a:latin typeface="Times New Roman" panose="02020603050405020304" pitchFamily="18" charset="0"/>
                <a:ea typeface="Arial" panose="020B0604020202020204" pitchFamily="34" charset="0"/>
                <a:cs typeface="Times New Roman" panose="02020603050405020304" pitchFamily="18" charset="0"/>
              </a:rPr>
              <a:t>; </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Bef>
                <a:spcPts val="600"/>
              </a:spcBef>
              <a:spcAft>
                <a:spcPts val="1000"/>
              </a:spcAft>
            </a:pP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Vạn</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Lý</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Trường</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smtClean="0">
                <a:latin typeface="Times New Roman" panose="02020603050405020304" pitchFamily="18" charset="0"/>
                <a:ea typeface="Arial" panose="020B0604020202020204" pitchFamily="34" charset="0"/>
                <a:cs typeface="Times New Roman" panose="02020603050405020304" pitchFamily="18" charset="0"/>
              </a:rPr>
              <a:t>Thành</a:t>
            </a:r>
            <a:r>
              <a:rPr lang="en-US" sz="2800" dirty="0">
                <a:latin typeface="Times New Roman" panose="02020603050405020304" pitchFamily="18" charset="0"/>
                <a:ea typeface="Arial" panose="020B0604020202020204" pitchFamily="34" charset="0"/>
                <a:cs typeface="Times New Roman" panose="02020603050405020304" pitchFamily="18" charset="0"/>
              </a:rPr>
              <a:t>;</a:t>
            </a:r>
            <a:endParaRPr lang="en-US" sz="2800" dirty="0" smtClean="0">
              <a:latin typeface="Times New Roman" panose="02020603050405020304" pitchFamily="18" charset="0"/>
              <a:ea typeface="Arial" panose="020B0604020202020204" pitchFamily="34" charset="0"/>
              <a:cs typeface="Times New Roman" panose="02020603050405020304" pitchFamily="18" charset="0"/>
            </a:endParaRPr>
          </a:p>
          <a:p>
            <a:pPr algn="just">
              <a:lnSpc>
                <a:spcPct val="115000"/>
              </a:lnSpc>
              <a:spcBef>
                <a:spcPts val="600"/>
              </a:spcBef>
              <a:spcAft>
                <a:spcPts val="1000"/>
              </a:spcAft>
            </a:pPr>
            <a:r>
              <a:rPr lang="en-US" sz="2800" dirty="0" smtClean="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Chùa</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Thiên</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smtClean="0">
                <a:latin typeface="Times New Roman" panose="02020603050405020304" pitchFamily="18" charset="0"/>
                <a:ea typeface="Arial" panose="020B0604020202020204" pitchFamily="34" charset="0"/>
                <a:cs typeface="Times New Roman" panose="02020603050405020304" pitchFamily="18" charset="0"/>
              </a:rPr>
              <a:t>Ninh</a:t>
            </a:r>
            <a:r>
              <a:rPr lang="en-US" sz="2800" dirty="0" smtClean="0">
                <a:latin typeface="Times New Roman" panose="02020603050405020304" pitchFamily="18" charset="0"/>
                <a:ea typeface="Arial" panose="020B0604020202020204" pitchFamily="34" charset="0"/>
                <a:cs typeface="Times New Roman" panose="02020603050405020304" pitchFamily="18" charset="0"/>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p:cNvSpPr txBox="1">
            <a:spLocks noChangeArrowheads="1"/>
          </p:cNvSpPr>
          <p:nvPr/>
        </p:nvSpPr>
        <p:spPr>
          <a:xfrm>
            <a:off x="-838200" y="152400"/>
            <a:ext cx="8954278" cy="7620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smtClean="0">
                <a:solidFill>
                  <a:srgbClr val="FF0000"/>
                </a:solidFill>
                <a:latin typeface="Times New Roman" panose="02020603050405020304" pitchFamily="18" charset="0"/>
                <a:cs typeface="Times New Roman" pitchFamily="18" charset="0"/>
              </a:rPr>
              <a:t>3. </a:t>
            </a:r>
            <a:r>
              <a:rPr lang="en-US" sz="3600" b="1" dirty="0" err="1">
                <a:solidFill>
                  <a:srgbClr val="FF0000"/>
                </a:solidFill>
                <a:latin typeface="Times New Roman" panose="02020603050405020304" pitchFamily="18" charset="0"/>
                <a:cs typeface="Times New Roman" panose="02020603050405020304" pitchFamily="18" charset="0"/>
              </a:rPr>
              <a:t>Kiến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trúc</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điêu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khắc</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hội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họa</a:t>
            </a:r>
            <a:endParaRPr lang="en-US" sz="3600" b="1" dirty="0">
              <a:solidFill>
                <a:srgbClr val="FF0000"/>
              </a:solidFill>
              <a:latin typeface="Times New Roman" panose="02020603050405020304" pitchFamily="18" charset="0"/>
              <a:cs typeface="Times New Roman" panose="02020603050405020304" pitchFamily="18" charset="0"/>
            </a:endParaRPr>
          </a:p>
          <a:p>
            <a:endParaRPr lang="en-US" sz="3600" b="1" dirty="0" smtClean="0">
              <a:solidFill>
                <a:srgbClr val="FF0000"/>
              </a:solidFill>
              <a:latin typeface="Times New Roman" panose="02020603050405020304" pitchFamily="18" charset="0"/>
              <a:cs typeface="Times New Roman" panose="02020603050405020304" pitchFamily="18" charset="0"/>
            </a:endParaRPr>
          </a:p>
          <a:p>
            <a:endParaRPr lang="en-US" sz="3600" b="1" dirty="0" smtClean="0">
              <a:solidFill>
                <a:srgbClr val="FF0000"/>
              </a:solidFill>
              <a:latin typeface="Times New Roman" panose="02020603050405020304" pitchFamily="18" charset="0"/>
              <a:cs typeface="Times New Roman" panose="02020603050405020304" pitchFamily="18" charset="0"/>
            </a:endParaRPr>
          </a:p>
          <a:p>
            <a:endParaRPr lang="en-US" sz="3600" b="1" dirty="0">
              <a:solidFill>
                <a:srgbClr val="FF0000"/>
              </a:solidFill>
              <a:latin typeface="Times New Roman" panose="02020603050405020304" pitchFamily="18" charset="0"/>
              <a:cs typeface="Times New Roman" panose="02020603050405020304" pitchFamily="18" charset="0"/>
            </a:endParaRPr>
          </a:p>
          <a:p>
            <a:r>
              <a:rPr lang="en-US" sz="3600" dirty="0" smtClean="0">
                <a:solidFill>
                  <a:srgbClr val="FF0000"/>
                </a:solidFill>
                <a:latin typeface="Times New Roman" panose="02020603050405020304" pitchFamily="18" charset="0"/>
                <a:cs typeface="Times New Roman" panose="02020603050405020304" pitchFamily="18" charset="0"/>
              </a:rPr>
              <a:t/>
            </a:r>
            <a:br>
              <a:rPr lang="en-US" sz="3600" dirty="0" smtClean="0">
                <a:solidFill>
                  <a:srgbClr val="FF0000"/>
                </a:solidFill>
                <a:latin typeface="Times New Roman" panose="02020603050405020304" pitchFamily="18" charset="0"/>
                <a:cs typeface="Times New Roman" panose="02020603050405020304" pitchFamily="18" charset="0"/>
              </a:rPr>
            </a:br>
            <a:endParaRPr lang="en-US" sz="36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97373877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TextBox 2"/>
          <p:cNvSpPr txBox="1"/>
          <p:nvPr/>
        </p:nvSpPr>
        <p:spPr>
          <a:xfrm>
            <a:off x="139959" y="124407"/>
            <a:ext cx="8886652" cy="1077218"/>
          </a:xfrm>
          <a:prstGeom prst="rect">
            <a:avLst/>
          </a:prstGeom>
          <a:solidFill>
            <a:schemeClr val="bg1"/>
          </a:solidFill>
        </p:spPr>
        <p:txBody>
          <a:bodyPr wrap="square" rtlCol="0">
            <a:spAutoFit/>
          </a:bodyPr>
          <a:lstStyle/>
          <a:p>
            <a:pPr algn="ctr"/>
            <a:r>
              <a:rPr lang="en-US" sz="3200" dirty="0" smtClean="0">
                <a:solidFill>
                  <a:srgbClr val="FF0000"/>
                </a:solidFill>
                <a:latin typeface="Times New Roman" panose="02020603050405020304" pitchFamily="18" charset="0"/>
                <a:cs typeface="Times New Roman" panose="02020603050405020304" pitchFamily="18" charset="0"/>
              </a:rPr>
              <a:t>Ở </a:t>
            </a:r>
            <a:r>
              <a:rPr lang="en-US" sz="3200" dirty="0" err="1" smtClean="0">
                <a:solidFill>
                  <a:srgbClr val="FF0000"/>
                </a:solidFill>
                <a:latin typeface="Times New Roman" panose="02020603050405020304" pitchFamily="18" charset="0"/>
                <a:cs typeface="Times New Roman" panose="02020603050405020304" pitchFamily="18" charset="0"/>
              </a:rPr>
              <a:t>nước</a:t>
            </a:r>
            <a:r>
              <a:rPr lang="en-US" sz="3200" dirty="0" smtClean="0">
                <a:solidFill>
                  <a:srgbClr val="FF0000"/>
                </a:solidFill>
                <a:latin typeface="Times New Roman" panose="02020603050405020304" pitchFamily="18" charset="0"/>
                <a:cs typeface="Times New Roman" panose="02020603050405020304" pitchFamily="18" charset="0"/>
              </a:rPr>
              <a:t> ta </a:t>
            </a:r>
            <a:r>
              <a:rPr lang="en-US" sz="3200" dirty="0" err="1" smtClean="0">
                <a:solidFill>
                  <a:srgbClr val="FF0000"/>
                </a:solidFill>
                <a:latin typeface="Times New Roman" panose="02020603050405020304" pitchFamily="18" charset="0"/>
                <a:cs typeface="Times New Roman" panose="02020603050405020304" pitchFamily="18" charset="0"/>
              </a:rPr>
              <a:t>có</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những</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công</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trình</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kiến</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trúc</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nào</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mà</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em</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biết</a:t>
            </a:r>
            <a:r>
              <a:rPr lang="en-US" sz="3200" dirty="0" smtClean="0">
                <a:solidFill>
                  <a:srgbClr val="FF0000"/>
                </a:solidFill>
                <a:latin typeface="Times New Roman" panose="02020603050405020304" pitchFamily="18" charset="0"/>
                <a:cs typeface="Times New Roman" panose="02020603050405020304" pitchFamily="18" charset="0"/>
              </a:rPr>
              <a:t>?</a:t>
            </a:r>
            <a:endParaRPr lang="en-US" sz="32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15585478"/>
      </p:ext>
    </p:extLst>
  </p:cSld>
  <p:clrMapOvr>
    <a:masterClrMapping/>
  </p:clrMapOvr>
  <p:transition>
    <p:split orient="vert" dir="in"/>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soulconcept.vn/wp-content/uploads/2023/05/z4301593967405_d3663e7d112da629f7b89a11617013c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52400"/>
            <a:ext cx="8686800" cy="655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837943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soulconcept.vn/wp-content/uploads/2023/05/z4301594094734_d4faeb2ac3b288f83652419b77e6bd1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152400"/>
            <a:ext cx="8836025" cy="655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033400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https://soulconcept.vn/wp-content/uploads/2023/05/z4301594101278_2a4c248ffd41a87d579fec983a913df8.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6200" y="76200"/>
            <a:ext cx="8991600" cy="6629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020267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780661"/>
            <a:ext cx="8610600" cy="587853"/>
          </a:xfrm>
          <a:prstGeom prst="rect">
            <a:avLst/>
          </a:prstGeom>
        </p:spPr>
        <p:txBody>
          <a:bodyPr wrap="square">
            <a:spAutoFit/>
          </a:bodyPr>
          <a:lstStyle/>
          <a:p>
            <a:pPr algn="just">
              <a:lnSpc>
                <a:spcPct val="115000"/>
              </a:lnSpc>
              <a:spcBef>
                <a:spcPts val="600"/>
              </a:spcBef>
              <a:spcAft>
                <a:spcPts val="1000"/>
              </a:spcAft>
            </a:pP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Kiến</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smtClean="0">
                <a:latin typeface="Times New Roman" panose="02020603050405020304" pitchFamily="18" charset="0"/>
                <a:ea typeface="Arial" panose="020B0604020202020204" pitchFamily="34" charset="0"/>
                <a:cs typeface="Times New Roman" panose="02020603050405020304" pitchFamily="18" charset="0"/>
              </a:rPr>
              <a:t>trúc</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p:cNvSpPr txBox="1">
            <a:spLocks noChangeArrowheads="1"/>
          </p:cNvSpPr>
          <p:nvPr/>
        </p:nvSpPr>
        <p:spPr>
          <a:xfrm>
            <a:off x="-838200" y="152400"/>
            <a:ext cx="8954278" cy="7620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smtClean="0">
                <a:solidFill>
                  <a:srgbClr val="FF0000"/>
                </a:solidFill>
                <a:latin typeface="Times New Roman" panose="02020603050405020304" pitchFamily="18" charset="0"/>
                <a:cs typeface="Times New Roman" pitchFamily="18" charset="0"/>
              </a:rPr>
              <a:t>3. </a:t>
            </a:r>
            <a:r>
              <a:rPr lang="en-US" sz="3600" b="1" dirty="0" err="1">
                <a:solidFill>
                  <a:srgbClr val="FF0000"/>
                </a:solidFill>
                <a:latin typeface="Times New Roman" panose="02020603050405020304" pitchFamily="18" charset="0"/>
                <a:cs typeface="Times New Roman" panose="02020603050405020304" pitchFamily="18" charset="0"/>
              </a:rPr>
              <a:t>Kiến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trúc</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điêu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khắc</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hội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họa</a:t>
            </a:r>
            <a:endParaRPr lang="en-US" sz="3600" b="1" dirty="0" smtClean="0">
              <a:solidFill>
                <a:srgbClr val="FF0000"/>
              </a:solidFill>
              <a:latin typeface="Times New Roman" panose="02020603050405020304" pitchFamily="18" charset="0"/>
              <a:cs typeface="Times New Roman" panose="02020603050405020304" pitchFamily="18" charset="0"/>
            </a:endParaRPr>
          </a:p>
          <a:p>
            <a:endParaRPr lang="en-US" sz="3600" b="1" dirty="0" smtClean="0">
              <a:solidFill>
                <a:srgbClr val="FF0000"/>
              </a:solidFill>
              <a:latin typeface="Times New Roman" panose="02020603050405020304" pitchFamily="18" charset="0"/>
              <a:cs typeface="Times New Roman" panose="02020603050405020304" pitchFamily="18" charset="0"/>
            </a:endParaRPr>
          </a:p>
          <a:p>
            <a:endParaRPr lang="en-US" sz="3600" b="1" dirty="0">
              <a:solidFill>
                <a:srgbClr val="FF0000"/>
              </a:solidFill>
              <a:latin typeface="Times New Roman" panose="02020603050405020304" pitchFamily="18" charset="0"/>
              <a:cs typeface="Times New Roman" panose="02020603050405020304" pitchFamily="18" charset="0"/>
            </a:endParaRPr>
          </a:p>
          <a:p>
            <a:r>
              <a:rPr lang="en-US" sz="3600" dirty="0" smtClean="0">
                <a:solidFill>
                  <a:srgbClr val="FF0000"/>
                </a:solidFill>
                <a:latin typeface="Times New Roman" panose="02020603050405020304" pitchFamily="18" charset="0"/>
                <a:cs typeface="Times New Roman" panose="02020603050405020304" pitchFamily="18" charset="0"/>
              </a:rPr>
              <a:t/>
            </a:r>
            <a:br>
              <a:rPr lang="en-US" sz="3600" dirty="0" smtClean="0">
                <a:solidFill>
                  <a:srgbClr val="FF0000"/>
                </a:solidFill>
                <a:latin typeface="Times New Roman" panose="02020603050405020304" pitchFamily="18" charset="0"/>
                <a:cs typeface="Times New Roman" panose="02020603050405020304" pitchFamily="18" charset="0"/>
              </a:rPr>
            </a:br>
            <a:endParaRPr lang="en-US" sz="3600" dirty="0">
              <a:solidFill>
                <a:srgbClr val="FF0000"/>
              </a:solidFill>
              <a:latin typeface="Times New Roman" pitchFamily="18" charset="0"/>
              <a:cs typeface="Times New Roman" pitchFamily="18" charset="0"/>
            </a:endParaRPr>
          </a:p>
        </p:txBody>
      </p:sp>
      <p:sp>
        <p:nvSpPr>
          <p:cNvPr id="4" name="Rectangle 3"/>
          <p:cNvSpPr/>
          <p:nvPr/>
        </p:nvSpPr>
        <p:spPr>
          <a:xfrm>
            <a:off x="304800" y="1240947"/>
            <a:ext cx="8610600" cy="556434"/>
          </a:xfrm>
          <a:prstGeom prst="rect">
            <a:avLst/>
          </a:prstGeom>
        </p:spPr>
        <p:txBody>
          <a:bodyPr wrap="square">
            <a:spAutoFit/>
          </a:bodyPr>
          <a:lstStyle/>
          <a:p>
            <a:pPr algn="just">
              <a:lnSpc>
                <a:spcPct val="115000"/>
              </a:lnSpc>
              <a:spcBef>
                <a:spcPts val="600"/>
              </a:spcBef>
              <a:spcAft>
                <a:spcPts val="1000"/>
              </a:spcAft>
            </a:pP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smtClean="0">
                <a:latin typeface="Times New Roman" panose="02020603050405020304" pitchFamily="18" charset="0"/>
                <a:ea typeface="Arial" panose="020B0604020202020204" pitchFamily="34" charset="0"/>
                <a:cs typeface="Times New Roman" panose="02020603050405020304" pitchFamily="18" charset="0"/>
              </a:rPr>
              <a:t>Điêu</a:t>
            </a:r>
            <a:r>
              <a:rPr lang="en-US" sz="2800" dirty="0" smtClean="0">
                <a:latin typeface="Times New Roman" panose="02020603050405020304" pitchFamily="18" charset="0"/>
                <a:ea typeface="Arial" panose="020B0604020202020204" pitchFamily="34" charset="0"/>
                <a:cs typeface="Times New Roman" panose="02020603050405020304" pitchFamily="18" charset="0"/>
              </a:rPr>
              <a:t> </a:t>
            </a:r>
            <a:r>
              <a:rPr lang="en-US" sz="2800" dirty="0" err="1" smtClean="0">
                <a:latin typeface="Times New Roman" panose="02020603050405020304" pitchFamily="18" charset="0"/>
                <a:ea typeface="Arial" panose="020B0604020202020204" pitchFamily="34" charset="0"/>
                <a:cs typeface="Times New Roman" panose="02020603050405020304" pitchFamily="18" charset="0"/>
              </a:rPr>
              <a:t>khắc</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1330018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5766137"/>
            <a:ext cx="8915400" cy="1015663"/>
          </a:xfrm>
          <a:prstGeom prst="rect">
            <a:avLst/>
          </a:prstGeom>
        </p:spPr>
        <p:txBody>
          <a:bodyPr wrap="square">
            <a:spAutoFit/>
          </a:bodyPr>
          <a:lstStyle/>
          <a:p>
            <a:pPr algn="just"/>
            <a:r>
              <a:rPr lang="vi-VN" sz="2000" dirty="0">
                <a:solidFill>
                  <a:srgbClr val="FF0000"/>
                </a:solidFill>
                <a:latin typeface="Times New Roman" panose="02020603050405020304" pitchFamily="18" charset="0"/>
                <a:cs typeface="Times New Roman" panose="02020603050405020304" pitchFamily="18" charset="0"/>
              </a:rPr>
              <a:t>Bức tượng Phật bà nghìn mắt nghìn tay này đã được thực hiện từ thời nhà Tống (1127-1279). Bức tượng đã được xếp hạng Di tích Quốc gia Loại 1 của Trung Quốc. Tượng có 1.007 cánh tay và trong mỗi lòng bàn tay đều có một con mắt.</a:t>
            </a:r>
            <a:endParaRPr lang="en-GB" sz="2000" dirty="0">
              <a:solidFill>
                <a:srgbClr val="FF0000"/>
              </a:solidFill>
              <a:latin typeface="Times New Roman" panose="02020603050405020304" pitchFamily="18" charset="0"/>
              <a:cs typeface="Times New Roman" panose="02020603050405020304" pitchFamily="18" charset="0"/>
            </a:endParaRPr>
          </a:p>
        </p:txBody>
      </p:sp>
      <p:pic>
        <p:nvPicPr>
          <p:cNvPr id="1026" name="Picture 2" descr="https://www.evn.com.vn/userfile/VH/User/mytcdl/2015/5/5-efb6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57539"/>
            <a:ext cx="8915400" cy="57085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232415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nip Diagonal Corner Rectangle 1">
            <a:extLst>
              <a:ext uri="{FF2B5EF4-FFF2-40B4-BE49-F238E27FC236}">
                <a16:creationId xmlns:a16="http://schemas.microsoft.com/office/drawing/2014/main" id="{98A63DF9-7048-4D6B-BE86-33DB79ECC689}"/>
              </a:ext>
            </a:extLst>
          </p:cNvPr>
          <p:cNvSpPr/>
          <p:nvPr/>
        </p:nvSpPr>
        <p:spPr>
          <a:xfrm>
            <a:off x="1314450" y="1314450"/>
            <a:ext cx="6153150" cy="1428750"/>
          </a:xfrm>
          <a:prstGeom prst="snip2Diag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solidFill>
                  <a:schemeClr val="tx1"/>
                </a:solidFill>
                <a:latin typeface="Times New Roman" panose="02020603050405020304" pitchFamily="18" charset="0"/>
                <a:cs typeface="Times New Roman" panose="02020603050405020304" pitchFamily="18" charset="0"/>
              </a:rPr>
              <a:t>Câu</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số</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smtClean="0">
                <a:solidFill>
                  <a:schemeClr val="tx1"/>
                </a:solidFill>
                <a:latin typeface="Times New Roman" panose="02020603050405020304" pitchFamily="18" charset="0"/>
                <a:cs typeface="Times New Roman" panose="02020603050405020304" pitchFamily="18" charset="0"/>
              </a:rPr>
              <a:t>1: Ai </a:t>
            </a:r>
            <a:r>
              <a:rPr lang="en-US" sz="2400" b="1" dirty="0" err="1" smtClean="0">
                <a:solidFill>
                  <a:schemeClr val="tx1"/>
                </a:solidFill>
                <a:latin typeface="Times New Roman" panose="02020603050405020304" pitchFamily="18" charset="0"/>
                <a:cs typeface="Times New Roman" panose="02020603050405020304" pitchFamily="18" charset="0"/>
              </a:rPr>
              <a:t>là</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người</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sáng</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lập</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ra</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Nho</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Giáo</a:t>
            </a:r>
            <a:r>
              <a:rPr lang="en-US" sz="2400" b="1" dirty="0" smtClean="0">
                <a:solidFill>
                  <a:schemeClr val="tx1"/>
                </a:solidFill>
                <a:latin typeface="Times New Roman" panose="02020603050405020304" pitchFamily="18" charset="0"/>
                <a:cs typeface="Times New Roman" panose="02020603050405020304" pitchFamily="18" charset="0"/>
              </a:rPr>
              <a:t>?</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3" name="Snip Diagonal Corner Rectangle 2">
            <a:extLst>
              <a:ext uri="{FF2B5EF4-FFF2-40B4-BE49-F238E27FC236}">
                <a16:creationId xmlns:a16="http://schemas.microsoft.com/office/drawing/2014/main" id="{01C8E124-F2EA-42FC-95AA-F9701D60A6A7}"/>
              </a:ext>
            </a:extLst>
          </p:cNvPr>
          <p:cNvSpPr/>
          <p:nvPr/>
        </p:nvSpPr>
        <p:spPr>
          <a:xfrm>
            <a:off x="1771650" y="2895600"/>
            <a:ext cx="5486400" cy="742950"/>
          </a:xfrm>
          <a:prstGeom prst="snip2DiagRect">
            <a:avLst/>
          </a:prstGeom>
          <a:solidFill>
            <a:schemeClr val="tx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solidFill>
                  <a:schemeClr val="tx1"/>
                </a:solidFill>
                <a:latin typeface="Times New Roman" panose="02020603050405020304" pitchFamily="18" charset="0"/>
                <a:cs typeface="Times New Roman" panose="02020603050405020304" pitchFamily="18" charset="0"/>
              </a:rPr>
              <a:t>Đáp</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án</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Khổng</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Tử</a:t>
            </a:r>
            <a:endParaRPr lang="en-US" sz="24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806164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074"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0"/>
            <a:ext cx="449580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0" y="6183868"/>
            <a:ext cx="4724400" cy="369332"/>
          </a:xfrm>
          <a:prstGeom prst="rect">
            <a:avLst/>
          </a:prstGeom>
          <a:noFill/>
        </p:spPr>
        <p:txBody>
          <a:bodyPr wrap="square" rtlCol="0">
            <a:spAutoFit/>
          </a:bodyPr>
          <a:lstStyle/>
          <a:p>
            <a:pPr algn="ctr"/>
            <a:r>
              <a:rPr lang="en-US" dirty="0" err="1" smtClean="0">
                <a:latin typeface="Times New Roman" panose="02020603050405020304" pitchFamily="18" charset="0"/>
                <a:cs typeface="Times New Roman" panose="02020603050405020304" pitchFamily="18" charset="0"/>
              </a:rPr>
              <a:t>Lạc</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Sơn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Đại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Phật</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Lăng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Vân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Đại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Phật</a:t>
            </a:r>
            <a:r>
              <a:rPr lang="en-US" dirty="0" smtClean="0">
                <a:latin typeface="Times New Roman" panose="02020603050405020304" pitchFamily="18" charset="0"/>
                <a:cs typeface="Times New Roman" panose="02020603050405020304" pitchFamily="18" charset="0"/>
              </a:rPr>
              <a:t>)</a:t>
            </a:r>
            <a:endParaRPr lang="en-GB" dirty="0">
              <a:latin typeface="Times New Roman" panose="02020603050405020304" pitchFamily="18" charset="0"/>
              <a:cs typeface="Times New Roman" panose="02020603050405020304" pitchFamily="18" charset="0"/>
            </a:endParaRPr>
          </a:p>
        </p:txBody>
      </p:sp>
      <p:sp>
        <p:nvSpPr>
          <p:cNvPr id="3" name="Rectangle 2"/>
          <p:cNvSpPr/>
          <p:nvPr/>
        </p:nvSpPr>
        <p:spPr>
          <a:xfrm>
            <a:off x="4713514" y="184458"/>
            <a:ext cx="3973286" cy="5478423"/>
          </a:xfrm>
          <a:prstGeom prst="rect">
            <a:avLst/>
          </a:prstGeom>
        </p:spPr>
        <p:txBody>
          <a:bodyPr wrap="square">
            <a:spAutoFit/>
          </a:bodyPr>
          <a:lstStyle/>
          <a:p>
            <a:pPr algn="just">
              <a:spcBef>
                <a:spcPts val="600"/>
              </a:spcBef>
              <a:spcAft>
                <a:spcPts val="0"/>
              </a:spcAft>
            </a:pPr>
            <a:r>
              <a:rPr lang="en-US" sz="2000" b="1" dirty="0" err="1">
                <a:solidFill>
                  <a:srgbClr val="FF0000"/>
                </a:solidFill>
                <a:latin typeface="Times New Roman" panose="02020603050405020304" pitchFamily="18" charset="0"/>
                <a:ea typeface="Times New Roman" panose="02020603050405020304" pitchFamily="18" charset="0"/>
              </a:rPr>
              <a:t>Tượng</a:t>
            </a:r>
            <a:r>
              <a:rPr lang="en-US" sz="2000" b="1" dirty="0">
                <a:solidFill>
                  <a:srgbClr val="FF0000"/>
                </a:solidFill>
                <a:latin typeface="Times New Roman" panose="02020603050405020304" pitchFamily="18" charset="0"/>
                <a:ea typeface="Times New Roman" panose="02020603050405020304" pitchFamily="18" charset="0"/>
              </a:rPr>
              <a:t> </a:t>
            </a:r>
            <a:r>
              <a:rPr lang="en-US" sz="2000" b="1" dirty="0" err="1">
                <a:solidFill>
                  <a:srgbClr val="FF0000"/>
                </a:solidFill>
                <a:latin typeface="Times New Roman" panose="02020603050405020304" pitchFamily="18" charset="0"/>
                <a:ea typeface="Times New Roman" panose="02020603050405020304" pitchFamily="18" charset="0"/>
              </a:rPr>
              <a:t>Phật</a:t>
            </a:r>
            <a:r>
              <a:rPr lang="en-US" sz="2000" b="1" dirty="0">
                <a:solidFill>
                  <a:srgbClr val="FF0000"/>
                </a:solidFill>
                <a:latin typeface="Times New Roman" panose="02020603050405020304" pitchFamily="18" charset="0"/>
                <a:ea typeface="Times New Roman" panose="02020603050405020304" pitchFamily="18" charset="0"/>
              </a:rPr>
              <a:t> </a:t>
            </a:r>
            <a:r>
              <a:rPr lang="en-US" sz="2000" b="1" dirty="0" err="1">
                <a:solidFill>
                  <a:srgbClr val="FF0000"/>
                </a:solidFill>
                <a:latin typeface="Times New Roman" panose="02020603050405020304" pitchFamily="18" charset="0"/>
                <a:ea typeface="Times New Roman" panose="02020603050405020304" pitchFamily="18" charset="0"/>
              </a:rPr>
              <a:t>khắc</a:t>
            </a:r>
            <a:r>
              <a:rPr lang="en-US" sz="2000" b="1" dirty="0">
                <a:solidFill>
                  <a:srgbClr val="FF0000"/>
                </a:solidFill>
                <a:latin typeface="Times New Roman" panose="02020603050405020304" pitchFamily="18" charset="0"/>
                <a:ea typeface="Times New Roman" panose="02020603050405020304" pitchFamily="18" charset="0"/>
              </a:rPr>
              <a:t> </a:t>
            </a:r>
            <a:r>
              <a:rPr lang="en-US" sz="2000" b="1" dirty="0" err="1">
                <a:solidFill>
                  <a:srgbClr val="FF0000"/>
                </a:solidFill>
                <a:latin typeface="Times New Roman" panose="02020603050405020304" pitchFamily="18" charset="0"/>
                <a:ea typeface="Times New Roman" panose="02020603050405020304" pitchFamily="18" charset="0"/>
              </a:rPr>
              <a:t>trên</a:t>
            </a:r>
            <a:r>
              <a:rPr lang="en-US" sz="2000" b="1" dirty="0">
                <a:solidFill>
                  <a:srgbClr val="FF0000"/>
                </a:solidFill>
                <a:latin typeface="Times New Roman" panose="02020603050405020304" pitchFamily="18" charset="0"/>
                <a:ea typeface="Times New Roman" panose="02020603050405020304" pitchFamily="18" charset="0"/>
              </a:rPr>
              <a:t> </a:t>
            </a:r>
            <a:r>
              <a:rPr lang="en-US" sz="2000" b="1" dirty="0" err="1">
                <a:solidFill>
                  <a:srgbClr val="FF0000"/>
                </a:solidFill>
                <a:latin typeface="Times New Roman" panose="02020603050405020304" pitchFamily="18" charset="0"/>
                <a:ea typeface="Times New Roman" panose="02020603050405020304" pitchFamily="18" charset="0"/>
              </a:rPr>
              <a:t>núi</a:t>
            </a:r>
            <a:r>
              <a:rPr lang="en-US" sz="2000" b="1" dirty="0">
                <a:solidFill>
                  <a:srgbClr val="FF0000"/>
                </a:solidFill>
                <a:latin typeface="Times New Roman" panose="02020603050405020304" pitchFamily="18" charset="0"/>
                <a:ea typeface="Times New Roman" panose="02020603050405020304" pitchFamily="18" charset="0"/>
              </a:rPr>
              <a:t> </a:t>
            </a:r>
            <a:r>
              <a:rPr lang="en-US" sz="2000" b="1" dirty="0" err="1">
                <a:solidFill>
                  <a:srgbClr val="FF0000"/>
                </a:solidFill>
                <a:latin typeface="Times New Roman" panose="02020603050405020304" pitchFamily="18" charset="0"/>
                <a:ea typeface="Times New Roman" panose="02020603050405020304" pitchFamily="18" charset="0"/>
              </a:rPr>
              <a:t>đá</a:t>
            </a:r>
            <a:r>
              <a:rPr lang="en-US" sz="2000" b="1" dirty="0">
                <a:solidFill>
                  <a:srgbClr val="FF0000"/>
                </a:solidFill>
                <a:latin typeface="Times New Roman" panose="02020603050405020304" pitchFamily="18" charset="0"/>
                <a:ea typeface="Times New Roman" panose="02020603050405020304" pitchFamily="18" charset="0"/>
              </a:rPr>
              <a:t> </a:t>
            </a:r>
            <a:r>
              <a:rPr lang="en-US" sz="2000" b="1" dirty="0" err="1">
                <a:solidFill>
                  <a:srgbClr val="FF0000"/>
                </a:solidFill>
                <a:latin typeface="Times New Roman" panose="02020603050405020304" pitchFamily="18" charset="0"/>
                <a:ea typeface="Times New Roman" panose="02020603050405020304" pitchFamily="18" charset="0"/>
              </a:rPr>
              <a:t>cao</a:t>
            </a:r>
            <a:r>
              <a:rPr lang="en-US" sz="2000" b="1" dirty="0">
                <a:solidFill>
                  <a:srgbClr val="FF0000"/>
                </a:solidFill>
                <a:latin typeface="Times New Roman" panose="02020603050405020304" pitchFamily="18" charset="0"/>
                <a:ea typeface="Times New Roman" panose="02020603050405020304" pitchFamily="18" charset="0"/>
              </a:rPr>
              <a:t> </a:t>
            </a:r>
            <a:r>
              <a:rPr lang="en-US" sz="2000" b="1" dirty="0" err="1">
                <a:solidFill>
                  <a:srgbClr val="FF0000"/>
                </a:solidFill>
                <a:latin typeface="Times New Roman" panose="02020603050405020304" pitchFamily="18" charset="0"/>
                <a:ea typeface="Times New Roman" panose="02020603050405020304" pitchFamily="18" charset="0"/>
              </a:rPr>
              <a:t>nhất</a:t>
            </a:r>
            <a:r>
              <a:rPr lang="en-US" sz="2000" b="1" dirty="0">
                <a:solidFill>
                  <a:srgbClr val="FF0000"/>
                </a:solidFill>
                <a:latin typeface="Times New Roman" panose="02020603050405020304" pitchFamily="18" charset="0"/>
                <a:ea typeface="Times New Roman" panose="02020603050405020304" pitchFamily="18" charset="0"/>
              </a:rPr>
              <a:t> </a:t>
            </a:r>
            <a:r>
              <a:rPr lang="en-US" sz="2000" b="1" dirty="0" err="1">
                <a:solidFill>
                  <a:srgbClr val="FF0000"/>
                </a:solidFill>
                <a:latin typeface="Times New Roman" panose="02020603050405020304" pitchFamily="18" charset="0"/>
                <a:ea typeface="Times New Roman" panose="02020603050405020304" pitchFamily="18" charset="0"/>
              </a:rPr>
              <a:t>thế</a:t>
            </a:r>
            <a:r>
              <a:rPr lang="en-US" sz="2000" b="1" dirty="0">
                <a:solidFill>
                  <a:srgbClr val="FF0000"/>
                </a:solidFill>
                <a:latin typeface="Times New Roman" panose="02020603050405020304" pitchFamily="18" charset="0"/>
                <a:ea typeface="Times New Roman" panose="02020603050405020304" pitchFamily="18" charset="0"/>
              </a:rPr>
              <a:t> </a:t>
            </a:r>
            <a:r>
              <a:rPr lang="en-US" sz="2000" b="1" dirty="0" err="1">
                <a:solidFill>
                  <a:srgbClr val="FF0000"/>
                </a:solidFill>
                <a:latin typeface="Times New Roman" panose="02020603050405020304" pitchFamily="18" charset="0"/>
                <a:ea typeface="Times New Roman" panose="02020603050405020304" pitchFamily="18" charset="0"/>
              </a:rPr>
              <a:t>giới</a:t>
            </a:r>
            <a:endParaRPr lang="en-GB" sz="2000" dirty="0">
              <a:solidFill>
                <a:srgbClr val="FF0000"/>
              </a:solidFill>
              <a:latin typeface="Times New Roman" panose="02020603050405020304" pitchFamily="18" charset="0"/>
              <a:ea typeface="Times New Roman" panose="02020603050405020304" pitchFamily="18" charset="0"/>
            </a:endParaRPr>
          </a:p>
          <a:p>
            <a:pPr algn="just">
              <a:spcBef>
                <a:spcPts val="600"/>
              </a:spcBef>
              <a:spcAft>
                <a:spcPts val="0"/>
              </a:spcAft>
            </a:pPr>
            <a:r>
              <a:rPr lang="en-US" sz="2000" dirty="0" smtClean="0">
                <a:solidFill>
                  <a:srgbClr val="FF0000"/>
                </a:solidFill>
                <a:latin typeface="Times New Roman" panose="02020603050405020304" pitchFamily="18" charset="0"/>
                <a:ea typeface="Times New Roman" panose="02020603050405020304" pitchFamily="18" charset="0"/>
              </a:rPr>
              <a:t>	</a:t>
            </a:r>
            <a:r>
              <a:rPr lang="en-US" sz="2000" dirty="0" err="1" smtClean="0">
                <a:solidFill>
                  <a:srgbClr val="FF0000"/>
                </a:solidFill>
                <a:latin typeface="Times New Roman" panose="02020603050405020304" pitchFamily="18" charset="0"/>
                <a:ea typeface="Times New Roman" panose="02020603050405020304" pitchFamily="18" charset="0"/>
              </a:rPr>
              <a:t>Nằm</a:t>
            </a:r>
            <a:r>
              <a:rPr lang="en-US" sz="2000" dirty="0" smtClean="0">
                <a:solidFill>
                  <a:srgbClr val="FF0000"/>
                </a:solidFill>
                <a:latin typeface="Times New Roman" panose="02020603050405020304" pitchFamily="18" charset="0"/>
                <a:ea typeface="Times New Roman" panose="02020603050405020304" pitchFamily="18" charset="0"/>
              </a:rPr>
              <a:t> </a:t>
            </a:r>
            <a:r>
              <a:rPr lang="en-US" sz="2000" dirty="0" err="1">
                <a:solidFill>
                  <a:srgbClr val="FF0000"/>
                </a:solidFill>
                <a:latin typeface="Times New Roman" panose="02020603050405020304" pitchFamily="18" charset="0"/>
                <a:ea typeface="Times New Roman" panose="02020603050405020304" pitchFamily="18" charset="0"/>
              </a:rPr>
              <a:t>cách</a:t>
            </a:r>
            <a:r>
              <a:rPr lang="en-US" sz="2000" dirty="0">
                <a:solidFill>
                  <a:srgbClr val="FF0000"/>
                </a:solidFill>
                <a:latin typeface="Times New Roman" panose="02020603050405020304" pitchFamily="18" charset="0"/>
                <a:ea typeface="Times New Roman" panose="02020603050405020304" pitchFamily="18" charset="0"/>
              </a:rPr>
              <a:t> </a:t>
            </a:r>
            <a:r>
              <a:rPr lang="en-US" sz="2000" dirty="0" err="1">
                <a:solidFill>
                  <a:srgbClr val="FF0000"/>
                </a:solidFill>
                <a:latin typeface="Times New Roman" panose="02020603050405020304" pitchFamily="18" charset="0"/>
                <a:ea typeface="Times New Roman" panose="02020603050405020304" pitchFamily="18" charset="0"/>
              </a:rPr>
              <a:t>thành</a:t>
            </a:r>
            <a:r>
              <a:rPr lang="en-US" sz="2000" dirty="0">
                <a:solidFill>
                  <a:srgbClr val="FF0000"/>
                </a:solidFill>
                <a:latin typeface="Times New Roman" panose="02020603050405020304" pitchFamily="18" charset="0"/>
                <a:ea typeface="Times New Roman" panose="02020603050405020304" pitchFamily="18" charset="0"/>
              </a:rPr>
              <a:t> </a:t>
            </a:r>
            <a:r>
              <a:rPr lang="en-US" sz="2000" dirty="0" err="1">
                <a:solidFill>
                  <a:srgbClr val="FF0000"/>
                </a:solidFill>
                <a:latin typeface="Times New Roman" panose="02020603050405020304" pitchFamily="18" charset="0"/>
                <a:ea typeface="Times New Roman" panose="02020603050405020304" pitchFamily="18" charset="0"/>
              </a:rPr>
              <a:t>phố</a:t>
            </a:r>
            <a:r>
              <a:rPr lang="en-US" sz="2000" dirty="0">
                <a:solidFill>
                  <a:srgbClr val="FF0000"/>
                </a:solidFill>
                <a:latin typeface="Times New Roman" panose="02020603050405020304" pitchFamily="18" charset="0"/>
                <a:ea typeface="Times New Roman" panose="02020603050405020304" pitchFamily="18" charset="0"/>
              </a:rPr>
              <a:t> </a:t>
            </a:r>
            <a:r>
              <a:rPr lang="en-US" sz="2000" dirty="0" err="1">
                <a:solidFill>
                  <a:srgbClr val="FF0000"/>
                </a:solidFill>
                <a:latin typeface="Times New Roman" panose="02020603050405020304" pitchFamily="18" charset="0"/>
                <a:ea typeface="Times New Roman" panose="02020603050405020304" pitchFamily="18" charset="0"/>
              </a:rPr>
              <a:t>Thành</a:t>
            </a:r>
            <a:r>
              <a:rPr lang="en-US" sz="2000" dirty="0">
                <a:solidFill>
                  <a:srgbClr val="FF0000"/>
                </a:solidFill>
                <a:latin typeface="Times New Roman" panose="02020603050405020304" pitchFamily="18" charset="0"/>
                <a:ea typeface="Times New Roman" panose="02020603050405020304" pitchFamily="18" charset="0"/>
              </a:rPr>
              <a:t> </a:t>
            </a:r>
            <a:r>
              <a:rPr lang="en-US" sz="2000" dirty="0" err="1">
                <a:solidFill>
                  <a:srgbClr val="FF0000"/>
                </a:solidFill>
                <a:latin typeface="Times New Roman" panose="02020603050405020304" pitchFamily="18" charset="0"/>
                <a:ea typeface="Times New Roman" panose="02020603050405020304" pitchFamily="18" charset="0"/>
              </a:rPr>
              <a:t>Đô</a:t>
            </a:r>
            <a:r>
              <a:rPr lang="en-US" sz="2000" dirty="0">
                <a:solidFill>
                  <a:srgbClr val="FF0000"/>
                </a:solidFill>
                <a:latin typeface="Times New Roman" panose="02020603050405020304" pitchFamily="18" charset="0"/>
                <a:ea typeface="Times New Roman" panose="02020603050405020304" pitchFamily="18" charset="0"/>
              </a:rPr>
              <a:t>, </a:t>
            </a:r>
            <a:r>
              <a:rPr lang="en-US" sz="2000" dirty="0" err="1">
                <a:solidFill>
                  <a:srgbClr val="FF0000"/>
                </a:solidFill>
                <a:latin typeface="Times New Roman" panose="02020603050405020304" pitchFamily="18" charset="0"/>
                <a:ea typeface="Times New Roman" panose="02020603050405020304" pitchFamily="18" charset="0"/>
              </a:rPr>
              <a:t>Tứ</a:t>
            </a:r>
            <a:r>
              <a:rPr lang="en-US" sz="2000" dirty="0">
                <a:solidFill>
                  <a:srgbClr val="FF0000"/>
                </a:solidFill>
                <a:latin typeface="Times New Roman" panose="02020603050405020304" pitchFamily="18" charset="0"/>
                <a:ea typeface="Times New Roman" panose="02020603050405020304" pitchFamily="18" charset="0"/>
              </a:rPr>
              <a:t> </a:t>
            </a:r>
            <a:r>
              <a:rPr lang="en-US" sz="2000" dirty="0" err="1">
                <a:solidFill>
                  <a:srgbClr val="FF0000"/>
                </a:solidFill>
                <a:latin typeface="Times New Roman" panose="02020603050405020304" pitchFamily="18" charset="0"/>
                <a:ea typeface="Times New Roman" panose="02020603050405020304" pitchFamily="18" charset="0"/>
              </a:rPr>
              <a:t>Xuyên</a:t>
            </a:r>
            <a:r>
              <a:rPr lang="en-US" sz="2000" dirty="0">
                <a:solidFill>
                  <a:srgbClr val="FF0000"/>
                </a:solidFill>
                <a:latin typeface="Times New Roman" panose="02020603050405020304" pitchFamily="18" charset="0"/>
                <a:ea typeface="Times New Roman" panose="02020603050405020304" pitchFamily="18" charset="0"/>
              </a:rPr>
              <a:t>, </a:t>
            </a:r>
            <a:r>
              <a:rPr lang="en-US" sz="2000" dirty="0" err="1">
                <a:solidFill>
                  <a:srgbClr val="FF0000"/>
                </a:solidFill>
                <a:latin typeface="Times New Roman" panose="02020603050405020304" pitchFamily="18" charset="0"/>
                <a:ea typeface="Times New Roman" panose="02020603050405020304" pitchFamily="18" charset="0"/>
              </a:rPr>
              <a:t>Trung</a:t>
            </a:r>
            <a:r>
              <a:rPr lang="en-US" sz="2000" dirty="0">
                <a:solidFill>
                  <a:srgbClr val="FF0000"/>
                </a:solidFill>
                <a:latin typeface="Times New Roman" panose="02020603050405020304" pitchFamily="18" charset="0"/>
                <a:ea typeface="Times New Roman" panose="02020603050405020304" pitchFamily="18" charset="0"/>
              </a:rPr>
              <a:t> </a:t>
            </a:r>
            <a:r>
              <a:rPr lang="en-US" sz="2000" dirty="0" err="1">
                <a:solidFill>
                  <a:srgbClr val="FF0000"/>
                </a:solidFill>
                <a:latin typeface="Times New Roman" panose="02020603050405020304" pitchFamily="18" charset="0"/>
                <a:ea typeface="Times New Roman" panose="02020603050405020304" pitchFamily="18" charset="0"/>
              </a:rPr>
              <a:t>Quốc</a:t>
            </a:r>
            <a:r>
              <a:rPr lang="en-US" sz="2000" dirty="0">
                <a:solidFill>
                  <a:srgbClr val="FF0000"/>
                </a:solidFill>
                <a:latin typeface="Times New Roman" panose="02020603050405020304" pitchFamily="18" charset="0"/>
                <a:ea typeface="Times New Roman" panose="02020603050405020304" pitchFamily="18" charset="0"/>
              </a:rPr>
              <a:t> 160 km </a:t>
            </a:r>
            <a:r>
              <a:rPr lang="en-US" sz="2000" dirty="0" err="1">
                <a:solidFill>
                  <a:srgbClr val="FF0000"/>
                </a:solidFill>
                <a:latin typeface="Times New Roman" panose="02020603050405020304" pitchFamily="18" charset="0"/>
                <a:ea typeface="Times New Roman" panose="02020603050405020304" pitchFamily="18" charset="0"/>
              </a:rPr>
              <a:t>về</a:t>
            </a:r>
            <a:r>
              <a:rPr lang="en-US" sz="2000" dirty="0">
                <a:solidFill>
                  <a:srgbClr val="FF0000"/>
                </a:solidFill>
                <a:latin typeface="Times New Roman" panose="02020603050405020304" pitchFamily="18" charset="0"/>
                <a:ea typeface="Times New Roman" panose="02020603050405020304" pitchFamily="18" charset="0"/>
              </a:rPr>
              <a:t> </a:t>
            </a:r>
            <a:r>
              <a:rPr lang="en-US" sz="2000" dirty="0" err="1">
                <a:solidFill>
                  <a:srgbClr val="FF0000"/>
                </a:solidFill>
                <a:latin typeface="Times New Roman" panose="02020603050405020304" pitchFamily="18" charset="0"/>
                <a:ea typeface="Times New Roman" panose="02020603050405020304" pitchFamily="18" charset="0"/>
              </a:rPr>
              <a:t>phía</a:t>
            </a:r>
            <a:r>
              <a:rPr lang="en-US" sz="2000" dirty="0">
                <a:solidFill>
                  <a:srgbClr val="FF0000"/>
                </a:solidFill>
                <a:latin typeface="Times New Roman" panose="02020603050405020304" pitchFamily="18" charset="0"/>
                <a:ea typeface="Times New Roman" panose="02020603050405020304" pitchFamily="18" charset="0"/>
              </a:rPr>
              <a:t> </a:t>
            </a:r>
            <a:r>
              <a:rPr lang="en-US" sz="2000" dirty="0" err="1">
                <a:solidFill>
                  <a:srgbClr val="FF0000"/>
                </a:solidFill>
                <a:latin typeface="Times New Roman" panose="02020603050405020304" pitchFamily="18" charset="0"/>
                <a:ea typeface="Times New Roman" panose="02020603050405020304" pitchFamily="18" charset="0"/>
              </a:rPr>
              <a:t>nam</a:t>
            </a:r>
            <a:r>
              <a:rPr lang="en-US" sz="2000" dirty="0">
                <a:solidFill>
                  <a:srgbClr val="FF0000"/>
                </a:solidFill>
                <a:latin typeface="Times New Roman" panose="02020603050405020304" pitchFamily="18" charset="0"/>
                <a:ea typeface="Times New Roman" panose="02020603050405020304" pitchFamily="18" charset="0"/>
              </a:rPr>
              <a:t>, </a:t>
            </a:r>
            <a:r>
              <a:rPr lang="en-US" sz="2000" dirty="0" err="1">
                <a:solidFill>
                  <a:srgbClr val="FF0000"/>
                </a:solidFill>
                <a:latin typeface="Times New Roman" panose="02020603050405020304" pitchFamily="18" charset="0"/>
                <a:ea typeface="Times New Roman" panose="02020603050405020304" pitchFamily="18" charset="0"/>
              </a:rPr>
              <a:t>bức</a:t>
            </a:r>
            <a:r>
              <a:rPr lang="en-US" sz="2000" dirty="0">
                <a:solidFill>
                  <a:srgbClr val="FF0000"/>
                </a:solidFill>
                <a:latin typeface="Times New Roman" panose="02020603050405020304" pitchFamily="18" charset="0"/>
                <a:ea typeface="Times New Roman" panose="02020603050405020304" pitchFamily="18" charset="0"/>
              </a:rPr>
              <a:t> </a:t>
            </a:r>
            <a:r>
              <a:rPr lang="en-US" sz="2000" dirty="0" err="1">
                <a:solidFill>
                  <a:srgbClr val="FF0000"/>
                </a:solidFill>
                <a:latin typeface="Times New Roman" panose="02020603050405020304" pitchFamily="18" charset="0"/>
                <a:ea typeface="Times New Roman" panose="02020603050405020304" pitchFamily="18" charset="0"/>
              </a:rPr>
              <a:t>tượng</a:t>
            </a:r>
            <a:r>
              <a:rPr lang="en-US" sz="2000" dirty="0">
                <a:solidFill>
                  <a:srgbClr val="FF0000"/>
                </a:solidFill>
                <a:latin typeface="Times New Roman" panose="02020603050405020304" pitchFamily="18" charset="0"/>
                <a:ea typeface="Times New Roman" panose="02020603050405020304" pitchFamily="18" charset="0"/>
              </a:rPr>
              <a:t> </a:t>
            </a:r>
            <a:r>
              <a:rPr lang="en-US" sz="2000" dirty="0" err="1">
                <a:solidFill>
                  <a:srgbClr val="FF0000"/>
                </a:solidFill>
                <a:latin typeface="Times New Roman" panose="02020603050405020304" pitchFamily="18" charset="0"/>
                <a:ea typeface="Times New Roman" panose="02020603050405020304" pitchFamily="18" charset="0"/>
              </a:rPr>
              <a:t>Lạc</a:t>
            </a:r>
            <a:r>
              <a:rPr lang="en-US" sz="2000" dirty="0">
                <a:solidFill>
                  <a:srgbClr val="FF0000"/>
                </a:solidFill>
                <a:latin typeface="Times New Roman" panose="02020603050405020304" pitchFamily="18" charset="0"/>
                <a:ea typeface="Times New Roman" panose="02020603050405020304" pitchFamily="18" charset="0"/>
              </a:rPr>
              <a:t> </a:t>
            </a:r>
            <a:r>
              <a:rPr lang="en-US" sz="2000" dirty="0" err="1">
                <a:solidFill>
                  <a:srgbClr val="FF0000"/>
                </a:solidFill>
                <a:latin typeface="Times New Roman" panose="02020603050405020304" pitchFamily="18" charset="0"/>
                <a:ea typeface="Times New Roman" panose="02020603050405020304" pitchFamily="18" charset="0"/>
              </a:rPr>
              <a:t>Sơn</a:t>
            </a:r>
            <a:r>
              <a:rPr lang="en-US" sz="2000" dirty="0">
                <a:solidFill>
                  <a:srgbClr val="FF0000"/>
                </a:solidFill>
                <a:latin typeface="Times New Roman" panose="02020603050405020304" pitchFamily="18" charset="0"/>
                <a:ea typeface="Times New Roman" panose="02020603050405020304" pitchFamily="18" charset="0"/>
              </a:rPr>
              <a:t> </a:t>
            </a:r>
            <a:r>
              <a:rPr lang="en-US" sz="2000" dirty="0" err="1">
                <a:solidFill>
                  <a:srgbClr val="FF0000"/>
                </a:solidFill>
                <a:latin typeface="Times New Roman" panose="02020603050405020304" pitchFamily="18" charset="0"/>
                <a:ea typeface="Times New Roman" panose="02020603050405020304" pitchFamily="18" charset="0"/>
              </a:rPr>
              <a:t>Đại</a:t>
            </a:r>
            <a:r>
              <a:rPr lang="en-US" sz="2000" dirty="0">
                <a:solidFill>
                  <a:srgbClr val="FF0000"/>
                </a:solidFill>
                <a:latin typeface="Times New Roman" panose="02020603050405020304" pitchFamily="18" charset="0"/>
                <a:ea typeface="Times New Roman" panose="02020603050405020304" pitchFamily="18" charset="0"/>
              </a:rPr>
              <a:t> </a:t>
            </a:r>
            <a:r>
              <a:rPr lang="en-US" sz="2000" dirty="0" err="1">
                <a:solidFill>
                  <a:srgbClr val="FF0000"/>
                </a:solidFill>
                <a:latin typeface="Times New Roman" panose="02020603050405020304" pitchFamily="18" charset="0"/>
                <a:ea typeface="Times New Roman" panose="02020603050405020304" pitchFamily="18" charset="0"/>
              </a:rPr>
              <a:t>Phật</a:t>
            </a:r>
            <a:r>
              <a:rPr lang="en-US" sz="2000" dirty="0">
                <a:solidFill>
                  <a:srgbClr val="FF0000"/>
                </a:solidFill>
                <a:latin typeface="Times New Roman" panose="02020603050405020304" pitchFamily="18" charset="0"/>
                <a:ea typeface="Times New Roman" panose="02020603050405020304" pitchFamily="18" charset="0"/>
              </a:rPr>
              <a:t> </a:t>
            </a:r>
            <a:r>
              <a:rPr lang="en-US" sz="2000" dirty="0" err="1">
                <a:solidFill>
                  <a:srgbClr val="FF0000"/>
                </a:solidFill>
                <a:latin typeface="Times New Roman" panose="02020603050405020304" pitchFamily="18" charset="0"/>
                <a:ea typeface="Times New Roman" panose="02020603050405020304" pitchFamily="18" charset="0"/>
              </a:rPr>
              <a:t>hơn</a:t>
            </a:r>
            <a:r>
              <a:rPr lang="en-US" sz="2000" dirty="0">
                <a:solidFill>
                  <a:srgbClr val="FF0000"/>
                </a:solidFill>
                <a:latin typeface="Times New Roman" panose="02020603050405020304" pitchFamily="18" charset="0"/>
                <a:ea typeface="Times New Roman" panose="02020603050405020304" pitchFamily="18" charset="0"/>
              </a:rPr>
              <a:t> </a:t>
            </a:r>
            <a:r>
              <a:rPr lang="en-US" sz="2000" dirty="0" smtClean="0">
                <a:solidFill>
                  <a:srgbClr val="FF0000"/>
                </a:solidFill>
                <a:latin typeface="Times New Roman" panose="02020603050405020304" pitchFamily="18" charset="0"/>
                <a:ea typeface="Times New Roman" panose="02020603050405020304" pitchFamily="18" charset="0"/>
              </a:rPr>
              <a:t>1.300 </a:t>
            </a:r>
            <a:r>
              <a:rPr lang="en-US" sz="2000" dirty="0" err="1" smtClean="0">
                <a:solidFill>
                  <a:srgbClr val="FF0000"/>
                </a:solidFill>
                <a:latin typeface="Times New Roman" panose="02020603050405020304" pitchFamily="18" charset="0"/>
                <a:ea typeface="Times New Roman" panose="02020603050405020304" pitchFamily="18" charset="0"/>
              </a:rPr>
              <a:t>năm</a:t>
            </a:r>
            <a:r>
              <a:rPr lang="en-US" sz="2000" dirty="0" smtClean="0">
                <a:solidFill>
                  <a:srgbClr val="FF0000"/>
                </a:solidFill>
                <a:latin typeface="Times New Roman" panose="02020603050405020304" pitchFamily="18" charset="0"/>
                <a:ea typeface="Times New Roman" panose="02020603050405020304" pitchFamily="18" charset="0"/>
              </a:rPr>
              <a:t> </a:t>
            </a:r>
            <a:r>
              <a:rPr lang="en-US" sz="2000" dirty="0" err="1">
                <a:solidFill>
                  <a:srgbClr val="FF0000"/>
                </a:solidFill>
                <a:latin typeface="Times New Roman" panose="02020603050405020304" pitchFamily="18" charset="0"/>
                <a:ea typeface="Times New Roman" panose="02020603050405020304" pitchFamily="18" charset="0"/>
              </a:rPr>
              <a:t>tuổi</a:t>
            </a:r>
            <a:r>
              <a:rPr lang="en-US" sz="2000" dirty="0">
                <a:solidFill>
                  <a:srgbClr val="FF0000"/>
                </a:solidFill>
                <a:latin typeface="Times New Roman" panose="02020603050405020304" pitchFamily="18" charset="0"/>
                <a:ea typeface="Times New Roman" panose="02020603050405020304" pitchFamily="18" charset="0"/>
              </a:rPr>
              <a:t> </a:t>
            </a:r>
            <a:r>
              <a:rPr lang="en-US" sz="2000" dirty="0" err="1">
                <a:solidFill>
                  <a:srgbClr val="FF0000"/>
                </a:solidFill>
                <a:latin typeface="Times New Roman" panose="02020603050405020304" pitchFamily="18" charset="0"/>
                <a:ea typeface="Times New Roman" panose="02020603050405020304" pitchFamily="18" charset="0"/>
              </a:rPr>
              <a:t>được</a:t>
            </a:r>
            <a:r>
              <a:rPr lang="en-US" sz="2000" dirty="0">
                <a:solidFill>
                  <a:srgbClr val="FF0000"/>
                </a:solidFill>
                <a:latin typeface="Times New Roman" panose="02020603050405020304" pitchFamily="18" charset="0"/>
                <a:ea typeface="Times New Roman" panose="02020603050405020304" pitchFamily="18" charset="0"/>
              </a:rPr>
              <a:t> </a:t>
            </a:r>
            <a:r>
              <a:rPr lang="en-US" sz="2000" dirty="0" err="1">
                <a:solidFill>
                  <a:srgbClr val="FF0000"/>
                </a:solidFill>
                <a:latin typeface="Times New Roman" panose="02020603050405020304" pitchFamily="18" charset="0"/>
                <a:ea typeface="Times New Roman" panose="02020603050405020304" pitchFamily="18" charset="0"/>
              </a:rPr>
              <a:t>tạc</a:t>
            </a:r>
            <a:r>
              <a:rPr lang="en-US" sz="2000" dirty="0">
                <a:solidFill>
                  <a:srgbClr val="FF0000"/>
                </a:solidFill>
                <a:latin typeface="Times New Roman" panose="02020603050405020304" pitchFamily="18" charset="0"/>
                <a:ea typeface="Times New Roman" panose="02020603050405020304" pitchFamily="18" charset="0"/>
              </a:rPr>
              <a:t> </a:t>
            </a:r>
            <a:r>
              <a:rPr lang="en-US" sz="2000" dirty="0" err="1">
                <a:solidFill>
                  <a:srgbClr val="FF0000"/>
                </a:solidFill>
                <a:latin typeface="Times New Roman" panose="02020603050405020304" pitchFamily="18" charset="0"/>
                <a:ea typeface="Times New Roman" panose="02020603050405020304" pitchFamily="18" charset="0"/>
              </a:rPr>
              <a:t>vào</a:t>
            </a:r>
            <a:r>
              <a:rPr lang="en-US" sz="2000" dirty="0">
                <a:solidFill>
                  <a:srgbClr val="FF0000"/>
                </a:solidFill>
                <a:latin typeface="Times New Roman" panose="02020603050405020304" pitchFamily="18" charset="0"/>
                <a:ea typeface="Times New Roman" panose="02020603050405020304" pitchFamily="18" charset="0"/>
              </a:rPr>
              <a:t> </a:t>
            </a:r>
            <a:r>
              <a:rPr lang="en-US" sz="2000" dirty="0" err="1">
                <a:solidFill>
                  <a:srgbClr val="FF0000"/>
                </a:solidFill>
                <a:latin typeface="Times New Roman" panose="02020603050405020304" pitchFamily="18" charset="0"/>
                <a:ea typeface="Times New Roman" panose="02020603050405020304" pitchFamily="18" charset="0"/>
              </a:rPr>
              <a:t>núi</a:t>
            </a:r>
            <a:r>
              <a:rPr lang="en-US" sz="2000" dirty="0">
                <a:solidFill>
                  <a:srgbClr val="FF0000"/>
                </a:solidFill>
                <a:latin typeface="Times New Roman" panose="02020603050405020304" pitchFamily="18" charset="0"/>
                <a:ea typeface="Times New Roman" panose="02020603050405020304" pitchFamily="18" charset="0"/>
              </a:rPr>
              <a:t> </a:t>
            </a:r>
            <a:r>
              <a:rPr lang="en-US" sz="2000" dirty="0" err="1">
                <a:solidFill>
                  <a:srgbClr val="FF0000"/>
                </a:solidFill>
                <a:latin typeface="Times New Roman" panose="02020603050405020304" pitchFamily="18" charset="0"/>
                <a:ea typeface="Times New Roman" panose="02020603050405020304" pitchFamily="18" charset="0"/>
              </a:rPr>
              <a:t>Lăng</a:t>
            </a:r>
            <a:r>
              <a:rPr lang="en-US" sz="2000" dirty="0">
                <a:solidFill>
                  <a:srgbClr val="FF0000"/>
                </a:solidFill>
                <a:latin typeface="Times New Roman" panose="02020603050405020304" pitchFamily="18" charset="0"/>
                <a:ea typeface="Times New Roman" panose="02020603050405020304" pitchFamily="18" charset="0"/>
              </a:rPr>
              <a:t> </a:t>
            </a:r>
            <a:r>
              <a:rPr lang="en-US" sz="2000" dirty="0" err="1">
                <a:solidFill>
                  <a:srgbClr val="FF0000"/>
                </a:solidFill>
                <a:latin typeface="Times New Roman" panose="02020603050405020304" pitchFamily="18" charset="0"/>
                <a:ea typeface="Times New Roman" panose="02020603050405020304" pitchFamily="18" charset="0"/>
              </a:rPr>
              <a:t>Vân</a:t>
            </a:r>
            <a:r>
              <a:rPr lang="en-US" sz="2000" dirty="0">
                <a:solidFill>
                  <a:srgbClr val="FF0000"/>
                </a:solidFill>
                <a:latin typeface="Times New Roman" panose="02020603050405020304" pitchFamily="18" charset="0"/>
                <a:ea typeface="Times New Roman" panose="02020603050405020304" pitchFamily="18" charset="0"/>
              </a:rPr>
              <a:t> </a:t>
            </a:r>
            <a:r>
              <a:rPr lang="en-US" sz="2000" dirty="0" err="1">
                <a:solidFill>
                  <a:srgbClr val="FF0000"/>
                </a:solidFill>
                <a:latin typeface="Times New Roman" panose="02020603050405020304" pitchFamily="18" charset="0"/>
                <a:ea typeface="Times New Roman" panose="02020603050405020304" pitchFamily="18" charset="0"/>
              </a:rPr>
              <a:t>là</a:t>
            </a:r>
            <a:r>
              <a:rPr lang="en-US" sz="2000" dirty="0">
                <a:solidFill>
                  <a:srgbClr val="FF0000"/>
                </a:solidFill>
                <a:latin typeface="Times New Roman" panose="02020603050405020304" pitchFamily="18" charset="0"/>
                <a:ea typeface="Times New Roman" panose="02020603050405020304" pitchFamily="18" charset="0"/>
              </a:rPr>
              <a:t> </a:t>
            </a:r>
            <a:r>
              <a:rPr lang="en-US" sz="2000" dirty="0" err="1">
                <a:solidFill>
                  <a:srgbClr val="FF0000"/>
                </a:solidFill>
                <a:latin typeface="Times New Roman" panose="02020603050405020304" pitchFamily="18" charset="0"/>
                <a:ea typeface="Times New Roman" panose="02020603050405020304" pitchFamily="18" charset="0"/>
              </a:rPr>
              <a:t>tượng</a:t>
            </a:r>
            <a:r>
              <a:rPr lang="en-US" sz="2000" dirty="0">
                <a:solidFill>
                  <a:srgbClr val="FF0000"/>
                </a:solidFill>
                <a:latin typeface="Times New Roman" panose="02020603050405020304" pitchFamily="18" charset="0"/>
                <a:ea typeface="Times New Roman" panose="02020603050405020304" pitchFamily="18" charset="0"/>
              </a:rPr>
              <a:t> </a:t>
            </a:r>
            <a:r>
              <a:rPr lang="en-US" sz="2000" dirty="0" err="1">
                <a:solidFill>
                  <a:srgbClr val="FF0000"/>
                </a:solidFill>
                <a:latin typeface="Times New Roman" panose="02020603050405020304" pitchFamily="18" charset="0"/>
                <a:ea typeface="Times New Roman" panose="02020603050405020304" pitchFamily="18" charset="0"/>
              </a:rPr>
              <a:t>Phật</a:t>
            </a:r>
            <a:r>
              <a:rPr lang="en-US" sz="2000" dirty="0">
                <a:solidFill>
                  <a:srgbClr val="FF0000"/>
                </a:solidFill>
                <a:latin typeface="Times New Roman" panose="02020603050405020304" pitchFamily="18" charset="0"/>
                <a:ea typeface="Times New Roman" panose="02020603050405020304" pitchFamily="18" charset="0"/>
              </a:rPr>
              <a:t> </a:t>
            </a:r>
            <a:r>
              <a:rPr lang="en-US" sz="2000" dirty="0" err="1">
                <a:solidFill>
                  <a:srgbClr val="FF0000"/>
                </a:solidFill>
                <a:latin typeface="Times New Roman" panose="02020603050405020304" pitchFamily="18" charset="0"/>
                <a:ea typeface="Times New Roman" panose="02020603050405020304" pitchFamily="18" charset="0"/>
              </a:rPr>
              <a:t>làm</a:t>
            </a:r>
            <a:r>
              <a:rPr lang="en-US" sz="2000" dirty="0">
                <a:solidFill>
                  <a:srgbClr val="FF0000"/>
                </a:solidFill>
                <a:latin typeface="Times New Roman" panose="02020603050405020304" pitchFamily="18" charset="0"/>
                <a:ea typeface="Times New Roman" panose="02020603050405020304" pitchFamily="18" charset="0"/>
              </a:rPr>
              <a:t> </a:t>
            </a:r>
            <a:r>
              <a:rPr lang="en-US" sz="2000" dirty="0" err="1">
                <a:solidFill>
                  <a:srgbClr val="FF0000"/>
                </a:solidFill>
                <a:latin typeface="Times New Roman" panose="02020603050405020304" pitchFamily="18" charset="0"/>
                <a:ea typeface="Times New Roman" panose="02020603050405020304" pitchFamily="18" charset="0"/>
              </a:rPr>
              <a:t>bằng</a:t>
            </a:r>
            <a:r>
              <a:rPr lang="en-US" sz="2000" dirty="0">
                <a:solidFill>
                  <a:srgbClr val="FF0000"/>
                </a:solidFill>
                <a:latin typeface="Times New Roman" panose="02020603050405020304" pitchFamily="18" charset="0"/>
                <a:ea typeface="Times New Roman" panose="02020603050405020304" pitchFamily="18" charset="0"/>
              </a:rPr>
              <a:t> </a:t>
            </a:r>
            <a:r>
              <a:rPr lang="en-US" sz="2000" dirty="0" err="1">
                <a:solidFill>
                  <a:srgbClr val="FF0000"/>
                </a:solidFill>
                <a:latin typeface="Times New Roman" panose="02020603050405020304" pitchFamily="18" charset="0"/>
                <a:ea typeface="Times New Roman" panose="02020603050405020304" pitchFamily="18" charset="0"/>
              </a:rPr>
              <a:t>đá</a:t>
            </a:r>
            <a:r>
              <a:rPr lang="en-US" sz="2000" dirty="0">
                <a:solidFill>
                  <a:srgbClr val="FF0000"/>
                </a:solidFill>
                <a:latin typeface="Times New Roman" panose="02020603050405020304" pitchFamily="18" charset="0"/>
                <a:ea typeface="Times New Roman" panose="02020603050405020304" pitchFamily="18" charset="0"/>
              </a:rPr>
              <a:t> </a:t>
            </a:r>
            <a:r>
              <a:rPr lang="en-US" sz="2000" dirty="0" err="1">
                <a:solidFill>
                  <a:srgbClr val="FF0000"/>
                </a:solidFill>
                <a:latin typeface="Times New Roman" panose="02020603050405020304" pitchFamily="18" charset="0"/>
                <a:ea typeface="Times New Roman" panose="02020603050405020304" pitchFamily="18" charset="0"/>
              </a:rPr>
              <a:t>lớn</a:t>
            </a:r>
            <a:r>
              <a:rPr lang="en-US" sz="2000" dirty="0">
                <a:solidFill>
                  <a:srgbClr val="FF0000"/>
                </a:solidFill>
                <a:latin typeface="Times New Roman" panose="02020603050405020304" pitchFamily="18" charset="0"/>
                <a:ea typeface="Times New Roman" panose="02020603050405020304" pitchFamily="18" charset="0"/>
              </a:rPr>
              <a:t> </a:t>
            </a:r>
            <a:r>
              <a:rPr lang="en-US" sz="2000" dirty="0" err="1">
                <a:solidFill>
                  <a:srgbClr val="FF0000"/>
                </a:solidFill>
                <a:latin typeface="Times New Roman" panose="02020603050405020304" pitchFamily="18" charset="0"/>
                <a:ea typeface="Times New Roman" panose="02020603050405020304" pitchFamily="18" charset="0"/>
              </a:rPr>
              <a:t>nhất</a:t>
            </a:r>
            <a:r>
              <a:rPr lang="en-US" sz="2000" dirty="0">
                <a:solidFill>
                  <a:srgbClr val="FF0000"/>
                </a:solidFill>
                <a:latin typeface="Times New Roman" panose="02020603050405020304" pitchFamily="18" charset="0"/>
                <a:ea typeface="Times New Roman" panose="02020603050405020304" pitchFamily="18" charset="0"/>
              </a:rPr>
              <a:t> </a:t>
            </a:r>
            <a:r>
              <a:rPr lang="en-US" sz="2000" dirty="0" err="1">
                <a:solidFill>
                  <a:srgbClr val="FF0000"/>
                </a:solidFill>
                <a:latin typeface="Times New Roman" panose="02020603050405020304" pitchFamily="18" charset="0"/>
                <a:ea typeface="Times New Roman" panose="02020603050405020304" pitchFamily="18" charset="0"/>
              </a:rPr>
              <a:t>thế</a:t>
            </a:r>
            <a:r>
              <a:rPr lang="en-US" sz="2000" dirty="0">
                <a:solidFill>
                  <a:srgbClr val="FF0000"/>
                </a:solidFill>
                <a:latin typeface="Times New Roman" panose="02020603050405020304" pitchFamily="18" charset="0"/>
                <a:ea typeface="Times New Roman" panose="02020603050405020304" pitchFamily="18" charset="0"/>
              </a:rPr>
              <a:t> </a:t>
            </a:r>
            <a:r>
              <a:rPr lang="en-US" sz="2000" dirty="0" err="1">
                <a:solidFill>
                  <a:srgbClr val="FF0000"/>
                </a:solidFill>
                <a:latin typeface="Times New Roman" panose="02020603050405020304" pitchFamily="18" charset="0"/>
                <a:ea typeface="Times New Roman" panose="02020603050405020304" pitchFamily="18" charset="0"/>
              </a:rPr>
              <a:t>giới</a:t>
            </a:r>
            <a:r>
              <a:rPr lang="en-US" sz="2000" dirty="0">
                <a:solidFill>
                  <a:srgbClr val="FF0000"/>
                </a:solidFill>
                <a:latin typeface="Times New Roman" panose="02020603050405020304" pitchFamily="18" charset="0"/>
                <a:ea typeface="Times New Roman" panose="02020603050405020304" pitchFamily="18" charset="0"/>
              </a:rPr>
              <a:t>.</a:t>
            </a:r>
            <a:endParaRPr lang="en-GB" sz="2000" dirty="0">
              <a:solidFill>
                <a:srgbClr val="FF0000"/>
              </a:solidFill>
              <a:latin typeface="Times New Roman" panose="02020603050405020304" pitchFamily="18" charset="0"/>
              <a:ea typeface="Times New Roman" panose="02020603050405020304" pitchFamily="18" charset="0"/>
            </a:endParaRPr>
          </a:p>
          <a:p>
            <a:pPr algn="just">
              <a:spcBef>
                <a:spcPts val="600"/>
              </a:spcBef>
              <a:spcAft>
                <a:spcPts val="0"/>
              </a:spcAft>
            </a:pPr>
            <a:r>
              <a:rPr lang="en-US" sz="2000" dirty="0">
                <a:solidFill>
                  <a:srgbClr val="FF0000"/>
                </a:solidFill>
                <a:latin typeface="Times New Roman" panose="02020603050405020304" pitchFamily="18" charset="0"/>
                <a:ea typeface="Times New Roman" panose="02020603050405020304" pitchFamily="18" charset="0"/>
              </a:rPr>
              <a:t>	</a:t>
            </a:r>
            <a:r>
              <a:rPr lang="en-US" sz="2000" dirty="0" err="1" smtClean="0">
                <a:solidFill>
                  <a:srgbClr val="FF0000"/>
                </a:solidFill>
                <a:latin typeface="Times New Roman" panose="02020603050405020304" pitchFamily="18" charset="0"/>
                <a:ea typeface="Times New Roman" panose="02020603050405020304" pitchFamily="18" charset="0"/>
              </a:rPr>
              <a:t>Tượng</a:t>
            </a:r>
            <a:r>
              <a:rPr lang="en-US" sz="2000" dirty="0" smtClean="0">
                <a:solidFill>
                  <a:srgbClr val="FF0000"/>
                </a:solidFill>
                <a:latin typeface="Times New Roman" panose="02020603050405020304" pitchFamily="18" charset="0"/>
                <a:ea typeface="Times New Roman" panose="02020603050405020304" pitchFamily="18" charset="0"/>
              </a:rPr>
              <a:t> </a:t>
            </a:r>
            <a:r>
              <a:rPr lang="en-US" sz="2000" dirty="0" err="1">
                <a:solidFill>
                  <a:srgbClr val="FF0000"/>
                </a:solidFill>
                <a:latin typeface="Times New Roman" panose="02020603050405020304" pitchFamily="18" charset="0"/>
                <a:ea typeface="Times New Roman" panose="02020603050405020304" pitchFamily="18" charset="0"/>
              </a:rPr>
              <a:t>cao</a:t>
            </a:r>
            <a:r>
              <a:rPr lang="en-US" sz="2000" dirty="0">
                <a:solidFill>
                  <a:srgbClr val="FF0000"/>
                </a:solidFill>
                <a:latin typeface="Times New Roman" panose="02020603050405020304" pitchFamily="18" charset="0"/>
                <a:ea typeface="Times New Roman" panose="02020603050405020304" pitchFamily="18" charset="0"/>
              </a:rPr>
              <a:t> 71 </a:t>
            </a:r>
            <a:r>
              <a:rPr lang="en-US" sz="2000" dirty="0" err="1">
                <a:solidFill>
                  <a:srgbClr val="FF0000"/>
                </a:solidFill>
                <a:latin typeface="Times New Roman" panose="02020603050405020304" pitchFamily="18" charset="0"/>
                <a:ea typeface="Times New Roman" panose="02020603050405020304" pitchFamily="18" charset="0"/>
              </a:rPr>
              <a:t>mét</a:t>
            </a:r>
            <a:r>
              <a:rPr lang="en-US" sz="2000" dirty="0">
                <a:solidFill>
                  <a:srgbClr val="FF0000"/>
                </a:solidFill>
                <a:latin typeface="Times New Roman" panose="02020603050405020304" pitchFamily="18" charset="0"/>
                <a:ea typeface="Times New Roman" panose="02020603050405020304" pitchFamily="18" charset="0"/>
              </a:rPr>
              <a:t>, </a:t>
            </a:r>
            <a:r>
              <a:rPr lang="en-US" sz="2000" dirty="0" err="1">
                <a:solidFill>
                  <a:srgbClr val="FF0000"/>
                </a:solidFill>
                <a:latin typeface="Times New Roman" panose="02020603050405020304" pitchFamily="18" charset="0"/>
                <a:ea typeface="Times New Roman" panose="02020603050405020304" pitchFamily="18" charset="0"/>
              </a:rPr>
              <a:t>phần</a:t>
            </a:r>
            <a:r>
              <a:rPr lang="en-US" sz="2000" dirty="0">
                <a:solidFill>
                  <a:srgbClr val="FF0000"/>
                </a:solidFill>
                <a:latin typeface="Times New Roman" panose="02020603050405020304" pitchFamily="18" charset="0"/>
                <a:ea typeface="Times New Roman" panose="02020603050405020304" pitchFamily="18" charset="0"/>
              </a:rPr>
              <a:t> </a:t>
            </a:r>
            <a:r>
              <a:rPr lang="en-US" sz="2000" dirty="0" err="1">
                <a:solidFill>
                  <a:srgbClr val="FF0000"/>
                </a:solidFill>
                <a:latin typeface="Times New Roman" panose="02020603050405020304" pitchFamily="18" charset="0"/>
                <a:ea typeface="Times New Roman" panose="02020603050405020304" pitchFamily="18" charset="0"/>
              </a:rPr>
              <a:t>đầu</a:t>
            </a:r>
            <a:r>
              <a:rPr lang="en-US" sz="2000" dirty="0">
                <a:solidFill>
                  <a:srgbClr val="FF0000"/>
                </a:solidFill>
                <a:latin typeface="Times New Roman" panose="02020603050405020304" pitchFamily="18" charset="0"/>
                <a:ea typeface="Times New Roman" panose="02020603050405020304" pitchFamily="18" charset="0"/>
              </a:rPr>
              <a:t> </a:t>
            </a:r>
            <a:r>
              <a:rPr lang="en-US" sz="2000" dirty="0" err="1">
                <a:solidFill>
                  <a:srgbClr val="FF0000"/>
                </a:solidFill>
                <a:latin typeface="Times New Roman" panose="02020603050405020304" pitchFamily="18" charset="0"/>
                <a:ea typeface="Times New Roman" panose="02020603050405020304" pitchFamily="18" charset="0"/>
              </a:rPr>
              <a:t>cao</a:t>
            </a:r>
            <a:r>
              <a:rPr lang="en-US" sz="2000" dirty="0">
                <a:solidFill>
                  <a:srgbClr val="FF0000"/>
                </a:solidFill>
                <a:latin typeface="Times New Roman" panose="02020603050405020304" pitchFamily="18" charset="0"/>
                <a:ea typeface="Times New Roman" panose="02020603050405020304" pitchFamily="18" charset="0"/>
              </a:rPr>
              <a:t> 15 </a:t>
            </a:r>
            <a:r>
              <a:rPr lang="en-US" sz="2000" dirty="0" err="1">
                <a:solidFill>
                  <a:srgbClr val="FF0000"/>
                </a:solidFill>
                <a:latin typeface="Times New Roman" panose="02020603050405020304" pitchFamily="18" charset="0"/>
                <a:ea typeface="Times New Roman" panose="02020603050405020304" pitchFamily="18" charset="0"/>
              </a:rPr>
              <a:t>mét</a:t>
            </a:r>
            <a:r>
              <a:rPr lang="en-US" sz="2000" dirty="0">
                <a:solidFill>
                  <a:srgbClr val="FF0000"/>
                </a:solidFill>
                <a:latin typeface="Times New Roman" panose="02020603050405020304" pitchFamily="18" charset="0"/>
                <a:ea typeface="Times New Roman" panose="02020603050405020304" pitchFamily="18" charset="0"/>
              </a:rPr>
              <a:t>, </a:t>
            </a:r>
            <a:r>
              <a:rPr lang="en-US" sz="2000" dirty="0" err="1">
                <a:solidFill>
                  <a:srgbClr val="FF0000"/>
                </a:solidFill>
                <a:latin typeface="Times New Roman" panose="02020603050405020304" pitchFamily="18" charset="0"/>
                <a:ea typeface="Times New Roman" panose="02020603050405020304" pitchFamily="18" charset="0"/>
              </a:rPr>
              <a:t>vai</a:t>
            </a:r>
            <a:r>
              <a:rPr lang="en-US" sz="2000" dirty="0">
                <a:solidFill>
                  <a:srgbClr val="FF0000"/>
                </a:solidFill>
                <a:latin typeface="Times New Roman" panose="02020603050405020304" pitchFamily="18" charset="0"/>
                <a:ea typeface="Times New Roman" panose="02020603050405020304" pitchFamily="18" charset="0"/>
              </a:rPr>
              <a:t> </a:t>
            </a:r>
            <a:r>
              <a:rPr lang="en-US" sz="2000" dirty="0" err="1">
                <a:solidFill>
                  <a:srgbClr val="FF0000"/>
                </a:solidFill>
                <a:latin typeface="Times New Roman" panose="02020603050405020304" pitchFamily="18" charset="0"/>
                <a:ea typeface="Times New Roman" panose="02020603050405020304" pitchFamily="18" charset="0"/>
              </a:rPr>
              <a:t>rộng</a:t>
            </a:r>
            <a:r>
              <a:rPr lang="en-US" sz="2000" dirty="0">
                <a:solidFill>
                  <a:srgbClr val="FF0000"/>
                </a:solidFill>
                <a:latin typeface="Times New Roman" panose="02020603050405020304" pitchFamily="18" charset="0"/>
                <a:ea typeface="Times New Roman" panose="02020603050405020304" pitchFamily="18" charset="0"/>
              </a:rPr>
              <a:t> 28 </a:t>
            </a:r>
            <a:r>
              <a:rPr lang="en-US" sz="2000" dirty="0" err="1">
                <a:solidFill>
                  <a:srgbClr val="FF0000"/>
                </a:solidFill>
                <a:latin typeface="Times New Roman" panose="02020603050405020304" pitchFamily="18" charset="0"/>
                <a:ea typeface="Times New Roman" panose="02020603050405020304" pitchFamily="18" charset="0"/>
              </a:rPr>
              <a:t>mét</a:t>
            </a:r>
            <a:r>
              <a:rPr lang="en-US" sz="2000" dirty="0">
                <a:solidFill>
                  <a:srgbClr val="FF0000"/>
                </a:solidFill>
                <a:latin typeface="Times New Roman" panose="02020603050405020304" pitchFamily="18" charset="0"/>
                <a:ea typeface="Times New Roman" panose="02020603050405020304" pitchFamily="18" charset="0"/>
              </a:rPr>
              <a:t>, </a:t>
            </a:r>
            <a:r>
              <a:rPr lang="en-US" sz="2000" dirty="0" err="1">
                <a:solidFill>
                  <a:srgbClr val="FF0000"/>
                </a:solidFill>
                <a:latin typeface="Times New Roman" panose="02020603050405020304" pitchFamily="18" charset="0"/>
                <a:ea typeface="Times New Roman" panose="02020603050405020304" pitchFamily="18" charset="0"/>
              </a:rPr>
              <a:t>lông</a:t>
            </a:r>
            <a:r>
              <a:rPr lang="en-US" sz="2000" dirty="0">
                <a:solidFill>
                  <a:srgbClr val="FF0000"/>
                </a:solidFill>
                <a:latin typeface="Times New Roman" panose="02020603050405020304" pitchFamily="18" charset="0"/>
                <a:ea typeface="Times New Roman" panose="02020603050405020304" pitchFamily="18" charset="0"/>
              </a:rPr>
              <a:t> </a:t>
            </a:r>
            <a:r>
              <a:rPr lang="en-US" sz="2000" dirty="0" err="1">
                <a:solidFill>
                  <a:srgbClr val="FF0000"/>
                </a:solidFill>
                <a:latin typeface="Times New Roman" panose="02020603050405020304" pitchFamily="18" charset="0"/>
                <a:ea typeface="Times New Roman" panose="02020603050405020304" pitchFamily="18" charset="0"/>
              </a:rPr>
              <a:t>mày</a:t>
            </a:r>
            <a:r>
              <a:rPr lang="en-US" sz="2000" dirty="0">
                <a:solidFill>
                  <a:srgbClr val="FF0000"/>
                </a:solidFill>
                <a:latin typeface="Times New Roman" panose="02020603050405020304" pitchFamily="18" charset="0"/>
                <a:ea typeface="Times New Roman" panose="02020603050405020304" pitchFamily="18" charset="0"/>
              </a:rPr>
              <a:t> </a:t>
            </a:r>
            <a:r>
              <a:rPr lang="en-US" sz="2000" dirty="0" err="1">
                <a:solidFill>
                  <a:srgbClr val="FF0000"/>
                </a:solidFill>
                <a:latin typeface="Times New Roman" panose="02020603050405020304" pitchFamily="18" charset="0"/>
                <a:ea typeface="Times New Roman" panose="02020603050405020304" pitchFamily="18" charset="0"/>
              </a:rPr>
              <a:t>dài</a:t>
            </a:r>
            <a:r>
              <a:rPr lang="en-US" sz="2000" dirty="0">
                <a:solidFill>
                  <a:srgbClr val="FF0000"/>
                </a:solidFill>
                <a:latin typeface="Times New Roman" panose="02020603050405020304" pitchFamily="18" charset="0"/>
                <a:ea typeface="Times New Roman" panose="02020603050405020304" pitchFamily="18" charset="0"/>
              </a:rPr>
              <a:t> 5,5 </a:t>
            </a:r>
            <a:r>
              <a:rPr lang="en-US" sz="2000" dirty="0" err="1">
                <a:solidFill>
                  <a:srgbClr val="FF0000"/>
                </a:solidFill>
                <a:latin typeface="Times New Roman" panose="02020603050405020304" pitchFamily="18" charset="0"/>
                <a:ea typeface="Times New Roman" panose="02020603050405020304" pitchFamily="18" charset="0"/>
              </a:rPr>
              <a:t>mét</a:t>
            </a:r>
            <a:r>
              <a:rPr lang="en-US" sz="2000" dirty="0">
                <a:solidFill>
                  <a:srgbClr val="FF0000"/>
                </a:solidFill>
                <a:latin typeface="Times New Roman" panose="02020603050405020304" pitchFamily="18" charset="0"/>
                <a:ea typeface="Times New Roman" panose="02020603050405020304" pitchFamily="18" charset="0"/>
              </a:rPr>
              <a:t>, </a:t>
            </a:r>
            <a:r>
              <a:rPr lang="en-US" sz="2000" dirty="0" err="1">
                <a:solidFill>
                  <a:srgbClr val="FF0000"/>
                </a:solidFill>
                <a:latin typeface="Times New Roman" panose="02020603050405020304" pitchFamily="18" charset="0"/>
                <a:ea typeface="Times New Roman" panose="02020603050405020304" pitchFamily="18" charset="0"/>
              </a:rPr>
              <a:t>mũi</a:t>
            </a:r>
            <a:r>
              <a:rPr lang="en-US" sz="2000" dirty="0">
                <a:solidFill>
                  <a:srgbClr val="FF0000"/>
                </a:solidFill>
                <a:latin typeface="Times New Roman" panose="02020603050405020304" pitchFamily="18" charset="0"/>
                <a:ea typeface="Times New Roman" panose="02020603050405020304" pitchFamily="18" charset="0"/>
              </a:rPr>
              <a:t> </a:t>
            </a:r>
            <a:r>
              <a:rPr lang="en-US" sz="2000" dirty="0" err="1">
                <a:solidFill>
                  <a:srgbClr val="FF0000"/>
                </a:solidFill>
                <a:latin typeface="Times New Roman" panose="02020603050405020304" pitchFamily="18" charset="0"/>
                <a:ea typeface="Times New Roman" panose="02020603050405020304" pitchFamily="18" charset="0"/>
              </a:rPr>
              <a:t>cao</a:t>
            </a:r>
            <a:r>
              <a:rPr lang="en-US" sz="2000" dirty="0">
                <a:solidFill>
                  <a:srgbClr val="FF0000"/>
                </a:solidFill>
                <a:latin typeface="Times New Roman" panose="02020603050405020304" pitchFamily="18" charset="0"/>
                <a:ea typeface="Times New Roman" panose="02020603050405020304" pitchFamily="18" charset="0"/>
              </a:rPr>
              <a:t> 6 </a:t>
            </a:r>
            <a:r>
              <a:rPr lang="en-US" sz="2000" dirty="0" err="1">
                <a:solidFill>
                  <a:srgbClr val="FF0000"/>
                </a:solidFill>
                <a:latin typeface="Times New Roman" panose="02020603050405020304" pitchFamily="18" charset="0"/>
                <a:ea typeface="Times New Roman" panose="02020603050405020304" pitchFamily="18" charset="0"/>
              </a:rPr>
              <a:t>mét</a:t>
            </a:r>
            <a:r>
              <a:rPr lang="en-US" sz="2000" dirty="0">
                <a:solidFill>
                  <a:srgbClr val="FF0000"/>
                </a:solidFill>
                <a:latin typeface="Times New Roman" panose="02020603050405020304" pitchFamily="18" charset="0"/>
                <a:ea typeface="Times New Roman" panose="02020603050405020304" pitchFamily="18" charset="0"/>
              </a:rPr>
              <a:t>, tai </a:t>
            </a:r>
            <a:r>
              <a:rPr lang="en-US" sz="2000" dirty="0" err="1">
                <a:solidFill>
                  <a:srgbClr val="FF0000"/>
                </a:solidFill>
                <a:latin typeface="Times New Roman" panose="02020603050405020304" pitchFamily="18" charset="0"/>
                <a:ea typeface="Times New Roman" panose="02020603050405020304" pitchFamily="18" charset="0"/>
              </a:rPr>
              <a:t>dài</a:t>
            </a:r>
            <a:r>
              <a:rPr lang="en-US" sz="2000" dirty="0">
                <a:solidFill>
                  <a:srgbClr val="FF0000"/>
                </a:solidFill>
                <a:latin typeface="Times New Roman" panose="02020603050405020304" pitchFamily="18" charset="0"/>
                <a:ea typeface="Times New Roman" panose="02020603050405020304" pitchFamily="18" charset="0"/>
              </a:rPr>
              <a:t> 7 </a:t>
            </a:r>
            <a:r>
              <a:rPr lang="en-US" sz="2000" dirty="0" err="1">
                <a:solidFill>
                  <a:srgbClr val="FF0000"/>
                </a:solidFill>
                <a:latin typeface="Times New Roman" panose="02020603050405020304" pitchFamily="18" charset="0"/>
                <a:ea typeface="Times New Roman" panose="02020603050405020304" pitchFamily="18" charset="0"/>
              </a:rPr>
              <a:t>mét</a:t>
            </a:r>
            <a:r>
              <a:rPr lang="en-US" sz="2000" dirty="0">
                <a:solidFill>
                  <a:srgbClr val="FF0000"/>
                </a:solidFill>
                <a:latin typeface="Times New Roman" panose="02020603050405020304" pitchFamily="18" charset="0"/>
                <a:ea typeface="Times New Roman" panose="02020603050405020304" pitchFamily="18" charset="0"/>
              </a:rPr>
              <a:t> </a:t>
            </a:r>
            <a:r>
              <a:rPr lang="en-US" sz="2000" dirty="0" err="1">
                <a:solidFill>
                  <a:srgbClr val="FF0000"/>
                </a:solidFill>
                <a:latin typeface="Times New Roman" panose="02020603050405020304" pitchFamily="18" charset="0"/>
                <a:ea typeface="Times New Roman" panose="02020603050405020304" pitchFamily="18" charset="0"/>
              </a:rPr>
              <a:t>có</a:t>
            </a:r>
            <a:r>
              <a:rPr lang="en-US" sz="2000" dirty="0">
                <a:solidFill>
                  <a:srgbClr val="FF0000"/>
                </a:solidFill>
                <a:latin typeface="Times New Roman" panose="02020603050405020304" pitchFamily="18" charset="0"/>
                <a:ea typeface="Times New Roman" panose="02020603050405020304" pitchFamily="18" charset="0"/>
              </a:rPr>
              <a:t> </a:t>
            </a:r>
            <a:r>
              <a:rPr lang="en-US" sz="2000" dirty="0" err="1">
                <a:solidFill>
                  <a:srgbClr val="FF0000"/>
                </a:solidFill>
                <a:latin typeface="Times New Roman" panose="02020603050405020304" pitchFamily="18" charset="0"/>
                <a:ea typeface="Times New Roman" panose="02020603050405020304" pitchFamily="18" charset="0"/>
              </a:rPr>
              <a:t>khả</a:t>
            </a:r>
            <a:r>
              <a:rPr lang="en-US" sz="2000" dirty="0">
                <a:solidFill>
                  <a:srgbClr val="FF0000"/>
                </a:solidFill>
                <a:latin typeface="Times New Roman" panose="02020603050405020304" pitchFamily="18" charset="0"/>
                <a:ea typeface="Times New Roman" panose="02020603050405020304" pitchFamily="18" charset="0"/>
              </a:rPr>
              <a:t> </a:t>
            </a:r>
            <a:r>
              <a:rPr lang="en-US" sz="2000" dirty="0" err="1">
                <a:solidFill>
                  <a:srgbClr val="FF0000"/>
                </a:solidFill>
                <a:latin typeface="Times New Roman" panose="02020603050405020304" pitchFamily="18" charset="0"/>
                <a:ea typeface="Times New Roman" panose="02020603050405020304" pitchFamily="18" charset="0"/>
              </a:rPr>
              <a:t>năng</a:t>
            </a:r>
            <a:r>
              <a:rPr lang="en-US" sz="2000" dirty="0">
                <a:solidFill>
                  <a:srgbClr val="FF0000"/>
                </a:solidFill>
                <a:latin typeface="Times New Roman" panose="02020603050405020304" pitchFamily="18" charset="0"/>
                <a:ea typeface="Times New Roman" panose="02020603050405020304" pitchFamily="18" charset="0"/>
              </a:rPr>
              <a:t> </a:t>
            </a:r>
            <a:r>
              <a:rPr lang="en-US" sz="2000" dirty="0" err="1">
                <a:solidFill>
                  <a:srgbClr val="FF0000"/>
                </a:solidFill>
                <a:latin typeface="Times New Roman" panose="02020603050405020304" pitchFamily="18" charset="0"/>
                <a:ea typeface="Times New Roman" panose="02020603050405020304" pitchFamily="18" charset="0"/>
              </a:rPr>
              <a:t>giữ</a:t>
            </a:r>
            <a:r>
              <a:rPr lang="en-US" sz="2000" dirty="0">
                <a:solidFill>
                  <a:srgbClr val="FF0000"/>
                </a:solidFill>
                <a:latin typeface="Times New Roman" panose="02020603050405020304" pitchFamily="18" charset="0"/>
                <a:ea typeface="Times New Roman" panose="02020603050405020304" pitchFamily="18" charset="0"/>
              </a:rPr>
              <a:t> </a:t>
            </a:r>
            <a:r>
              <a:rPr lang="en-US" sz="2000" dirty="0" err="1">
                <a:solidFill>
                  <a:srgbClr val="FF0000"/>
                </a:solidFill>
                <a:latin typeface="Times New Roman" panose="02020603050405020304" pitchFamily="18" charset="0"/>
                <a:ea typeface="Times New Roman" panose="02020603050405020304" pitchFamily="18" charset="0"/>
              </a:rPr>
              <a:t>hai</a:t>
            </a:r>
            <a:r>
              <a:rPr lang="en-US" sz="2000" dirty="0">
                <a:solidFill>
                  <a:srgbClr val="FF0000"/>
                </a:solidFill>
                <a:latin typeface="Times New Roman" panose="02020603050405020304" pitchFamily="18" charset="0"/>
                <a:ea typeface="Times New Roman" panose="02020603050405020304" pitchFamily="18" charset="0"/>
              </a:rPr>
              <a:t> </a:t>
            </a:r>
            <a:r>
              <a:rPr lang="en-US" sz="2000" dirty="0" err="1">
                <a:solidFill>
                  <a:srgbClr val="FF0000"/>
                </a:solidFill>
                <a:latin typeface="Times New Roman" panose="02020603050405020304" pitchFamily="18" charset="0"/>
                <a:ea typeface="Times New Roman" panose="02020603050405020304" pitchFamily="18" charset="0"/>
              </a:rPr>
              <a:t>người</a:t>
            </a:r>
            <a:r>
              <a:rPr lang="en-US" sz="2000" dirty="0">
                <a:solidFill>
                  <a:srgbClr val="FF0000"/>
                </a:solidFill>
                <a:latin typeface="Times New Roman" panose="02020603050405020304" pitchFamily="18" charset="0"/>
                <a:ea typeface="Times New Roman" panose="02020603050405020304" pitchFamily="18" charset="0"/>
              </a:rPr>
              <a:t> </a:t>
            </a:r>
            <a:r>
              <a:rPr lang="en-US" sz="2000" dirty="0" err="1">
                <a:solidFill>
                  <a:srgbClr val="FF0000"/>
                </a:solidFill>
                <a:latin typeface="Times New Roman" panose="02020603050405020304" pitchFamily="18" charset="0"/>
                <a:ea typeface="Times New Roman" panose="02020603050405020304" pitchFamily="18" charset="0"/>
              </a:rPr>
              <a:t>bên</a:t>
            </a:r>
            <a:r>
              <a:rPr lang="en-US" sz="2000" dirty="0">
                <a:solidFill>
                  <a:srgbClr val="FF0000"/>
                </a:solidFill>
                <a:latin typeface="Times New Roman" panose="02020603050405020304" pitchFamily="18" charset="0"/>
                <a:ea typeface="Times New Roman" panose="02020603050405020304" pitchFamily="18" charset="0"/>
              </a:rPr>
              <a:t> </a:t>
            </a:r>
            <a:r>
              <a:rPr lang="en-US" sz="2000" dirty="0" err="1">
                <a:solidFill>
                  <a:srgbClr val="FF0000"/>
                </a:solidFill>
                <a:latin typeface="Times New Roman" panose="02020603050405020304" pitchFamily="18" charset="0"/>
                <a:ea typeface="Times New Roman" panose="02020603050405020304" pitchFamily="18" charset="0"/>
              </a:rPr>
              <a:t>trong</a:t>
            </a:r>
            <a:r>
              <a:rPr lang="en-US" sz="2000" dirty="0">
                <a:solidFill>
                  <a:srgbClr val="FF0000"/>
                </a:solidFill>
                <a:latin typeface="Times New Roman" panose="02020603050405020304" pitchFamily="18" charset="0"/>
                <a:ea typeface="Times New Roman" panose="02020603050405020304" pitchFamily="18" charset="0"/>
              </a:rPr>
              <a:t>. </a:t>
            </a:r>
            <a:r>
              <a:rPr lang="en-US" sz="2000" dirty="0" err="1">
                <a:solidFill>
                  <a:srgbClr val="FF0000"/>
                </a:solidFill>
                <a:latin typeface="Times New Roman" panose="02020603050405020304" pitchFamily="18" charset="0"/>
                <a:ea typeface="Times New Roman" panose="02020603050405020304" pitchFamily="18" charset="0"/>
              </a:rPr>
              <a:t>Trong</a:t>
            </a:r>
            <a:r>
              <a:rPr lang="en-US" sz="2000" dirty="0">
                <a:solidFill>
                  <a:srgbClr val="FF0000"/>
                </a:solidFill>
                <a:latin typeface="Times New Roman" panose="02020603050405020304" pitchFamily="18" charset="0"/>
                <a:ea typeface="Times New Roman" panose="02020603050405020304" pitchFamily="18" charset="0"/>
              </a:rPr>
              <a:t> </a:t>
            </a:r>
            <a:r>
              <a:rPr lang="en-US" sz="2000" dirty="0" err="1">
                <a:solidFill>
                  <a:srgbClr val="FF0000"/>
                </a:solidFill>
                <a:latin typeface="Times New Roman" panose="02020603050405020304" pitchFamily="18" charset="0"/>
                <a:ea typeface="Times New Roman" panose="02020603050405020304" pitchFamily="18" charset="0"/>
              </a:rPr>
              <a:t>tư</a:t>
            </a:r>
            <a:r>
              <a:rPr lang="en-US" sz="2000" dirty="0">
                <a:solidFill>
                  <a:srgbClr val="FF0000"/>
                </a:solidFill>
                <a:latin typeface="Times New Roman" panose="02020603050405020304" pitchFamily="18" charset="0"/>
                <a:ea typeface="Times New Roman" panose="02020603050405020304" pitchFamily="18" charset="0"/>
              </a:rPr>
              <a:t> </a:t>
            </a:r>
            <a:r>
              <a:rPr lang="en-US" sz="2000" dirty="0" err="1">
                <a:solidFill>
                  <a:srgbClr val="FF0000"/>
                </a:solidFill>
                <a:latin typeface="Times New Roman" panose="02020603050405020304" pitchFamily="18" charset="0"/>
                <a:ea typeface="Times New Roman" panose="02020603050405020304" pitchFamily="18" charset="0"/>
              </a:rPr>
              <a:t>thế</a:t>
            </a:r>
            <a:r>
              <a:rPr lang="en-US" sz="2000" dirty="0">
                <a:solidFill>
                  <a:srgbClr val="FF0000"/>
                </a:solidFill>
                <a:latin typeface="Times New Roman" panose="02020603050405020304" pitchFamily="18" charset="0"/>
                <a:ea typeface="Times New Roman" panose="02020603050405020304" pitchFamily="18" charset="0"/>
              </a:rPr>
              <a:t> </a:t>
            </a:r>
            <a:r>
              <a:rPr lang="en-US" sz="2000" dirty="0" err="1">
                <a:solidFill>
                  <a:srgbClr val="FF0000"/>
                </a:solidFill>
                <a:latin typeface="Times New Roman" panose="02020603050405020304" pitchFamily="18" charset="0"/>
                <a:ea typeface="Times New Roman" panose="02020603050405020304" pitchFamily="18" charset="0"/>
              </a:rPr>
              <a:t>đứng</a:t>
            </a:r>
            <a:r>
              <a:rPr lang="en-US" sz="2000" dirty="0">
                <a:solidFill>
                  <a:srgbClr val="FF0000"/>
                </a:solidFill>
                <a:latin typeface="Times New Roman" panose="02020603050405020304" pitchFamily="18" charset="0"/>
                <a:ea typeface="Times New Roman" panose="02020603050405020304" pitchFamily="18" charset="0"/>
              </a:rPr>
              <a:t> </a:t>
            </a:r>
            <a:r>
              <a:rPr lang="en-US" sz="2000" dirty="0" err="1">
                <a:solidFill>
                  <a:srgbClr val="FF0000"/>
                </a:solidFill>
                <a:latin typeface="Times New Roman" panose="02020603050405020304" pitchFamily="18" charset="0"/>
                <a:ea typeface="Times New Roman" panose="02020603050405020304" pitchFamily="18" charset="0"/>
              </a:rPr>
              <a:t>thẳng</a:t>
            </a:r>
            <a:r>
              <a:rPr lang="en-US" sz="2000" dirty="0">
                <a:solidFill>
                  <a:srgbClr val="FF0000"/>
                </a:solidFill>
                <a:latin typeface="Times New Roman" panose="02020603050405020304" pitchFamily="18" charset="0"/>
                <a:ea typeface="Times New Roman" panose="02020603050405020304" pitchFamily="18" charset="0"/>
              </a:rPr>
              <a:t>, </a:t>
            </a:r>
            <a:r>
              <a:rPr lang="en-US" sz="2000" dirty="0" err="1">
                <a:solidFill>
                  <a:srgbClr val="FF0000"/>
                </a:solidFill>
                <a:latin typeface="Times New Roman" panose="02020603050405020304" pitchFamily="18" charset="0"/>
                <a:ea typeface="Times New Roman" panose="02020603050405020304" pitchFamily="18" charset="0"/>
              </a:rPr>
              <a:t>tượng</a:t>
            </a:r>
            <a:r>
              <a:rPr lang="en-US" sz="2000" dirty="0">
                <a:solidFill>
                  <a:srgbClr val="FF0000"/>
                </a:solidFill>
                <a:latin typeface="Times New Roman" panose="02020603050405020304" pitchFamily="18" charset="0"/>
                <a:ea typeface="Times New Roman" panose="02020603050405020304" pitchFamily="18" charset="0"/>
              </a:rPr>
              <a:t> </a:t>
            </a:r>
            <a:r>
              <a:rPr lang="en-US" sz="2000" dirty="0" err="1">
                <a:solidFill>
                  <a:srgbClr val="FF0000"/>
                </a:solidFill>
                <a:latin typeface="Times New Roman" panose="02020603050405020304" pitchFamily="18" charset="0"/>
                <a:ea typeface="Times New Roman" panose="02020603050405020304" pitchFamily="18" charset="0"/>
              </a:rPr>
              <a:t>Phật</a:t>
            </a:r>
            <a:r>
              <a:rPr lang="en-US" sz="2000" dirty="0">
                <a:solidFill>
                  <a:srgbClr val="FF0000"/>
                </a:solidFill>
                <a:latin typeface="Times New Roman" panose="02020603050405020304" pitchFamily="18" charset="0"/>
                <a:ea typeface="Times New Roman" panose="02020603050405020304" pitchFamily="18" charset="0"/>
              </a:rPr>
              <a:t> </a:t>
            </a:r>
            <a:r>
              <a:rPr lang="en-US" sz="2000" dirty="0" err="1">
                <a:solidFill>
                  <a:srgbClr val="FF0000"/>
                </a:solidFill>
                <a:latin typeface="Times New Roman" panose="02020603050405020304" pitchFamily="18" charset="0"/>
                <a:ea typeface="Times New Roman" panose="02020603050405020304" pitchFamily="18" charset="0"/>
              </a:rPr>
              <a:t>sẽ</a:t>
            </a:r>
            <a:r>
              <a:rPr lang="en-US" sz="2000" dirty="0">
                <a:solidFill>
                  <a:srgbClr val="FF0000"/>
                </a:solidFill>
                <a:latin typeface="Times New Roman" panose="02020603050405020304" pitchFamily="18" charset="0"/>
                <a:ea typeface="Times New Roman" panose="02020603050405020304" pitchFamily="18" charset="0"/>
              </a:rPr>
              <a:t> </a:t>
            </a:r>
            <a:r>
              <a:rPr lang="en-US" sz="2000" dirty="0" err="1">
                <a:solidFill>
                  <a:srgbClr val="FF0000"/>
                </a:solidFill>
                <a:latin typeface="Times New Roman" panose="02020603050405020304" pitchFamily="18" charset="0"/>
                <a:ea typeface="Times New Roman" panose="02020603050405020304" pitchFamily="18" charset="0"/>
              </a:rPr>
              <a:t>ngang</a:t>
            </a:r>
            <a:r>
              <a:rPr lang="en-US" sz="2000" dirty="0">
                <a:solidFill>
                  <a:srgbClr val="FF0000"/>
                </a:solidFill>
                <a:latin typeface="Times New Roman" panose="02020603050405020304" pitchFamily="18" charset="0"/>
                <a:ea typeface="Times New Roman" panose="02020603050405020304" pitchFamily="18" charset="0"/>
              </a:rPr>
              <a:t> </a:t>
            </a:r>
            <a:r>
              <a:rPr lang="en-US" sz="2000" dirty="0" err="1">
                <a:solidFill>
                  <a:srgbClr val="FF0000"/>
                </a:solidFill>
                <a:latin typeface="Times New Roman" panose="02020603050405020304" pitchFamily="18" charset="0"/>
                <a:ea typeface="Times New Roman" panose="02020603050405020304" pitchFamily="18" charset="0"/>
              </a:rPr>
              <a:t>bằng</a:t>
            </a:r>
            <a:r>
              <a:rPr lang="en-US" sz="2000" dirty="0">
                <a:solidFill>
                  <a:srgbClr val="FF0000"/>
                </a:solidFill>
                <a:latin typeface="Times New Roman" panose="02020603050405020304" pitchFamily="18" charset="0"/>
                <a:ea typeface="Times New Roman" panose="02020603050405020304" pitchFamily="18" charset="0"/>
              </a:rPr>
              <a:t> </a:t>
            </a:r>
            <a:r>
              <a:rPr lang="en-US" sz="2000" dirty="0" err="1">
                <a:solidFill>
                  <a:srgbClr val="FF0000"/>
                </a:solidFill>
                <a:latin typeface="Times New Roman" panose="02020603050405020304" pitchFamily="18" charset="0"/>
                <a:ea typeface="Times New Roman" panose="02020603050405020304" pitchFamily="18" charset="0"/>
              </a:rPr>
              <a:t>với</a:t>
            </a:r>
            <a:r>
              <a:rPr lang="en-US" sz="2000" dirty="0">
                <a:solidFill>
                  <a:srgbClr val="FF0000"/>
                </a:solidFill>
                <a:latin typeface="Times New Roman" panose="02020603050405020304" pitchFamily="18" charset="0"/>
                <a:ea typeface="Times New Roman" panose="02020603050405020304" pitchFamily="18" charset="0"/>
              </a:rPr>
              <a:t> </a:t>
            </a:r>
            <a:r>
              <a:rPr lang="en-US" sz="2000" dirty="0" err="1">
                <a:solidFill>
                  <a:srgbClr val="FF0000"/>
                </a:solidFill>
                <a:latin typeface="Times New Roman" panose="02020603050405020304" pitchFamily="18" charset="0"/>
                <a:ea typeface="Times New Roman" panose="02020603050405020304" pitchFamily="18" charset="0"/>
              </a:rPr>
              <a:t>tượng</a:t>
            </a:r>
            <a:r>
              <a:rPr lang="en-US" sz="2000" dirty="0">
                <a:solidFill>
                  <a:srgbClr val="FF0000"/>
                </a:solidFill>
                <a:latin typeface="Times New Roman" panose="02020603050405020304" pitchFamily="18" charset="0"/>
                <a:ea typeface="Times New Roman" panose="02020603050405020304" pitchFamily="18" charset="0"/>
              </a:rPr>
              <a:t> </a:t>
            </a:r>
            <a:r>
              <a:rPr lang="en-US" sz="2000" dirty="0" err="1">
                <a:solidFill>
                  <a:srgbClr val="FF0000"/>
                </a:solidFill>
                <a:latin typeface="Times New Roman" panose="02020603050405020304" pitchFamily="18" charset="0"/>
                <a:ea typeface="Times New Roman" panose="02020603050405020304" pitchFamily="18" charset="0"/>
              </a:rPr>
              <a:t>Nữ</a:t>
            </a:r>
            <a:r>
              <a:rPr lang="en-US" sz="2000" dirty="0">
                <a:solidFill>
                  <a:srgbClr val="FF0000"/>
                </a:solidFill>
                <a:latin typeface="Times New Roman" panose="02020603050405020304" pitchFamily="18" charset="0"/>
                <a:ea typeface="Times New Roman" panose="02020603050405020304" pitchFamily="18" charset="0"/>
              </a:rPr>
              <a:t> </a:t>
            </a:r>
            <a:r>
              <a:rPr lang="en-US" sz="2000" dirty="0" err="1">
                <a:solidFill>
                  <a:srgbClr val="FF0000"/>
                </a:solidFill>
                <a:latin typeface="Times New Roman" panose="02020603050405020304" pitchFamily="18" charset="0"/>
                <a:ea typeface="Times New Roman" panose="02020603050405020304" pitchFamily="18" charset="0"/>
              </a:rPr>
              <a:t>thần</a:t>
            </a:r>
            <a:r>
              <a:rPr lang="en-US" sz="2000" dirty="0">
                <a:solidFill>
                  <a:srgbClr val="FF0000"/>
                </a:solidFill>
                <a:latin typeface="Times New Roman" panose="02020603050405020304" pitchFamily="18" charset="0"/>
                <a:ea typeface="Times New Roman" panose="02020603050405020304" pitchFamily="18" charset="0"/>
              </a:rPr>
              <a:t> </a:t>
            </a:r>
            <a:r>
              <a:rPr lang="en-US" sz="2000" dirty="0" err="1">
                <a:solidFill>
                  <a:srgbClr val="FF0000"/>
                </a:solidFill>
                <a:latin typeface="Times New Roman" panose="02020603050405020304" pitchFamily="18" charset="0"/>
                <a:ea typeface="Times New Roman" panose="02020603050405020304" pitchFamily="18" charset="0"/>
              </a:rPr>
              <a:t>Tự</a:t>
            </a:r>
            <a:r>
              <a:rPr lang="en-US" sz="2000" dirty="0">
                <a:solidFill>
                  <a:srgbClr val="FF0000"/>
                </a:solidFill>
                <a:latin typeface="Times New Roman" panose="02020603050405020304" pitchFamily="18" charset="0"/>
                <a:ea typeface="Times New Roman" panose="02020603050405020304" pitchFamily="18" charset="0"/>
              </a:rPr>
              <a:t> do </a:t>
            </a:r>
            <a:r>
              <a:rPr lang="en-US" sz="2000" dirty="0" err="1">
                <a:solidFill>
                  <a:srgbClr val="FF0000"/>
                </a:solidFill>
                <a:latin typeface="Times New Roman" panose="02020603050405020304" pitchFamily="18" charset="0"/>
                <a:ea typeface="Times New Roman" panose="02020603050405020304" pitchFamily="18" charset="0"/>
              </a:rPr>
              <a:t>của</a:t>
            </a:r>
            <a:r>
              <a:rPr lang="en-US" sz="2000" dirty="0">
                <a:solidFill>
                  <a:srgbClr val="FF0000"/>
                </a:solidFill>
                <a:latin typeface="Times New Roman" panose="02020603050405020304" pitchFamily="18" charset="0"/>
                <a:ea typeface="Times New Roman" panose="02020603050405020304" pitchFamily="18" charset="0"/>
              </a:rPr>
              <a:t> </a:t>
            </a:r>
            <a:r>
              <a:rPr lang="en-US" sz="2000" dirty="0" err="1">
                <a:solidFill>
                  <a:srgbClr val="FF0000"/>
                </a:solidFill>
                <a:latin typeface="Times New Roman" panose="02020603050405020304" pitchFamily="18" charset="0"/>
                <a:ea typeface="Times New Roman" panose="02020603050405020304" pitchFamily="18" charset="0"/>
              </a:rPr>
              <a:t>Mỹ</a:t>
            </a:r>
            <a:r>
              <a:rPr lang="en-US" sz="2000" dirty="0">
                <a:solidFill>
                  <a:srgbClr val="FF0000"/>
                </a:solidFill>
                <a:latin typeface="Times New Roman" panose="02020603050405020304" pitchFamily="18" charset="0"/>
                <a:ea typeface="Times New Roman" panose="02020603050405020304" pitchFamily="18" charset="0"/>
              </a:rPr>
              <a:t>. </a:t>
            </a:r>
            <a:r>
              <a:rPr lang="en-US" sz="2000" dirty="0" err="1">
                <a:solidFill>
                  <a:srgbClr val="FF0000"/>
                </a:solidFill>
                <a:latin typeface="Times New Roman" panose="02020603050405020304" pitchFamily="18" charset="0"/>
                <a:ea typeface="Times New Roman" panose="02020603050405020304" pitchFamily="18" charset="0"/>
              </a:rPr>
              <a:t>Phật</a:t>
            </a:r>
            <a:r>
              <a:rPr lang="en-US" sz="2000" dirty="0">
                <a:solidFill>
                  <a:srgbClr val="FF0000"/>
                </a:solidFill>
                <a:latin typeface="Times New Roman" panose="02020603050405020304" pitchFamily="18" charset="0"/>
                <a:ea typeface="Times New Roman" panose="02020603050405020304" pitchFamily="18" charset="0"/>
              </a:rPr>
              <a:t> </a:t>
            </a:r>
            <a:r>
              <a:rPr lang="en-US" sz="2000" dirty="0" err="1">
                <a:solidFill>
                  <a:srgbClr val="FF0000"/>
                </a:solidFill>
                <a:latin typeface="Times New Roman" panose="02020603050405020304" pitchFamily="18" charset="0"/>
                <a:ea typeface="Times New Roman" panose="02020603050405020304" pitchFamily="18" charset="0"/>
              </a:rPr>
              <a:t>ngồi</a:t>
            </a:r>
            <a:r>
              <a:rPr lang="en-US" sz="2000" dirty="0">
                <a:solidFill>
                  <a:srgbClr val="FF0000"/>
                </a:solidFill>
                <a:latin typeface="Times New Roman" panose="02020603050405020304" pitchFamily="18" charset="0"/>
                <a:ea typeface="Times New Roman" panose="02020603050405020304" pitchFamily="18" charset="0"/>
              </a:rPr>
              <a:t> ở </a:t>
            </a:r>
            <a:r>
              <a:rPr lang="en-US" sz="2000" dirty="0" err="1">
                <a:solidFill>
                  <a:srgbClr val="FF0000"/>
                </a:solidFill>
                <a:latin typeface="Times New Roman" panose="02020603050405020304" pitchFamily="18" charset="0"/>
                <a:ea typeface="Times New Roman" panose="02020603050405020304" pitchFamily="18" charset="0"/>
              </a:rPr>
              <a:t>tư</a:t>
            </a:r>
            <a:r>
              <a:rPr lang="en-US" sz="2000" dirty="0">
                <a:solidFill>
                  <a:srgbClr val="FF0000"/>
                </a:solidFill>
                <a:latin typeface="Times New Roman" panose="02020603050405020304" pitchFamily="18" charset="0"/>
                <a:ea typeface="Times New Roman" panose="02020603050405020304" pitchFamily="18" charset="0"/>
              </a:rPr>
              <a:t> </a:t>
            </a:r>
            <a:r>
              <a:rPr lang="en-US" sz="2000" dirty="0" err="1">
                <a:solidFill>
                  <a:srgbClr val="FF0000"/>
                </a:solidFill>
                <a:latin typeface="Times New Roman" panose="02020603050405020304" pitchFamily="18" charset="0"/>
                <a:ea typeface="Times New Roman" panose="02020603050405020304" pitchFamily="18" charset="0"/>
              </a:rPr>
              <a:t>thế</a:t>
            </a:r>
            <a:r>
              <a:rPr lang="en-US" sz="2000" dirty="0">
                <a:solidFill>
                  <a:srgbClr val="FF0000"/>
                </a:solidFill>
                <a:latin typeface="Times New Roman" panose="02020603050405020304" pitchFamily="18" charset="0"/>
                <a:ea typeface="Times New Roman" panose="02020603050405020304" pitchFamily="18" charset="0"/>
              </a:rPr>
              <a:t> </a:t>
            </a:r>
            <a:r>
              <a:rPr lang="en-US" sz="2000" dirty="0" err="1">
                <a:solidFill>
                  <a:srgbClr val="FF0000"/>
                </a:solidFill>
                <a:latin typeface="Times New Roman" panose="02020603050405020304" pitchFamily="18" charset="0"/>
                <a:ea typeface="Times New Roman" panose="02020603050405020304" pitchFamily="18" charset="0"/>
              </a:rPr>
              <a:t>đối</a:t>
            </a:r>
            <a:r>
              <a:rPr lang="en-US" sz="2000" dirty="0">
                <a:solidFill>
                  <a:srgbClr val="FF0000"/>
                </a:solidFill>
                <a:latin typeface="Times New Roman" panose="02020603050405020304" pitchFamily="18" charset="0"/>
                <a:ea typeface="Times New Roman" panose="02020603050405020304" pitchFamily="18" charset="0"/>
              </a:rPr>
              <a:t> </a:t>
            </a:r>
            <a:r>
              <a:rPr lang="en-US" sz="2000" dirty="0" err="1">
                <a:solidFill>
                  <a:srgbClr val="FF0000"/>
                </a:solidFill>
                <a:latin typeface="Times New Roman" panose="02020603050405020304" pitchFamily="18" charset="0"/>
                <a:ea typeface="Times New Roman" panose="02020603050405020304" pitchFamily="18" charset="0"/>
              </a:rPr>
              <a:t>xứng</a:t>
            </a:r>
            <a:r>
              <a:rPr lang="en-US" sz="2000" dirty="0">
                <a:solidFill>
                  <a:srgbClr val="FF0000"/>
                </a:solidFill>
                <a:latin typeface="Times New Roman" panose="02020603050405020304" pitchFamily="18" charset="0"/>
                <a:ea typeface="Times New Roman" panose="02020603050405020304" pitchFamily="18" charset="0"/>
              </a:rPr>
              <a:t>, </a:t>
            </a:r>
            <a:r>
              <a:rPr lang="en-US" sz="2000" dirty="0" err="1">
                <a:solidFill>
                  <a:srgbClr val="FF0000"/>
                </a:solidFill>
                <a:latin typeface="Times New Roman" panose="02020603050405020304" pitchFamily="18" charset="0"/>
                <a:ea typeface="Times New Roman" panose="02020603050405020304" pitchFamily="18" charset="0"/>
              </a:rPr>
              <a:t>tạo</a:t>
            </a:r>
            <a:r>
              <a:rPr lang="en-US" sz="2000" dirty="0">
                <a:solidFill>
                  <a:srgbClr val="FF0000"/>
                </a:solidFill>
                <a:latin typeface="Times New Roman" panose="02020603050405020304" pitchFamily="18" charset="0"/>
                <a:ea typeface="Times New Roman" panose="02020603050405020304" pitchFamily="18" charset="0"/>
              </a:rPr>
              <a:t> </a:t>
            </a:r>
            <a:r>
              <a:rPr lang="en-US" sz="2000" dirty="0" err="1">
                <a:solidFill>
                  <a:srgbClr val="FF0000"/>
                </a:solidFill>
                <a:latin typeface="Times New Roman" panose="02020603050405020304" pitchFamily="18" charset="0"/>
                <a:ea typeface="Times New Roman" panose="02020603050405020304" pitchFamily="18" charset="0"/>
              </a:rPr>
              <a:t>ra</a:t>
            </a:r>
            <a:r>
              <a:rPr lang="en-US" sz="2000" dirty="0">
                <a:solidFill>
                  <a:srgbClr val="FF0000"/>
                </a:solidFill>
                <a:latin typeface="Times New Roman" panose="02020603050405020304" pitchFamily="18" charset="0"/>
                <a:ea typeface="Times New Roman" panose="02020603050405020304" pitchFamily="18" charset="0"/>
              </a:rPr>
              <a:t> </a:t>
            </a:r>
            <a:r>
              <a:rPr lang="en-US" sz="2000" dirty="0" err="1">
                <a:solidFill>
                  <a:srgbClr val="FF0000"/>
                </a:solidFill>
                <a:latin typeface="Times New Roman" panose="02020603050405020304" pitchFamily="18" charset="0"/>
                <a:ea typeface="Times New Roman" panose="02020603050405020304" pitchFamily="18" charset="0"/>
              </a:rPr>
              <a:t>cảm</a:t>
            </a:r>
            <a:r>
              <a:rPr lang="en-US" sz="2000" dirty="0">
                <a:solidFill>
                  <a:srgbClr val="FF0000"/>
                </a:solidFill>
                <a:latin typeface="Times New Roman" panose="02020603050405020304" pitchFamily="18" charset="0"/>
                <a:ea typeface="Times New Roman" panose="02020603050405020304" pitchFamily="18" charset="0"/>
              </a:rPr>
              <a:t> </a:t>
            </a:r>
            <a:r>
              <a:rPr lang="en-US" sz="2000" dirty="0" err="1">
                <a:solidFill>
                  <a:srgbClr val="FF0000"/>
                </a:solidFill>
                <a:latin typeface="Times New Roman" panose="02020603050405020304" pitchFamily="18" charset="0"/>
                <a:ea typeface="Times New Roman" panose="02020603050405020304" pitchFamily="18" charset="0"/>
              </a:rPr>
              <a:t>giác</a:t>
            </a:r>
            <a:r>
              <a:rPr lang="en-US" sz="2000" dirty="0">
                <a:solidFill>
                  <a:srgbClr val="FF0000"/>
                </a:solidFill>
                <a:latin typeface="Times New Roman" panose="02020603050405020304" pitchFamily="18" charset="0"/>
                <a:ea typeface="Times New Roman" panose="02020603050405020304" pitchFamily="18" charset="0"/>
              </a:rPr>
              <a:t> </a:t>
            </a:r>
            <a:r>
              <a:rPr lang="en-US" sz="2000" dirty="0" err="1">
                <a:solidFill>
                  <a:srgbClr val="FF0000"/>
                </a:solidFill>
                <a:latin typeface="Times New Roman" panose="02020603050405020304" pitchFamily="18" charset="0"/>
                <a:ea typeface="Times New Roman" panose="02020603050405020304" pitchFamily="18" charset="0"/>
              </a:rPr>
              <a:t>nhẹ</a:t>
            </a:r>
            <a:r>
              <a:rPr lang="en-US" sz="2000" dirty="0">
                <a:solidFill>
                  <a:srgbClr val="FF0000"/>
                </a:solidFill>
                <a:latin typeface="Times New Roman" panose="02020603050405020304" pitchFamily="18" charset="0"/>
                <a:ea typeface="Times New Roman" panose="02020603050405020304" pitchFamily="18" charset="0"/>
              </a:rPr>
              <a:t> </a:t>
            </a:r>
            <a:r>
              <a:rPr lang="en-US" sz="2000" dirty="0" err="1">
                <a:solidFill>
                  <a:srgbClr val="FF0000"/>
                </a:solidFill>
                <a:latin typeface="Times New Roman" panose="02020603050405020304" pitchFamily="18" charset="0"/>
                <a:ea typeface="Times New Roman" panose="02020603050405020304" pitchFamily="18" charset="0"/>
              </a:rPr>
              <a:t>nhàng</a:t>
            </a:r>
            <a:r>
              <a:rPr lang="en-US" sz="2000" dirty="0">
                <a:solidFill>
                  <a:srgbClr val="FF0000"/>
                </a:solidFill>
                <a:latin typeface="Times New Roman" panose="02020603050405020304" pitchFamily="18" charset="0"/>
                <a:ea typeface="Times New Roman" panose="02020603050405020304" pitchFamily="18" charset="0"/>
              </a:rPr>
              <a:t>, </a:t>
            </a:r>
            <a:r>
              <a:rPr lang="en-US" sz="2000" dirty="0" err="1">
                <a:solidFill>
                  <a:srgbClr val="FF0000"/>
                </a:solidFill>
                <a:latin typeface="Times New Roman" panose="02020603050405020304" pitchFamily="18" charset="0"/>
                <a:ea typeface="Times New Roman" panose="02020603050405020304" pitchFamily="18" charset="0"/>
              </a:rPr>
              <a:t>thoải</a:t>
            </a:r>
            <a:r>
              <a:rPr lang="en-US" sz="2000" dirty="0">
                <a:solidFill>
                  <a:srgbClr val="FF0000"/>
                </a:solidFill>
                <a:latin typeface="Times New Roman" panose="02020603050405020304" pitchFamily="18" charset="0"/>
                <a:ea typeface="Times New Roman" panose="02020603050405020304" pitchFamily="18" charset="0"/>
              </a:rPr>
              <a:t> </a:t>
            </a:r>
            <a:r>
              <a:rPr lang="en-US" sz="2000" dirty="0" err="1">
                <a:solidFill>
                  <a:srgbClr val="FF0000"/>
                </a:solidFill>
                <a:latin typeface="Times New Roman" panose="02020603050405020304" pitchFamily="18" charset="0"/>
                <a:ea typeface="Times New Roman" panose="02020603050405020304" pitchFamily="18" charset="0"/>
              </a:rPr>
              <a:t>mái</a:t>
            </a:r>
            <a:r>
              <a:rPr lang="en-US" sz="2000" dirty="0" smtClean="0">
                <a:solidFill>
                  <a:srgbClr val="FF0000"/>
                </a:solidFill>
                <a:latin typeface="Times New Roman" panose="02020603050405020304" pitchFamily="18" charset="0"/>
                <a:ea typeface="Times New Roman" panose="02020603050405020304" pitchFamily="18" charset="0"/>
              </a:rPr>
              <a:t>.</a:t>
            </a:r>
            <a:endParaRPr lang="en-GB" sz="2000" dirty="0">
              <a:solidFill>
                <a:srgbClr val="FF0000"/>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131980589"/>
      </p:ext>
    </p:extLst>
  </p:cSld>
  <p:clrMapOvr>
    <a:masterClrMapping/>
  </p:clrMapOvr>
  <p:transition>
    <p:split orient="vert" dir="in"/>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ột tác phẩm từ nghệ thuật chạm khắc gỗ DongYang.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76200"/>
            <a:ext cx="8991600" cy="59436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676400" y="6183868"/>
            <a:ext cx="4724400" cy="461665"/>
          </a:xfrm>
          <a:prstGeom prst="rect">
            <a:avLst/>
          </a:prstGeom>
          <a:noFill/>
        </p:spPr>
        <p:txBody>
          <a:bodyPr wrap="square" rtlCol="0">
            <a:spAutoFit/>
          </a:bodyPr>
          <a:lstStyle/>
          <a:p>
            <a:pPr algn="ctr"/>
            <a:r>
              <a:rPr lang="en-US" sz="2400" dirty="0" err="1" smtClean="0">
                <a:latin typeface="Times New Roman" panose="02020603050405020304" pitchFamily="18" charset="0"/>
                <a:cs typeface="Times New Roman" panose="02020603050405020304" pitchFamily="18" charset="0"/>
              </a:rPr>
              <a:t>Tranh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khắc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gỗ</a:t>
            </a:r>
            <a:r>
              <a:rPr lang="en-US" sz="2400" dirty="0" smtClean="0">
                <a:latin typeface="Times New Roman" panose="02020603050405020304" pitchFamily="18" charset="0"/>
                <a:cs typeface="Times New Roman" panose="02020603050405020304" pitchFamily="18" charset="0"/>
              </a:rPr>
              <a:t> </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DongYang</a:t>
            </a:r>
            <a:endParaRPr lang="en-GB"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8968960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Mãn nhãn với đóa hoa sống động nở trên gỗ DongYa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4" y="0"/>
            <a:ext cx="8836025" cy="62484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676400" y="6320135"/>
            <a:ext cx="4724400" cy="461665"/>
          </a:xfrm>
          <a:prstGeom prst="rect">
            <a:avLst/>
          </a:prstGeom>
          <a:noFill/>
        </p:spPr>
        <p:txBody>
          <a:bodyPr wrap="square" rtlCol="0">
            <a:spAutoFit/>
          </a:bodyPr>
          <a:lstStyle/>
          <a:p>
            <a:pPr algn="ctr"/>
            <a:r>
              <a:rPr lang="en-US" sz="2400" dirty="0" err="1" smtClean="0">
                <a:latin typeface="Times New Roman" panose="02020603050405020304" pitchFamily="18" charset="0"/>
                <a:cs typeface="Times New Roman" panose="02020603050405020304" pitchFamily="18" charset="0"/>
              </a:rPr>
              <a:t>Tranh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khắc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gỗ</a:t>
            </a:r>
            <a:r>
              <a:rPr lang="en-US" sz="2400" dirty="0" smtClean="0">
                <a:latin typeface="Times New Roman" panose="02020603050405020304" pitchFamily="18" charset="0"/>
                <a:cs typeface="Times New Roman" panose="02020603050405020304" pitchFamily="18" charset="0"/>
              </a:rPr>
              <a:t> </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DongYang</a:t>
            </a:r>
            <a:endParaRPr lang="en-GB"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350113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1026" name="Picture 2" descr="Tìm hiểu về nghệ thuật chạm khắc gỗ truyền thống của Trung Quốc"/>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6200" y="152400"/>
            <a:ext cx="8915399" cy="6476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023944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noithatthienminh.com/wp-content/uploads/dieu-khac-go-dongyang-can-tho-a.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6200" y="152400"/>
            <a:ext cx="8991600" cy="602456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676400" y="6320135"/>
            <a:ext cx="6096000" cy="461665"/>
          </a:xfrm>
          <a:prstGeom prst="rect">
            <a:avLst/>
          </a:prstGeom>
          <a:noFill/>
        </p:spPr>
        <p:txBody>
          <a:bodyPr wrap="square" rtlCol="0">
            <a:spAutoFit/>
          </a:bodyPr>
          <a:lstStyle/>
          <a:p>
            <a:pPr algn="ctr"/>
            <a:r>
              <a:rPr lang="en-US" sz="2400" dirty="0" err="1" smtClean="0">
                <a:latin typeface="Times New Roman" panose="02020603050405020304" pitchFamily="18" charset="0"/>
                <a:cs typeface="Times New Roman" panose="02020603050405020304" pitchFamily="18" charset="0"/>
              </a:rPr>
              <a:t>Điêu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khắc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gỗ</a:t>
            </a:r>
            <a:r>
              <a:rPr lang="en-US" sz="2400" dirty="0" smtClean="0">
                <a:latin typeface="Times New Roman" panose="02020603050405020304" pitchFamily="18" charset="0"/>
                <a:cs typeface="Times New Roman" panose="02020603050405020304" pitchFamily="18" charset="0"/>
              </a:rPr>
              <a:t> </a:t>
            </a:r>
            <a:r>
              <a:rPr lang="en-GB" sz="2400" dirty="0">
                <a:latin typeface="Times New Roman" panose="02020603050405020304" pitchFamily="18" charset="0"/>
                <a:cs typeface="Times New Roman" panose="02020603050405020304" pitchFamily="18" charset="0"/>
              </a:rPr>
              <a:t> </a:t>
            </a:r>
            <a:r>
              <a:rPr lang="en-GB" sz="2400" dirty="0" err="1" smtClean="0">
                <a:latin typeface="Times New Roman" panose="02020603050405020304" pitchFamily="18" charset="0"/>
                <a:cs typeface="Times New Roman" panose="02020603050405020304" pitchFamily="18" charset="0"/>
              </a:rPr>
              <a:t>DongYang</a:t>
            </a:r>
            <a:r>
              <a:rPr lang="en-GB" sz="2400" dirty="0" smtClean="0">
                <a:latin typeface="Times New Roman" panose="02020603050405020304" pitchFamily="18" charset="0"/>
                <a:cs typeface="Times New Roman" panose="02020603050405020304" pitchFamily="18" charset="0"/>
              </a:rPr>
              <a:t> (</a:t>
            </a:r>
            <a:r>
              <a:rPr lang="en-GB" sz="2400" dirty="0" err="1" smtClean="0">
                <a:latin typeface="Times New Roman" panose="02020603050405020304" pitchFamily="18" charset="0"/>
                <a:cs typeface="Times New Roman" panose="02020603050405020304" pitchFamily="18" charset="0"/>
              </a:rPr>
              <a:t>Chiết</a:t>
            </a:r>
            <a:r>
              <a:rPr lang="en-GB" sz="2400" dirty="0" smtClean="0">
                <a:latin typeface="Times New Roman" panose="02020603050405020304" pitchFamily="18" charset="0"/>
                <a:cs typeface="Times New Roman" panose="02020603050405020304" pitchFamily="18" charset="0"/>
              </a:rPr>
              <a:t> </a:t>
            </a:r>
            <a:r>
              <a:rPr lang="en-GB" sz="2400" dirty="0" err="1" smtClean="0">
                <a:latin typeface="Times New Roman" panose="02020603050405020304" pitchFamily="18" charset="0"/>
                <a:cs typeface="Times New Roman" panose="02020603050405020304" pitchFamily="18" charset="0"/>
              </a:rPr>
              <a:t>Giang</a:t>
            </a:r>
            <a:r>
              <a:rPr lang="en-GB" sz="2400" dirty="0" smtClean="0">
                <a:latin typeface="Times New Roman" panose="02020603050405020304" pitchFamily="18" charset="0"/>
                <a:cs typeface="Times New Roman" panose="02020603050405020304" pitchFamily="18" charset="0"/>
              </a:rPr>
              <a:t>)</a:t>
            </a:r>
            <a:endParaRPr lang="en-GB"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0936677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Độc đáo các bức phù điêu tại tượng khắc đá Đại Túc, Trung Quốc - iVIVU.com"/>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6200" y="76200"/>
            <a:ext cx="8991600" cy="610076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209800" y="6183868"/>
            <a:ext cx="4724400" cy="369332"/>
          </a:xfrm>
          <a:prstGeom prst="rect">
            <a:avLst/>
          </a:prstGeom>
          <a:noFill/>
        </p:spPr>
        <p:txBody>
          <a:bodyPr wrap="square" rtlCol="0">
            <a:spAutoFit/>
          </a:bodyPr>
          <a:lstStyle/>
          <a:p>
            <a:pPr algn="ctr"/>
            <a:r>
              <a:rPr lang="en-US" dirty="0" err="1" smtClean="0">
                <a:latin typeface="Times New Roman" panose="02020603050405020304" pitchFamily="18" charset="0"/>
                <a:cs typeface="Times New Roman" panose="02020603050405020304" pitchFamily="18" charset="0"/>
              </a:rPr>
              <a:t>Phù</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điêu</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Đại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Túc</a:t>
            </a:r>
            <a:r>
              <a:rPr lang="en-US" dirty="0" smtClean="0">
                <a:latin typeface="Times New Roman" panose="02020603050405020304" pitchFamily="18" charset="0"/>
                <a:cs typeface="Times New Roman" panose="02020603050405020304" pitchFamily="18" charset="0"/>
              </a:rPr>
              <a:t>)</a:t>
            </a:r>
            <a:endParaRPr lang="en-GB"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9417922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780661"/>
            <a:ext cx="8610600" cy="729430"/>
          </a:xfrm>
          <a:prstGeom prst="rect">
            <a:avLst/>
          </a:prstGeom>
        </p:spPr>
        <p:txBody>
          <a:bodyPr wrap="square">
            <a:spAutoFit/>
          </a:bodyPr>
          <a:lstStyle/>
          <a:p>
            <a:pPr algn="just">
              <a:lnSpc>
                <a:spcPct val="115000"/>
              </a:lnSpc>
              <a:spcBef>
                <a:spcPts val="600"/>
              </a:spcBef>
              <a:spcAft>
                <a:spcPts val="1000"/>
              </a:spcAft>
            </a:pPr>
            <a:r>
              <a:rPr lang="en-US" sz="3600" dirty="0">
                <a:latin typeface="Times New Roman" panose="02020603050405020304" pitchFamily="18" charset="0"/>
                <a:ea typeface="Arial" panose="020B0604020202020204" pitchFamily="34" charset="0"/>
                <a:cs typeface="Times New Roman" panose="02020603050405020304" pitchFamily="18" charset="0"/>
              </a:rPr>
              <a:t>- </a:t>
            </a:r>
            <a:r>
              <a:rPr lang="en-US" sz="3600" dirty="0" err="1">
                <a:latin typeface="Times New Roman" panose="02020603050405020304" pitchFamily="18" charset="0"/>
                <a:ea typeface="Arial" panose="020B0604020202020204" pitchFamily="34" charset="0"/>
                <a:cs typeface="Times New Roman" panose="02020603050405020304" pitchFamily="18" charset="0"/>
              </a:rPr>
              <a:t>Kiến</a:t>
            </a:r>
            <a:r>
              <a:rPr lang="en-US" sz="3600" dirty="0">
                <a:latin typeface="Times New Roman" panose="02020603050405020304" pitchFamily="18" charset="0"/>
                <a:ea typeface="Arial" panose="020B0604020202020204" pitchFamily="34" charset="0"/>
                <a:cs typeface="Times New Roman" panose="02020603050405020304" pitchFamily="18" charset="0"/>
              </a:rPr>
              <a:t> </a:t>
            </a:r>
            <a:r>
              <a:rPr lang="en-US" sz="3600" dirty="0" err="1" smtClean="0">
                <a:latin typeface="Times New Roman" panose="02020603050405020304" pitchFamily="18" charset="0"/>
                <a:ea typeface="Arial" panose="020B0604020202020204" pitchFamily="34" charset="0"/>
                <a:cs typeface="Times New Roman" panose="02020603050405020304" pitchFamily="18" charset="0"/>
              </a:rPr>
              <a:t>trúc</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p:cNvSpPr txBox="1">
            <a:spLocks noChangeArrowheads="1"/>
          </p:cNvSpPr>
          <p:nvPr/>
        </p:nvSpPr>
        <p:spPr>
          <a:xfrm>
            <a:off x="-838200" y="152400"/>
            <a:ext cx="8954278" cy="7620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smtClean="0">
                <a:latin typeface="Times New Roman" panose="02020603050405020304" pitchFamily="18" charset="0"/>
                <a:cs typeface="Times New Roman" pitchFamily="18" charset="0"/>
              </a:rPr>
              <a:t>3. </a:t>
            </a:r>
            <a:r>
              <a:rPr lang="en-US" sz="3600" b="1" dirty="0" err="1">
                <a:latin typeface="Times New Roman" panose="02020603050405020304" pitchFamily="18" charset="0"/>
                <a:cs typeface="Times New Roman" panose="02020603050405020304" pitchFamily="18" charset="0"/>
              </a:rPr>
              <a:t>Kiến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trúc</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điêu</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khắc</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hội</a:t>
            </a:r>
            <a:r>
              <a:rPr lang="en-US" sz="3600" b="1" dirty="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họa</a:t>
            </a:r>
            <a:endParaRPr lang="en-US" sz="3600" b="1" dirty="0" smtClean="0">
              <a:latin typeface="Times New Roman" panose="02020603050405020304" pitchFamily="18" charset="0"/>
              <a:cs typeface="Times New Roman" panose="02020603050405020304" pitchFamily="18" charset="0"/>
            </a:endParaRPr>
          </a:p>
          <a:p>
            <a:endParaRPr lang="en-US" sz="3600" b="1" dirty="0" smtClean="0">
              <a:latin typeface="Times New Roman" panose="02020603050405020304" pitchFamily="18" charset="0"/>
              <a:cs typeface="Times New Roman" panose="02020603050405020304" pitchFamily="18" charset="0"/>
            </a:endParaRPr>
          </a:p>
          <a:p>
            <a:endParaRPr lang="en-US" sz="3600" b="1" dirty="0">
              <a:latin typeface="Times New Roman" panose="02020603050405020304" pitchFamily="18" charset="0"/>
              <a:cs typeface="Times New Roman" panose="02020603050405020304" pitchFamily="18" charset="0"/>
            </a:endParaRPr>
          </a:p>
          <a:p>
            <a:r>
              <a:rPr lang="en-US" sz="3600" dirty="0" smtClean="0">
                <a:latin typeface="Times New Roman" panose="02020603050405020304" pitchFamily="18" charset="0"/>
                <a:cs typeface="Times New Roman" panose="02020603050405020304" pitchFamily="18" charset="0"/>
              </a:rPr>
              <a:t/>
            </a:r>
            <a:br>
              <a:rPr lang="en-US" sz="3600" dirty="0" smtClean="0">
                <a:latin typeface="Times New Roman" panose="02020603050405020304" pitchFamily="18" charset="0"/>
                <a:cs typeface="Times New Roman" panose="02020603050405020304" pitchFamily="18" charset="0"/>
              </a:rPr>
            </a:br>
            <a:endParaRPr lang="en-US" sz="3600" dirty="0">
              <a:latin typeface="Times New Roman" pitchFamily="18" charset="0"/>
              <a:cs typeface="Times New Roman" pitchFamily="18" charset="0"/>
            </a:endParaRPr>
          </a:p>
        </p:txBody>
      </p:sp>
      <p:sp>
        <p:nvSpPr>
          <p:cNvPr id="5" name="Rectangle 4"/>
          <p:cNvSpPr/>
          <p:nvPr/>
        </p:nvSpPr>
        <p:spPr>
          <a:xfrm>
            <a:off x="304800" y="1371600"/>
            <a:ext cx="8610600" cy="2003625"/>
          </a:xfrm>
          <a:prstGeom prst="rect">
            <a:avLst/>
          </a:prstGeom>
        </p:spPr>
        <p:txBody>
          <a:bodyPr wrap="square">
            <a:spAutoFit/>
          </a:bodyPr>
          <a:lstStyle/>
          <a:p>
            <a:pPr algn="just">
              <a:lnSpc>
                <a:spcPct val="115000"/>
              </a:lnSpc>
              <a:spcBef>
                <a:spcPts val="600"/>
              </a:spcBef>
              <a:spcAft>
                <a:spcPts val="1000"/>
              </a:spcAft>
            </a:pPr>
            <a:r>
              <a:rPr lang="en-US" sz="3600" dirty="0">
                <a:latin typeface="Times New Roman" panose="02020603050405020304" pitchFamily="18" charset="0"/>
                <a:ea typeface="Arial" panose="020B0604020202020204" pitchFamily="34" charset="0"/>
                <a:cs typeface="Times New Roman" panose="02020603050405020304" pitchFamily="18" charset="0"/>
              </a:rPr>
              <a:t>- </a:t>
            </a:r>
            <a:r>
              <a:rPr lang="en-US" sz="3600" dirty="0" err="1" smtClean="0">
                <a:latin typeface="Times New Roman" panose="02020603050405020304" pitchFamily="18" charset="0"/>
                <a:ea typeface="Arial" panose="020B0604020202020204" pitchFamily="34" charset="0"/>
                <a:cs typeface="Times New Roman" panose="02020603050405020304" pitchFamily="18" charset="0"/>
              </a:rPr>
              <a:t>Điêu</a:t>
            </a:r>
            <a:r>
              <a:rPr lang="en-US" sz="3600" dirty="0" smtClean="0">
                <a:latin typeface="Times New Roman" panose="02020603050405020304" pitchFamily="18" charset="0"/>
                <a:ea typeface="Arial" panose="020B0604020202020204" pitchFamily="34" charset="0"/>
                <a:cs typeface="Times New Roman" panose="02020603050405020304" pitchFamily="18" charset="0"/>
              </a:rPr>
              <a:t> </a:t>
            </a:r>
            <a:r>
              <a:rPr lang="en-US" sz="3600" dirty="0" err="1" smtClean="0">
                <a:latin typeface="Times New Roman" panose="02020603050405020304" pitchFamily="18" charset="0"/>
                <a:ea typeface="Arial" panose="020B0604020202020204" pitchFamily="34" charset="0"/>
                <a:cs typeface="Times New Roman" panose="02020603050405020304" pitchFamily="18" charset="0"/>
              </a:rPr>
              <a:t>khắc</a:t>
            </a:r>
            <a:r>
              <a:rPr lang="en-US" sz="3600" dirty="0" smtClean="0">
                <a:latin typeface="Times New Roman" panose="02020603050405020304" pitchFamily="18" charset="0"/>
                <a:ea typeface="Arial" panose="020B0604020202020204" pitchFamily="34" charset="0"/>
                <a:cs typeface="Times New Roman" panose="02020603050405020304" pitchFamily="18" charset="0"/>
              </a:rPr>
              <a:t>: </a:t>
            </a:r>
            <a:r>
              <a:rPr lang="vi-VN" sz="3600" dirty="0">
                <a:latin typeface="Times New Roman" panose="02020603050405020304" pitchFamily="18" charset="0"/>
                <a:cs typeface="Times New Roman" panose="02020603050405020304" pitchFamily="18" charset="0"/>
              </a:rPr>
              <a:t>phong phú về đề tài và chất liệu (thạch điêu, mộc </a:t>
            </a:r>
            <a:r>
              <a:rPr lang="vi-VN" sz="3600" dirty="0" smtClean="0">
                <a:latin typeface="Times New Roman" panose="02020603050405020304" pitchFamily="18" charset="0"/>
                <a:cs typeface="Times New Roman" panose="02020603050405020304" pitchFamily="18" charset="0"/>
              </a:rPr>
              <a:t>đi</a:t>
            </a:r>
            <a:r>
              <a:rPr lang="en-US" sz="3600" dirty="0">
                <a:latin typeface="Times New Roman" panose="02020603050405020304" pitchFamily="18" charset="0"/>
                <a:cs typeface="Times New Roman" panose="02020603050405020304" pitchFamily="18" charset="0"/>
              </a:rPr>
              <a:t>ê</a:t>
            </a:r>
            <a:r>
              <a:rPr lang="vi-VN" sz="3600" dirty="0" smtClean="0">
                <a:latin typeface="Times New Roman" panose="02020603050405020304" pitchFamily="18" charset="0"/>
                <a:cs typeface="Times New Roman" panose="02020603050405020304" pitchFamily="18" charset="0"/>
              </a:rPr>
              <a:t>u</a:t>
            </a:r>
            <a:r>
              <a:rPr lang="vi-VN" sz="3600" dirty="0">
                <a:latin typeface="Times New Roman" panose="02020603050405020304" pitchFamily="18" charset="0"/>
                <a:cs typeface="Times New Roman" panose="02020603050405020304" pitchFamily="18" charset="0"/>
              </a:rPr>
              <a:t>) tiêu biểu là tượng Phật trên núi Lạc Sơn,…</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5655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34482" y="1884783"/>
            <a:ext cx="7880868" cy="4292179"/>
          </a:xfrm>
        </p:spPr>
        <p:txBody>
          <a:bodyPr>
            <a:normAutofit/>
          </a:bodyPr>
          <a:lstStyle/>
          <a:p>
            <a:pPr marL="0" indent="0">
              <a:buNone/>
            </a:pPr>
            <a:r>
              <a:rPr lang="en-US" sz="3200" dirty="0" err="1" smtClean="0">
                <a:solidFill>
                  <a:srgbClr val="FF0000"/>
                </a:solidFill>
                <a:latin typeface="Times New Roman" panose="02020603050405020304" pitchFamily="18" charset="0"/>
                <a:cs typeface="Times New Roman" panose="02020603050405020304" pitchFamily="18" charset="0"/>
              </a:rPr>
              <a:t>Điêu</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khắc</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nổi</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tiếng</a:t>
            </a:r>
            <a:r>
              <a:rPr lang="en-US" sz="3200" dirty="0" smtClean="0">
                <a:solidFill>
                  <a:srgbClr val="FF0000"/>
                </a:solidFill>
                <a:latin typeface="Times New Roman" panose="02020603050405020304" pitchFamily="18" charset="0"/>
                <a:cs typeface="Times New Roman" panose="02020603050405020304" pitchFamily="18" charset="0"/>
              </a:rPr>
              <a:t> ở </a:t>
            </a:r>
            <a:r>
              <a:rPr lang="en-US" sz="3200" dirty="0" err="1" smtClean="0">
                <a:solidFill>
                  <a:srgbClr val="FF0000"/>
                </a:solidFill>
                <a:latin typeface="Times New Roman" panose="02020603050405020304" pitchFamily="18" charset="0"/>
                <a:cs typeface="Times New Roman" panose="02020603050405020304" pitchFamily="18" charset="0"/>
              </a:rPr>
              <a:t>nước</a:t>
            </a:r>
            <a:r>
              <a:rPr lang="en-US" sz="3200" dirty="0" smtClean="0">
                <a:solidFill>
                  <a:srgbClr val="FF0000"/>
                </a:solidFill>
                <a:latin typeface="Times New Roman" panose="02020603050405020304" pitchFamily="18" charset="0"/>
                <a:cs typeface="Times New Roman" panose="02020603050405020304" pitchFamily="18" charset="0"/>
              </a:rPr>
              <a:t> ta </a:t>
            </a:r>
            <a:endParaRPr lang="en-GB" sz="32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0932277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da-my-nghe-huy-hung-598"/>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6200" y="-7776"/>
            <a:ext cx="8915399" cy="610076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317240" y="6315237"/>
            <a:ext cx="8598159" cy="390684"/>
          </a:xfrm>
          <a:prstGeom prst="rect">
            <a:avLst/>
          </a:prstGeom>
        </p:spPr>
        <p:txBody>
          <a:bodyPr wrap="square">
            <a:spAutoFit/>
          </a:bodyPr>
          <a:lstStyle/>
          <a:p>
            <a:pPr algn="ctr">
              <a:lnSpc>
                <a:spcPct val="115000"/>
              </a:lnSpc>
              <a:spcBef>
                <a:spcPts val="600"/>
              </a:spcBef>
              <a:spcAft>
                <a:spcPts val="1000"/>
              </a:spcAft>
            </a:pPr>
            <a:r>
              <a:rPr lang="vi-VN" i="1" dirty="0">
                <a:solidFill>
                  <a:srgbClr val="FF0000"/>
                </a:solidFill>
                <a:latin typeface="Times New Roman" panose="02020603050405020304" pitchFamily="18" charset="0"/>
                <a:cs typeface="Times New Roman" panose="02020603050405020304" pitchFamily="18" charset="0"/>
              </a:rPr>
              <a:t>Hình rồng </a:t>
            </a:r>
            <a:r>
              <a:rPr lang="en-US" i="1" dirty="0" err="1" smtClean="0">
                <a:solidFill>
                  <a:srgbClr val="FF0000"/>
                </a:solidFill>
                <a:latin typeface="Times New Roman" panose="02020603050405020304" pitchFamily="18" charset="0"/>
                <a:cs typeface="Times New Roman" panose="02020603050405020304" pitchFamily="18" charset="0"/>
              </a:rPr>
              <a:t>thời</a:t>
            </a:r>
            <a:r>
              <a:rPr lang="en-US" i="1" dirty="0" smtClean="0">
                <a:solidFill>
                  <a:srgbClr val="FF0000"/>
                </a:solidFill>
                <a:latin typeface="Times New Roman" panose="02020603050405020304" pitchFamily="18" charset="0"/>
                <a:cs typeface="Times New Roman" panose="02020603050405020304" pitchFamily="18" charset="0"/>
              </a:rPr>
              <a:t> </a:t>
            </a:r>
            <a:r>
              <a:rPr lang="en-US" i="1" dirty="0" err="1" smtClean="0">
                <a:solidFill>
                  <a:srgbClr val="FF0000"/>
                </a:solidFill>
                <a:latin typeface="Times New Roman" panose="02020603050405020304" pitchFamily="18" charset="0"/>
                <a:cs typeface="Times New Roman" panose="02020603050405020304" pitchFamily="18" charset="0"/>
              </a:rPr>
              <a:t>Trần</a:t>
            </a:r>
            <a:r>
              <a:rPr lang="en-US" i="1" dirty="0" smtClean="0">
                <a:solidFill>
                  <a:srgbClr val="FF0000"/>
                </a:solidFill>
                <a:latin typeface="Times New Roman" panose="02020603050405020304" pitchFamily="18" charset="0"/>
                <a:cs typeface="Times New Roman" panose="02020603050405020304" pitchFamily="18" charset="0"/>
              </a:rPr>
              <a:t> </a:t>
            </a:r>
            <a:r>
              <a:rPr lang="vi-VN" i="1" dirty="0" smtClean="0">
                <a:solidFill>
                  <a:srgbClr val="FF0000"/>
                </a:solidFill>
                <a:latin typeface="Times New Roman" panose="02020603050405020304" pitchFamily="18" charset="0"/>
                <a:cs typeface="Times New Roman" panose="02020603050405020304" pitchFamily="18" charset="0"/>
              </a:rPr>
              <a:t>được </a:t>
            </a:r>
            <a:r>
              <a:rPr lang="vi-VN" i="1" dirty="0">
                <a:solidFill>
                  <a:srgbClr val="FF0000"/>
                </a:solidFill>
                <a:latin typeface="Times New Roman" panose="02020603050405020304" pitchFamily="18" charset="0"/>
                <a:cs typeface="Times New Roman" panose="02020603050405020304" pitchFamily="18" charset="0"/>
              </a:rPr>
              <a:t>chạm khắc trên đá trau chuốt, có sừng uy nghiêm</a:t>
            </a:r>
            <a:endParaRPr lang="en-US" sz="3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4625109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5122" name="Picture 2" descr="Nghệ thuật điêu khắc Việt Nam thời Trần"/>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2400" y="152400"/>
            <a:ext cx="8839200" cy="602456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209800" y="6183868"/>
            <a:ext cx="4724400" cy="369332"/>
          </a:xfrm>
          <a:prstGeom prst="rect">
            <a:avLst/>
          </a:prstGeom>
          <a:noFill/>
        </p:spPr>
        <p:txBody>
          <a:bodyPr wrap="square" rtlCol="0">
            <a:spAutoFit/>
          </a:bodyPr>
          <a:lstStyle/>
          <a:p>
            <a:pPr algn="ctr"/>
            <a:r>
              <a:rPr lang="en-GB" i="1" dirty="0" err="1"/>
              <a:t>Nghệ</a:t>
            </a:r>
            <a:r>
              <a:rPr lang="en-GB" i="1" dirty="0"/>
              <a:t> </a:t>
            </a:r>
            <a:r>
              <a:rPr lang="en-GB" i="1" dirty="0" err="1"/>
              <a:t>thuật</a:t>
            </a:r>
            <a:r>
              <a:rPr lang="en-GB" i="1" dirty="0"/>
              <a:t> </a:t>
            </a:r>
            <a:r>
              <a:rPr lang="en-GB" i="1" dirty="0" err="1"/>
              <a:t>điêu</a:t>
            </a:r>
            <a:r>
              <a:rPr lang="en-GB" i="1" dirty="0"/>
              <a:t> </a:t>
            </a:r>
            <a:r>
              <a:rPr lang="en-GB" i="1" dirty="0" err="1"/>
              <a:t>khắc</a:t>
            </a:r>
            <a:r>
              <a:rPr lang="en-GB" i="1" dirty="0"/>
              <a:t> </a:t>
            </a:r>
            <a:r>
              <a:rPr lang="en-GB" i="1" dirty="0" err="1"/>
              <a:t>Việt</a:t>
            </a:r>
            <a:r>
              <a:rPr lang="en-GB" i="1" dirty="0"/>
              <a:t> Nam </a:t>
            </a:r>
            <a:r>
              <a:rPr lang="en-GB" i="1" dirty="0" err="1"/>
              <a:t>thời</a:t>
            </a:r>
            <a:r>
              <a:rPr lang="en-GB" i="1" dirty="0"/>
              <a:t> </a:t>
            </a:r>
            <a:r>
              <a:rPr lang="en-GB" i="1" dirty="0" err="1"/>
              <a:t>Trần</a:t>
            </a:r>
            <a:endParaRPr lang="en-GB"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1259460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nip Diagonal Corner Rectangle 1">
            <a:extLst>
              <a:ext uri="{FF2B5EF4-FFF2-40B4-BE49-F238E27FC236}">
                <a16:creationId xmlns:a16="http://schemas.microsoft.com/office/drawing/2014/main" id="{98A63DF9-7048-4D6B-BE86-33DB79ECC689}"/>
              </a:ext>
            </a:extLst>
          </p:cNvPr>
          <p:cNvSpPr/>
          <p:nvPr/>
        </p:nvSpPr>
        <p:spPr>
          <a:xfrm>
            <a:off x="1295400" y="1314450"/>
            <a:ext cx="6096000" cy="1428750"/>
          </a:xfrm>
          <a:prstGeom prst="snip2Diag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solidFill>
                  <a:schemeClr val="tx1"/>
                </a:solidFill>
                <a:latin typeface="Times New Roman" panose="02020603050405020304" pitchFamily="18" charset="0"/>
                <a:cs typeface="Times New Roman" panose="02020603050405020304" pitchFamily="18" charset="0"/>
              </a:rPr>
              <a:t>Câu</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số</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smtClean="0">
                <a:solidFill>
                  <a:schemeClr val="tx1"/>
                </a:solidFill>
                <a:latin typeface="Times New Roman" panose="02020603050405020304" pitchFamily="18" charset="0"/>
                <a:cs typeface="Times New Roman" panose="02020603050405020304" pitchFamily="18" charset="0"/>
              </a:rPr>
              <a:t>2: </a:t>
            </a:r>
            <a:r>
              <a:rPr lang="en-US" sz="2400" b="1" dirty="0" err="1" smtClean="0">
                <a:solidFill>
                  <a:schemeClr val="tx1"/>
                </a:solidFill>
                <a:latin typeface="Times New Roman" panose="02020603050405020304" pitchFamily="18" charset="0"/>
                <a:cs typeface="Times New Roman" panose="02020603050405020304" pitchFamily="18" charset="0"/>
              </a:rPr>
              <a:t>Chủ</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trương</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của</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Nho</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giáo</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là</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gì</a:t>
            </a:r>
            <a:r>
              <a:rPr lang="en-US" sz="2400" b="1" dirty="0" smtClean="0">
                <a:solidFill>
                  <a:schemeClr val="tx1"/>
                </a:solidFill>
                <a:latin typeface="Times New Roman" panose="02020603050405020304" pitchFamily="18" charset="0"/>
                <a:cs typeface="Times New Roman" panose="02020603050405020304" pitchFamily="18" charset="0"/>
              </a:rPr>
              <a:t>?</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3" name="Snip Diagonal Corner Rectangle 2">
            <a:extLst>
              <a:ext uri="{FF2B5EF4-FFF2-40B4-BE49-F238E27FC236}">
                <a16:creationId xmlns:a16="http://schemas.microsoft.com/office/drawing/2014/main" id="{01C8E124-F2EA-42FC-95AA-F9701D60A6A7}"/>
              </a:ext>
            </a:extLst>
          </p:cNvPr>
          <p:cNvSpPr/>
          <p:nvPr/>
        </p:nvSpPr>
        <p:spPr>
          <a:xfrm>
            <a:off x="1600200" y="2895600"/>
            <a:ext cx="5486400" cy="1047750"/>
          </a:xfrm>
          <a:prstGeom prst="snip2DiagRect">
            <a:avLst/>
          </a:prstGeom>
          <a:solidFill>
            <a:schemeClr val="tx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solidFill>
                  <a:schemeClr val="tx1"/>
                </a:solidFill>
                <a:latin typeface="Times New Roman" panose="02020603050405020304" pitchFamily="18" charset="0"/>
                <a:cs typeface="Times New Roman" panose="02020603050405020304" pitchFamily="18" charset="0"/>
              </a:rPr>
              <a:t>Đáp</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án</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Dùng</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đạo</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đức</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để</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cai</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trị</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và</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duy</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trì</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tôn</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ti</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trật</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tự</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xã</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hội</a:t>
            </a:r>
            <a:endParaRPr lang="en-US" sz="24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019899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100" name="Picture 4" descr="Nét độc đáo của nghệ thuật điêu khắc đình làng thế kỹ 17- đình Phù Lão"/>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8600" y="228600"/>
            <a:ext cx="8763000" cy="59483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74424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Nghệ thuật điêu khắc cổ tại Việt Nam thời xưa qua các thời kỳ"/>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76200"/>
            <a:ext cx="9067800" cy="60198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400796" y="6172200"/>
            <a:ext cx="4342407" cy="369332"/>
          </a:xfrm>
          <a:prstGeom prst="rect">
            <a:avLst/>
          </a:prstGeom>
        </p:spPr>
        <p:txBody>
          <a:bodyPr wrap="square">
            <a:spAutoFit/>
          </a:bodyPr>
          <a:lstStyle/>
          <a:p>
            <a:r>
              <a:rPr lang="en-GB" i="1" dirty="0" err="1">
                <a:solidFill>
                  <a:srgbClr val="222222"/>
                </a:solidFill>
                <a:latin typeface="-apple-system"/>
              </a:rPr>
              <a:t>Nghệ</a:t>
            </a:r>
            <a:r>
              <a:rPr lang="en-GB" i="1" dirty="0">
                <a:solidFill>
                  <a:srgbClr val="222222"/>
                </a:solidFill>
                <a:latin typeface="-apple-system"/>
              </a:rPr>
              <a:t> </a:t>
            </a:r>
            <a:r>
              <a:rPr lang="en-GB" i="1" dirty="0" err="1">
                <a:solidFill>
                  <a:srgbClr val="222222"/>
                </a:solidFill>
                <a:latin typeface="-apple-system"/>
              </a:rPr>
              <a:t>thuật</a:t>
            </a:r>
            <a:r>
              <a:rPr lang="en-GB" i="1" dirty="0">
                <a:solidFill>
                  <a:srgbClr val="222222"/>
                </a:solidFill>
                <a:latin typeface="-apple-system"/>
              </a:rPr>
              <a:t> </a:t>
            </a:r>
            <a:r>
              <a:rPr lang="en-GB" i="1" dirty="0" err="1">
                <a:solidFill>
                  <a:srgbClr val="222222"/>
                </a:solidFill>
                <a:latin typeface="-apple-system"/>
              </a:rPr>
              <a:t>điêu</a:t>
            </a:r>
            <a:r>
              <a:rPr lang="en-GB" i="1" dirty="0">
                <a:solidFill>
                  <a:srgbClr val="222222"/>
                </a:solidFill>
                <a:latin typeface="-apple-system"/>
              </a:rPr>
              <a:t> </a:t>
            </a:r>
            <a:r>
              <a:rPr lang="en-GB" i="1" dirty="0" err="1">
                <a:solidFill>
                  <a:srgbClr val="222222"/>
                </a:solidFill>
                <a:latin typeface="-apple-system"/>
              </a:rPr>
              <a:t>khắc</a:t>
            </a:r>
            <a:r>
              <a:rPr lang="en-GB" i="1" dirty="0">
                <a:solidFill>
                  <a:srgbClr val="222222"/>
                </a:solidFill>
                <a:latin typeface="-apple-system"/>
              </a:rPr>
              <a:t> </a:t>
            </a:r>
            <a:r>
              <a:rPr lang="en-GB" i="1" dirty="0" err="1">
                <a:solidFill>
                  <a:srgbClr val="222222"/>
                </a:solidFill>
                <a:latin typeface="-apple-system"/>
              </a:rPr>
              <a:t>Việt</a:t>
            </a:r>
            <a:r>
              <a:rPr lang="en-GB" i="1" dirty="0">
                <a:solidFill>
                  <a:srgbClr val="222222"/>
                </a:solidFill>
                <a:latin typeface="-apple-system"/>
              </a:rPr>
              <a:t> Nam </a:t>
            </a:r>
            <a:r>
              <a:rPr lang="en-GB" i="1" dirty="0" err="1">
                <a:solidFill>
                  <a:srgbClr val="222222"/>
                </a:solidFill>
                <a:latin typeface="-apple-system"/>
              </a:rPr>
              <a:t>thời</a:t>
            </a:r>
            <a:r>
              <a:rPr lang="en-GB" i="1" dirty="0">
                <a:solidFill>
                  <a:srgbClr val="222222"/>
                </a:solidFill>
                <a:latin typeface="-apple-system"/>
              </a:rPr>
              <a:t> </a:t>
            </a:r>
            <a:r>
              <a:rPr lang="en-GB" i="1" dirty="0" err="1">
                <a:solidFill>
                  <a:srgbClr val="222222"/>
                </a:solidFill>
                <a:latin typeface="-apple-system"/>
              </a:rPr>
              <a:t>Trần</a:t>
            </a:r>
            <a:endParaRPr lang="en-GB" dirty="0"/>
          </a:p>
        </p:txBody>
      </p:sp>
    </p:spTree>
    <p:extLst>
      <p:ext uri="{BB962C8B-B14F-4D97-AF65-F5344CB8AC3E}">
        <p14:creationId xmlns:p14="http://schemas.microsoft.com/office/powerpoint/2010/main" val="356502179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nghệ thuật điêu khắc đình làng ở bắc bộ"/>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6200" y="71437"/>
            <a:ext cx="8915400" cy="617696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286000" y="6336268"/>
            <a:ext cx="4572000" cy="369332"/>
          </a:xfrm>
          <a:prstGeom prst="rect">
            <a:avLst/>
          </a:prstGeom>
        </p:spPr>
        <p:txBody>
          <a:bodyPr>
            <a:spAutoFit/>
          </a:bodyPr>
          <a:lstStyle/>
          <a:p>
            <a:pPr algn="ctr"/>
            <a:r>
              <a:rPr lang="en-GB" dirty="0" err="1" smtClean="0">
                <a:solidFill>
                  <a:srgbClr val="FF0000"/>
                </a:solidFill>
                <a:latin typeface="Times New Roman" panose="02020603050405020304" pitchFamily="18" charset="0"/>
                <a:cs typeface="Times New Roman" panose="02020603050405020304" pitchFamily="18" charset="0"/>
              </a:rPr>
              <a:t>Điêu</a:t>
            </a:r>
            <a:r>
              <a:rPr lang="en-GB" dirty="0" smtClean="0">
                <a:solidFill>
                  <a:srgbClr val="FF0000"/>
                </a:solidFill>
                <a:latin typeface="Times New Roman" panose="02020603050405020304" pitchFamily="18" charset="0"/>
                <a:cs typeface="Times New Roman" panose="02020603050405020304" pitchFamily="18" charset="0"/>
              </a:rPr>
              <a:t> </a:t>
            </a:r>
            <a:r>
              <a:rPr lang="en-GB" dirty="0" err="1" smtClean="0">
                <a:solidFill>
                  <a:srgbClr val="FF0000"/>
                </a:solidFill>
                <a:latin typeface="Times New Roman" panose="02020603050405020304" pitchFamily="18" charset="0"/>
                <a:cs typeface="Times New Roman" panose="02020603050405020304" pitchFamily="18" charset="0"/>
              </a:rPr>
              <a:t>khắc</a:t>
            </a:r>
            <a:r>
              <a:rPr lang="en-GB" dirty="0" smtClean="0">
                <a:solidFill>
                  <a:srgbClr val="FF0000"/>
                </a:solidFill>
                <a:latin typeface="Times New Roman" panose="02020603050405020304" pitchFamily="18" charset="0"/>
                <a:cs typeface="Times New Roman" panose="02020603050405020304" pitchFamily="18" charset="0"/>
              </a:rPr>
              <a:t> </a:t>
            </a:r>
            <a:r>
              <a:rPr lang="en-GB" dirty="0" err="1" smtClean="0">
                <a:solidFill>
                  <a:srgbClr val="FF0000"/>
                </a:solidFill>
                <a:latin typeface="Times New Roman" panose="02020603050405020304" pitchFamily="18" charset="0"/>
                <a:cs typeface="Times New Roman" panose="02020603050405020304" pitchFamily="18" charset="0"/>
              </a:rPr>
              <a:t>gỗ</a:t>
            </a:r>
            <a:r>
              <a:rPr lang="en-GB" dirty="0" smtClean="0">
                <a:solidFill>
                  <a:srgbClr val="FF0000"/>
                </a:solidFill>
                <a:latin typeface="Times New Roman" panose="02020603050405020304" pitchFamily="18" charset="0"/>
                <a:cs typeface="Times New Roman" panose="02020603050405020304" pitchFamily="18" charset="0"/>
              </a:rPr>
              <a:t> </a:t>
            </a:r>
            <a:r>
              <a:rPr lang="en-GB" dirty="0" err="1" smtClean="0">
                <a:solidFill>
                  <a:srgbClr val="FF0000"/>
                </a:solidFill>
                <a:latin typeface="Times New Roman" panose="02020603050405020304" pitchFamily="18" charset="0"/>
                <a:cs typeface="Times New Roman" panose="02020603050405020304" pitchFamily="18" charset="0"/>
              </a:rPr>
              <a:t>đình</a:t>
            </a:r>
            <a:r>
              <a:rPr lang="en-GB" dirty="0" smtClean="0">
                <a:solidFill>
                  <a:srgbClr val="FF0000"/>
                </a:solidFill>
                <a:latin typeface="Times New Roman" panose="02020603050405020304" pitchFamily="18" charset="0"/>
                <a:cs typeface="Times New Roman" panose="02020603050405020304" pitchFamily="18" charset="0"/>
              </a:rPr>
              <a:t> </a:t>
            </a:r>
            <a:r>
              <a:rPr lang="en-GB" dirty="0" err="1" smtClean="0">
                <a:solidFill>
                  <a:srgbClr val="FF0000"/>
                </a:solidFill>
                <a:latin typeface="Times New Roman" panose="02020603050405020304" pitchFamily="18" charset="0"/>
                <a:cs typeface="Times New Roman" panose="02020603050405020304" pitchFamily="18" charset="0"/>
              </a:rPr>
              <a:t>làng</a:t>
            </a:r>
            <a:r>
              <a:rPr lang="en-GB" dirty="0" smtClean="0">
                <a:solidFill>
                  <a:srgbClr val="FF0000"/>
                </a:solidFill>
                <a:latin typeface="Times New Roman" panose="02020603050405020304" pitchFamily="18" charset="0"/>
                <a:cs typeface="Times New Roman" panose="02020603050405020304" pitchFamily="18" charset="0"/>
              </a:rPr>
              <a:t> VN</a:t>
            </a:r>
            <a:endParaRPr lang="en-GB"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2075547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linh thú 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6200" y="76200"/>
            <a:ext cx="8991600" cy="58674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457200" y="6172200"/>
            <a:ext cx="7924800" cy="369332"/>
          </a:xfrm>
          <a:prstGeom prst="rect">
            <a:avLst/>
          </a:prstGeom>
        </p:spPr>
        <p:txBody>
          <a:bodyPr wrap="square">
            <a:spAutoFit/>
          </a:bodyPr>
          <a:lstStyle/>
          <a:p>
            <a:pPr algn="ctr"/>
            <a:r>
              <a:rPr lang="en-GB" dirty="0" err="1">
                <a:solidFill>
                  <a:srgbClr val="FF0000"/>
                </a:solidFill>
                <a:latin typeface="Times New Roman" panose="02020603050405020304" pitchFamily="18" charset="0"/>
                <a:cs typeface="Times New Roman" panose="02020603050405020304" pitchFamily="18" charset="0"/>
              </a:rPr>
              <a:t>Đôi</a:t>
            </a:r>
            <a:r>
              <a:rPr lang="en-GB" dirty="0">
                <a:solidFill>
                  <a:srgbClr val="FF0000"/>
                </a:solidFill>
                <a:latin typeface="Times New Roman" panose="02020603050405020304" pitchFamily="18" charset="0"/>
                <a:cs typeface="Times New Roman" panose="02020603050405020304" pitchFamily="18" charset="0"/>
              </a:rPr>
              <a:t> </a:t>
            </a:r>
            <a:r>
              <a:rPr lang="en-GB" dirty="0" err="1">
                <a:solidFill>
                  <a:srgbClr val="FF0000"/>
                </a:solidFill>
                <a:latin typeface="Times New Roman" panose="02020603050405020304" pitchFamily="18" charset="0"/>
                <a:cs typeface="Times New Roman" panose="02020603050405020304" pitchFamily="18" charset="0"/>
              </a:rPr>
              <a:t>sóc</a:t>
            </a:r>
            <a:r>
              <a:rPr lang="en-GB" dirty="0">
                <a:solidFill>
                  <a:srgbClr val="FF0000"/>
                </a:solidFill>
                <a:latin typeface="Times New Roman" panose="02020603050405020304" pitchFamily="18" charset="0"/>
                <a:cs typeface="Times New Roman" panose="02020603050405020304" pitchFamily="18" charset="0"/>
              </a:rPr>
              <a:t> </a:t>
            </a:r>
            <a:r>
              <a:rPr lang="en-GB" dirty="0" err="1">
                <a:solidFill>
                  <a:srgbClr val="FF0000"/>
                </a:solidFill>
                <a:latin typeface="Times New Roman" panose="02020603050405020304" pitchFamily="18" charset="0"/>
                <a:cs typeface="Times New Roman" panose="02020603050405020304" pitchFamily="18" charset="0"/>
              </a:rPr>
              <a:t>vờn</a:t>
            </a:r>
            <a:r>
              <a:rPr lang="en-GB" dirty="0">
                <a:solidFill>
                  <a:srgbClr val="FF0000"/>
                </a:solidFill>
                <a:latin typeface="Times New Roman" panose="02020603050405020304" pitchFamily="18" charset="0"/>
                <a:cs typeface="Times New Roman" panose="02020603050405020304" pitchFamily="18" charset="0"/>
              </a:rPr>
              <a:t> </a:t>
            </a:r>
            <a:r>
              <a:rPr lang="en-GB" dirty="0" err="1">
                <a:solidFill>
                  <a:srgbClr val="FF0000"/>
                </a:solidFill>
                <a:latin typeface="Times New Roman" panose="02020603050405020304" pitchFamily="18" charset="0"/>
                <a:cs typeface="Times New Roman" panose="02020603050405020304" pitchFamily="18" charset="0"/>
              </a:rPr>
              <a:t>hoa</a:t>
            </a:r>
            <a:r>
              <a:rPr lang="en-GB" dirty="0">
                <a:solidFill>
                  <a:srgbClr val="FF0000"/>
                </a:solidFill>
                <a:latin typeface="Times New Roman" panose="02020603050405020304" pitchFamily="18" charset="0"/>
                <a:cs typeface="Times New Roman" panose="02020603050405020304" pitchFamily="18" charset="0"/>
              </a:rPr>
              <a:t> </a:t>
            </a:r>
            <a:r>
              <a:rPr lang="en-GB" dirty="0" err="1">
                <a:solidFill>
                  <a:srgbClr val="FF0000"/>
                </a:solidFill>
                <a:latin typeface="Times New Roman" panose="02020603050405020304" pitchFamily="18" charset="0"/>
                <a:cs typeface="Times New Roman" panose="02020603050405020304" pitchFamily="18" charset="0"/>
              </a:rPr>
              <a:t>trên</a:t>
            </a:r>
            <a:r>
              <a:rPr lang="en-GB" dirty="0">
                <a:solidFill>
                  <a:srgbClr val="FF0000"/>
                </a:solidFill>
                <a:latin typeface="Times New Roman" panose="02020603050405020304" pitchFamily="18" charset="0"/>
                <a:cs typeface="Times New Roman" panose="02020603050405020304" pitchFamily="18" charset="0"/>
              </a:rPr>
              <a:t> </a:t>
            </a:r>
            <a:r>
              <a:rPr lang="en-GB" dirty="0" err="1">
                <a:solidFill>
                  <a:srgbClr val="FF0000"/>
                </a:solidFill>
                <a:latin typeface="Times New Roman" panose="02020603050405020304" pitchFamily="18" charset="0"/>
                <a:cs typeface="Times New Roman" panose="02020603050405020304" pitchFamily="18" charset="0"/>
              </a:rPr>
              <a:t>kẻ</a:t>
            </a:r>
            <a:r>
              <a:rPr lang="en-GB" dirty="0">
                <a:solidFill>
                  <a:srgbClr val="FF0000"/>
                </a:solidFill>
                <a:latin typeface="Times New Roman" panose="02020603050405020304" pitchFamily="18" charset="0"/>
                <a:cs typeface="Times New Roman" panose="02020603050405020304" pitchFamily="18" charset="0"/>
              </a:rPr>
              <a:t> </a:t>
            </a:r>
            <a:r>
              <a:rPr lang="en-GB" dirty="0" err="1">
                <a:solidFill>
                  <a:srgbClr val="FF0000"/>
                </a:solidFill>
                <a:latin typeface="Times New Roman" panose="02020603050405020304" pitchFamily="18" charset="0"/>
                <a:cs typeface="Times New Roman" panose="02020603050405020304" pitchFamily="18" charset="0"/>
              </a:rPr>
              <a:t>trong</a:t>
            </a:r>
            <a:r>
              <a:rPr lang="en-GB" dirty="0">
                <a:solidFill>
                  <a:srgbClr val="FF0000"/>
                </a:solidFill>
                <a:latin typeface="Times New Roman" panose="02020603050405020304" pitchFamily="18" charset="0"/>
                <a:cs typeface="Times New Roman" panose="02020603050405020304" pitchFamily="18" charset="0"/>
              </a:rPr>
              <a:t> </a:t>
            </a:r>
            <a:r>
              <a:rPr lang="en-GB" dirty="0" err="1">
                <a:solidFill>
                  <a:srgbClr val="FF0000"/>
                </a:solidFill>
                <a:latin typeface="Times New Roman" panose="02020603050405020304" pitchFamily="18" charset="0"/>
                <a:cs typeface="Times New Roman" panose="02020603050405020304" pitchFamily="18" charset="0"/>
              </a:rPr>
              <a:t>hậu</a:t>
            </a:r>
            <a:r>
              <a:rPr lang="en-GB" dirty="0">
                <a:solidFill>
                  <a:srgbClr val="FF0000"/>
                </a:solidFill>
                <a:latin typeface="Times New Roman" panose="02020603050405020304" pitchFamily="18" charset="0"/>
                <a:cs typeface="Times New Roman" panose="02020603050405020304" pitchFamily="18" charset="0"/>
              </a:rPr>
              <a:t> </a:t>
            </a:r>
            <a:r>
              <a:rPr lang="en-GB" dirty="0" err="1">
                <a:solidFill>
                  <a:srgbClr val="FF0000"/>
                </a:solidFill>
                <a:latin typeface="Times New Roman" panose="02020603050405020304" pitchFamily="18" charset="0"/>
                <a:cs typeface="Times New Roman" panose="02020603050405020304" pitchFamily="18" charset="0"/>
              </a:rPr>
              <a:t>cung</a:t>
            </a:r>
            <a:r>
              <a:rPr lang="en-GB" dirty="0">
                <a:solidFill>
                  <a:srgbClr val="FF0000"/>
                </a:solidFill>
                <a:latin typeface="Times New Roman" panose="02020603050405020304" pitchFamily="18" charset="0"/>
                <a:cs typeface="Times New Roman" panose="02020603050405020304" pitchFamily="18" charset="0"/>
              </a:rPr>
              <a:t> </a:t>
            </a:r>
            <a:r>
              <a:rPr lang="en-GB" dirty="0" err="1">
                <a:solidFill>
                  <a:srgbClr val="FF0000"/>
                </a:solidFill>
                <a:latin typeface="Times New Roman" panose="02020603050405020304" pitchFamily="18" charset="0"/>
                <a:cs typeface="Times New Roman" panose="02020603050405020304" pitchFamily="18" charset="0"/>
              </a:rPr>
              <a:t>đình</a:t>
            </a:r>
            <a:r>
              <a:rPr lang="en-GB" dirty="0">
                <a:solidFill>
                  <a:srgbClr val="FF0000"/>
                </a:solidFill>
                <a:latin typeface="Times New Roman" panose="02020603050405020304" pitchFamily="18" charset="0"/>
                <a:cs typeface="Times New Roman" panose="02020603050405020304" pitchFamily="18" charset="0"/>
              </a:rPr>
              <a:t> </a:t>
            </a:r>
            <a:r>
              <a:rPr lang="en-GB" dirty="0" err="1">
                <a:solidFill>
                  <a:srgbClr val="FF0000"/>
                </a:solidFill>
                <a:latin typeface="Times New Roman" panose="02020603050405020304" pitchFamily="18" charset="0"/>
                <a:cs typeface="Times New Roman" panose="02020603050405020304" pitchFamily="18" charset="0"/>
              </a:rPr>
              <a:t>Phong</a:t>
            </a:r>
            <a:r>
              <a:rPr lang="en-GB" dirty="0">
                <a:solidFill>
                  <a:srgbClr val="FF0000"/>
                </a:solidFill>
                <a:latin typeface="Times New Roman" panose="02020603050405020304" pitchFamily="18" charset="0"/>
                <a:cs typeface="Times New Roman" panose="02020603050405020304" pitchFamily="18" charset="0"/>
              </a:rPr>
              <a:t> </a:t>
            </a:r>
            <a:r>
              <a:rPr lang="en-GB" dirty="0" err="1">
                <a:solidFill>
                  <a:srgbClr val="FF0000"/>
                </a:solidFill>
                <a:latin typeface="Times New Roman" panose="02020603050405020304" pitchFamily="18" charset="0"/>
                <a:cs typeface="Times New Roman" panose="02020603050405020304" pitchFamily="18" charset="0"/>
              </a:rPr>
              <a:t>Cốc</a:t>
            </a:r>
            <a:r>
              <a:rPr lang="en-GB" dirty="0">
                <a:solidFill>
                  <a:srgbClr val="FF0000"/>
                </a:solidFill>
                <a:latin typeface="Times New Roman" panose="02020603050405020304" pitchFamily="18" charset="0"/>
                <a:cs typeface="Times New Roman" panose="02020603050405020304" pitchFamily="18" charset="0"/>
              </a:rPr>
              <a:t>, </a:t>
            </a:r>
            <a:r>
              <a:rPr lang="en-GB" dirty="0" err="1">
                <a:solidFill>
                  <a:srgbClr val="FF0000"/>
                </a:solidFill>
                <a:latin typeface="Times New Roman" panose="02020603050405020304" pitchFamily="18" charset="0"/>
                <a:cs typeface="Times New Roman" panose="02020603050405020304" pitchFamily="18" charset="0"/>
              </a:rPr>
              <a:t>Quảng</a:t>
            </a:r>
            <a:r>
              <a:rPr lang="en-GB" dirty="0">
                <a:solidFill>
                  <a:srgbClr val="FF0000"/>
                </a:solidFill>
                <a:latin typeface="Times New Roman" panose="02020603050405020304" pitchFamily="18" charset="0"/>
                <a:cs typeface="Times New Roman" panose="02020603050405020304" pitchFamily="18" charset="0"/>
              </a:rPr>
              <a:t> </a:t>
            </a:r>
            <a:r>
              <a:rPr lang="en-GB" dirty="0" err="1">
                <a:solidFill>
                  <a:srgbClr val="FF0000"/>
                </a:solidFill>
                <a:latin typeface="Times New Roman" panose="02020603050405020304" pitchFamily="18" charset="0"/>
                <a:cs typeface="Times New Roman" panose="02020603050405020304" pitchFamily="18" charset="0"/>
              </a:rPr>
              <a:t>Ninh</a:t>
            </a:r>
            <a:endParaRPr lang="en-GB"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5693632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780661"/>
            <a:ext cx="8610600" cy="729430"/>
          </a:xfrm>
          <a:prstGeom prst="rect">
            <a:avLst/>
          </a:prstGeom>
        </p:spPr>
        <p:txBody>
          <a:bodyPr wrap="square">
            <a:spAutoFit/>
          </a:bodyPr>
          <a:lstStyle/>
          <a:p>
            <a:pPr algn="just">
              <a:lnSpc>
                <a:spcPct val="115000"/>
              </a:lnSpc>
              <a:spcBef>
                <a:spcPts val="600"/>
              </a:spcBef>
              <a:spcAft>
                <a:spcPts val="1000"/>
              </a:spcAft>
            </a:pPr>
            <a:r>
              <a:rPr lang="en-US" sz="3600" dirty="0">
                <a:latin typeface="Times New Roman" panose="02020603050405020304" pitchFamily="18" charset="0"/>
                <a:ea typeface="Arial" panose="020B0604020202020204" pitchFamily="34" charset="0"/>
                <a:cs typeface="Times New Roman" panose="02020603050405020304" pitchFamily="18" charset="0"/>
              </a:rPr>
              <a:t>- </a:t>
            </a:r>
            <a:r>
              <a:rPr lang="en-US" sz="3600" dirty="0" err="1">
                <a:latin typeface="Times New Roman" panose="02020603050405020304" pitchFamily="18" charset="0"/>
                <a:ea typeface="Arial" panose="020B0604020202020204" pitchFamily="34" charset="0"/>
                <a:cs typeface="Times New Roman" panose="02020603050405020304" pitchFamily="18" charset="0"/>
              </a:rPr>
              <a:t>Kiến</a:t>
            </a:r>
            <a:r>
              <a:rPr lang="en-US" sz="3600" dirty="0">
                <a:latin typeface="Times New Roman" panose="02020603050405020304" pitchFamily="18" charset="0"/>
                <a:ea typeface="Arial" panose="020B0604020202020204" pitchFamily="34" charset="0"/>
                <a:cs typeface="Times New Roman" panose="02020603050405020304" pitchFamily="18" charset="0"/>
              </a:rPr>
              <a:t> </a:t>
            </a:r>
            <a:r>
              <a:rPr lang="en-US" sz="3600" dirty="0" err="1" smtClean="0">
                <a:latin typeface="Times New Roman" panose="02020603050405020304" pitchFamily="18" charset="0"/>
                <a:ea typeface="Arial" panose="020B0604020202020204" pitchFamily="34" charset="0"/>
                <a:cs typeface="Times New Roman" panose="02020603050405020304" pitchFamily="18" charset="0"/>
              </a:rPr>
              <a:t>trúc</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p:cNvSpPr txBox="1">
            <a:spLocks noChangeArrowheads="1"/>
          </p:cNvSpPr>
          <p:nvPr/>
        </p:nvSpPr>
        <p:spPr>
          <a:xfrm>
            <a:off x="-838200" y="152400"/>
            <a:ext cx="8954278" cy="7620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smtClean="0">
                <a:latin typeface="Times New Roman" panose="02020603050405020304" pitchFamily="18" charset="0"/>
                <a:cs typeface="Times New Roman" pitchFamily="18" charset="0"/>
              </a:rPr>
              <a:t>3. </a:t>
            </a:r>
            <a:r>
              <a:rPr lang="en-US" sz="3600" b="1" dirty="0" err="1">
                <a:latin typeface="Times New Roman" panose="02020603050405020304" pitchFamily="18" charset="0"/>
                <a:cs typeface="Times New Roman" panose="02020603050405020304" pitchFamily="18" charset="0"/>
              </a:rPr>
              <a:t>Kiến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trúc</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điêu</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khắc</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hội</a:t>
            </a:r>
            <a:r>
              <a:rPr lang="en-US" sz="3600" b="1" dirty="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họa</a:t>
            </a:r>
            <a:endParaRPr lang="en-US" sz="3600" b="1" dirty="0" smtClean="0">
              <a:latin typeface="Times New Roman" panose="02020603050405020304" pitchFamily="18" charset="0"/>
              <a:cs typeface="Times New Roman" panose="02020603050405020304" pitchFamily="18" charset="0"/>
            </a:endParaRPr>
          </a:p>
          <a:p>
            <a:endParaRPr lang="en-US" sz="3600" b="1" dirty="0" smtClean="0">
              <a:latin typeface="Times New Roman" panose="02020603050405020304" pitchFamily="18" charset="0"/>
              <a:cs typeface="Times New Roman" panose="02020603050405020304" pitchFamily="18" charset="0"/>
            </a:endParaRPr>
          </a:p>
          <a:p>
            <a:endParaRPr lang="en-US" sz="3600" b="1" dirty="0">
              <a:latin typeface="Times New Roman" panose="02020603050405020304" pitchFamily="18" charset="0"/>
              <a:cs typeface="Times New Roman" panose="02020603050405020304" pitchFamily="18" charset="0"/>
            </a:endParaRPr>
          </a:p>
          <a:p>
            <a:r>
              <a:rPr lang="en-US" sz="3600" dirty="0" smtClean="0">
                <a:latin typeface="Times New Roman" panose="02020603050405020304" pitchFamily="18" charset="0"/>
                <a:cs typeface="Times New Roman" panose="02020603050405020304" pitchFamily="18" charset="0"/>
              </a:rPr>
              <a:t/>
            </a:r>
            <a:br>
              <a:rPr lang="en-US" sz="3600" dirty="0" smtClean="0">
                <a:latin typeface="Times New Roman" panose="02020603050405020304" pitchFamily="18" charset="0"/>
                <a:cs typeface="Times New Roman" panose="02020603050405020304" pitchFamily="18" charset="0"/>
              </a:rPr>
            </a:br>
            <a:endParaRPr lang="en-US" sz="3600" dirty="0">
              <a:latin typeface="Times New Roman" pitchFamily="18" charset="0"/>
              <a:cs typeface="Times New Roman" pitchFamily="18" charset="0"/>
            </a:endParaRPr>
          </a:p>
        </p:txBody>
      </p:sp>
      <p:sp>
        <p:nvSpPr>
          <p:cNvPr id="5" name="Rectangle 4"/>
          <p:cNvSpPr/>
          <p:nvPr/>
        </p:nvSpPr>
        <p:spPr>
          <a:xfrm>
            <a:off x="304800" y="1527391"/>
            <a:ext cx="8610600" cy="678327"/>
          </a:xfrm>
          <a:prstGeom prst="rect">
            <a:avLst/>
          </a:prstGeom>
        </p:spPr>
        <p:txBody>
          <a:bodyPr wrap="square">
            <a:spAutoFit/>
          </a:bodyPr>
          <a:lstStyle/>
          <a:p>
            <a:pPr algn="just">
              <a:lnSpc>
                <a:spcPct val="115000"/>
              </a:lnSpc>
              <a:spcBef>
                <a:spcPts val="600"/>
              </a:spcBef>
              <a:spcAft>
                <a:spcPts val="1000"/>
              </a:spcAft>
            </a:pPr>
            <a:r>
              <a:rPr lang="en-US" sz="3600" dirty="0" smtClean="0">
                <a:latin typeface="Times New Roman" panose="02020603050405020304" pitchFamily="18" charset="0"/>
                <a:ea typeface="Arial" panose="020B0604020202020204" pitchFamily="34" charset="0"/>
                <a:cs typeface="Times New Roman" panose="02020603050405020304" pitchFamily="18" charset="0"/>
              </a:rPr>
              <a:t>- </a:t>
            </a:r>
            <a:r>
              <a:rPr lang="en-US" sz="3600" dirty="0" err="1" smtClean="0">
                <a:latin typeface="Times New Roman" panose="02020603050405020304" pitchFamily="18" charset="0"/>
                <a:ea typeface="Arial" panose="020B0604020202020204" pitchFamily="34" charset="0"/>
                <a:cs typeface="Times New Roman" panose="02020603050405020304" pitchFamily="18" charset="0"/>
              </a:rPr>
              <a:t>Điêu</a:t>
            </a:r>
            <a:r>
              <a:rPr lang="en-US" sz="3600" dirty="0" smtClean="0">
                <a:latin typeface="Times New Roman" panose="02020603050405020304" pitchFamily="18" charset="0"/>
                <a:ea typeface="Arial" panose="020B0604020202020204" pitchFamily="34" charset="0"/>
                <a:cs typeface="Times New Roman" panose="02020603050405020304" pitchFamily="18" charset="0"/>
              </a:rPr>
              <a:t> </a:t>
            </a:r>
            <a:r>
              <a:rPr lang="en-US" sz="3600" dirty="0" err="1" smtClean="0">
                <a:latin typeface="Times New Roman" panose="02020603050405020304" pitchFamily="18" charset="0"/>
                <a:ea typeface="Arial" panose="020B0604020202020204" pitchFamily="34" charset="0"/>
                <a:cs typeface="Times New Roman" panose="02020603050405020304" pitchFamily="18" charset="0"/>
              </a:rPr>
              <a:t>khắc</a:t>
            </a:r>
            <a:endParaRPr lang="en-US" sz="36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Rectangle 5"/>
          <p:cNvSpPr/>
          <p:nvPr/>
        </p:nvSpPr>
        <p:spPr>
          <a:xfrm>
            <a:off x="304800" y="2242370"/>
            <a:ext cx="8610600" cy="729430"/>
          </a:xfrm>
          <a:prstGeom prst="rect">
            <a:avLst/>
          </a:prstGeom>
        </p:spPr>
        <p:txBody>
          <a:bodyPr wrap="square">
            <a:spAutoFit/>
          </a:bodyPr>
          <a:lstStyle/>
          <a:p>
            <a:pPr algn="just">
              <a:lnSpc>
                <a:spcPct val="115000"/>
              </a:lnSpc>
              <a:spcBef>
                <a:spcPts val="600"/>
              </a:spcBef>
              <a:spcAft>
                <a:spcPts val="1000"/>
              </a:spcAft>
            </a:pPr>
            <a:r>
              <a:rPr lang="en-US" sz="36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smtClean="0">
                <a:latin typeface="Times New Roman" panose="02020603050405020304" pitchFamily="18" charset="0"/>
                <a:ea typeface="Calibri" panose="020F0502020204030204" pitchFamily="34" charset="0"/>
                <a:cs typeface="Times New Roman" panose="02020603050405020304" pitchFamily="18" charset="0"/>
              </a:rPr>
              <a:t>Hội</a:t>
            </a:r>
            <a:r>
              <a:rPr lang="en-US" sz="36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smtClean="0">
                <a:latin typeface="Times New Roman" panose="02020603050405020304" pitchFamily="18" charset="0"/>
                <a:ea typeface="Calibri" panose="020F0502020204030204" pitchFamily="34" charset="0"/>
                <a:cs typeface="Times New Roman" panose="02020603050405020304" pitchFamily="18" charset="0"/>
              </a:rPr>
              <a:t>họa</a:t>
            </a:r>
            <a:endParaRPr lang="en-US" sz="3600" dirty="0" smtClean="0">
              <a:latin typeface="Times New Roman" panose="02020603050405020304" pitchFamily="18"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2438328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38200" y="6019800"/>
            <a:ext cx="8077200" cy="523220"/>
          </a:xfrm>
          <a:prstGeom prst="rect">
            <a:avLst/>
          </a:prstGeom>
        </p:spPr>
        <p:txBody>
          <a:bodyPr wrap="square">
            <a:spAutoFit/>
          </a:bodyPr>
          <a:lstStyle/>
          <a:p>
            <a:r>
              <a:rPr lang="en-US" sz="2800" b="1" dirty="0" err="1">
                <a:solidFill>
                  <a:srgbClr val="222222"/>
                </a:solidFill>
                <a:latin typeface="Times New Roman" panose="02020603050405020304" pitchFamily="18" charset="0"/>
                <a:cs typeface="Times New Roman" panose="02020603050405020304" pitchFamily="18" charset="0"/>
              </a:rPr>
              <a:t>Bích</a:t>
            </a:r>
            <a:r>
              <a:rPr lang="en-US" sz="2800" b="1" dirty="0">
                <a:solidFill>
                  <a:srgbClr val="222222"/>
                </a:solidFill>
                <a:latin typeface="Times New Roman" panose="02020603050405020304" pitchFamily="18" charset="0"/>
                <a:cs typeface="Times New Roman" panose="02020603050405020304" pitchFamily="18" charset="0"/>
              </a:rPr>
              <a:t> </a:t>
            </a:r>
            <a:r>
              <a:rPr lang="en-US" sz="2800" b="1" dirty="0" err="1">
                <a:solidFill>
                  <a:srgbClr val="222222"/>
                </a:solidFill>
                <a:latin typeface="Times New Roman" panose="02020603050405020304" pitchFamily="18" charset="0"/>
                <a:cs typeface="Times New Roman" panose="02020603050405020304" pitchFamily="18" charset="0"/>
              </a:rPr>
              <a:t>họa</a:t>
            </a:r>
            <a:r>
              <a:rPr lang="en-US" sz="2800" b="1" dirty="0">
                <a:solidFill>
                  <a:srgbClr val="222222"/>
                </a:solidFill>
                <a:latin typeface="Times New Roman" panose="02020603050405020304" pitchFamily="18" charset="0"/>
                <a:cs typeface="Times New Roman" panose="02020603050405020304" pitchFamily="18" charset="0"/>
              </a:rPr>
              <a:t> 1.500 </a:t>
            </a:r>
            <a:r>
              <a:rPr lang="en-US" sz="2800" b="1" dirty="0" err="1">
                <a:solidFill>
                  <a:srgbClr val="222222"/>
                </a:solidFill>
                <a:latin typeface="Times New Roman" panose="02020603050405020304" pitchFamily="18" charset="0"/>
                <a:cs typeface="Times New Roman" panose="02020603050405020304" pitchFamily="18" charset="0"/>
              </a:rPr>
              <a:t>năm</a:t>
            </a:r>
            <a:r>
              <a:rPr lang="en-US" sz="2800" b="1" dirty="0">
                <a:solidFill>
                  <a:srgbClr val="222222"/>
                </a:solidFill>
                <a:latin typeface="Times New Roman" panose="02020603050405020304" pitchFamily="18" charset="0"/>
                <a:cs typeface="Times New Roman" panose="02020603050405020304" pitchFamily="18" charset="0"/>
              </a:rPr>
              <a:t> </a:t>
            </a:r>
            <a:r>
              <a:rPr lang="en-US" sz="2800" b="1" dirty="0" err="1">
                <a:solidFill>
                  <a:srgbClr val="222222"/>
                </a:solidFill>
                <a:latin typeface="Times New Roman" panose="02020603050405020304" pitchFamily="18" charset="0"/>
                <a:cs typeface="Times New Roman" panose="02020603050405020304" pitchFamily="18" charset="0"/>
              </a:rPr>
              <a:t>tuổi</a:t>
            </a:r>
            <a:r>
              <a:rPr lang="en-US" sz="2800" b="1" dirty="0">
                <a:solidFill>
                  <a:srgbClr val="222222"/>
                </a:solidFill>
                <a:latin typeface="Times New Roman" panose="02020603050405020304" pitchFamily="18" charset="0"/>
                <a:cs typeface="Times New Roman" panose="02020603050405020304" pitchFamily="18" charset="0"/>
              </a:rPr>
              <a:t> </a:t>
            </a:r>
            <a:r>
              <a:rPr lang="en-US" sz="2800" b="1" dirty="0" err="1">
                <a:solidFill>
                  <a:srgbClr val="222222"/>
                </a:solidFill>
                <a:latin typeface="Times New Roman" panose="02020603050405020304" pitchFamily="18" charset="0"/>
                <a:cs typeface="Times New Roman" panose="02020603050405020304" pitchFamily="18" charset="0"/>
              </a:rPr>
              <a:t>trong</a:t>
            </a:r>
            <a:r>
              <a:rPr lang="en-US" sz="2800" b="1" dirty="0">
                <a:solidFill>
                  <a:srgbClr val="222222"/>
                </a:solidFill>
                <a:latin typeface="Times New Roman" panose="02020603050405020304" pitchFamily="18" charset="0"/>
                <a:cs typeface="Times New Roman" panose="02020603050405020304" pitchFamily="18" charset="0"/>
              </a:rPr>
              <a:t> </a:t>
            </a:r>
            <a:r>
              <a:rPr lang="en-US" sz="2800" b="1" dirty="0" err="1">
                <a:solidFill>
                  <a:srgbClr val="222222"/>
                </a:solidFill>
                <a:latin typeface="Times New Roman" panose="02020603050405020304" pitchFamily="18" charset="0"/>
                <a:cs typeface="Times New Roman" panose="02020603050405020304" pitchFamily="18" charset="0"/>
              </a:rPr>
              <a:t>lăng</a:t>
            </a:r>
            <a:r>
              <a:rPr lang="en-US" sz="2800" b="1" dirty="0">
                <a:solidFill>
                  <a:srgbClr val="222222"/>
                </a:solidFill>
                <a:latin typeface="Times New Roman" panose="02020603050405020304" pitchFamily="18" charset="0"/>
                <a:cs typeface="Times New Roman" panose="02020603050405020304" pitchFamily="18" charset="0"/>
              </a:rPr>
              <a:t> </a:t>
            </a:r>
            <a:r>
              <a:rPr lang="en-US" sz="2800" b="1" dirty="0" err="1">
                <a:solidFill>
                  <a:srgbClr val="222222"/>
                </a:solidFill>
                <a:latin typeface="Times New Roman" panose="02020603050405020304" pitchFamily="18" charset="0"/>
                <a:cs typeface="Times New Roman" panose="02020603050405020304" pitchFamily="18" charset="0"/>
              </a:rPr>
              <a:t>mộ</a:t>
            </a:r>
            <a:r>
              <a:rPr lang="en-US" sz="2800" b="1" dirty="0">
                <a:solidFill>
                  <a:srgbClr val="222222"/>
                </a:solidFill>
                <a:latin typeface="Times New Roman" panose="02020603050405020304" pitchFamily="18" charset="0"/>
                <a:cs typeface="Times New Roman" panose="02020603050405020304" pitchFamily="18" charset="0"/>
              </a:rPr>
              <a:t> </a:t>
            </a:r>
            <a:r>
              <a:rPr lang="en-US" sz="2800" b="1" dirty="0" err="1">
                <a:solidFill>
                  <a:srgbClr val="222222"/>
                </a:solidFill>
                <a:latin typeface="Times New Roman" panose="02020603050405020304" pitchFamily="18" charset="0"/>
                <a:cs typeface="Times New Roman" panose="02020603050405020304" pitchFamily="18" charset="0"/>
              </a:rPr>
              <a:t>Trung</a:t>
            </a:r>
            <a:r>
              <a:rPr lang="en-US" sz="2800" b="1" dirty="0">
                <a:solidFill>
                  <a:srgbClr val="222222"/>
                </a:solidFill>
                <a:latin typeface="Times New Roman" panose="02020603050405020304" pitchFamily="18" charset="0"/>
                <a:cs typeface="Times New Roman" panose="02020603050405020304" pitchFamily="18" charset="0"/>
              </a:rPr>
              <a:t> </a:t>
            </a:r>
            <a:r>
              <a:rPr lang="en-US" sz="2800" b="1" dirty="0" err="1">
                <a:solidFill>
                  <a:srgbClr val="222222"/>
                </a:solidFill>
                <a:latin typeface="Times New Roman" panose="02020603050405020304" pitchFamily="18" charset="0"/>
                <a:cs typeface="Times New Roman" panose="02020603050405020304" pitchFamily="18" charset="0"/>
              </a:rPr>
              <a:t>Quốc</a:t>
            </a:r>
            <a:endParaRPr lang="en-US" sz="2800" b="1" i="0" dirty="0">
              <a:solidFill>
                <a:srgbClr val="222222"/>
              </a:solidFill>
              <a:effectLst/>
              <a:latin typeface="Times New Roman" panose="02020603050405020304" pitchFamily="18" charset="0"/>
              <a:cs typeface="Times New Roman" panose="02020603050405020304" pitchFamily="18" charset="0"/>
            </a:endParaRPr>
          </a:p>
        </p:txBody>
      </p:sp>
      <p:pic>
        <p:nvPicPr>
          <p:cNvPr id="4" name="Bích họa 1.500 năm tuổi trong lăng mộ Trung Quốc">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1102" y="124408"/>
            <a:ext cx="9083358" cy="5438192"/>
          </a:xfrm>
          <a:prstGeom prst="rect">
            <a:avLst/>
          </a:prstGeom>
        </p:spPr>
      </p:pic>
    </p:spTree>
    <p:extLst>
      <p:ext uri="{BB962C8B-B14F-4D97-AF65-F5344CB8AC3E}">
        <p14:creationId xmlns:p14="http://schemas.microsoft.com/office/powerpoint/2010/main" val="3105244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kenh14cdn.com/203336854389633024/2021/9/25/photo-1-16325609681871839966617.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66675"/>
            <a:ext cx="8991600" cy="610552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838200" y="6182380"/>
            <a:ext cx="8077200" cy="523220"/>
          </a:xfrm>
          <a:prstGeom prst="rect">
            <a:avLst/>
          </a:prstGeom>
        </p:spPr>
        <p:txBody>
          <a:bodyPr wrap="square">
            <a:spAutoFit/>
          </a:bodyPr>
          <a:lstStyle/>
          <a:p>
            <a:r>
              <a:rPr lang="en-US" sz="2800" b="1" dirty="0" err="1">
                <a:solidFill>
                  <a:srgbClr val="222222"/>
                </a:solidFill>
                <a:latin typeface="Times New Roman" panose="02020603050405020304" pitchFamily="18" charset="0"/>
                <a:cs typeface="Times New Roman" panose="02020603050405020304" pitchFamily="18" charset="0"/>
              </a:rPr>
              <a:t>Bích</a:t>
            </a:r>
            <a:r>
              <a:rPr lang="en-US" sz="2800" b="1" dirty="0">
                <a:solidFill>
                  <a:srgbClr val="222222"/>
                </a:solidFill>
                <a:latin typeface="Times New Roman" panose="02020603050405020304" pitchFamily="18" charset="0"/>
                <a:cs typeface="Times New Roman" panose="02020603050405020304" pitchFamily="18" charset="0"/>
              </a:rPr>
              <a:t> </a:t>
            </a:r>
            <a:r>
              <a:rPr lang="en-US" sz="2800" b="1" dirty="0" err="1">
                <a:solidFill>
                  <a:srgbClr val="222222"/>
                </a:solidFill>
                <a:latin typeface="Times New Roman" panose="02020603050405020304" pitchFamily="18" charset="0"/>
                <a:cs typeface="Times New Roman" panose="02020603050405020304" pitchFamily="18" charset="0"/>
              </a:rPr>
              <a:t>họa</a:t>
            </a:r>
            <a:r>
              <a:rPr lang="en-US" sz="2800" b="1" dirty="0">
                <a:solidFill>
                  <a:srgbClr val="222222"/>
                </a:solidFill>
                <a:latin typeface="Times New Roman" panose="02020603050405020304" pitchFamily="18" charset="0"/>
                <a:cs typeface="Times New Roman" panose="02020603050405020304" pitchFamily="18" charset="0"/>
              </a:rPr>
              <a:t> </a:t>
            </a:r>
            <a:r>
              <a:rPr lang="en-US" sz="2800" b="1" dirty="0" smtClean="0">
                <a:solidFill>
                  <a:srgbClr val="222222"/>
                </a:solidFill>
                <a:latin typeface="Times New Roman" panose="02020603050405020304" pitchFamily="18" charset="0"/>
                <a:cs typeface="Times New Roman" panose="02020603050405020304" pitchFamily="18" charset="0"/>
              </a:rPr>
              <a:t>700 </a:t>
            </a:r>
            <a:r>
              <a:rPr lang="en-US" sz="2800" b="1" dirty="0" err="1">
                <a:solidFill>
                  <a:srgbClr val="222222"/>
                </a:solidFill>
                <a:latin typeface="Times New Roman" panose="02020603050405020304" pitchFamily="18" charset="0"/>
                <a:cs typeface="Times New Roman" panose="02020603050405020304" pitchFamily="18" charset="0"/>
              </a:rPr>
              <a:t>năm</a:t>
            </a:r>
            <a:r>
              <a:rPr lang="en-US" sz="2800" b="1" dirty="0">
                <a:solidFill>
                  <a:srgbClr val="222222"/>
                </a:solidFill>
                <a:latin typeface="Times New Roman" panose="02020603050405020304" pitchFamily="18" charset="0"/>
                <a:cs typeface="Times New Roman" panose="02020603050405020304" pitchFamily="18" charset="0"/>
              </a:rPr>
              <a:t> </a:t>
            </a:r>
            <a:r>
              <a:rPr lang="en-US" sz="2800" b="1" dirty="0" err="1">
                <a:solidFill>
                  <a:srgbClr val="222222"/>
                </a:solidFill>
                <a:latin typeface="Times New Roman" panose="02020603050405020304" pitchFamily="18" charset="0"/>
                <a:cs typeface="Times New Roman" panose="02020603050405020304" pitchFamily="18" charset="0"/>
              </a:rPr>
              <a:t>tuổi</a:t>
            </a:r>
            <a:r>
              <a:rPr lang="en-US" sz="2800" b="1" dirty="0">
                <a:solidFill>
                  <a:srgbClr val="222222"/>
                </a:solidFill>
                <a:latin typeface="Times New Roman" panose="02020603050405020304" pitchFamily="18" charset="0"/>
                <a:cs typeface="Times New Roman" panose="02020603050405020304" pitchFamily="18" charset="0"/>
              </a:rPr>
              <a:t> </a:t>
            </a:r>
            <a:r>
              <a:rPr lang="en-US" sz="2800" b="1" dirty="0" err="1">
                <a:solidFill>
                  <a:srgbClr val="222222"/>
                </a:solidFill>
                <a:latin typeface="Times New Roman" panose="02020603050405020304" pitchFamily="18" charset="0"/>
                <a:cs typeface="Times New Roman" panose="02020603050405020304" pitchFamily="18" charset="0"/>
              </a:rPr>
              <a:t>trong</a:t>
            </a:r>
            <a:r>
              <a:rPr lang="en-US" sz="2800" b="1" dirty="0">
                <a:solidFill>
                  <a:srgbClr val="222222"/>
                </a:solidFill>
                <a:latin typeface="Times New Roman" panose="02020603050405020304" pitchFamily="18" charset="0"/>
                <a:cs typeface="Times New Roman" panose="02020603050405020304" pitchFamily="18" charset="0"/>
              </a:rPr>
              <a:t> </a:t>
            </a:r>
            <a:r>
              <a:rPr lang="en-US" sz="2800" b="1" dirty="0" err="1" smtClean="0">
                <a:solidFill>
                  <a:srgbClr val="222222"/>
                </a:solidFill>
                <a:latin typeface="Times New Roman" panose="02020603050405020304" pitchFamily="18" charset="0"/>
                <a:cs typeface="Times New Roman" panose="02020603050405020304" pitchFamily="18" charset="0"/>
              </a:rPr>
              <a:t>ngôi</a:t>
            </a:r>
            <a:r>
              <a:rPr lang="en-US" sz="2800" b="1" dirty="0" smtClean="0">
                <a:solidFill>
                  <a:srgbClr val="222222"/>
                </a:solidFill>
                <a:latin typeface="Times New Roman" panose="02020603050405020304" pitchFamily="18" charset="0"/>
                <a:cs typeface="Times New Roman" panose="02020603050405020304" pitchFamily="18" charset="0"/>
              </a:rPr>
              <a:t> </a:t>
            </a:r>
            <a:r>
              <a:rPr lang="en-US" sz="2800" b="1" dirty="0" err="1">
                <a:solidFill>
                  <a:srgbClr val="222222"/>
                </a:solidFill>
                <a:latin typeface="Times New Roman" panose="02020603050405020304" pitchFamily="18" charset="0"/>
                <a:cs typeface="Times New Roman" panose="02020603050405020304" pitchFamily="18" charset="0"/>
              </a:rPr>
              <a:t>mộ</a:t>
            </a:r>
            <a:r>
              <a:rPr lang="en-US" sz="2800" b="1" dirty="0">
                <a:solidFill>
                  <a:srgbClr val="222222"/>
                </a:solidFill>
                <a:latin typeface="Times New Roman" panose="02020603050405020304" pitchFamily="18" charset="0"/>
                <a:cs typeface="Times New Roman" panose="02020603050405020304" pitchFamily="18" charset="0"/>
              </a:rPr>
              <a:t> </a:t>
            </a:r>
            <a:r>
              <a:rPr lang="en-US" sz="2800" b="1" dirty="0" err="1">
                <a:solidFill>
                  <a:srgbClr val="222222"/>
                </a:solidFill>
                <a:latin typeface="Times New Roman" panose="02020603050405020304" pitchFamily="18" charset="0"/>
                <a:cs typeface="Times New Roman" panose="02020603050405020304" pitchFamily="18" charset="0"/>
              </a:rPr>
              <a:t>Trung</a:t>
            </a:r>
            <a:r>
              <a:rPr lang="en-US" sz="2800" b="1" dirty="0">
                <a:solidFill>
                  <a:srgbClr val="222222"/>
                </a:solidFill>
                <a:latin typeface="Times New Roman" panose="02020603050405020304" pitchFamily="18" charset="0"/>
                <a:cs typeface="Times New Roman" panose="02020603050405020304" pitchFamily="18" charset="0"/>
              </a:rPr>
              <a:t> </a:t>
            </a:r>
            <a:r>
              <a:rPr lang="en-US" sz="2800" b="1" dirty="0" err="1">
                <a:solidFill>
                  <a:srgbClr val="222222"/>
                </a:solidFill>
                <a:latin typeface="Times New Roman" panose="02020603050405020304" pitchFamily="18" charset="0"/>
                <a:cs typeface="Times New Roman" panose="02020603050405020304" pitchFamily="18" charset="0"/>
              </a:rPr>
              <a:t>Quốc</a:t>
            </a:r>
            <a:endParaRPr lang="en-US" sz="2800" b="1" i="0" dirty="0">
              <a:solidFill>
                <a:srgbClr val="222222"/>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9511502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d24rsy7fvs79n4.cloudfront.net/mythuatsong.vn/20240610113448_5787_1717994088.505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4" y="23812"/>
            <a:ext cx="8836025" cy="599598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55573" y="6019800"/>
            <a:ext cx="8836025" cy="800219"/>
          </a:xfrm>
          <a:prstGeom prst="rect">
            <a:avLst/>
          </a:prstGeom>
        </p:spPr>
        <p:txBody>
          <a:bodyPr wrap="square">
            <a:spAutoFit/>
          </a:bodyPr>
          <a:lstStyle/>
          <a:p>
            <a:pPr algn="ctr"/>
            <a:r>
              <a:rPr lang="en-US" sz="2800" dirty="0" err="1" smtClean="0">
                <a:solidFill>
                  <a:srgbClr val="FF0000"/>
                </a:solidFill>
                <a:latin typeface="Times New Roman" panose="02020603050405020304" pitchFamily="18" charset="0"/>
                <a:cs typeface="Times New Roman" panose="02020603050405020304" pitchFamily="18" charset="0"/>
              </a:rPr>
              <a:t>Bạch</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họa</a:t>
            </a:r>
            <a:r>
              <a:rPr lang="en-US" sz="2800" dirty="0">
                <a:solidFill>
                  <a:srgbClr val="FF0000"/>
                </a:solidFill>
                <a:latin typeface="Times New Roman" panose="02020603050405020304" pitchFamily="18" charset="0"/>
                <a:cs typeface="Times New Roman" panose="02020603050405020304" pitchFamily="18" charset="0"/>
              </a:rPr>
              <a:t> </a:t>
            </a:r>
            <a:r>
              <a:rPr lang="en-GB" sz="2800" i="1" dirty="0">
                <a:solidFill>
                  <a:srgbClr val="FF0000"/>
                </a:solidFill>
                <a:latin typeface="Times New Roman" panose="02020603050405020304" pitchFamily="18" charset="0"/>
                <a:cs typeface="Times New Roman" panose="02020603050405020304" pitchFamily="18" charset="0"/>
              </a:rPr>
              <a:t>"</a:t>
            </a:r>
            <a:r>
              <a:rPr lang="en-GB" sz="2800" i="1" dirty="0" err="1">
                <a:solidFill>
                  <a:srgbClr val="FF0000"/>
                </a:solidFill>
                <a:latin typeface="Times New Roman" panose="02020603050405020304" pitchFamily="18" charset="0"/>
                <a:cs typeface="Times New Roman" panose="02020603050405020304" pitchFamily="18" charset="0"/>
              </a:rPr>
              <a:t>Bộ</a:t>
            </a:r>
            <a:r>
              <a:rPr lang="en-GB" sz="2800" i="1" dirty="0">
                <a:solidFill>
                  <a:srgbClr val="FF0000"/>
                </a:solidFill>
                <a:latin typeface="Times New Roman" panose="02020603050405020304" pitchFamily="18" charset="0"/>
                <a:cs typeface="Times New Roman" panose="02020603050405020304" pitchFamily="18" charset="0"/>
              </a:rPr>
              <a:t> </a:t>
            </a:r>
            <a:r>
              <a:rPr lang="en-GB" sz="2800" i="1" dirty="0" err="1">
                <a:solidFill>
                  <a:srgbClr val="FF0000"/>
                </a:solidFill>
                <a:latin typeface="Times New Roman" panose="02020603050405020304" pitchFamily="18" charset="0"/>
                <a:cs typeface="Times New Roman" panose="02020603050405020304" pitchFamily="18" charset="0"/>
              </a:rPr>
              <a:t>liên</a:t>
            </a:r>
            <a:r>
              <a:rPr lang="en-GB" sz="2800" i="1" dirty="0">
                <a:solidFill>
                  <a:srgbClr val="FF0000"/>
                </a:solidFill>
                <a:latin typeface="Times New Roman" panose="02020603050405020304" pitchFamily="18" charset="0"/>
                <a:cs typeface="Times New Roman" panose="02020603050405020304" pitchFamily="18" charset="0"/>
              </a:rPr>
              <a:t> </a:t>
            </a:r>
            <a:r>
              <a:rPr lang="en-GB" sz="2800" i="1" dirty="0" err="1" smtClean="0">
                <a:solidFill>
                  <a:srgbClr val="FF0000"/>
                </a:solidFill>
                <a:latin typeface="Times New Roman" panose="02020603050405020304" pitchFamily="18" charset="0"/>
                <a:cs typeface="Times New Roman" panose="02020603050405020304" pitchFamily="18" charset="0"/>
              </a:rPr>
              <a:t>đồ</a:t>
            </a:r>
            <a:r>
              <a:rPr lang="en-GB" sz="2800" i="1" dirty="0" smtClean="0">
                <a:solidFill>
                  <a:srgbClr val="FF0000"/>
                </a:solidFill>
                <a:latin typeface="Times New Roman" panose="02020603050405020304" pitchFamily="18" charset="0"/>
                <a:cs typeface="Times New Roman" panose="02020603050405020304" pitchFamily="18" charset="0"/>
              </a:rPr>
              <a:t>“</a:t>
            </a:r>
            <a:r>
              <a:rPr lang="vi-VN" dirty="0" smtClean="0"/>
              <a:t>miêu </a:t>
            </a:r>
            <a:r>
              <a:rPr lang="vi-VN" dirty="0"/>
              <a:t>tả lại cảnh hoàng đế Đường Thái Tông Lý Thế Dân đón tiếp các sứ giả Tây Tạng</a:t>
            </a:r>
            <a:endParaRPr lang="en-US" sz="2800" i="0" dirty="0">
              <a:solidFill>
                <a:srgbClr val="FF0000"/>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3981834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file.hstatic.net/1000274517/file/lac-than-phu-do-tranh_aef08ce75108476fa08a39614a32980c_grand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4" y="76200"/>
            <a:ext cx="8988426" cy="60198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685800" y="6182380"/>
            <a:ext cx="8077200" cy="523220"/>
          </a:xfrm>
          <a:prstGeom prst="rect">
            <a:avLst/>
          </a:prstGeom>
        </p:spPr>
        <p:txBody>
          <a:bodyPr wrap="square">
            <a:spAutoFit/>
          </a:bodyPr>
          <a:lstStyle/>
          <a:p>
            <a:pPr algn="ctr"/>
            <a:r>
              <a:rPr lang="en-US" sz="2800" b="1" dirty="0" err="1" smtClean="0">
                <a:solidFill>
                  <a:srgbClr val="222222"/>
                </a:solidFill>
                <a:latin typeface="Times New Roman" panose="02020603050405020304" pitchFamily="18" charset="0"/>
                <a:cs typeface="Times New Roman" panose="02020603050405020304" pitchFamily="18" charset="0"/>
              </a:rPr>
              <a:t>Bản</a:t>
            </a:r>
            <a:r>
              <a:rPr lang="en-US" sz="2800" b="1" dirty="0" smtClean="0">
                <a:solidFill>
                  <a:srgbClr val="222222"/>
                </a:solidFill>
                <a:latin typeface="Times New Roman" panose="02020603050405020304" pitchFamily="18" charset="0"/>
                <a:cs typeface="Times New Roman" panose="02020603050405020304" pitchFamily="18" charset="0"/>
              </a:rPr>
              <a:t> </a:t>
            </a:r>
            <a:r>
              <a:rPr lang="en-US" sz="2800" b="1" dirty="0" err="1">
                <a:solidFill>
                  <a:srgbClr val="222222"/>
                </a:solidFill>
                <a:latin typeface="Times New Roman" panose="02020603050405020304" pitchFamily="18" charset="0"/>
                <a:cs typeface="Times New Roman" panose="02020603050405020304" pitchFamily="18" charset="0"/>
              </a:rPr>
              <a:t>họa</a:t>
            </a:r>
            <a:r>
              <a:rPr lang="en-US" sz="2800" b="1" dirty="0">
                <a:solidFill>
                  <a:srgbClr val="222222"/>
                </a:solidFill>
                <a:latin typeface="Times New Roman" panose="02020603050405020304" pitchFamily="18" charset="0"/>
                <a:cs typeface="Times New Roman" panose="02020603050405020304" pitchFamily="18" charset="0"/>
              </a:rPr>
              <a:t> </a:t>
            </a:r>
            <a:r>
              <a:rPr lang="en-GB" sz="2800" b="1" i="1" dirty="0" err="1">
                <a:latin typeface="Times New Roman" panose="02020603050405020304" pitchFamily="18" charset="0"/>
                <a:cs typeface="Times New Roman" panose="02020603050405020304" pitchFamily="18" charset="0"/>
              </a:rPr>
              <a:t>Lạc</a:t>
            </a:r>
            <a:r>
              <a:rPr lang="en-GB" sz="2800" b="1" i="1" dirty="0">
                <a:latin typeface="Times New Roman" panose="02020603050405020304" pitchFamily="18" charset="0"/>
                <a:cs typeface="Times New Roman" panose="02020603050405020304" pitchFamily="18" charset="0"/>
              </a:rPr>
              <a:t> </a:t>
            </a:r>
            <a:r>
              <a:rPr lang="en-GB" sz="2800" b="1" i="1" dirty="0" err="1">
                <a:latin typeface="Times New Roman" panose="02020603050405020304" pitchFamily="18" charset="0"/>
                <a:cs typeface="Times New Roman" panose="02020603050405020304" pitchFamily="18" charset="0"/>
              </a:rPr>
              <a:t>thần</a:t>
            </a:r>
            <a:r>
              <a:rPr lang="en-GB" sz="2800" b="1" i="1" dirty="0">
                <a:latin typeface="Times New Roman" panose="02020603050405020304" pitchFamily="18" charset="0"/>
                <a:cs typeface="Times New Roman" panose="02020603050405020304" pitchFamily="18" charset="0"/>
              </a:rPr>
              <a:t> </a:t>
            </a:r>
            <a:r>
              <a:rPr lang="en-GB" sz="2800" b="1" i="1" dirty="0" err="1">
                <a:latin typeface="Times New Roman" panose="02020603050405020304" pitchFamily="18" charset="0"/>
                <a:cs typeface="Times New Roman" panose="02020603050405020304" pitchFamily="18" charset="0"/>
              </a:rPr>
              <a:t>phú</a:t>
            </a:r>
            <a:r>
              <a:rPr lang="en-GB" sz="2800" b="1" i="1" dirty="0">
                <a:latin typeface="Times New Roman" panose="02020603050405020304" pitchFamily="18" charset="0"/>
                <a:cs typeface="Times New Roman" panose="02020603050405020304" pitchFamily="18" charset="0"/>
              </a:rPr>
              <a:t> </a:t>
            </a:r>
            <a:r>
              <a:rPr lang="en-GB" sz="2800" b="1" i="1" dirty="0" err="1">
                <a:latin typeface="Times New Roman" panose="02020603050405020304" pitchFamily="18" charset="0"/>
                <a:cs typeface="Times New Roman" panose="02020603050405020304" pitchFamily="18" charset="0"/>
              </a:rPr>
              <a:t>đồ</a:t>
            </a:r>
            <a:endParaRPr lang="en-US" sz="2800" b="1" i="0" dirty="0">
              <a:solidFill>
                <a:srgbClr val="222222"/>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6790479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2400" y="0"/>
            <a:ext cx="8915400" cy="5791200"/>
          </a:xfrm>
          <a:prstGeom prst="rect">
            <a:avLst/>
          </a:prstGeom>
        </p:spPr>
      </p:pic>
      <p:sp>
        <p:nvSpPr>
          <p:cNvPr id="5" name="Rectangle 4"/>
          <p:cNvSpPr/>
          <p:nvPr/>
        </p:nvSpPr>
        <p:spPr>
          <a:xfrm>
            <a:off x="2438400" y="5791200"/>
            <a:ext cx="4168129" cy="584775"/>
          </a:xfrm>
          <a:prstGeom prst="rect">
            <a:avLst/>
          </a:prstGeom>
        </p:spPr>
        <p:txBody>
          <a:bodyPr wrap="none">
            <a:spAutoFit/>
          </a:bodyPr>
          <a:lstStyle/>
          <a:p>
            <a:r>
              <a:rPr lang="en-US" sz="3200" b="1" dirty="0" err="1">
                <a:solidFill>
                  <a:srgbClr val="FF0000"/>
                </a:solidFill>
                <a:latin typeface="Times New Roman" panose="02020603050405020304" pitchFamily="18" charset="0"/>
                <a:cs typeface="Times New Roman" panose="02020603050405020304" pitchFamily="18" charset="0"/>
              </a:rPr>
              <a:t>tranh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vẽ</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bằng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mực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tàu</a:t>
            </a:r>
            <a:endParaRPr lang="en-US" sz="3200" b="1" dirty="0">
              <a:solidFill>
                <a:srgbClr val="FF0000"/>
              </a:solidFill>
            </a:endParaRPr>
          </a:p>
        </p:txBody>
      </p:sp>
    </p:spTree>
    <p:extLst>
      <p:ext uri="{BB962C8B-B14F-4D97-AF65-F5344CB8AC3E}">
        <p14:creationId xmlns:p14="http://schemas.microsoft.com/office/powerpoint/2010/main" val="147021112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nip Diagonal Corner Rectangle 1">
            <a:extLst>
              <a:ext uri="{FF2B5EF4-FFF2-40B4-BE49-F238E27FC236}">
                <a16:creationId xmlns:a16="http://schemas.microsoft.com/office/drawing/2014/main" id="{69C6FD89-1448-4FBC-9C24-01ECDB352192}"/>
              </a:ext>
            </a:extLst>
          </p:cNvPr>
          <p:cNvSpPr/>
          <p:nvPr/>
        </p:nvSpPr>
        <p:spPr>
          <a:xfrm>
            <a:off x="1066800" y="1314450"/>
            <a:ext cx="6705600" cy="1428750"/>
          </a:xfrm>
          <a:prstGeom prst="snip2Diag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solidFill>
                  <a:schemeClr val="tx1"/>
                </a:solidFill>
                <a:latin typeface="Times New Roman" panose="02020603050405020304" pitchFamily="18" charset="0"/>
                <a:cs typeface="Times New Roman" panose="02020603050405020304" pitchFamily="18" charset="0"/>
              </a:rPr>
              <a:t>Câu</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số</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smtClean="0">
                <a:solidFill>
                  <a:schemeClr val="tx1"/>
                </a:solidFill>
                <a:latin typeface="Times New Roman" panose="02020603050405020304" pitchFamily="18" charset="0"/>
                <a:cs typeface="Times New Roman" panose="02020603050405020304" pitchFamily="18" charset="0"/>
              </a:rPr>
              <a:t>3: </a:t>
            </a:r>
            <a:r>
              <a:rPr lang="en-US" sz="2400" b="1" dirty="0" err="1">
                <a:solidFill>
                  <a:schemeClr val="tx1"/>
                </a:solidFill>
                <a:latin typeface="Times New Roman" panose="02020603050405020304" pitchFamily="18" charset="0"/>
                <a:cs typeface="Times New Roman" panose="02020603050405020304" pitchFamily="18" charset="0"/>
              </a:rPr>
              <a:t>Bốn</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tác</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phẩm</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nào</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được</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mệnh</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danh</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là</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Tứ</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đại</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danh</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tác</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của</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Trung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Quốc</a:t>
            </a:r>
            <a:r>
              <a:rPr lang="en-US" sz="2400" b="1" dirty="0">
                <a:solidFill>
                  <a:schemeClr val="tx1"/>
                </a:solidFill>
                <a:latin typeface="Times New Roman" panose="02020603050405020304" pitchFamily="18" charset="0"/>
                <a:cs typeface="Times New Roman" panose="02020603050405020304" pitchFamily="18" charset="0"/>
              </a:rPr>
              <a:t>?</a:t>
            </a:r>
          </a:p>
        </p:txBody>
      </p:sp>
      <p:sp>
        <p:nvSpPr>
          <p:cNvPr id="3" name="Snip Diagonal Corner Rectangle 2">
            <a:extLst>
              <a:ext uri="{FF2B5EF4-FFF2-40B4-BE49-F238E27FC236}">
                <a16:creationId xmlns:a16="http://schemas.microsoft.com/office/drawing/2014/main" id="{6B3F6091-AC85-4D8D-B97A-454050251882}"/>
              </a:ext>
            </a:extLst>
          </p:cNvPr>
          <p:cNvSpPr/>
          <p:nvPr/>
        </p:nvSpPr>
        <p:spPr>
          <a:xfrm>
            <a:off x="1066800" y="2895600"/>
            <a:ext cx="6705600" cy="2647950"/>
          </a:xfrm>
          <a:prstGeom prst="snip2DiagRect">
            <a:avLst/>
          </a:prstGeom>
          <a:solidFill>
            <a:schemeClr val="tx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400" b="1" dirty="0" err="1">
                <a:solidFill>
                  <a:schemeClr val="tx1"/>
                </a:solidFill>
                <a:latin typeface="Times New Roman" panose="02020603050405020304" pitchFamily="18" charset="0"/>
                <a:cs typeface="Times New Roman" panose="02020603050405020304" pitchFamily="18" charset="0"/>
              </a:rPr>
              <a:t>Đáp</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án</a:t>
            </a:r>
            <a:r>
              <a:rPr lang="en-US" sz="2400" b="1" dirty="0" smtClean="0">
                <a:solidFill>
                  <a:schemeClr val="tx1"/>
                </a:solidFill>
                <a:latin typeface="Times New Roman" panose="02020603050405020304" pitchFamily="18" charset="0"/>
                <a:cs typeface="Times New Roman" panose="02020603050405020304" pitchFamily="18" charset="0"/>
              </a:rPr>
              <a:t>:</a:t>
            </a:r>
          </a:p>
          <a:p>
            <a:pPr>
              <a:defRPr/>
            </a:pP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Thủy</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Hử</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Thi</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Nại</a:t>
            </a:r>
            <a:r>
              <a:rPr lang="en-US" sz="2400" b="1" dirty="0" smtClean="0">
                <a:solidFill>
                  <a:schemeClr val="tx1"/>
                </a:solidFill>
                <a:latin typeface="Times New Roman" panose="02020603050405020304" pitchFamily="18" charset="0"/>
                <a:cs typeface="Times New Roman" panose="02020603050405020304" pitchFamily="18" charset="0"/>
              </a:rPr>
              <a:t> Am)</a:t>
            </a:r>
          </a:p>
          <a:p>
            <a:pPr>
              <a:defRPr/>
            </a:pPr>
            <a:r>
              <a:rPr lang="en-US" sz="2400" b="1" dirty="0" smtClean="0">
                <a:solidFill>
                  <a:schemeClr val="tx1"/>
                </a:solidFill>
                <a:latin typeface="Times New Roman" panose="02020603050405020304" pitchFamily="18" charset="0"/>
                <a:cs typeface="Times New Roman" panose="02020603050405020304" pitchFamily="18" charset="0"/>
              </a:rPr>
              <a:t>- Tam </a:t>
            </a:r>
            <a:r>
              <a:rPr lang="en-US" sz="2400" b="1" dirty="0" err="1" smtClean="0">
                <a:solidFill>
                  <a:schemeClr val="tx1"/>
                </a:solidFill>
                <a:latin typeface="Times New Roman" panose="02020603050405020304" pitchFamily="18" charset="0"/>
                <a:cs typeface="Times New Roman" panose="02020603050405020304" pitchFamily="18" charset="0"/>
              </a:rPr>
              <a:t>quốc</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diễn</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nghĩa</a:t>
            </a:r>
            <a:r>
              <a:rPr lang="en-US" sz="2400" b="1" dirty="0" smtClean="0">
                <a:solidFill>
                  <a:schemeClr val="tx1"/>
                </a:solidFill>
                <a:latin typeface="Times New Roman" panose="02020603050405020304" pitchFamily="18" charset="0"/>
                <a:cs typeface="Times New Roman" panose="02020603050405020304" pitchFamily="18" charset="0"/>
              </a:rPr>
              <a:t> (La </a:t>
            </a:r>
            <a:r>
              <a:rPr lang="en-US" sz="2400" b="1" dirty="0" err="1" smtClean="0">
                <a:solidFill>
                  <a:schemeClr val="tx1"/>
                </a:solidFill>
                <a:latin typeface="Times New Roman" panose="02020603050405020304" pitchFamily="18" charset="0"/>
                <a:cs typeface="Times New Roman" panose="02020603050405020304" pitchFamily="18" charset="0"/>
              </a:rPr>
              <a:t>Quán</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Trung</a:t>
            </a:r>
            <a:r>
              <a:rPr lang="en-US" sz="2400" b="1" dirty="0" smtClean="0">
                <a:solidFill>
                  <a:schemeClr val="tx1"/>
                </a:solidFill>
                <a:latin typeface="Times New Roman" panose="02020603050405020304" pitchFamily="18" charset="0"/>
                <a:cs typeface="Times New Roman" panose="02020603050405020304" pitchFamily="18" charset="0"/>
              </a:rPr>
              <a:t>)</a:t>
            </a:r>
          </a:p>
          <a:p>
            <a:pPr>
              <a:defRPr/>
            </a:pP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Tây</a:t>
            </a:r>
            <a:r>
              <a:rPr lang="en-US" sz="2400" b="1" dirty="0" smtClean="0">
                <a:solidFill>
                  <a:schemeClr val="tx1"/>
                </a:solidFill>
                <a:latin typeface="Times New Roman" panose="02020603050405020304" pitchFamily="18" charset="0"/>
                <a:cs typeface="Times New Roman" panose="02020603050405020304" pitchFamily="18" charset="0"/>
              </a:rPr>
              <a:t> du </a:t>
            </a:r>
            <a:r>
              <a:rPr lang="en-US" sz="2400" b="1" dirty="0" err="1" smtClean="0">
                <a:solidFill>
                  <a:schemeClr val="tx1"/>
                </a:solidFill>
                <a:latin typeface="Times New Roman" panose="02020603050405020304" pitchFamily="18" charset="0"/>
                <a:cs typeface="Times New Roman" panose="02020603050405020304" pitchFamily="18" charset="0"/>
              </a:rPr>
              <a:t>kí</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Ngô</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Thừa</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Ân</a:t>
            </a:r>
            <a:r>
              <a:rPr lang="en-US" sz="2400" b="1" dirty="0" smtClean="0">
                <a:solidFill>
                  <a:schemeClr val="tx1"/>
                </a:solidFill>
                <a:latin typeface="Times New Roman" panose="02020603050405020304" pitchFamily="18" charset="0"/>
                <a:cs typeface="Times New Roman" panose="02020603050405020304" pitchFamily="18" charset="0"/>
              </a:rPr>
              <a:t>)</a:t>
            </a:r>
          </a:p>
          <a:p>
            <a:pPr>
              <a:defRPr/>
            </a:pP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Hồng</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Lâu</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Mộng</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Tào</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Tuyết</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Cần</a:t>
            </a:r>
            <a:r>
              <a:rPr lang="en-US" sz="2400" b="1" dirty="0" smtClean="0">
                <a:solidFill>
                  <a:schemeClr val="tx1"/>
                </a:solidFill>
                <a:latin typeface="Times New Roman" panose="02020603050405020304" pitchFamily="18" charset="0"/>
                <a:cs typeface="Times New Roman" panose="02020603050405020304" pitchFamily="18" charset="0"/>
              </a:rPr>
              <a:t>)</a:t>
            </a:r>
            <a:endParaRPr lang="en-US" sz="24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002741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76200" y="7034"/>
            <a:ext cx="9172575" cy="5403166"/>
          </a:xfrm>
          <a:prstGeom prst="rect">
            <a:avLst/>
          </a:prstGeom>
        </p:spPr>
      </p:pic>
      <p:sp>
        <p:nvSpPr>
          <p:cNvPr id="4" name="Rectangle 3"/>
          <p:cNvSpPr/>
          <p:nvPr/>
        </p:nvSpPr>
        <p:spPr>
          <a:xfrm>
            <a:off x="2209800" y="5634335"/>
            <a:ext cx="4777270" cy="461665"/>
          </a:xfrm>
          <a:prstGeom prst="rect">
            <a:avLst/>
          </a:prstGeom>
        </p:spPr>
        <p:txBody>
          <a:bodyPr wrap="none">
            <a:spAutoFit/>
          </a:bodyPr>
          <a:lstStyle/>
          <a:p>
            <a:r>
              <a:rPr lang="vi-VN" sz="2400" b="1" i="1" dirty="0">
                <a:solidFill>
                  <a:srgbClr val="0A0A0A"/>
                </a:solidFill>
                <a:latin typeface="+mj-lt"/>
              </a:rPr>
              <a:t>Làng ven sông – Dương Văn Thông</a:t>
            </a:r>
            <a:endParaRPr lang="en-US" sz="2400" b="1" dirty="0">
              <a:latin typeface="+mj-lt"/>
            </a:endParaRPr>
          </a:p>
        </p:txBody>
      </p:sp>
      <p:sp>
        <p:nvSpPr>
          <p:cNvPr id="5" name="Rectangle 4"/>
          <p:cNvSpPr/>
          <p:nvPr/>
        </p:nvSpPr>
        <p:spPr>
          <a:xfrm>
            <a:off x="2997933" y="6243935"/>
            <a:ext cx="3174267" cy="461665"/>
          </a:xfrm>
          <a:prstGeom prst="rect">
            <a:avLst/>
          </a:prstGeom>
        </p:spPr>
        <p:txBody>
          <a:bodyPr wrap="none">
            <a:spAutoFit/>
          </a:bodyPr>
          <a:lstStyle/>
          <a:p>
            <a:r>
              <a:rPr lang="en-US" sz="2400" b="1" dirty="0" err="1">
                <a:solidFill>
                  <a:srgbClr val="FF0000"/>
                </a:solidFill>
                <a:latin typeface="Times New Roman" panose="02020603050405020304" pitchFamily="18" charset="0"/>
                <a:cs typeface="Times New Roman" panose="02020603050405020304" pitchFamily="18" charset="0"/>
              </a:rPr>
              <a:t>tranh</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vẽ</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bằng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mực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tàu</a:t>
            </a:r>
            <a:endParaRPr lang="en-US" sz="2400" b="1" dirty="0">
              <a:solidFill>
                <a:srgbClr val="FF0000"/>
              </a:solidFill>
            </a:endParaRPr>
          </a:p>
        </p:txBody>
      </p:sp>
    </p:spTree>
    <p:extLst>
      <p:ext uri="{BB962C8B-B14F-4D97-AF65-F5344CB8AC3E}">
        <p14:creationId xmlns:p14="http://schemas.microsoft.com/office/powerpoint/2010/main" val="373531328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Nghệ thuật Thủy mặc của Trung quố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4" y="76200"/>
            <a:ext cx="8912225" cy="58674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997933" y="6243935"/>
            <a:ext cx="4474302" cy="461665"/>
          </a:xfrm>
          <a:prstGeom prst="rect">
            <a:avLst/>
          </a:prstGeom>
        </p:spPr>
        <p:txBody>
          <a:bodyPr wrap="none">
            <a:spAutoFit/>
          </a:bodyPr>
          <a:lstStyle/>
          <a:p>
            <a:r>
              <a:rPr lang="en-US" sz="2400" b="1" dirty="0" err="1">
                <a:solidFill>
                  <a:srgbClr val="FF0000"/>
                </a:solidFill>
                <a:latin typeface="Times New Roman" panose="02020603050405020304" pitchFamily="18" charset="0"/>
                <a:cs typeface="Times New Roman" panose="02020603050405020304" pitchFamily="18" charset="0"/>
              </a:rPr>
              <a:t>tranh</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thủy</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mặc</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vẽ</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bằng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mực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tàu</a:t>
            </a:r>
            <a:endParaRPr lang="en-US" sz="2400" b="1" dirty="0">
              <a:solidFill>
                <a:srgbClr val="FF0000"/>
              </a:solidFill>
            </a:endParaRPr>
          </a:p>
        </p:txBody>
      </p:sp>
    </p:spTree>
    <p:extLst>
      <p:ext uri="{BB962C8B-B14F-4D97-AF65-F5344CB8AC3E}">
        <p14:creationId xmlns:p14="http://schemas.microsoft.com/office/powerpoint/2010/main" val="100356469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Đôi nét về nghệ thuật thư pháp Trung Ho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23825"/>
            <a:ext cx="8763000" cy="597217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258008" y="6243935"/>
            <a:ext cx="4295192" cy="461665"/>
          </a:xfrm>
          <a:prstGeom prst="rect">
            <a:avLst/>
          </a:prstGeom>
        </p:spPr>
        <p:txBody>
          <a:bodyPr wrap="square">
            <a:spAutoFit/>
          </a:bodyPr>
          <a:lstStyle/>
          <a:p>
            <a:pPr algn="ctr"/>
            <a:r>
              <a:rPr lang="en-US" sz="2400" b="1" dirty="0" err="1" smtClean="0">
                <a:solidFill>
                  <a:srgbClr val="FF0000"/>
                </a:solidFill>
                <a:latin typeface="Times New Roman" panose="02020603050405020304" pitchFamily="18" charset="0"/>
                <a:cs typeface="Times New Roman" panose="02020603050405020304" pitchFamily="18" charset="0"/>
              </a:rPr>
              <a:t>Chữ</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thư</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pháp</a:t>
            </a:r>
            <a:endParaRPr lang="en-US" sz="2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5587657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Thư pháp Trung Hoa – Wikipedia tiếng Việ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76200"/>
            <a:ext cx="8915400" cy="62484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258008" y="6243935"/>
            <a:ext cx="4295192" cy="461665"/>
          </a:xfrm>
          <a:prstGeom prst="rect">
            <a:avLst/>
          </a:prstGeom>
        </p:spPr>
        <p:txBody>
          <a:bodyPr wrap="square">
            <a:spAutoFit/>
          </a:bodyPr>
          <a:lstStyle/>
          <a:p>
            <a:pPr algn="ctr"/>
            <a:r>
              <a:rPr lang="en-US" sz="2400" b="1" dirty="0" err="1" smtClean="0">
                <a:solidFill>
                  <a:srgbClr val="FF0000"/>
                </a:solidFill>
                <a:latin typeface="Times New Roman" panose="02020603050405020304" pitchFamily="18" charset="0"/>
                <a:cs typeface="Times New Roman" panose="02020603050405020304" pitchFamily="18" charset="0"/>
              </a:rPr>
              <a:t>Chữ</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thư</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pháp</a:t>
            </a:r>
            <a:endParaRPr lang="en-US" sz="2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7165935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780661"/>
            <a:ext cx="8610600" cy="1571712"/>
          </a:xfrm>
          <a:prstGeom prst="rect">
            <a:avLst/>
          </a:prstGeom>
        </p:spPr>
        <p:txBody>
          <a:bodyPr wrap="square">
            <a:spAutoFit/>
          </a:bodyPr>
          <a:lstStyle/>
          <a:p>
            <a:pPr marL="571500" indent="-571500" algn="just">
              <a:lnSpc>
                <a:spcPct val="115000"/>
              </a:lnSpc>
              <a:spcBef>
                <a:spcPts val="600"/>
              </a:spcBef>
              <a:spcAft>
                <a:spcPts val="1000"/>
              </a:spcAft>
              <a:buFontTx/>
              <a:buChar char="-"/>
            </a:pPr>
            <a:r>
              <a:rPr lang="en-US" sz="3600" dirty="0" err="1" smtClean="0">
                <a:latin typeface="Times New Roman" panose="02020603050405020304" pitchFamily="18" charset="0"/>
                <a:ea typeface="Arial" panose="020B0604020202020204" pitchFamily="34" charset="0"/>
                <a:cs typeface="Times New Roman" panose="02020603050405020304" pitchFamily="18" charset="0"/>
              </a:rPr>
              <a:t>Kiến</a:t>
            </a:r>
            <a:r>
              <a:rPr lang="en-US" sz="3600" dirty="0" smtClean="0">
                <a:latin typeface="Times New Roman" panose="02020603050405020304" pitchFamily="18" charset="0"/>
                <a:ea typeface="Arial" panose="020B0604020202020204" pitchFamily="34" charset="0"/>
                <a:cs typeface="Times New Roman" panose="02020603050405020304" pitchFamily="18" charset="0"/>
              </a:rPr>
              <a:t> </a:t>
            </a:r>
            <a:r>
              <a:rPr lang="en-US" sz="3600" dirty="0" err="1" smtClean="0">
                <a:latin typeface="Times New Roman" panose="02020603050405020304" pitchFamily="18" charset="0"/>
                <a:ea typeface="Arial" panose="020B0604020202020204" pitchFamily="34" charset="0"/>
                <a:cs typeface="Times New Roman" panose="02020603050405020304" pitchFamily="18" charset="0"/>
              </a:rPr>
              <a:t>trúc</a:t>
            </a:r>
            <a:endParaRPr lang="en-US" sz="3600" dirty="0" smtClean="0">
              <a:latin typeface="Times New Roman" panose="02020603050405020304" pitchFamily="18" charset="0"/>
              <a:ea typeface="Arial" panose="020B0604020202020204" pitchFamily="34" charset="0"/>
              <a:cs typeface="Times New Roman" panose="02020603050405020304" pitchFamily="18" charset="0"/>
            </a:endParaRPr>
          </a:p>
          <a:p>
            <a:pPr marL="571500" indent="-571500" algn="just">
              <a:lnSpc>
                <a:spcPct val="115000"/>
              </a:lnSpc>
              <a:spcBef>
                <a:spcPts val="600"/>
              </a:spcBef>
              <a:spcAft>
                <a:spcPts val="1000"/>
              </a:spcAft>
              <a:buFontTx/>
              <a:buChar char="-"/>
            </a:pPr>
            <a:r>
              <a:rPr lang="en-US" sz="3600" dirty="0" err="1" smtClean="0">
                <a:latin typeface="Times New Roman" panose="02020603050405020304" pitchFamily="18" charset="0"/>
                <a:ea typeface="Calibri" panose="020F0502020204030204" pitchFamily="34" charset="0"/>
                <a:cs typeface="Times New Roman" panose="02020603050405020304" pitchFamily="18" charset="0"/>
              </a:rPr>
              <a:t>Điêu</a:t>
            </a:r>
            <a:r>
              <a:rPr lang="en-US" sz="36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smtClean="0">
                <a:latin typeface="Times New Roman" panose="02020603050405020304" pitchFamily="18" charset="0"/>
                <a:ea typeface="Calibri" panose="020F0502020204030204" pitchFamily="34" charset="0"/>
                <a:cs typeface="Times New Roman" panose="02020603050405020304" pitchFamily="18" charset="0"/>
              </a:rPr>
              <a:t>khắc</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p:cNvSpPr txBox="1">
            <a:spLocks noChangeArrowheads="1"/>
          </p:cNvSpPr>
          <p:nvPr/>
        </p:nvSpPr>
        <p:spPr>
          <a:xfrm>
            <a:off x="-838200" y="152400"/>
            <a:ext cx="8954278" cy="7620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smtClean="0">
                <a:solidFill>
                  <a:srgbClr val="FF0000"/>
                </a:solidFill>
                <a:latin typeface="Times New Roman" panose="02020603050405020304" pitchFamily="18" charset="0"/>
                <a:cs typeface="Times New Roman" pitchFamily="18" charset="0"/>
              </a:rPr>
              <a:t>3. </a:t>
            </a:r>
            <a:r>
              <a:rPr lang="en-US" sz="3600" b="1" dirty="0" err="1">
                <a:solidFill>
                  <a:srgbClr val="FF0000"/>
                </a:solidFill>
                <a:latin typeface="Times New Roman" panose="02020603050405020304" pitchFamily="18" charset="0"/>
                <a:cs typeface="Times New Roman" panose="02020603050405020304" pitchFamily="18" charset="0"/>
              </a:rPr>
              <a:t>Kiến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trúc</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điêu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khắc</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hội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họa</a:t>
            </a:r>
            <a:endParaRPr lang="en-US" sz="3600" b="1" dirty="0" smtClean="0">
              <a:solidFill>
                <a:srgbClr val="FF0000"/>
              </a:solidFill>
              <a:latin typeface="Times New Roman" panose="02020603050405020304" pitchFamily="18" charset="0"/>
              <a:cs typeface="Times New Roman" panose="02020603050405020304" pitchFamily="18" charset="0"/>
            </a:endParaRPr>
          </a:p>
          <a:p>
            <a:endParaRPr lang="en-US" sz="3600" b="1" dirty="0" smtClean="0">
              <a:solidFill>
                <a:srgbClr val="FF0000"/>
              </a:solidFill>
              <a:latin typeface="Times New Roman" panose="02020603050405020304" pitchFamily="18" charset="0"/>
              <a:cs typeface="Times New Roman" panose="02020603050405020304" pitchFamily="18" charset="0"/>
            </a:endParaRPr>
          </a:p>
          <a:p>
            <a:endParaRPr lang="en-US" sz="3600" b="1" dirty="0" smtClean="0">
              <a:solidFill>
                <a:srgbClr val="FF0000"/>
              </a:solidFill>
              <a:latin typeface="Times New Roman" panose="02020603050405020304" pitchFamily="18" charset="0"/>
              <a:cs typeface="Times New Roman" panose="02020603050405020304" pitchFamily="18" charset="0"/>
            </a:endParaRPr>
          </a:p>
          <a:p>
            <a:endParaRPr lang="en-US" sz="3600" b="1" dirty="0">
              <a:solidFill>
                <a:srgbClr val="FF0000"/>
              </a:solidFill>
              <a:latin typeface="Times New Roman" panose="02020603050405020304" pitchFamily="18" charset="0"/>
              <a:cs typeface="Times New Roman" panose="02020603050405020304" pitchFamily="18" charset="0"/>
            </a:endParaRPr>
          </a:p>
          <a:p>
            <a:r>
              <a:rPr lang="en-US" sz="3600" dirty="0" smtClean="0">
                <a:solidFill>
                  <a:srgbClr val="FF0000"/>
                </a:solidFill>
                <a:latin typeface="Times New Roman" panose="02020603050405020304" pitchFamily="18" charset="0"/>
                <a:cs typeface="Times New Roman" panose="02020603050405020304" pitchFamily="18" charset="0"/>
              </a:rPr>
              <a:t/>
            </a:r>
            <a:br>
              <a:rPr lang="en-US" sz="3600" dirty="0" smtClean="0">
                <a:solidFill>
                  <a:srgbClr val="FF0000"/>
                </a:solidFill>
                <a:latin typeface="Times New Roman" panose="02020603050405020304" pitchFamily="18" charset="0"/>
                <a:cs typeface="Times New Roman" panose="02020603050405020304" pitchFamily="18" charset="0"/>
              </a:rPr>
            </a:br>
            <a:endParaRPr lang="en-US" sz="3600" dirty="0">
              <a:solidFill>
                <a:srgbClr val="FF0000"/>
              </a:solidFill>
              <a:latin typeface="Times New Roman" pitchFamily="18" charset="0"/>
              <a:cs typeface="Times New Roman" pitchFamily="18" charset="0"/>
            </a:endParaRPr>
          </a:p>
        </p:txBody>
      </p:sp>
      <p:sp>
        <p:nvSpPr>
          <p:cNvPr id="4" name="Rectangle 3"/>
          <p:cNvSpPr/>
          <p:nvPr/>
        </p:nvSpPr>
        <p:spPr>
          <a:xfrm>
            <a:off x="381000" y="2460595"/>
            <a:ext cx="8610600" cy="3483005"/>
          </a:xfrm>
          <a:prstGeom prst="rect">
            <a:avLst/>
          </a:prstGeom>
        </p:spPr>
        <p:txBody>
          <a:bodyPr wrap="square">
            <a:spAutoFit/>
          </a:bodyPr>
          <a:lstStyle/>
          <a:p>
            <a:pPr algn="just">
              <a:lnSpc>
                <a:spcPct val="115000"/>
              </a:lnSpc>
              <a:spcBef>
                <a:spcPts val="600"/>
              </a:spcBef>
              <a:spcAft>
                <a:spcPts val="1000"/>
              </a:spcAft>
            </a:pPr>
            <a:r>
              <a:rPr lang="en-US" sz="3600" dirty="0">
                <a:latin typeface="Times New Roman" panose="02020603050405020304" pitchFamily="18" charset="0"/>
                <a:ea typeface="Arial" panose="020B0604020202020204" pitchFamily="34" charset="0"/>
                <a:cs typeface="Times New Roman" panose="02020603050405020304" pitchFamily="18" charset="0"/>
              </a:rPr>
              <a:t>- </a:t>
            </a:r>
            <a:r>
              <a:rPr lang="en-US" sz="3600" dirty="0" err="1" smtClean="0">
                <a:latin typeface="Times New Roman" panose="02020603050405020304" pitchFamily="18" charset="0"/>
                <a:ea typeface="Arial" panose="020B0604020202020204" pitchFamily="34" charset="0"/>
                <a:cs typeface="Times New Roman" panose="02020603050405020304" pitchFamily="18" charset="0"/>
              </a:rPr>
              <a:t>Hội</a:t>
            </a:r>
            <a:r>
              <a:rPr lang="en-US" sz="3600" dirty="0" smtClean="0">
                <a:latin typeface="Times New Roman" panose="02020603050405020304" pitchFamily="18" charset="0"/>
                <a:ea typeface="Arial" panose="020B0604020202020204" pitchFamily="34" charset="0"/>
                <a:cs typeface="Times New Roman" panose="02020603050405020304" pitchFamily="18" charset="0"/>
              </a:rPr>
              <a:t> </a:t>
            </a:r>
            <a:r>
              <a:rPr lang="en-US" sz="3600" dirty="0" err="1" smtClean="0">
                <a:latin typeface="Times New Roman" panose="02020603050405020304" pitchFamily="18" charset="0"/>
                <a:ea typeface="Arial" panose="020B0604020202020204" pitchFamily="34" charset="0"/>
                <a:cs typeface="Times New Roman" panose="02020603050405020304" pitchFamily="18" charset="0"/>
              </a:rPr>
              <a:t>họa</a:t>
            </a:r>
            <a:r>
              <a:rPr lang="en-US" sz="3600" dirty="0" smtClean="0">
                <a:latin typeface="Times New Roman" panose="02020603050405020304" pitchFamily="18" charset="0"/>
                <a:ea typeface="Arial" panose="020B0604020202020204" pitchFamily="34" charset="0"/>
                <a:cs typeface="Times New Roman" panose="02020603050405020304" pitchFamily="18" charset="0"/>
              </a:rPr>
              <a:t>: </a:t>
            </a:r>
            <a:r>
              <a:rPr lang="en-US" sz="3600" dirty="0" err="1">
                <a:solidFill>
                  <a:schemeClr val="dk1"/>
                </a:solidFill>
                <a:latin typeface="Times New Roman" panose="02020603050405020304" pitchFamily="18" charset="0"/>
                <a:cs typeface="Times New Roman" panose="02020603050405020304" pitchFamily="18" charset="0"/>
              </a:rPr>
              <a:t>phong</a:t>
            </a:r>
            <a:r>
              <a:rPr lang="en-US" sz="3600" dirty="0">
                <a:solidFill>
                  <a:schemeClr val="dk1"/>
                </a:solidFill>
                <a:latin typeface="Times New Roman" panose="02020603050405020304" pitchFamily="18" charset="0"/>
                <a:cs typeface="Times New Roman" panose="02020603050405020304" pitchFamily="18" charset="0"/>
              </a:rPr>
              <a:t> </a:t>
            </a:r>
            <a:r>
              <a:rPr lang="en-US" sz="3600" dirty="0" err="1" smtClean="0">
                <a:solidFill>
                  <a:schemeClr val="dk1"/>
                </a:solidFill>
                <a:latin typeface="Times New Roman" panose="02020603050405020304" pitchFamily="18" charset="0"/>
                <a:cs typeface="Times New Roman" panose="02020603050405020304" pitchFamily="18" charset="0"/>
              </a:rPr>
              <a:t>phú</a:t>
            </a:r>
            <a:r>
              <a:rPr lang="en-US" sz="3600" dirty="0" smtClean="0">
                <a:solidFill>
                  <a:schemeClr val="dk1"/>
                </a:solidFill>
                <a:latin typeface="Times New Roman" panose="02020603050405020304" pitchFamily="18" charset="0"/>
                <a:cs typeface="Times New Roman" panose="02020603050405020304" pitchFamily="18" charset="0"/>
              </a:rPr>
              <a:t> </a:t>
            </a:r>
            <a:r>
              <a:rPr lang="en-US" sz="3600" dirty="0" err="1">
                <a:solidFill>
                  <a:schemeClr val="dk1"/>
                </a:solidFill>
                <a:latin typeface="Times New Roman" panose="02020603050405020304" pitchFamily="18" charset="0"/>
                <a:cs typeface="Times New Roman" panose="02020603050405020304" pitchFamily="18" charset="0"/>
              </a:rPr>
              <a:t>về</a:t>
            </a:r>
            <a:r>
              <a:rPr lang="en-US" sz="3600" dirty="0">
                <a:solidFill>
                  <a:schemeClr val="dk1"/>
                </a:solidFill>
                <a:latin typeface="Times New Roman" panose="02020603050405020304" pitchFamily="18" charset="0"/>
                <a:cs typeface="Times New Roman" panose="02020603050405020304" pitchFamily="18" charset="0"/>
              </a:rPr>
              <a:t> </a:t>
            </a:r>
            <a:r>
              <a:rPr lang="en-US" sz="3600" dirty="0" err="1">
                <a:solidFill>
                  <a:schemeClr val="dk1"/>
                </a:solidFill>
                <a:latin typeface="Times New Roman" panose="02020603050405020304" pitchFamily="18" charset="0"/>
                <a:cs typeface="Times New Roman" panose="02020603050405020304" pitchFamily="18" charset="0"/>
              </a:rPr>
              <a:t>chất</a:t>
            </a:r>
            <a:r>
              <a:rPr lang="en-US" sz="3600" dirty="0">
                <a:solidFill>
                  <a:schemeClr val="dk1"/>
                </a:solidFill>
                <a:latin typeface="Times New Roman" panose="02020603050405020304" pitchFamily="18" charset="0"/>
                <a:cs typeface="Times New Roman" panose="02020603050405020304" pitchFamily="18" charset="0"/>
              </a:rPr>
              <a:t> </a:t>
            </a:r>
            <a:r>
              <a:rPr lang="en-US" sz="3600" dirty="0" err="1">
                <a:solidFill>
                  <a:schemeClr val="dk1"/>
                </a:solidFill>
                <a:latin typeface="Times New Roman" panose="02020603050405020304" pitchFamily="18" charset="0"/>
                <a:cs typeface="Times New Roman" panose="02020603050405020304" pitchFamily="18" charset="0"/>
              </a:rPr>
              <a:t>liệu</a:t>
            </a:r>
            <a:r>
              <a:rPr lang="en-US" sz="3600" dirty="0">
                <a:solidFill>
                  <a:schemeClr val="dk1"/>
                </a:solidFill>
                <a:latin typeface="Times New Roman" panose="02020603050405020304" pitchFamily="18" charset="0"/>
                <a:cs typeface="Times New Roman" panose="02020603050405020304" pitchFamily="18" charset="0"/>
              </a:rPr>
              <a:t>: </a:t>
            </a:r>
            <a:r>
              <a:rPr lang="en-US" sz="3600" dirty="0" err="1">
                <a:solidFill>
                  <a:schemeClr val="dk1"/>
                </a:solidFill>
                <a:latin typeface="Times New Roman" panose="02020603050405020304" pitchFamily="18" charset="0"/>
                <a:cs typeface="Times New Roman" panose="02020603050405020304" pitchFamily="18" charset="0"/>
              </a:rPr>
              <a:t>bích</a:t>
            </a:r>
            <a:r>
              <a:rPr lang="en-US" sz="3600" dirty="0">
                <a:solidFill>
                  <a:schemeClr val="dk1"/>
                </a:solidFill>
                <a:latin typeface="Times New Roman" panose="02020603050405020304" pitchFamily="18" charset="0"/>
                <a:cs typeface="Times New Roman" panose="02020603050405020304" pitchFamily="18" charset="0"/>
              </a:rPr>
              <a:t> </a:t>
            </a:r>
            <a:r>
              <a:rPr lang="en-US" sz="3600" dirty="0" err="1">
                <a:solidFill>
                  <a:schemeClr val="dk1"/>
                </a:solidFill>
                <a:latin typeface="Times New Roman" panose="02020603050405020304" pitchFamily="18" charset="0"/>
                <a:cs typeface="Times New Roman" panose="02020603050405020304" pitchFamily="18" charset="0"/>
              </a:rPr>
              <a:t>hoạ</a:t>
            </a:r>
            <a:r>
              <a:rPr lang="en-US" sz="3600" dirty="0">
                <a:solidFill>
                  <a:schemeClr val="dk1"/>
                </a:solidFill>
                <a:latin typeface="Times New Roman" panose="02020603050405020304" pitchFamily="18" charset="0"/>
                <a:cs typeface="Times New Roman" panose="02020603050405020304" pitchFamily="18" charset="0"/>
              </a:rPr>
              <a:t> (</a:t>
            </a:r>
            <a:r>
              <a:rPr lang="en-US" sz="3600" dirty="0" err="1">
                <a:solidFill>
                  <a:schemeClr val="dk1"/>
                </a:solidFill>
                <a:latin typeface="Times New Roman" panose="02020603050405020304" pitchFamily="18" charset="0"/>
                <a:cs typeface="Times New Roman" panose="02020603050405020304" pitchFamily="18" charset="0"/>
              </a:rPr>
              <a:t>vẽ</a:t>
            </a:r>
            <a:r>
              <a:rPr lang="en-US" sz="3600" dirty="0">
                <a:solidFill>
                  <a:schemeClr val="dk1"/>
                </a:solidFill>
                <a:latin typeface="Times New Roman" panose="02020603050405020304" pitchFamily="18" charset="0"/>
                <a:cs typeface="Times New Roman" panose="02020603050405020304" pitchFamily="18" charset="0"/>
              </a:rPr>
              <a:t> </a:t>
            </a:r>
            <a:r>
              <a:rPr lang="en-US" sz="3600" dirty="0" err="1">
                <a:solidFill>
                  <a:schemeClr val="dk1"/>
                </a:solidFill>
                <a:latin typeface="Times New Roman" panose="02020603050405020304" pitchFamily="18" charset="0"/>
                <a:cs typeface="Times New Roman" panose="02020603050405020304" pitchFamily="18" charset="0"/>
              </a:rPr>
              <a:t>trên</a:t>
            </a:r>
            <a:r>
              <a:rPr lang="en-US" sz="3600" dirty="0">
                <a:solidFill>
                  <a:schemeClr val="dk1"/>
                </a:solidFill>
                <a:latin typeface="Times New Roman" panose="02020603050405020304" pitchFamily="18" charset="0"/>
                <a:cs typeface="Times New Roman" panose="02020603050405020304" pitchFamily="18" charset="0"/>
              </a:rPr>
              <a:t> </a:t>
            </a:r>
            <a:r>
              <a:rPr lang="en-US" sz="3600" dirty="0" err="1">
                <a:solidFill>
                  <a:schemeClr val="dk1"/>
                </a:solidFill>
                <a:latin typeface="Times New Roman" panose="02020603050405020304" pitchFamily="18" charset="0"/>
                <a:cs typeface="Times New Roman" panose="02020603050405020304" pitchFamily="18" charset="0"/>
              </a:rPr>
              <a:t>tường</a:t>
            </a:r>
            <a:r>
              <a:rPr lang="en-US" sz="3600" dirty="0">
                <a:solidFill>
                  <a:schemeClr val="dk1"/>
                </a:solidFill>
                <a:latin typeface="Times New Roman" panose="02020603050405020304" pitchFamily="18" charset="0"/>
                <a:cs typeface="Times New Roman" panose="02020603050405020304" pitchFamily="18" charset="0"/>
              </a:rPr>
              <a:t>); </a:t>
            </a:r>
            <a:r>
              <a:rPr lang="en-US" sz="3600" dirty="0" err="1">
                <a:solidFill>
                  <a:schemeClr val="dk1"/>
                </a:solidFill>
                <a:latin typeface="Times New Roman" panose="02020603050405020304" pitchFamily="18" charset="0"/>
                <a:cs typeface="Times New Roman" panose="02020603050405020304" pitchFamily="18" charset="0"/>
              </a:rPr>
              <a:t>bạch</a:t>
            </a:r>
            <a:r>
              <a:rPr lang="en-US" sz="3600" dirty="0">
                <a:solidFill>
                  <a:schemeClr val="dk1"/>
                </a:solidFill>
                <a:latin typeface="Times New Roman" panose="02020603050405020304" pitchFamily="18" charset="0"/>
                <a:cs typeface="Times New Roman" panose="02020603050405020304" pitchFamily="18" charset="0"/>
              </a:rPr>
              <a:t> </a:t>
            </a:r>
            <a:r>
              <a:rPr lang="en-US" sz="3600" dirty="0" err="1">
                <a:solidFill>
                  <a:schemeClr val="dk1"/>
                </a:solidFill>
                <a:latin typeface="Times New Roman" panose="02020603050405020304" pitchFamily="18" charset="0"/>
                <a:cs typeface="Times New Roman" panose="02020603050405020304" pitchFamily="18" charset="0"/>
              </a:rPr>
              <a:t>hoạ</a:t>
            </a:r>
            <a:r>
              <a:rPr lang="en-US" sz="3600" dirty="0">
                <a:solidFill>
                  <a:schemeClr val="dk1"/>
                </a:solidFill>
                <a:latin typeface="Times New Roman" panose="02020603050405020304" pitchFamily="18" charset="0"/>
                <a:cs typeface="Times New Roman" panose="02020603050405020304" pitchFamily="18" charset="0"/>
              </a:rPr>
              <a:t> (</a:t>
            </a:r>
            <a:r>
              <a:rPr lang="en-US" sz="3600" dirty="0" err="1">
                <a:solidFill>
                  <a:schemeClr val="dk1"/>
                </a:solidFill>
                <a:latin typeface="Times New Roman" panose="02020603050405020304" pitchFamily="18" charset="0"/>
                <a:cs typeface="Times New Roman" panose="02020603050405020304" pitchFamily="18" charset="0"/>
              </a:rPr>
              <a:t>vẽ</a:t>
            </a:r>
            <a:r>
              <a:rPr lang="en-US" sz="3600" dirty="0">
                <a:solidFill>
                  <a:schemeClr val="dk1"/>
                </a:solidFill>
                <a:latin typeface="Times New Roman" panose="02020603050405020304" pitchFamily="18" charset="0"/>
                <a:cs typeface="Times New Roman" panose="02020603050405020304" pitchFamily="18" charset="0"/>
              </a:rPr>
              <a:t> </a:t>
            </a:r>
            <a:r>
              <a:rPr lang="en-US" sz="3600" dirty="0" err="1">
                <a:solidFill>
                  <a:schemeClr val="dk1"/>
                </a:solidFill>
                <a:latin typeface="Times New Roman" panose="02020603050405020304" pitchFamily="18" charset="0"/>
                <a:cs typeface="Times New Roman" panose="02020603050405020304" pitchFamily="18" charset="0"/>
              </a:rPr>
              <a:t>trên</a:t>
            </a:r>
            <a:r>
              <a:rPr lang="en-US" sz="3600" dirty="0">
                <a:solidFill>
                  <a:schemeClr val="dk1"/>
                </a:solidFill>
                <a:latin typeface="Times New Roman" panose="02020603050405020304" pitchFamily="18" charset="0"/>
                <a:cs typeface="Times New Roman" panose="02020603050405020304" pitchFamily="18" charset="0"/>
              </a:rPr>
              <a:t> </a:t>
            </a:r>
            <a:r>
              <a:rPr lang="en-US" sz="3600" dirty="0" err="1">
                <a:solidFill>
                  <a:schemeClr val="dk1"/>
                </a:solidFill>
                <a:latin typeface="Times New Roman" panose="02020603050405020304" pitchFamily="18" charset="0"/>
                <a:cs typeface="Times New Roman" panose="02020603050405020304" pitchFamily="18" charset="0"/>
              </a:rPr>
              <a:t>lụa</a:t>
            </a:r>
            <a:r>
              <a:rPr lang="en-US" sz="3600" dirty="0">
                <a:solidFill>
                  <a:schemeClr val="dk1"/>
                </a:solidFill>
                <a:latin typeface="Times New Roman" panose="02020603050405020304" pitchFamily="18" charset="0"/>
                <a:cs typeface="Times New Roman" panose="02020603050405020304" pitchFamily="18" charset="0"/>
              </a:rPr>
              <a:t>); </a:t>
            </a:r>
            <a:r>
              <a:rPr lang="en-US" sz="3600" dirty="0" err="1">
                <a:solidFill>
                  <a:schemeClr val="dk1"/>
                </a:solidFill>
                <a:latin typeface="Times New Roman" panose="02020603050405020304" pitchFamily="18" charset="0"/>
                <a:cs typeface="Times New Roman" panose="02020603050405020304" pitchFamily="18" charset="0"/>
              </a:rPr>
              <a:t>bản</a:t>
            </a:r>
            <a:r>
              <a:rPr lang="en-US" sz="3600" dirty="0">
                <a:solidFill>
                  <a:schemeClr val="dk1"/>
                </a:solidFill>
                <a:latin typeface="Times New Roman" panose="02020603050405020304" pitchFamily="18" charset="0"/>
                <a:cs typeface="Times New Roman" panose="02020603050405020304" pitchFamily="18" charset="0"/>
              </a:rPr>
              <a:t> </a:t>
            </a:r>
            <a:r>
              <a:rPr lang="en-US" sz="3600" dirty="0" err="1">
                <a:solidFill>
                  <a:schemeClr val="dk1"/>
                </a:solidFill>
                <a:latin typeface="Times New Roman" panose="02020603050405020304" pitchFamily="18" charset="0"/>
                <a:cs typeface="Times New Roman" panose="02020603050405020304" pitchFamily="18" charset="0"/>
              </a:rPr>
              <a:t>hoạ</a:t>
            </a:r>
            <a:r>
              <a:rPr lang="en-US" sz="3600" dirty="0">
                <a:solidFill>
                  <a:schemeClr val="dk1"/>
                </a:solidFill>
                <a:latin typeface="Times New Roman" panose="02020603050405020304" pitchFamily="18" charset="0"/>
                <a:cs typeface="Times New Roman" panose="02020603050405020304" pitchFamily="18" charset="0"/>
              </a:rPr>
              <a:t> (</a:t>
            </a:r>
            <a:r>
              <a:rPr lang="en-US" sz="3600" dirty="0" err="1">
                <a:solidFill>
                  <a:schemeClr val="dk1"/>
                </a:solidFill>
                <a:latin typeface="Times New Roman" panose="02020603050405020304" pitchFamily="18" charset="0"/>
                <a:cs typeface="Times New Roman" panose="02020603050405020304" pitchFamily="18" charset="0"/>
              </a:rPr>
              <a:t>vẽ</a:t>
            </a:r>
            <a:r>
              <a:rPr lang="en-US" sz="3600" dirty="0">
                <a:solidFill>
                  <a:schemeClr val="dk1"/>
                </a:solidFill>
                <a:latin typeface="Times New Roman" panose="02020603050405020304" pitchFamily="18" charset="0"/>
                <a:cs typeface="Times New Roman" panose="02020603050405020304" pitchFamily="18" charset="0"/>
              </a:rPr>
              <a:t> </a:t>
            </a:r>
            <a:r>
              <a:rPr lang="en-US" sz="3600" dirty="0" err="1">
                <a:solidFill>
                  <a:schemeClr val="dk1"/>
                </a:solidFill>
                <a:latin typeface="Times New Roman" panose="02020603050405020304" pitchFamily="18" charset="0"/>
                <a:cs typeface="Times New Roman" panose="02020603050405020304" pitchFamily="18" charset="0"/>
              </a:rPr>
              <a:t>trên</a:t>
            </a:r>
            <a:r>
              <a:rPr lang="en-US" sz="3600" dirty="0">
                <a:solidFill>
                  <a:schemeClr val="dk1"/>
                </a:solidFill>
                <a:latin typeface="Times New Roman" panose="02020603050405020304" pitchFamily="18" charset="0"/>
                <a:cs typeface="Times New Roman" panose="02020603050405020304" pitchFamily="18" charset="0"/>
              </a:rPr>
              <a:t> </a:t>
            </a:r>
            <a:r>
              <a:rPr lang="en-US" sz="3600" dirty="0" err="1">
                <a:solidFill>
                  <a:schemeClr val="dk1"/>
                </a:solidFill>
                <a:latin typeface="Times New Roman" panose="02020603050405020304" pitchFamily="18" charset="0"/>
                <a:cs typeface="Times New Roman" panose="02020603050405020304" pitchFamily="18" charset="0"/>
              </a:rPr>
              <a:t>giấy</a:t>
            </a:r>
            <a:r>
              <a:rPr lang="en-US" sz="3600" dirty="0">
                <a:solidFill>
                  <a:schemeClr val="dk1"/>
                </a:solidFill>
                <a:latin typeface="Times New Roman" panose="02020603050405020304" pitchFamily="18" charset="0"/>
                <a:cs typeface="Times New Roman" panose="02020603050405020304" pitchFamily="18" charset="0"/>
              </a:rPr>
              <a:t>),... </a:t>
            </a:r>
            <a:r>
              <a:rPr lang="en-US" sz="3600" dirty="0" err="1">
                <a:solidFill>
                  <a:schemeClr val="dk1"/>
                </a:solidFill>
                <a:latin typeface="Times New Roman" panose="02020603050405020304" pitchFamily="18" charset="0"/>
                <a:cs typeface="Times New Roman" panose="02020603050405020304" pitchFamily="18" charset="0"/>
              </a:rPr>
              <a:t>trong</a:t>
            </a:r>
            <a:r>
              <a:rPr lang="en-US" sz="3600" dirty="0">
                <a:solidFill>
                  <a:schemeClr val="dk1"/>
                </a:solidFill>
                <a:latin typeface="Times New Roman" panose="02020603050405020304" pitchFamily="18" charset="0"/>
                <a:cs typeface="Times New Roman" panose="02020603050405020304" pitchFamily="18" charset="0"/>
              </a:rPr>
              <a:t> </a:t>
            </a:r>
            <a:r>
              <a:rPr lang="en-US" sz="3600" dirty="0" err="1">
                <a:solidFill>
                  <a:schemeClr val="dk1"/>
                </a:solidFill>
                <a:latin typeface="Times New Roman" panose="02020603050405020304" pitchFamily="18" charset="0"/>
                <a:cs typeface="Times New Roman" panose="02020603050405020304" pitchFamily="18" charset="0"/>
              </a:rPr>
              <a:t>đó</a:t>
            </a:r>
            <a:r>
              <a:rPr lang="en-US" sz="3600" dirty="0">
                <a:solidFill>
                  <a:schemeClr val="dk1"/>
                </a:solidFill>
                <a:latin typeface="Times New Roman" panose="02020603050405020304" pitchFamily="18" charset="0"/>
                <a:cs typeface="Times New Roman" panose="02020603050405020304" pitchFamily="18" charset="0"/>
              </a:rPr>
              <a:t> </a:t>
            </a:r>
            <a:r>
              <a:rPr lang="en-US" sz="3600" dirty="0" err="1">
                <a:solidFill>
                  <a:schemeClr val="dk1"/>
                </a:solidFill>
                <a:latin typeface="Times New Roman" panose="02020603050405020304" pitchFamily="18" charset="0"/>
                <a:cs typeface="Times New Roman" panose="02020603050405020304" pitchFamily="18" charset="0"/>
              </a:rPr>
              <a:t>nổi</a:t>
            </a:r>
            <a:r>
              <a:rPr lang="en-US" sz="3600" dirty="0">
                <a:solidFill>
                  <a:schemeClr val="dk1"/>
                </a:solidFill>
                <a:latin typeface="Times New Roman" panose="02020603050405020304" pitchFamily="18" charset="0"/>
                <a:cs typeface="Times New Roman" panose="02020603050405020304" pitchFamily="18" charset="0"/>
              </a:rPr>
              <a:t> </a:t>
            </a:r>
            <a:r>
              <a:rPr lang="en-US" sz="3600" dirty="0" err="1">
                <a:solidFill>
                  <a:schemeClr val="dk1"/>
                </a:solidFill>
                <a:latin typeface="Times New Roman" panose="02020603050405020304" pitchFamily="18" charset="0"/>
                <a:cs typeface="Times New Roman" panose="02020603050405020304" pitchFamily="18" charset="0"/>
              </a:rPr>
              <a:t>tiếng</a:t>
            </a:r>
            <a:r>
              <a:rPr lang="en-US" sz="3600" dirty="0">
                <a:solidFill>
                  <a:schemeClr val="dk1"/>
                </a:solidFill>
                <a:latin typeface="Times New Roman" panose="02020603050405020304" pitchFamily="18" charset="0"/>
                <a:cs typeface="Times New Roman" panose="02020603050405020304" pitchFamily="18" charset="0"/>
              </a:rPr>
              <a:t> </a:t>
            </a:r>
            <a:r>
              <a:rPr lang="en-US" sz="3600" dirty="0" err="1">
                <a:solidFill>
                  <a:schemeClr val="dk1"/>
                </a:solidFill>
                <a:latin typeface="Times New Roman" panose="02020603050405020304" pitchFamily="18" charset="0"/>
                <a:cs typeface="Times New Roman" panose="02020603050405020304" pitchFamily="18" charset="0"/>
              </a:rPr>
              <a:t>nhất</a:t>
            </a:r>
            <a:r>
              <a:rPr lang="en-US" sz="3600" dirty="0">
                <a:solidFill>
                  <a:schemeClr val="dk1"/>
                </a:solidFill>
                <a:latin typeface="Times New Roman" panose="02020603050405020304" pitchFamily="18" charset="0"/>
                <a:cs typeface="Times New Roman" panose="02020603050405020304" pitchFamily="18" charset="0"/>
              </a:rPr>
              <a:t> </a:t>
            </a:r>
            <a:r>
              <a:rPr lang="en-US" sz="3600" dirty="0" err="1">
                <a:solidFill>
                  <a:schemeClr val="dk1"/>
                </a:solidFill>
                <a:latin typeface="Times New Roman" panose="02020603050405020304" pitchFamily="18" charset="0"/>
                <a:cs typeface="Times New Roman" panose="02020603050405020304" pitchFamily="18" charset="0"/>
              </a:rPr>
              <a:t>là</a:t>
            </a:r>
            <a:r>
              <a:rPr lang="en-US" sz="3600" dirty="0">
                <a:solidFill>
                  <a:schemeClr val="dk1"/>
                </a:solidFill>
                <a:latin typeface="Times New Roman" panose="02020603050405020304" pitchFamily="18" charset="0"/>
                <a:cs typeface="Times New Roman" panose="02020603050405020304" pitchFamily="18" charset="0"/>
              </a:rPr>
              <a:t> </a:t>
            </a:r>
            <a:r>
              <a:rPr lang="en-US" sz="3600" dirty="0" err="1">
                <a:solidFill>
                  <a:schemeClr val="dk1"/>
                </a:solidFill>
                <a:latin typeface="Times New Roman" panose="02020603050405020304" pitchFamily="18" charset="0"/>
                <a:cs typeface="Times New Roman" panose="02020603050405020304" pitchFamily="18" charset="0"/>
              </a:rPr>
              <a:t>tranh</a:t>
            </a:r>
            <a:r>
              <a:rPr lang="en-US" sz="3600" dirty="0">
                <a:solidFill>
                  <a:schemeClr val="dk1"/>
                </a:solidFill>
                <a:latin typeface="Times New Roman" panose="02020603050405020304" pitchFamily="18" charset="0"/>
                <a:cs typeface="Times New Roman" panose="02020603050405020304" pitchFamily="18" charset="0"/>
              </a:rPr>
              <a:t> </a:t>
            </a:r>
            <a:r>
              <a:rPr lang="en-US" sz="3600" dirty="0" err="1">
                <a:solidFill>
                  <a:schemeClr val="dk1"/>
                </a:solidFill>
                <a:latin typeface="Times New Roman" panose="02020603050405020304" pitchFamily="18" charset="0"/>
                <a:cs typeface="Times New Roman" panose="02020603050405020304" pitchFamily="18" charset="0"/>
              </a:rPr>
              <a:t>vẽ</a:t>
            </a:r>
            <a:r>
              <a:rPr lang="en-US" sz="3600" dirty="0">
                <a:solidFill>
                  <a:schemeClr val="dk1"/>
                </a:solidFill>
                <a:latin typeface="Times New Roman" panose="02020603050405020304" pitchFamily="18" charset="0"/>
                <a:cs typeface="Times New Roman" panose="02020603050405020304" pitchFamily="18" charset="0"/>
              </a:rPr>
              <a:t> </a:t>
            </a:r>
            <a:r>
              <a:rPr lang="en-US" sz="3600" dirty="0" err="1">
                <a:solidFill>
                  <a:schemeClr val="dk1"/>
                </a:solidFill>
                <a:latin typeface="Times New Roman" panose="02020603050405020304" pitchFamily="18" charset="0"/>
                <a:cs typeface="Times New Roman" panose="02020603050405020304" pitchFamily="18" charset="0"/>
              </a:rPr>
              <a:t>bằng</a:t>
            </a:r>
            <a:r>
              <a:rPr lang="en-US" sz="3600" dirty="0">
                <a:solidFill>
                  <a:schemeClr val="dk1"/>
                </a:solidFill>
                <a:latin typeface="Times New Roman" panose="02020603050405020304" pitchFamily="18" charset="0"/>
                <a:cs typeface="Times New Roman" panose="02020603050405020304" pitchFamily="18" charset="0"/>
              </a:rPr>
              <a:t> </a:t>
            </a:r>
            <a:r>
              <a:rPr lang="en-US" sz="3600" dirty="0" err="1">
                <a:solidFill>
                  <a:schemeClr val="dk1"/>
                </a:solidFill>
                <a:latin typeface="Times New Roman" panose="02020603050405020304" pitchFamily="18" charset="0"/>
                <a:cs typeface="Times New Roman" panose="02020603050405020304" pitchFamily="18" charset="0"/>
              </a:rPr>
              <a:t>mực</a:t>
            </a:r>
            <a:r>
              <a:rPr lang="en-US" sz="3600" dirty="0">
                <a:solidFill>
                  <a:schemeClr val="dk1"/>
                </a:solidFill>
                <a:latin typeface="Times New Roman" panose="02020603050405020304" pitchFamily="18" charset="0"/>
                <a:cs typeface="Times New Roman" panose="02020603050405020304" pitchFamily="18" charset="0"/>
              </a:rPr>
              <a:t> </a:t>
            </a:r>
            <a:r>
              <a:rPr lang="en-US" sz="3600" dirty="0" err="1">
                <a:solidFill>
                  <a:schemeClr val="dk1"/>
                </a:solidFill>
                <a:latin typeface="Times New Roman" panose="02020603050405020304" pitchFamily="18" charset="0"/>
                <a:cs typeface="Times New Roman" panose="02020603050405020304" pitchFamily="18" charset="0"/>
              </a:rPr>
              <a:t>tàu</a:t>
            </a:r>
            <a:r>
              <a:rPr lang="en-US" sz="3600" dirty="0">
                <a:solidFill>
                  <a:schemeClr val="dk1"/>
                </a:solidFill>
                <a:latin typeface="Times New Roman" panose="02020603050405020304" pitchFamily="18" charset="0"/>
                <a:cs typeface="Times New Roman" panose="02020603050405020304" pitchFamily="18" charset="0"/>
              </a:rPr>
              <a:t>; </a:t>
            </a:r>
          </a:p>
          <a:p>
            <a:pPr algn="just">
              <a:lnSpc>
                <a:spcPct val="115000"/>
              </a:lnSpc>
              <a:spcBef>
                <a:spcPts val="600"/>
              </a:spcBef>
              <a:spcAft>
                <a:spcPts val="1000"/>
              </a:spcAft>
            </a:pP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42187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780661"/>
            <a:ext cx="8610600" cy="1384995"/>
          </a:xfrm>
          <a:prstGeom prst="rect">
            <a:avLst/>
          </a:prstGeom>
        </p:spPr>
        <p:txBody>
          <a:bodyPr wrap="square">
            <a:spAutoFit/>
          </a:bodyPr>
          <a:lstStyle/>
          <a:p>
            <a:pPr algn="just">
              <a:spcBef>
                <a:spcPts val="600"/>
              </a:spcBef>
              <a:spcAft>
                <a:spcPts val="1000"/>
              </a:spcAft>
            </a:pP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smtClean="0">
                <a:latin typeface="Times New Roman" panose="02020603050405020304" pitchFamily="18" charset="0"/>
                <a:ea typeface="Arial" panose="020B0604020202020204" pitchFamily="34" charset="0"/>
                <a:cs typeface="Times New Roman" panose="02020603050405020304" pitchFamily="18" charset="0"/>
              </a:rPr>
              <a:t>Kiến</a:t>
            </a:r>
            <a:r>
              <a:rPr lang="en-US" sz="2800" dirty="0" smtClean="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trúc</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rất</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đa</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dạng</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về</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loại</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hình</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nhiều</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kiến</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trúc</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rất</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hoành</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tráng</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như</a:t>
            </a:r>
            <a:r>
              <a:rPr lang="en-US" sz="2800" dirty="0" smtClean="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Tử</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Cấm</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smtClean="0">
                <a:latin typeface="Times New Roman" panose="02020603050405020304" pitchFamily="18" charset="0"/>
                <a:ea typeface="Arial" panose="020B0604020202020204" pitchFamily="34" charset="0"/>
                <a:cs typeface="Times New Roman" panose="02020603050405020304" pitchFamily="18" charset="0"/>
              </a:rPr>
              <a:t>Thành</a:t>
            </a:r>
            <a:r>
              <a:rPr lang="en-US" sz="2800" dirty="0" smtClean="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Thập</a:t>
            </a:r>
            <a:r>
              <a:rPr lang="en-US" sz="2800" dirty="0">
                <a:latin typeface="Times New Roman" panose="02020603050405020304" pitchFamily="18" charset="0"/>
                <a:ea typeface="Arial" panose="020B0604020202020204" pitchFamily="34" charset="0"/>
                <a:cs typeface="Times New Roman" panose="02020603050405020304" pitchFamily="18" charset="0"/>
              </a:rPr>
              <a:t> Tam </a:t>
            </a:r>
            <a:r>
              <a:rPr lang="en-US" sz="2800" dirty="0" err="1" smtClean="0">
                <a:latin typeface="Times New Roman" panose="02020603050405020304" pitchFamily="18" charset="0"/>
                <a:ea typeface="Arial" panose="020B0604020202020204" pitchFamily="34" charset="0"/>
                <a:cs typeface="Times New Roman" panose="02020603050405020304" pitchFamily="18" charset="0"/>
              </a:rPr>
              <a:t>lăng</a:t>
            </a:r>
            <a:r>
              <a:rPr lang="en-US" sz="2800" dirty="0" smtClean="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Vạn</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Lý</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Trường</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smtClean="0">
                <a:latin typeface="Times New Roman" panose="02020603050405020304" pitchFamily="18" charset="0"/>
                <a:ea typeface="Arial" panose="020B0604020202020204" pitchFamily="34" charset="0"/>
                <a:cs typeface="Times New Roman" panose="02020603050405020304" pitchFamily="18" charset="0"/>
              </a:rPr>
              <a:t>Thành</a:t>
            </a:r>
            <a:r>
              <a:rPr lang="en-US" sz="2800" dirty="0" smtClean="0">
                <a:latin typeface="Times New Roman" panose="02020603050405020304" pitchFamily="18" charset="0"/>
                <a:ea typeface="Arial" panose="020B0604020202020204" pitchFamily="34" charset="0"/>
                <a:cs typeface="Times New Roman" panose="02020603050405020304" pitchFamily="18" charset="0"/>
              </a:rPr>
              <a:t>; </a:t>
            </a:r>
            <a:r>
              <a:rPr lang="en-US" sz="2800" dirty="0" err="1" smtClean="0">
                <a:latin typeface="Times New Roman" panose="02020603050405020304" pitchFamily="18" charset="0"/>
                <a:ea typeface="Arial" panose="020B0604020202020204" pitchFamily="34" charset="0"/>
                <a:cs typeface="Times New Roman" panose="02020603050405020304" pitchFamily="18" charset="0"/>
              </a:rPr>
              <a:t>Chùa</a:t>
            </a:r>
            <a:r>
              <a:rPr lang="en-US" sz="2800" dirty="0" smtClean="0">
                <a:latin typeface="Times New Roman" panose="02020603050405020304" pitchFamily="18" charset="0"/>
                <a:ea typeface="Arial" panose="020B0604020202020204" pitchFamily="34" charset="0"/>
                <a:cs typeface="Times New Roman" panose="02020603050405020304" pitchFamily="18" charset="0"/>
              </a:rPr>
              <a:t> </a:t>
            </a:r>
            <a:r>
              <a:rPr lang="en-US" sz="2800" dirty="0" err="1" smtClean="0">
                <a:latin typeface="Times New Roman" panose="02020603050405020304" pitchFamily="18" charset="0"/>
                <a:ea typeface="Arial" panose="020B0604020202020204" pitchFamily="34" charset="0"/>
                <a:cs typeface="Times New Roman" panose="02020603050405020304" pitchFamily="18" charset="0"/>
              </a:rPr>
              <a:t>Thiên</a:t>
            </a:r>
            <a:r>
              <a:rPr lang="en-US" sz="2800" dirty="0" smtClean="0">
                <a:latin typeface="Times New Roman" panose="02020603050405020304" pitchFamily="18" charset="0"/>
                <a:ea typeface="Arial" panose="020B0604020202020204" pitchFamily="34" charset="0"/>
                <a:cs typeface="Times New Roman" panose="02020603050405020304" pitchFamily="18" charset="0"/>
              </a:rPr>
              <a:t> </a:t>
            </a:r>
            <a:r>
              <a:rPr lang="en-US" sz="2800" dirty="0" err="1" smtClean="0">
                <a:latin typeface="Times New Roman" panose="02020603050405020304" pitchFamily="18" charset="0"/>
                <a:ea typeface="Arial" panose="020B0604020202020204" pitchFamily="34" charset="0"/>
                <a:cs typeface="Times New Roman" panose="02020603050405020304" pitchFamily="18" charset="0"/>
              </a:rPr>
              <a:t>Ninh</a:t>
            </a:r>
            <a:r>
              <a:rPr lang="en-US" sz="2800" dirty="0" smtClean="0">
                <a:latin typeface="Times New Roman" panose="02020603050405020304" pitchFamily="18" charset="0"/>
                <a:ea typeface="Arial" panose="020B0604020202020204" pitchFamily="34" charset="0"/>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2"/>
          <p:cNvSpPr txBox="1">
            <a:spLocks noChangeArrowheads="1"/>
          </p:cNvSpPr>
          <p:nvPr/>
        </p:nvSpPr>
        <p:spPr>
          <a:xfrm>
            <a:off x="-838200" y="152400"/>
            <a:ext cx="8954278" cy="7620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smtClean="0">
                <a:latin typeface="Times New Roman" panose="02020603050405020304" pitchFamily="18" charset="0"/>
                <a:cs typeface="Times New Roman" pitchFamily="18" charset="0"/>
              </a:rPr>
              <a:t>3. </a:t>
            </a:r>
            <a:r>
              <a:rPr lang="en-US" sz="3600" b="1" dirty="0" err="1">
                <a:latin typeface="Times New Roman" panose="02020603050405020304" pitchFamily="18" charset="0"/>
                <a:cs typeface="Times New Roman" panose="02020603050405020304" pitchFamily="18" charset="0"/>
              </a:rPr>
              <a:t>Kiến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trúc</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điêu</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khắc</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hội</a:t>
            </a:r>
            <a:r>
              <a:rPr lang="en-US" sz="3600" b="1" dirty="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họa</a:t>
            </a:r>
            <a:endParaRPr lang="en-US" sz="3600" b="1" dirty="0" smtClean="0">
              <a:latin typeface="Times New Roman" panose="02020603050405020304" pitchFamily="18" charset="0"/>
              <a:cs typeface="Times New Roman" panose="02020603050405020304" pitchFamily="18" charset="0"/>
            </a:endParaRPr>
          </a:p>
          <a:p>
            <a:endParaRPr lang="en-US" sz="3600" b="1" dirty="0" smtClean="0">
              <a:latin typeface="Times New Roman" panose="02020603050405020304" pitchFamily="18" charset="0"/>
              <a:cs typeface="Times New Roman" panose="02020603050405020304" pitchFamily="18" charset="0"/>
            </a:endParaRPr>
          </a:p>
          <a:p>
            <a:endParaRPr lang="en-US" sz="3600" b="1" dirty="0">
              <a:latin typeface="Times New Roman" panose="02020603050405020304" pitchFamily="18" charset="0"/>
              <a:cs typeface="Times New Roman" panose="02020603050405020304" pitchFamily="18" charset="0"/>
            </a:endParaRPr>
          </a:p>
          <a:p>
            <a:r>
              <a:rPr lang="en-US" sz="3600" dirty="0" smtClean="0">
                <a:latin typeface="Times New Roman" panose="02020603050405020304" pitchFamily="18" charset="0"/>
                <a:cs typeface="Times New Roman" panose="02020603050405020304" pitchFamily="18" charset="0"/>
              </a:rPr>
              <a:t/>
            </a:r>
            <a:br>
              <a:rPr lang="en-US" sz="3600" dirty="0" smtClean="0">
                <a:latin typeface="Times New Roman" panose="02020603050405020304" pitchFamily="18" charset="0"/>
                <a:cs typeface="Times New Roman" panose="02020603050405020304" pitchFamily="18" charset="0"/>
              </a:rPr>
            </a:br>
            <a:endParaRPr lang="en-US" sz="3600" dirty="0">
              <a:latin typeface="Times New Roman" pitchFamily="18" charset="0"/>
              <a:cs typeface="Times New Roman" pitchFamily="18" charset="0"/>
            </a:endParaRPr>
          </a:p>
        </p:txBody>
      </p:sp>
      <p:sp>
        <p:nvSpPr>
          <p:cNvPr id="4" name="Rectangle 3"/>
          <p:cNvSpPr/>
          <p:nvPr/>
        </p:nvSpPr>
        <p:spPr>
          <a:xfrm>
            <a:off x="304800" y="3145506"/>
            <a:ext cx="8610600" cy="1578894"/>
          </a:xfrm>
          <a:prstGeom prst="rect">
            <a:avLst/>
          </a:prstGeom>
        </p:spPr>
        <p:txBody>
          <a:bodyPr wrap="square">
            <a:spAutoFit/>
          </a:bodyPr>
          <a:lstStyle/>
          <a:p>
            <a:pPr algn="just">
              <a:lnSpc>
                <a:spcPct val="115000"/>
              </a:lnSpc>
              <a:spcBef>
                <a:spcPts val="600"/>
              </a:spcBef>
              <a:spcAft>
                <a:spcPts val="1000"/>
              </a:spcAft>
            </a:pP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smtClean="0">
                <a:latin typeface="Times New Roman" panose="02020603050405020304" pitchFamily="18" charset="0"/>
                <a:ea typeface="Arial" panose="020B0604020202020204" pitchFamily="34" charset="0"/>
                <a:cs typeface="Times New Roman" panose="02020603050405020304" pitchFamily="18" charset="0"/>
              </a:rPr>
              <a:t>Hội</a:t>
            </a:r>
            <a:r>
              <a:rPr lang="en-US" sz="2800" dirty="0" smtClean="0">
                <a:latin typeface="Times New Roman" panose="02020603050405020304" pitchFamily="18" charset="0"/>
                <a:ea typeface="Arial" panose="020B0604020202020204" pitchFamily="34" charset="0"/>
                <a:cs typeface="Times New Roman" panose="02020603050405020304" pitchFamily="18" charset="0"/>
              </a:rPr>
              <a:t> </a:t>
            </a:r>
            <a:r>
              <a:rPr lang="en-US" sz="2800" dirty="0" err="1" smtClean="0">
                <a:latin typeface="Times New Roman" panose="02020603050405020304" pitchFamily="18" charset="0"/>
                <a:ea typeface="Arial" panose="020B0604020202020204" pitchFamily="34" charset="0"/>
                <a:cs typeface="Times New Roman" panose="02020603050405020304" pitchFamily="18" charset="0"/>
              </a:rPr>
              <a:t>họa</a:t>
            </a:r>
            <a:r>
              <a:rPr lang="en-US" sz="2800" dirty="0" smtClean="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dk1"/>
                </a:solidFill>
                <a:latin typeface="Times New Roman" panose="02020603050405020304" pitchFamily="18" charset="0"/>
                <a:cs typeface="Times New Roman" panose="02020603050405020304" pitchFamily="18" charset="0"/>
              </a:rPr>
              <a:t>phong</a:t>
            </a:r>
            <a:r>
              <a:rPr lang="en-US" sz="2800" dirty="0">
                <a:solidFill>
                  <a:schemeClr val="dk1"/>
                </a:solidFill>
                <a:latin typeface="Times New Roman" panose="02020603050405020304" pitchFamily="18" charset="0"/>
                <a:cs typeface="Times New Roman" panose="02020603050405020304" pitchFamily="18" charset="0"/>
              </a:rPr>
              <a:t> </a:t>
            </a:r>
            <a:r>
              <a:rPr lang="en-US" sz="2800" dirty="0" err="1" smtClean="0">
                <a:solidFill>
                  <a:schemeClr val="dk1"/>
                </a:solidFill>
                <a:latin typeface="Times New Roman" panose="02020603050405020304" pitchFamily="18" charset="0"/>
                <a:cs typeface="Times New Roman" panose="02020603050405020304" pitchFamily="18" charset="0"/>
              </a:rPr>
              <a:t>phú</a:t>
            </a:r>
            <a:r>
              <a:rPr lang="en-US" sz="2800" dirty="0" smtClean="0">
                <a:solidFill>
                  <a:schemeClr val="dk1"/>
                </a:solidFill>
                <a:latin typeface="Times New Roman" panose="02020603050405020304" pitchFamily="18" charset="0"/>
                <a:cs typeface="Times New Roman" panose="02020603050405020304" pitchFamily="18" charset="0"/>
              </a:rPr>
              <a:t> </a:t>
            </a:r>
            <a:r>
              <a:rPr lang="en-US" sz="2800" dirty="0" err="1">
                <a:solidFill>
                  <a:schemeClr val="dk1"/>
                </a:solidFill>
                <a:latin typeface="Times New Roman" panose="02020603050405020304" pitchFamily="18" charset="0"/>
                <a:cs typeface="Times New Roman" panose="02020603050405020304" pitchFamily="18" charset="0"/>
              </a:rPr>
              <a:t>về</a:t>
            </a:r>
            <a:r>
              <a:rPr lang="en-US" sz="2800" dirty="0">
                <a:solidFill>
                  <a:schemeClr val="dk1"/>
                </a:solidFill>
                <a:latin typeface="Times New Roman" panose="02020603050405020304" pitchFamily="18" charset="0"/>
                <a:cs typeface="Times New Roman" panose="02020603050405020304" pitchFamily="18" charset="0"/>
              </a:rPr>
              <a:t> </a:t>
            </a:r>
            <a:r>
              <a:rPr lang="en-US" sz="2800" dirty="0" err="1">
                <a:solidFill>
                  <a:schemeClr val="dk1"/>
                </a:solidFill>
                <a:latin typeface="Times New Roman" panose="02020603050405020304" pitchFamily="18" charset="0"/>
                <a:cs typeface="Times New Roman" panose="02020603050405020304" pitchFamily="18" charset="0"/>
              </a:rPr>
              <a:t>chất</a:t>
            </a:r>
            <a:r>
              <a:rPr lang="en-US" sz="2800" dirty="0">
                <a:solidFill>
                  <a:schemeClr val="dk1"/>
                </a:solidFill>
                <a:latin typeface="Times New Roman" panose="02020603050405020304" pitchFamily="18" charset="0"/>
                <a:cs typeface="Times New Roman" panose="02020603050405020304" pitchFamily="18" charset="0"/>
              </a:rPr>
              <a:t> </a:t>
            </a:r>
            <a:r>
              <a:rPr lang="en-US" sz="2800" dirty="0" err="1">
                <a:solidFill>
                  <a:schemeClr val="dk1"/>
                </a:solidFill>
                <a:latin typeface="Times New Roman" panose="02020603050405020304" pitchFamily="18" charset="0"/>
                <a:cs typeface="Times New Roman" panose="02020603050405020304" pitchFamily="18" charset="0"/>
              </a:rPr>
              <a:t>liệu</a:t>
            </a:r>
            <a:r>
              <a:rPr lang="en-US" sz="2800" dirty="0">
                <a:solidFill>
                  <a:schemeClr val="dk1"/>
                </a:solidFill>
                <a:latin typeface="Times New Roman" panose="02020603050405020304" pitchFamily="18" charset="0"/>
                <a:cs typeface="Times New Roman" panose="02020603050405020304" pitchFamily="18" charset="0"/>
              </a:rPr>
              <a:t>: </a:t>
            </a:r>
            <a:r>
              <a:rPr lang="en-US" sz="2800" dirty="0" err="1">
                <a:solidFill>
                  <a:schemeClr val="dk1"/>
                </a:solidFill>
                <a:latin typeface="Times New Roman" panose="02020603050405020304" pitchFamily="18" charset="0"/>
                <a:cs typeface="Times New Roman" panose="02020603050405020304" pitchFamily="18" charset="0"/>
              </a:rPr>
              <a:t>bích</a:t>
            </a:r>
            <a:r>
              <a:rPr lang="en-US" sz="2800" dirty="0">
                <a:solidFill>
                  <a:schemeClr val="dk1"/>
                </a:solidFill>
                <a:latin typeface="Times New Roman" panose="02020603050405020304" pitchFamily="18" charset="0"/>
                <a:cs typeface="Times New Roman" panose="02020603050405020304" pitchFamily="18" charset="0"/>
              </a:rPr>
              <a:t> </a:t>
            </a:r>
            <a:r>
              <a:rPr lang="en-US" sz="2800" dirty="0" err="1">
                <a:solidFill>
                  <a:schemeClr val="dk1"/>
                </a:solidFill>
                <a:latin typeface="Times New Roman" panose="02020603050405020304" pitchFamily="18" charset="0"/>
                <a:cs typeface="Times New Roman" panose="02020603050405020304" pitchFamily="18" charset="0"/>
              </a:rPr>
              <a:t>hoạ</a:t>
            </a:r>
            <a:r>
              <a:rPr lang="en-US" sz="2800" dirty="0">
                <a:solidFill>
                  <a:schemeClr val="dk1"/>
                </a:solidFill>
                <a:latin typeface="Times New Roman" panose="02020603050405020304" pitchFamily="18" charset="0"/>
                <a:cs typeface="Times New Roman" panose="02020603050405020304" pitchFamily="18" charset="0"/>
              </a:rPr>
              <a:t> (</a:t>
            </a:r>
            <a:r>
              <a:rPr lang="en-US" sz="2800" dirty="0" err="1">
                <a:solidFill>
                  <a:schemeClr val="dk1"/>
                </a:solidFill>
                <a:latin typeface="Times New Roman" panose="02020603050405020304" pitchFamily="18" charset="0"/>
                <a:cs typeface="Times New Roman" panose="02020603050405020304" pitchFamily="18" charset="0"/>
              </a:rPr>
              <a:t>vẽ</a:t>
            </a:r>
            <a:r>
              <a:rPr lang="en-US" sz="2800" dirty="0">
                <a:solidFill>
                  <a:schemeClr val="dk1"/>
                </a:solidFill>
                <a:latin typeface="Times New Roman" panose="02020603050405020304" pitchFamily="18" charset="0"/>
                <a:cs typeface="Times New Roman" panose="02020603050405020304" pitchFamily="18" charset="0"/>
              </a:rPr>
              <a:t> </a:t>
            </a:r>
            <a:r>
              <a:rPr lang="en-US" sz="2800" dirty="0" err="1">
                <a:solidFill>
                  <a:schemeClr val="dk1"/>
                </a:solidFill>
                <a:latin typeface="Times New Roman" panose="02020603050405020304" pitchFamily="18" charset="0"/>
                <a:cs typeface="Times New Roman" panose="02020603050405020304" pitchFamily="18" charset="0"/>
              </a:rPr>
              <a:t>trên</a:t>
            </a:r>
            <a:r>
              <a:rPr lang="en-US" sz="2800" dirty="0">
                <a:solidFill>
                  <a:schemeClr val="dk1"/>
                </a:solidFill>
                <a:latin typeface="Times New Roman" panose="02020603050405020304" pitchFamily="18" charset="0"/>
                <a:cs typeface="Times New Roman" panose="02020603050405020304" pitchFamily="18" charset="0"/>
              </a:rPr>
              <a:t> </a:t>
            </a:r>
            <a:r>
              <a:rPr lang="en-US" sz="2800" dirty="0" err="1">
                <a:solidFill>
                  <a:schemeClr val="dk1"/>
                </a:solidFill>
                <a:latin typeface="Times New Roman" panose="02020603050405020304" pitchFamily="18" charset="0"/>
                <a:cs typeface="Times New Roman" panose="02020603050405020304" pitchFamily="18" charset="0"/>
              </a:rPr>
              <a:t>tường</a:t>
            </a:r>
            <a:r>
              <a:rPr lang="en-US" sz="2800" dirty="0">
                <a:solidFill>
                  <a:schemeClr val="dk1"/>
                </a:solidFill>
                <a:latin typeface="Times New Roman" panose="02020603050405020304" pitchFamily="18" charset="0"/>
                <a:cs typeface="Times New Roman" panose="02020603050405020304" pitchFamily="18" charset="0"/>
              </a:rPr>
              <a:t>); </a:t>
            </a:r>
            <a:r>
              <a:rPr lang="en-US" sz="2800" dirty="0" err="1">
                <a:solidFill>
                  <a:schemeClr val="dk1"/>
                </a:solidFill>
                <a:latin typeface="Times New Roman" panose="02020603050405020304" pitchFamily="18" charset="0"/>
                <a:cs typeface="Times New Roman" panose="02020603050405020304" pitchFamily="18" charset="0"/>
              </a:rPr>
              <a:t>bạch</a:t>
            </a:r>
            <a:r>
              <a:rPr lang="en-US" sz="2800" dirty="0">
                <a:solidFill>
                  <a:schemeClr val="dk1"/>
                </a:solidFill>
                <a:latin typeface="Times New Roman" panose="02020603050405020304" pitchFamily="18" charset="0"/>
                <a:cs typeface="Times New Roman" panose="02020603050405020304" pitchFamily="18" charset="0"/>
              </a:rPr>
              <a:t> </a:t>
            </a:r>
            <a:r>
              <a:rPr lang="en-US" sz="2800" dirty="0" err="1">
                <a:solidFill>
                  <a:schemeClr val="dk1"/>
                </a:solidFill>
                <a:latin typeface="Times New Roman" panose="02020603050405020304" pitchFamily="18" charset="0"/>
                <a:cs typeface="Times New Roman" panose="02020603050405020304" pitchFamily="18" charset="0"/>
              </a:rPr>
              <a:t>hoạ</a:t>
            </a:r>
            <a:r>
              <a:rPr lang="en-US" sz="2800" dirty="0">
                <a:solidFill>
                  <a:schemeClr val="dk1"/>
                </a:solidFill>
                <a:latin typeface="Times New Roman" panose="02020603050405020304" pitchFamily="18" charset="0"/>
                <a:cs typeface="Times New Roman" panose="02020603050405020304" pitchFamily="18" charset="0"/>
              </a:rPr>
              <a:t> (</a:t>
            </a:r>
            <a:r>
              <a:rPr lang="en-US" sz="2800" dirty="0" err="1">
                <a:solidFill>
                  <a:schemeClr val="dk1"/>
                </a:solidFill>
                <a:latin typeface="Times New Roman" panose="02020603050405020304" pitchFamily="18" charset="0"/>
                <a:cs typeface="Times New Roman" panose="02020603050405020304" pitchFamily="18" charset="0"/>
              </a:rPr>
              <a:t>vẽ</a:t>
            </a:r>
            <a:r>
              <a:rPr lang="en-US" sz="2800" dirty="0">
                <a:solidFill>
                  <a:schemeClr val="dk1"/>
                </a:solidFill>
                <a:latin typeface="Times New Roman" panose="02020603050405020304" pitchFamily="18" charset="0"/>
                <a:cs typeface="Times New Roman" panose="02020603050405020304" pitchFamily="18" charset="0"/>
              </a:rPr>
              <a:t> </a:t>
            </a:r>
            <a:r>
              <a:rPr lang="en-US" sz="2800" dirty="0" err="1">
                <a:solidFill>
                  <a:schemeClr val="dk1"/>
                </a:solidFill>
                <a:latin typeface="Times New Roman" panose="02020603050405020304" pitchFamily="18" charset="0"/>
                <a:cs typeface="Times New Roman" panose="02020603050405020304" pitchFamily="18" charset="0"/>
              </a:rPr>
              <a:t>trên</a:t>
            </a:r>
            <a:r>
              <a:rPr lang="en-US" sz="2800" dirty="0">
                <a:solidFill>
                  <a:schemeClr val="dk1"/>
                </a:solidFill>
                <a:latin typeface="Times New Roman" panose="02020603050405020304" pitchFamily="18" charset="0"/>
                <a:cs typeface="Times New Roman" panose="02020603050405020304" pitchFamily="18" charset="0"/>
              </a:rPr>
              <a:t> </a:t>
            </a:r>
            <a:r>
              <a:rPr lang="en-US" sz="2800" dirty="0" err="1">
                <a:solidFill>
                  <a:schemeClr val="dk1"/>
                </a:solidFill>
                <a:latin typeface="Times New Roman" panose="02020603050405020304" pitchFamily="18" charset="0"/>
                <a:cs typeface="Times New Roman" panose="02020603050405020304" pitchFamily="18" charset="0"/>
              </a:rPr>
              <a:t>lụa</a:t>
            </a:r>
            <a:r>
              <a:rPr lang="en-US" sz="2800" dirty="0">
                <a:solidFill>
                  <a:schemeClr val="dk1"/>
                </a:solidFill>
                <a:latin typeface="Times New Roman" panose="02020603050405020304" pitchFamily="18" charset="0"/>
                <a:cs typeface="Times New Roman" panose="02020603050405020304" pitchFamily="18" charset="0"/>
              </a:rPr>
              <a:t>); </a:t>
            </a:r>
            <a:r>
              <a:rPr lang="en-US" sz="2800" dirty="0" err="1">
                <a:solidFill>
                  <a:schemeClr val="dk1"/>
                </a:solidFill>
                <a:latin typeface="Times New Roman" panose="02020603050405020304" pitchFamily="18" charset="0"/>
                <a:cs typeface="Times New Roman" panose="02020603050405020304" pitchFamily="18" charset="0"/>
              </a:rPr>
              <a:t>bản</a:t>
            </a:r>
            <a:r>
              <a:rPr lang="en-US" sz="2800" dirty="0">
                <a:solidFill>
                  <a:schemeClr val="dk1"/>
                </a:solidFill>
                <a:latin typeface="Times New Roman" panose="02020603050405020304" pitchFamily="18" charset="0"/>
                <a:cs typeface="Times New Roman" panose="02020603050405020304" pitchFamily="18" charset="0"/>
              </a:rPr>
              <a:t> </a:t>
            </a:r>
            <a:r>
              <a:rPr lang="en-US" sz="2800" dirty="0" err="1">
                <a:solidFill>
                  <a:schemeClr val="dk1"/>
                </a:solidFill>
                <a:latin typeface="Times New Roman" panose="02020603050405020304" pitchFamily="18" charset="0"/>
                <a:cs typeface="Times New Roman" panose="02020603050405020304" pitchFamily="18" charset="0"/>
              </a:rPr>
              <a:t>hoạ</a:t>
            </a:r>
            <a:r>
              <a:rPr lang="en-US" sz="2800" dirty="0">
                <a:solidFill>
                  <a:schemeClr val="dk1"/>
                </a:solidFill>
                <a:latin typeface="Times New Roman" panose="02020603050405020304" pitchFamily="18" charset="0"/>
                <a:cs typeface="Times New Roman" panose="02020603050405020304" pitchFamily="18" charset="0"/>
              </a:rPr>
              <a:t> (</a:t>
            </a:r>
            <a:r>
              <a:rPr lang="en-US" sz="2800" dirty="0" err="1">
                <a:solidFill>
                  <a:schemeClr val="dk1"/>
                </a:solidFill>
                <a:latin typeface="Times New Roman" panose="02020603050405020304" pitchFamily="18" charset="0"/>
                <a:cs typeface="Times New Roman" panose="02020603050405020304" pitchFamily="18" charset="0"/>
              </a:rPr>
              <a:t>vẽ</a:t>
            </a:r>
            <a:r>
              <a:rPr lang="en-US" sz="2800" dirty="0">
                <a:solidFill>
                  <a:schemeClr val="dk1"/>
                </a:solidFill>
                <a:latin typeface="Times New Roman" panose="02020603050405020304" pitchFamily="18" charset="0"/>
                <a:cs typeface="Times New Roman" panose="02020603050405020304" pitchFamily="18" charset="0"/>
              </a:rPr>
              <a:t> </a:t>
            </a:r>
            <a:r>
              <a:rPr lang="en-US" sz="2800" dirty="0" err="1">
                <a:solidFill>
                  <a:schemeClr val="dk1"/>
                </a:solidFill>
                <a:latin typeface="Times New Roman" panose="02020603050405020304" pitchFamily="18" charset="0"/>
                <a:cs typeface="Times New Roman" panose="02020603050405020304" pitchFamily="18" charset="0"/>
              </a:rPr>
              <a:t>trên</a:t>
            </a:r>
            <a:r>
              <a:rPr lang="en-US" sz="2800" dirty="0">
                <a:solidFill>
                  <a:schemeClr val="dk1"/>
                </a:solidFill>
                <a:latin typeface="Times New Roman" panose="02020603050405020304" pitchFamily="18" charset="0"/>
                <a:cs typeface="Times New Roman" panose="02020603050405020304" pitchFamily="18" charset="0"/>
              </a:rPr>
              <a:t> </a:t>
            </a:r>
            <a:r>
              <a:rPr lang="en-US" sz="2800" dirty="0" err="1">
                <a:solidFill>
                  <a:schemeClr val="dk1"/>
                </a:solidFill>
                <a:latin typeface="Times New Roman" panose="02020603050405020304" pitchFamily="18" charset="0"/>
                <a:cs typeface="Times New Roman" panose="02020603050405020304" pitchFamily="18" charset="0"/>
              </a:rPr>
              <a:t>giấy</a:t>
            </a:r>
            <a:r>
              <a:rPr lang="en-US" sz="2800" dirty="0">
                <a:solidFill>
                  <a:schemeClr val="dk1"/>
                </a:solidFill>
                <a:latin typeface="Times New Roman" panose="02020603050405020304" pitchFamily="18" charset="0"/>
                <a:cs typeface="Times New Roman" panose="02020603050405020304" pitchFamily="18" charset="0"/>
              </a:rPr>
              <a:t>),... </a:t>
            </a:r>
            <a:r>
              <a:rPr lang="en-US" sz="2800" dirty="0" err="1">
                <a:solidFill>
                  <a:schemeClr val="dk1"/>
                </a:solidFill>
                <a:latin typeface="Times New Roman" panose="02020603050405020304" pitchFamily="18" charset="0"/>
                <a:cs typeface="Times New Roman" panose="02020603050405020304" pitchFamily="18" charset="0"/>
              </a:rPr>
              <a:t>trong</a:t>
            </a:r>
            <a:r>
              <a:rPr lang="en-US" sz="2800" dirty="0">
                <a:solidFill>
                  <a:schemeClr val="dk1"/>
                </a:solidFill>
                <a:latin typeface="Times New Roman" panose="02020603050405020304" pitchFamily="18" charset="0"/>
                <a:cs typeface="Times New Roman" panose="02020603050405020304" pitchFamily="18" charset="0"/>
              </a:rPr>
              <a:t> </a:t>
            </a:r>
            <a:r>
              <a:rPr lang="en-US" sz="2800" dirty="0" err="1">
                <a:solidFill>
                  <a:schemeClr val="dk1"/>
                </a:solidFill>
                <a:latin typeface="Times New Roman" panose="02020603050405020304" pitchFamily="18" charset="0"/>
                <a:cs typeface="Times New Roman" panose="02020603050405020304" pitchFamily="18" charset="0"/>
              </a:rPr>
              <a:t>đó</a:t>
            </a:r>
            <a:r>
              <a:rPr lang="en-US" sz="2800" dirty="0">
                <a:solidFill>
                  <a:schemeClr val="dk1"/>
                </a:solidFill>
                <a:latin typeface="Times New Roman" panose="02020603050405020304" pitchFamily="18" charset="0"/>
                <a:cs typeface="Times New Roman" panose="02020603050405020304" pitchFamily="18" charset="0"/>
              </a:rPr>
              <a:t> </a:t>
            </a:r>
            <a:r>
              <a:rPr lang="en-US" sz="2800" dirty="0" err="1">
                <a:solidFill>
                  <a:schemeClr val="dk1"/>
                </a:solidFill>
                <a:latin typeface="Times New Roman" panose="02020603050405020304" pitchFamily="18" charset="0"/>
                <a:cs typeface="Times New Roman" panose="02020603050405020304" pitchFamily="18" charset="0"/>
              </a:rPr>
              <a:t>nổi</a:t>
            </a:r>
            <a:r>
              <a:rPr lang="en-US" sz="2800" dirty="0">
                <a:solidFill>
                  <a:schemeClr val="dk1"/>
                </a:solidFill>
                <a:latin typeface="Times New Roman" panose="02020603050405020304" pitchFamily="18" charset="0"/>
                <a:cs typeface="Times New Roman" panose="02020603050405020304" pitchFamily="18" charset="0"/>
              </a:rPr>
              <a:t> </a:t>
            </a:r>
            <a:r>
              <a:rPr lang="en-US" sz="2800" dirty="0" err="1">
                <a:solidFill>
                  <a:schemeClr val="dk1"/>
                </a:solidFill>
                <a:latin typeface="Times New Roman" panose="02020603050405020304" pitchFamily="18" charset="0"/>
                <a:cs typeface="Times New Roman" panose="02020603050405020304" pitchFamily="18" charset="0"/>
              </a:rPr>
              <a:t>tiếng</a:t>
            </a:r>
            <a:r>
              <a:rPr lang="en-US" sz="2800" dirty="0">
                <a:solidFill>
                  <a:schemeClr val="dk1"/>
                </a:solidFill>
                <a:latin typeface="Times New Roman" panose="02020603050405020304" pitchFamily="18" charset="0"/>
                <a:cs typeface="Times New Roman" panose="02020603050405020304" pitchFamily="18" charset="0"/>
              </a:rPr>
              <a:t> </a:t>
            </a:r>
            <a:r>
              <a:rPr lang="en-US" sz="2800" dirty="0" err="1">
                <a:solidFill>
                  <a:schemeClr val="dk1"/>
                </a:solidFill>
                <a:latin typeface="Times New Roman" panose="02020603050405020304" pitchFamily="18" charset="0"/>
                <a:cs typeface="Times New Roman" panose="02020603050405020304" pitchFamily="18" charset="0"/>
              </a:rPr>
              <a:t>nhất</a:t>
            </a:r>
            <a:r>
              <a:rPr lang="en-US" sz="2800" dirty="0">
                <a:solidFill>
                  <a:schemeClr val="dk1"/>
                </a:solidFill>
                <a:latin typeface="Times New Roman" panose="02020603050405020304" pitchFamily="18" charset="0"/>
                <a:cs typeface="Times New Roman" panose="02020603050405020304" pitchFamily="18" charset="0"/>
              </a:rPr>
              <a:t> </a:t>
            </a:r>
            <a:r>
              <a:rPr lang="en-US" sz="2800" dirty="0" err="1">
                <a:solidFill>
                  <a:schemeClr val="dk1"/>
                </a:solidFill>
                <a:latin typeface="Times New Roman" panose="02020603050405020304" pitchFamily="18" charset="0"/>
                <a:cs typeface="Times New Roman" panose="02020603050405020304" pitchFamily="18" charset="0"/>
              </a:rPr>
              <a:t>là</a:t>
            </a:r>
            <a:r>
              <a:rPr lang="en-US" sz="2800" dirty="0">
                <a:solidFill>
                  <a:schemeClr val="dk1"/>
                </a:solidFill>
                <a:latin typeface="Times New Roman" panose="02020603050405020304" pitchFamily="18" charset="0"/>
                <a:cs typeface="Times New Roman" panose="02020603050405020304" pitchFamily="18" charset="0"/>
              </a:rPr>
              <a:t> </a:t>
            </a:r>
            <a:r>
              <a:rPr lang="en-US" sz="2800" dirty="0" err="1">
                <a:solidFill>
                  <a:schemeClr val="dk1"/>
                </a:solidFill>
                <a:latin typeface="Times New Roman" panose="02020603050405020304" pitchFamily="18" charset="0"/>
                <a:cs typeface="Times New Roman" panose="02020603050405020304" pitchFamily="18" charset="0"/>
              </a:rPr>
              <a:t>tranh</a:t>
            </a:r>
            <a:r>
              <a:rPr lang="en-US" sz="2800" dirty="0">
                <a:solidFill>
                  <a:schemeClr val="dk1"/>
                </a:solidFill>
                <a:latin typeface="Times New Roman" panose="02020603050405020304" pitchFamily="18" charset="0"/>
                <a:cs typeface="Times New Roman" panose="02020603050405020304" pitchFamily="18" charset="0"/>
              </a:rPr>
              <a:t> </a:t>
            </a:r>
            <a:r>
              <a:rPr lang="en-US" sz="2800" dirty="0" err="1">
                <a:solidFill>
                  <a:schemeClr val="dk1"/>
                </a:solidFill>
                <a:latin typeface="Times New Roman" panose="02020603050405020304" pitchFamily="18" charset="0"/>
                <a:cs typeface="Times New Roman" panose="02020603050405020304" pitchFamily="18" charset="0"/>
              </a:rPr>
              <a:t>vẽ</a:t>
            </a:r>
            <a:r>
              <a:rPr lang="en-US" sz="2800" dirty="0">
                <a:solidFill>
                  <a:schemeClr val="dk1"/>
                </a:solidFill>
                <a:latin typeface="Times New Roman" panose="02020603050405020304" pitchFamily="18" charset="0"/>
                <a:cs typeface="Times New Roman" panose="02020603050405020304" pitchFamily="18" charset="0"/>
              </a:rPr>
              <a:t> </a:t>
            </a:r>
            <a:r>
              <a:rPr lang="en-US" sz="2800" dirty="0" err="1">
                <a:solidFill>
                  <a:schemeClr val="dk1"/>
                </a:solidFill>
                <a:latin typeface="Times New Roman" panose="02020603050405020304" pitchFamily="18" charset="0"/>
                <a:cs typeface="Times New Roman" panose="02020603050405020304" pitchFamily="18" charset="0"/>
              </a:rPr>
              <a:t>bằng</a:t>
            </a:r>
            <a:r>
              <a:rPr lang="en-US" sz="2800" dirty="0">
                <a:solidFill>
                  <a:schemeClr val="dk1"/>
                </a:solidFill>
                <a:latin typeface="Times New Roman" panose="02020603050405020304" pitchFamily="18" charset="0"/>
                <a:cs typeface="Times New Roman" panose="02020603050405020304" pitchFamily="18" charset="0"/>
              </a:rPr>
              <a:t> </a:t>
            </a:r>
            <a:r>
              <a:rPr lang="en-US" sz="2800" dirty="0" err="1">
                <a:solidFill>
                  <a:schemeClr val="dk1"/>
                </a:solidFill>
                <a:latin typeface="Times New Roman" panose="02020603050405020304" pitchFamily="18" charset="0"/>
                <a:cs typeface="Times New Roman" panose="02020603050405020304" pitchFamily="18" charset="0"/>
              </a:rPr>
              <a:t>mực</a:t>
            </a:r>
            <a:r>
              <a:rPr lang="en-US" sz="2800" dirty="0">
                <a:solidFill>
                  <a:schemeClr val="dk1"/>
                </a:solidFill>
                <a:latin typeface="Times New Roman" panose="02020603050405020304" pitchFamily="18" charset="0"/>
                <a:cs typeface="Times New Roman" panose="02020603050405020304" pitchFamily="18" charset="0"/>
              </a:rPr>
              <a:t> </a:t>
            </a:r>
            <a:r>
              <a:rPr lang="en-US" sz="2800" dirty="0" err="1">
                <a:solidFill>
                  <a:schemeClr val="dk1"/>
                </a:solidFill>
                <a:latin typeface="Times New Roman" panose="02020603050405020304" pitchFamily="18" charset="0"/>
                <a:cs typeface="Times New Roman" panose="02020603050405020304" pitchFamily="18" charset="0"/>
              </a:rPr>
              <a:t>tàu</a:t>
            </a:r>
            <a:r>
              <a:rPr lang="en-US" sz="2800" dirty="0">
                <a:solidFill>
                  <a:schemeClr val="dk1"/>
                </a:solidFill>
                <a:latin typeface="Times New Roman" panose="02020603050405020304" pitchFamily="18" charset="0"/>
                <a:cs typeface="Times New Roman" panose="02020603050405020304" pitchFamily="18" charset="0"/>
              </a:rPr>
              <a:t>;</a:t>
            </a:r>
            <a:r>
              <a:rPr lang="en-US" sz="2800" dirty="0" smtClean="0">
                <a:latin typeface="Times New Roman" panose="02020603050405020304" pitchFamily="18" charset="0"/>
                <a:ea typeface="Arial" panose="020B0604020202020204" pitchFamily="34" charset="0"/>
                <a:cs typeface="Times New Roman" panose="02020603050405020304" pitchFamily="18" charset="0"/>
              </a:rPr>
              <a:t>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304800" y="2133600"/>
            <a:ext cx="8610600" cy="1083374"/>
          </a:xfrm>
          <a:prstGeom prst="rect">
            <a:avLst/>
          </a:prstGeom>
        </p:spPr>
        <p:txBody>
          <a:bodyPr wrap="square">
            <a:spAutoFit/>
          </a:bodyPr>
          <a:lstStyle/>
          <a:p>
            <a:pPr algn="just">
              <a:lnSpc>
                <a:spcPct val="115000"/>
              </a:lnSpc>
              <a:spcBef>
                <a:spcPts val="600"/>
              </a:spcBef>
              <a:spcAft>
                <a:spcPts val="1000"/>
              </a:spcAft>
            </a:pP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smtClean="0">
                <a:latin typeface="Times New Roman" panose="02020603050405020304" pitchFamily="18" charset="0"/>
                <a:ea typeface="Arial" panose="020B0604020202020204" pitchFamily="34" charset="0"/>
                <a:cs typeface="Times New Roman" panose="02020603050405020304" pitchFamily="18" charset="0"/>
              </a:rPr>
              <a:t>Điêu</a:t>
            </a:r>
            <a:r>
              <a:rPr lang="en-US" sz="2800" dirty="0" smtClean="0">
                <a:latin typeface="Times New Roman" panose="02020603050405020304" pitchFamily="18" charset="0"/>
                <a:ea typeface="Arial" panose="020B0604020202020204" pitchFamily="34" charset="0"/>
                <a:cs typeface="Times New Roman" panose="02020603050405020304" pitchFamily="18" charset="0"/>
              </a:rPr>
              <a:t> </a:t>
            </a:r>
            <a:r>
              <a:rPr lang="en-US" sz="2800" dirty="0" err="1" smtClean="0">
                <a:latin typeface="Times New Roman" panose="02020603050405020304" pitchFamily="18" charset="0"/>
                <a:ea typeface="Arial" panose="020B0604020202020204" pitchFamily="34" charset="0"/>
                <a:cs typeface="Times New Roman" panose="02020603050405020304" pitchFamily="18" charset="0"/>
              </a:rPr>
              <a:t>khắc</a:t>
            </a:r>
            <a:r>
              <a:rPr lang="en-US" sz="2800" dirty="0" smtClean="0">
                <a:latin typeface="Times New Roman" panose="02020603050405020304" pitchFamily="18" charset="0"/>
                <a:ea typeface="Arial" panose="020B0604020202020204" pitchFamily="34"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phong phú về đề tài và chất liệu (thạch điêu, mộc </a:t>
            </a:r>
            <a:r>
              <a:rPr lang="vi-VN" sz="2800" dirty="0" smtClean="0">
                <a:latin typeface="Times New Roman" panose="02020603050405020304" pitchFamily="18" charset="0"/>
                <a:cs typeface="Times New Roman" panose="02020603050405020304" pitchFamily="18" charset="0"/>
              </a:rPr>
              <a:t>đi</a:t>
            </a:r>
            <a:r>
              <a:rPr lang="en-US" sz="2800" dirty="0">
                <a:latin typeface="Times New Roman" panose="02020603050405020304" pitchFamily="18" charset="0"/>
                <a:cs typeface="Times New Roman" panose="02020603050405020304" pitchFamily="18" charset="0"/>
              </a:rPr>
              <a:t>ê</a:t>
            </a:r>
            <a:r>
              <a:rPr lang="vi-VN" sz="2800" dirty="0" smtClean="0">
                <a:latin typeface="Times New Roman" panose="02020603050405020304" pitchFamily="18" charset="0"/>
                <a:cs typeface="Times New Roman" panose="02020603050405020304" pitchFamily="18" charset="0"/>
              </a:rPr>
              <a:t>u</a:t>
            </a:r>
            <a:r>
              <a:rPr lang="vi-VN" sz="2800" dirty="0">
                <a:latin typeface="Times New Roman" panose="02020603050405020304" pitchFamily="18" charset="0"/>
                <a:cs typeface="Times New Roman" panose="02020603050405020304" pitchFamily="18" charset="0"/>
              </a:rPr>
              <a:t>) tiêu biểu là tượng Phật trên núi Lạc Sơn,…</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8248760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nip Diagonal Corner Rectangle 1">
            <a:extLst>
              <a:ext uri="{FF2B5EF4-FFF2-40B4-BE49-F238E27FC236}">
                <a16:creationId xmlns:a16="http://schemas.microsoft.com/office/drawing/2014/main" id="{98A63DF9-7048-4D6B-BE86-33DB79ECC689}"/>
              </a:ext>
            </a:extLst>
          </p:cNvPr>
          <p:cNvSpPr/>
          <p:nvPr/>
        </p:nvSpPr>
        <p:spPr>
          <a:xfrm>
            <a:off x="457200" y="762000"/>
            <a:ext cx="8305800" cy="3429000"/>
          </a:xfrm>
          <a:prstGeom prst="snip2Diag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just" eaLnBrk="0" fontAlgn="base" hangingPunct="0">
              <a:spcBef>
                <a:spcPct val="0"/>
              </a:spcBef>
              <a:spcAft>
                <a:spcPct val="0"/>
              </a:spcAft>
            </a:pPr>
            <a:r>
              <a:rPr lang="en-US" sz="2800" b="1" dirty="0" err="1">
                <a:solidFill>
                  <a:schemeClr val="tx1"/>
                </a:solidFill>
                <a:latin typeface="Times New Roman" panose="02020603050405020304" pitchFamily="18" charset="0"/>
                <a:cs typeface="Times New Roman" panose="02020603050405020304" pitchFamily="18" charset="0"/>
              </a:rPr>
              <a:t>Câu</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số</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smtClean="0">
                <a:solidFill>
                  <a:schemeClr val="tx1"/>
                </a:solidFill>
                <a:latin typeface="Times New Roman" panose="02020603050405020304" pitchFamily="18" charset="0"/>
                <a:cs typeface="Times New Roman" panose="02020603050405020304" pitchFamily="18" charset="0"/>
              </a:rPr>
              <a:t>1: </a:t>
            </a:r>
            <a:r>
              <a:rPr lang="en-US" altLang="en-US" sz="2800" dirty="0">
                <a:solidFill>
                  <a:srgbClr val="000000"/>
                </a:solidFill>
                <a:latin typeface="Times New Roman" panose="02020603050405020304" pitchFamily="18" charset="0"/>
                <a:cs typeface="Times New Roman" panose="02020603050405020304" pitchFamily="18" charset="0"/>
              </a:rPr>
              <a:t>Ở </a:t>
            </a:r>
            <a:r>
              <a:rPr lang="en-US" altLang="en-US" sz="2800" dirty="0" err="1">
                <a:solidFill>
                  <a:srgbClr val="000000"/>
                </a:solidFill>
                <a:latin typeface="Times New Roman" panose="02020603050405020304" pitchFamily="18" charset="0"/>
                <a:cs typeface="Times New Roman" panose="02020603050405020304" pitchFamily="18" charset="0"/>
              </a:rPr>
              <a:t>Trung</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Quốc</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thời</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phong</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kiến</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loại</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hình</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kiến</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trúc</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cung</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điện</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phát</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triển</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đạt</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được</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nhiều</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thành</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tựu</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tiêu</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biểu</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là</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công</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trình</a:t>
            </a:r>
            <a:endParaRPr lang="en-US" altLang="en-US" sz="2800" dirty="0">
              <a:solidFill>
                <a:schemeClr val="tx1"/>
              </a:solidFill>
              <a:latin typeface="Times New Roman" panose="02020603050405020304" pitchFamily="18" charset="0"/>
              <a:cs typeface="Times New Roman" panose="02020603050405020304" pitchFamily="18" charset="0"/>
            </a:endParaRPr>
          </a:p>
          <a:p>
            <a:pPr lvl="0" algn="just" eaLnBrk="0" fontAlgn="base" hangingPunct="0">
              <a:spcBef>
                <a:spcPct val="0"/>
              </a:spcBef>
              <a:spcAft>
                <a:spcPct val="0"/>
              </a:spcAft>
            </a:pPr>
            <a:r>
              <a:rPr lang="en-US" altLang="en-US" sz="2800" dirty="0">
                <a:solidFill>
                  <a:srgbClr val="000000"/>
                </a:solidFill>
                <a:latin typeface="Times New Roman" panose="02020603050405020304" pitchFamily="18" charset="0"/>
                <a:cs typeface="Times New Roman" panose="02020603050405020304" pitchFamily="18" charset="0"/>
              </a:rPr>
              <a:t>A. </a:t>
            </a:r>
            <a:r>
              <a:rPr lang="en-US" altLang="en-US" sz="2800" dirty="0" err="1">
                <a:solidFill>
                  <a:srgbClr val="000000"/>
                </a:solidFill>
                <a:latin typeface="Times New Roman" panose="02020603050405020304" pitchFamily="18" charset="0"/>
                <a:cs typeface="Times New Roman" panose="02020603050405020304" pitchFamily="18" charset="0"/>
              </a:rPr>
              <a:t>chùa</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Thiên</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Ninh</a:t>
            </a:r>
            <a:r>
              <a:rPr lang="en-US" altLang="en-US" sz="2800" dirty="0">
                <a:solidFill>
                  <a:srgbClr val="000000"/>
                </a:solidFill>
                <a:latin typeface="Times New Roman" panose="02020603050405020304" pitchFamily="18" charset="0"/>
                <a:cs typeface="Times New Roman" panose="02020603050405020304" pitchFamily="18" charset="0"/>
              </a:rPr>
              <a:t>.</a:t>
            </a:r>
            <a:endParaRPr lang="en-US" altLang="en-US" sz="2800" dirty="0">
              <a:solidFill>
                <a:schemeClr val="tx1"/>
              </a:solidFill>
              <a:latin typeface="Times New Roman" panose="02020603050405020304" pitchFamily="18" charset="0"/>
              <a:cs typeface="Times New Roman" panose="02020603050405020304" pitchFamily="18" charset="0"/>
            </a:endParaRPr>
          </a:p>
          <a:p>
            <a:pPr lvl="0" algn="just" eaLnBrk="0" fontAlgn="base" hangingPunct="0">
              <a:spcBef>
                <a:spcPct val="0"/>
              </a:spcBef>
              <a:spcAft>
                <a:spcPct val="0"/>
              </a:spcAft>
            </a:pPr>
            <a:r>
              <a:rPr lang="en-US" altLang="en-US" sz="2800" dirty="0">
                <a:solidFill>
                  <a:srgbClr val="000000"/>
                </a:solidFill>
                <a:latin typeface="Times New Roman" panose="02020603050405020304" pitchFamily="18" charset="0"/>
                <a:cs typeface="Times New Roman" panose="02020603050405020304" pitchFamily="18" charset="0"/>
              </a:rPr>
              <a:t>B. </a:t>
            </a:r>
            <a:r>
              <a:rPr lang="en-US" altLang="en-US" sz="2800" dirty="0" err="1">
                <a:solidFill>
                  <a:srgbClr val="000000"/>
                </a:solidFill>
                <a:latin typeface="Times New Roman" panose="02020603050405020304" pitchFamily="18" charset="0"/>
                <a:cs typeface="Times New Roman" panose="02020603050405020304" pitchFamily="18" charset="0"/>
              </a:rPr>
              <a:t>Thập</a:t>
            </a:r>
            <a:r>
              <a:rPr lang="en-US" altLang="en-US" sz="2800" dirty="0">
                <a:solidFill>
                  <a:srgbClr val="000000"/>
                </a:solidFill>
                <a:latin typeface="Times New Roman" panose="02020603050405020304" pitchFamily="18" charset="0"/>
                <a:cs typeface="Times New Roman" panose="02020603050405020304" pitchFamily="18" charset="0"/>
              </a:rPr>
              <a:t> Tam </a:t>
            </a:r>
            <a:r>
              <a:rPr lang="en-US" altLang="en-US" sz="2800" dirty="0" err="1">
                <a:solidFill>
                  <a:srgbClr val="000000"/>
                </a:solidFill>
                <a:latin typeface="Times New Roman" panose="02020603050405020304" pitchFamily="18" charset="0"/>
                <a:cs typeface="Times New Roman" panose="02020603050405020304" pitchFamily="18" charset="0"/>
              </a:rPr>
              <a:t>lăng</a:t>
            </a:r>
            <a:r>
              <a:rPr lang="en-US" altLang="en-US" sz="2800" dirty="0">
                <a:solidFill>
                  <a:srgbClr val="000000"/>
                </a:solidFill>
                <a:latin typeface="Times New Roman" panose="02020603050405020304" pitchFamily="18" charset="0"/>
                <a:cs typeface="Times New Roman" panose="02020603050405020304" pitchFamily="18" charset="0"/>
              </a:rPr>
              <a:t>.</a:t>
            </a:r>
            <a:endParaRPr lang="en-US" altLang="en-US" sz="2800" dirty="0">
              <a:solidFill>
                <a:schemeClr val="tx1"/>
              </a:solidFill>
              <a:latin typeface="Times New Roman" panose="02020603050405020304" pitchFamily="18" charset="0"/>
              <a:cs typeface="Times New Roman" panose="02020603050405020304" pitchFamily="18" charset="0"/>
            </a:endParaRPr>
          </a:p>
          <a:p>
            <a:pPr lvl="0" algn="just" eaLnBrk="0" fontAlgn="base" hangingPunct="0">
              <a:spcBef>
                <a:spcPct val="0"/>
              </a:spcBef>
              <a:spcAft>
                <a:spcPct val="0"/>
              </a:spcAft>
            </a:pPr>
            <a:r>
              <a:rPr lang="en-US" altLang="en-US" sz="2800" dirty="0">
                <a:solidFill>
                  <a:srgbClr val="000000"/>
                </a:solidFill>
                <a:latin typeface="Times New Roman" panose="02020603050405020304" pitchFamily="18" charset="0"/>
                <a:cs typeface="Times New Roman" panose="02020603050405020304" pitchFamily="18" charset="0"/>
              </a:rPr>
              <a:t>C. </a:t>
            </a:r>
            <a:r>
              <a:rPr lang="en-US" altLang="en-US" sz="2800" dirty="0" err="1">
                <a:solidFill>
                  <a:srgbClr val="000000"/>
                </a:solidFill>
                <a:latin typeface="Times New Roman" panose="02020603050405020304" pitchFamily="18" charset="0"/>
                <a:cs typeface="Times New Roman" panose="02020603050405020304" pitchFamily="18" charset="0"/>
              </a:rPr>
              <a:t>chùa</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Thiếu</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Lâm</a:t>
            </a:r>
            <a:r>
              <a:rPr lang="en-US" altLang="en-US" sz="2800" dirty="0">
                <a:solidFill>
                  <a:srgbClr val="000000"/>
                </a:solidFill>
                <a:latin typeface="Times New Roman" panose="02020603050405020304" pitchFamily="18" charset="0"/>
                <a:cs typeface="Times New Roman" panose="02020603050405020304" pitchFamily="18" charset="0"/>
              </a:rPr>
              <a:t>.</a:t>
            </a:r>
            <a:endParaRPr lang="en-US" altLang="en-US" sz="2800" dirty="0">
              <a:solidFill>
                <a:schemeClr val="tx1"/>
              </a:solidFill>
              <a:latin typeface="Times New Roman" panose="02020603050405020304" pitchFamily="18" charset="0"/>
              <a:cs typeface="Times New Roman" panose="02020603050405020304" pitchFamily="18" charset="0"/>
            </a:endParaRPr>
          </a:p>
          <a:p>
            <a:pPr lvl="0" algn="just" eaLnBrk="0" fontAlgn="base" hangingPunct="0">
              <a:spcBef>
                <a:spcPct val="0"/>
              </a:spcBef>
              <a:spcAft>
                <a:spcPct val="0"/>
              </a:spcAft>
            </a:pPr>
            <a:r>
              <a:rPr lang="en-US" altLang="en-US" sz="2800" dirty="0">
                <a:solidFill>
                  <a:srgbClr val="000000"/>
                </a:solidFill>
                <a:latin typeface="Times New Roman" panose="02020603050405020304" pitchFamily="18" charset="0"/>
                <a:cs typeface="Times New Roman" panose="02020603050405020304" pitchFamily="18" charset="0"/>
              </a:rPr>
              <a:t>D. </a:t>
            </a:r>
            <a:r>
              <a:rPr lang="en-US" altLang="en-US" sz="2800" dirty="0" err="1">
                <a:solidFill>
                  <a:srgbClr val="000000"/>
                </a:solidFill>
                <a:latin typeface="Times New Roman" panose="02020603050405020304" pitchFamily="18" charset="0"/>
                <a:cs typeface="Times New Roman" panose="02020603050405020304" pitchFamily="18" charset="0"/>
              </a:rPr>
              <a:t>Tử</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Cấm</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thành</a:t>
            </a:r>
            <a:r>
              <a:rPr lang="en-US" altLang="en-US" sz="2800" dirty="0">
                <a:solidFill>
                  <a:srgbClr val="000000"/>
                </a:solidFill>
                <a:latin typeface="Times New Roman" panose="02020603050405020304" pitchFamily="18" charset="0"/>
                <a:cs typeface="Times New Roman" panose="02020603050405020304" pitchFamily="18" charset="0"/>
              </a:rPr>
              <a:t>.</a:t>
            </a:r>
            <a:endParaRPr lang="en-US" altLang="en-US" sz="2800" dirty="0">
              <a:solidFill>
                <a:schemeClr val="tx1"/>
              </a:solidFill>
              <a:latin typeface="Times New Roman" panose="02020603050405020304" pitchFamily="18" charset="0"/>
              <a:cs typeface="Times New Roman" panose="02020603050405020304" pitchFamily="18" charset="0"/>
            </a:endParaRPr>
          </a:p>
          <a:p>
            <a:pPr algn="ctr">
              <a:defRPr/>
            </a:pP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3" name="Snip Diagonal Corner Rectangle 2">
            <a:extLst>
              <a:ext uri="{FF2B5EF4-FFF2-40B4-BE49-F238E27FC236}">
                <a16:creationId xmlns:a16="http://schemas.microsoft.com/office/drawing/2014/main" id="{01C8E124-F2EA-42FC-95AA-F9701D60A6A7}"/>
              </a:ext>
            </a:extLst>
          </p:cNvPr>
          <p:cNvSpPr/>
          <p:nvPr/>
        </p:nvSpPr>
        <p:spPr>
          <a:xfrm>
            <a:off x="1771650" y="4514850"/>
            <a:ext cx="5486400" cy="1276350"/>
          </a:xfrm>
          <a:prstGeom prst="snip2DiagRect">
            <a:avLst/>
          </a:prstGeom>
          <a:solidFill>
            <a:schemeClr val="tx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err="1">
                <a:solidFill>
                  <a:schemeClr val="tx1"/>
                </a:solidFill>
                <a:latin typeface="Times New Roman" panose="02020603050405020304" pitchFamily="18" charset="0"/>
                <a:cs typeface="Times New Roman" panose="02020603050405020304" pitchFamily="18" charset="0"/>
              </a:rPr>
              <a:t>Đáp</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án</a:t>
            </a:r>
            <a:r>
              <a:rPr lang="en-US" sz="2800" b="1" dirty="0">
                <a:solidFill>
                  <a:schemeClr val="tx1"/>
                </a:solidFill>
                <a:latin typeface="Times New Roman" panose="02020603050405020304" pitchFamily="18" charset="0"/>
                <a:cs typeface="Times New Roman" panose="02020603050405020304" pitchFamily="18" charset="0"/>
              </a:rPr>
              <a:t>: </a:t>
            </a:r>
            <a:endParaRPr lang="en-US" sz="2800" b="1" dirty="0" smtClean="0">
              <a:solidFill>
                <a:schemeClr val="tx1"/>
              </a:solidFill>
              <a:latin typeface="Times New Roman" panose="02020603050405020304" pitchFamily="18" charset="0"/>
              <a:cs typeface="Times New Roman" panose="02020603050405020304" pitchFamily="18" charset="0"/>
            </a:endParaRPr>
          </a:p>
          <a:p>
            <a:pPr algn="ctr">
              <a:defRPr/>
            </a:pPr>
            <a:r>
              <a:rPr lang="en-US" altLang="en-US" sz="2800" dirty="0" smtClean="0">
                <a:solidFill>
                  <a:srgbClr val="000000"/>
                </a:solidFill>
                <a:latin typeface="Times New Roman" panose="02020603050405020304" pitchFamily="18" charset="0"/>
                <a:cs typeface="Times New Roman" panose="02020603050405020304" pitchFamily="18" charset="0"/>
              </a:rPr>
              <a:t>D</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Tử</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Cấm</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thành</a:t>
            </a:r>
            <a:r>
              <a:rPr lang="en-US" sz="2800" b="1" dirty="0" smtClean="0">
                <a:solidFill>
                  <a:schemeClr val="tx1"/>
                </a:solidFill>
                <a:latin typeface="Times New Roman" panose="02020603050405020304" pitchFamily="18" charset="0"/>
                <a:cs typeface="Times New Roman" panose="02020603050405020304" pitchFamily="18" charset="0"/>
              </a:rPr>
              <a:t> </a:t>
            </a:r>
            <a:endParaRPr lang="en-US" sz="28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561109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nip Diagonal Corner Rectangle 1">
            <a:extLst>
              <a:ext uri="{FF2B5EF4-FFF2-40B4-BE49-F238E27FC236}">
                <a16:creationId xmlns:a16="http://schemas.microsoft.com/office/drawing/2014/main" id="{98A63DF9-7048-4D6B-BE86-33DB79ECC689}"/>
              </a:ext>
            </a:extLst>
          </p:cNvPr>
          <p:cNvSpPr/>
          <p:nvPr/>
        </p:nvSpPr>
        <p:spPr>
          <a:xfrm>
            <a:off x="457199" y="762000"/>
            <a:ext cx="8341567" cy="3752850"/>
          </a:xfrm>
          <a:prstGeom prst="snip2Diag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eaLnBrk="0" fontAlgn="base" hangingPunct="0">
              <a:spcBef>
                <a:spcPct val="0"/>
              </a:spcBef>
              <a:spcAft>
                <a:spcPct val="0"/>
              </a:spcAft>
            </a:pPr>
            <a:r>
              <a:rPr lang="en-US" sz="2800" b="1" dirty="0" err="1">
                <a:solidFill>
                  <a:schemeClr val="tx1"/>
                </a:solidFill>
                <a:latin typeface="Times New Roman" panose="02020603050405020304" pitchFamily="18" charset="0"/>
                <a:cs typeface="Times New Roman" panose="02020603050405020304" pitchFamily="18" charset="0"/>
              </a:rPr>
              <a:t>Câu</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số</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smtClean="0">
                <a:solidFill>
                  <a:schemeClr val="tx1"/>
                </a:solidFill>
                <a:latin typeface="Times New Roman" panose="02020603050405020304" pitchFamily="18" charset="0"/>
                <a:cs typeface="Times New Roman" panose="02020603050405020304" pitchFamily="18" charset="0"/>
              </a:rPr>
              <a:t>2: </a:t>
            </a:r>
            <a:r>
              <a:rPr lang="vi-VN" sz="2800" dirty="0">
                <a:solidFill>
                  <a:schemeClr val="tx1"/>
                </a:solidFill>
                <a:latin typeface="Times New Roman" panose="02020603050405020304" pitchFamily="18" charset="0"/>
                <a:cs typeface="Times New Roman" panose="02020603050405020304" pitchFamily="18" charset="0"/>
              </a:rPr>
              <a:t>Công trình kiến trúc mang tính phòng thủ, trải dài trên các vùng đồi núi và được hoàn thiện qua nhiều triều đại của Trung Quốc được gọi là </a:t>
            </a:r>
            <a:br>
              <a:rPr lang="vi-VN" sz="2800" dirty="0">
                <a:solidFill>
                  <a:schemeClr val="tx1"/>
                </a:solidFill>
                <a:latin typeface="Times New Roman" panose="02020603050405020304" pitchFamily="18" charset="0"/>
                <a:cs typeface="Times New Roman" panose="02020603050405020304" pitchFamily="18" charset="0"/>
              </a:rPr>
            </a:br>
            <a:r>
              <a:rPr lang="vi-VN" sz="2800" dirty="0">
                <a:solidFill>
                  <a:schemeClr val="tx1"/>
                </a:solidFill>
                <a:latin typeface="Times New Roman" panose="02020603050405020304" pitchFamily="18" charset="0"/>
                <a:cs typeface="Times New Roman" panose="02020603050405020304" pitchFamily="18" charset="0"/>
              </a:rPr>
              <a:t>A. Vạn </a:t>
            </a:r>
            <a:r>
              <a:rPr lang="en-US" sz="2800" dirty="0" smtClean="0">
                <a:solidFill>
                  <a:schemeClr val="tx1"/>
                </a:solidFill>
                <a:latin typeface="Times New Roman" panose="02020603050405020304" pitchFamily="18" charset="0"/>
                <a:cs typeface="Times New Roman" panose="02020603050405020304" pitchFamily="18" charset="0"/>
              </a:rPr>
              <a:t>L</a:t>
            </a:r>
            <a:r>
              <a:rPr lang="vi-VN" sz="2800" dirty="0" smtClean="0">
                <a:solidFill>
                  <a:schemeClr val="tx1"/>
                </a:solidFill>
                <a:latin typeface="Times New Roman" panose="02020603050405020304" pitchFamily="18" charset="0"/>
                <a:cs typeface="Times New Roman" panose="02020603050405020304" pitchFamily="18" charset="0"/>
              </a:rPr>
              <a:t>ý </a:t>
            </a:r>
            <a:r>
              <a:rPr lang="en-US" sz="2800" dirty="0">
                <a:solidFill>
                  <a:schemeClr val="tx1"/>
                </a:solidFill>
                <a:latin typeface="Times New Roman" panose="02020603050405020304" pitchFamily="18" charset="0"/>
                <a:cs typeface="Times New Roman" panose="02020603050405020304" pitchFamily="18" charset="0"/>
              </a:rPr>
              <a:t>T</a:t>
            </a:r>
            <a:r>
              <a:rPr lang="vi-VN" sz="2800" dirty="0" smtClean="0">
                <a:solidFill>
                  <a:schemeClr val="tx1"/>
                </a:solidFill>
                <a:latin typeface="Times New Roman" panose="02020603050405020304" pitchFamily="18" charset="0"/>
                <a:cs typeface="Times New Roman" panose="02020603050405020304" pitchFamily="18" charset="0"/>
              </a:rPr>
              <a:t>rường </a:t>
            </a:r>
            <a:r>
              <a:rPr lang="en-US" sz="2800" dirty="0">
                <a:solidFill>
                  <a:schemeClr val="tx1"/>
                </a:solidFill>
                <a:latin typeface="Times New Roman" panose="02020603050405020304" pitchFamily="18" charset="0"/>
                <a:cs typeface="Times New Roman" panose="02020603050405020304" pitchFamily="18" charset="0"/>
              </a:rPr>
              <a:t>T</a:t>
            </a:r>
            <a:r>
              <a:rPr lang="vi-VN" sz="2800" dirty="0" smtClean="0">
                <a:solidFill>
                  <a:schemeClr val="tx1"/>
                </a:solidFill>
                <a:latin typeface="Times New Roman" panose="02020603050405020304" pitchFamily="18" charset="0"/>
                <a:cs typeface="Times New Roman" panose="02020603050405020304" pitchFamily="18" charset="0"/>
              </a:rPr>
              <a:t>hành</a:t>
            </a:r>
            <a:r>
              <a:rPr lang="vi-VN" sz="2800" dirty="0">
                <a:solidFill>
                  <a:schemeClr val="tx1"/>
                </a:solidFill>
                <a:latin typeface="Times New Roman" panose="02020603050405020304" pitchFamily="18" charset="0"/>
                <a:cs typeface="Times New Roman" panose="02020603050405020304" pitchFamily="18" charset="0"/>
              </a:rPr>
              <a:t>.</a:t>
            </a:r>
            <a:br>
              <a:rPr lang="vi-VN" sz="2800" dirty="0">
                <a:solidFill>
                  <a:schemeClr val="tx1"/>
                </a:solidFill>
                <a:latin typeface="Times New Roman" panose="02020603050405020304" pitchFamily="18" charset="0"/>
                <a:cs typeface="Times New Roman" panose="02020603050405020304" pitchFamily="18" charset="0"/>
              </a:rPr>
            </a:br>
            <a:r>
              <a:rPr lang="vi-VN" sz="2800" dirty="0">
                <a:solidFill>
                  <a:schemeClr val="tx1"/>
                </a:solidFill>
                <a:latin typeface="Times New Roman" panose="02020603050405020304" pitchFamily="18" charset="0"/>
                <a:cs typeface="Times New Roman" panose="02020603050405020304" pitchFamily="18" charset="0"/>
              </a:rPr>
              <a:t>B. Vạn </a:t>
            </a:r>
            <a:r>
              <a:rPr lang="en-US" sz="2800" dirty="0" smtClean="0">
                <a:solidFill>
                  <a:schemeClr val="tx1"/>
                </a:solidFill>
                <a:latin typeface="Times New Roman" panose="02020603050405020304" pitchFamily="18" charset="0"/>
                <a:cs typeface="Times New Roman" panose="02020603050405020304" pitchFamily="18" charset="0"/>
              </a:rPr>
              <a:t>L</a:t>
            </a:r>
            <a:r>
              <a:rPr lang="vi-VN" sz="2800" dirty="0" smtClean="0">
                <a:solidFill>
                  <a:schemeClr val="tx1"/>
                </a:solidFill>
                <a:latin typeface="Times New Roman" panose="02020603050405020304" pitchFamily="18" charset="0"/>
                <a:cs typeface="Times New Roman" panose="02020603050405020304" pitchFamily="18" charset="0"/>
              </a:rPr>
              <a:t>ý </a:t>
            </a:r>
            <a:r>
              <a:rPr lang="en-US" sz="2800" dirty="0">
                <a:solidFill>
                  <a:schemeClr val="tx1"/>
                </a:solidFill>
                <a:latin typeface="Times New Roman" panose="02020603050405020304" pitchFamily="18" charset="0"/>
                <a:cs typeface="Times New Roman" panose="02020603050405020304" pitchFamily="18" charset="0"/>
              </a:rPr>
              <a:t>T</a:t>
            </a:r>
            <a:r>
              <a:rPr lang="vi-VN" sz="2800" dirty="0" smtClean="0">
                <a:solidFill>
                  <a:schemeClr val="tx1"/>
                </a:solidFill>
                <a:latin typeface="Times New Roman" panose="02020603050405020304" pitchFamily="18" charset="0"/>
                <a:cs typeface="Times New Roman" panose="02020603050405020304" pitchFamily="18" charset="0"/>
              </a:rPr>
              <a:t>rường </a:t>
            </a:r>
            <a:r>
              <a:rPr lang="en-US" sz="2800" dirty="0">
                <a:solidFill>
                  <a:schemeClr val="tx1"/>
                </a:solidFill>
                <a:latin typeface="Times New Roman" panose="02020603050405020304" pitchFamily="18" charset="0"/>
                <a:cs typeface="Times New Roman" panose="02020603050405020304" pitchFamily="18" charset="0"/>
              </a:rPr>
              <a:t>C</a:t>
            </a:r>
            <a:r>
              <a:rPr lang="vi-VN" sz="2800" dirty="0" smtClean="0">
                <a:solidFill>
                  <a:schemeClr val="tx1"/>
                </a:solidFill>
                <a:latin typeface="Times New Roman" panose="02020603050405020304" pitchFamily="18" charset="0"/>
                <a:cs typeface="Times New Roman" panose="02020603050405020304" pitchFamily="18" charset="0"/>
              </a:rPr>
              <a:t>hinh</a:t>
            </a:r>
            <a:r>
              <a:rPr lang="vi-VN" sz="2800" dirty="0">
                <a:solidFill>
                  <a:schemeClr val="tx1"/>
                </a:solidFill>
                <a:latin typeface="Times New Roman" panose="02020603050405020304" pitchFamily="18" charset="0"/>
                <a:cs typeface="Times New Roman" panose="02020603050405020304" pitchFamily="18" charset="0"/>
              </a:rPr>
              <a:t>.</a:t>
            </a:r>
            <a:br>
              <a:rPr lang="vi-VN" sz="2800" dirty="0">
                <a:solidFill>
                  <a:schemeClr val="tx1"/>
                </a:solidFill>
                <a:latin typeface="Times New Roman" panose="02020603050405020304" pitchFamily="18" charset="0"/>
                <a:cs typeface="Times New Roman" panose="02020603050405020304" pitchFamily="18" charset="0"/>
              </a:rPr>
            </a:br>
            <a:r>
              <a:rPr lang="vi-VN" sz="2800" dirty="0">
                <a:solidFill>
                  <a:schemeClr val="tx1"/>
                </a:solidFill>
                <a:latin typeface="Times New Roman" panose="02020603050405020304" pitchFamily="18" charset="0"/>
                <a:cs typeface="Times New Roman" panose="02020603050405020304" pitchFamily="18" charset="0"/>
              </a:rPr>
              <a:t>C. Cung A Ph</a:t>
            </a:r>
            <a:r>
              <a:rPr lang="en-US" sz="2800" dirty="0" err="1">
                <a:solidFill>
                  <a:schemeClr val="tx1"/>
                </a:solidFill>
                <a:latin typeface="Times New Roman" panose="02020603050405020304" pitchFamily="18" charset="0"/>
                <a:cs typeface="Times New Roman" panose="02020603050405020304" pitchFamily="18" charset="0"/>
              </a:rPr>
              <a:t>òng</a:t>
            </a:r>
            <a:r>
              <a:rPr lang="en-US" sz="2800" dirty="0">
                <a:solidFill>
                  <a:schemeClr val="tx1"/>
                </a:solidFill>
                <a:latin typeface="Times New Roman" panose="02020603050405020304" pitchFamily="18" charset="0"/>
                <a:cs typeface="Times New Roman" panose="02020603050405020304" pitchFamily="18" charset="0"/>
              </a:rPr>
              <a:t/>
            </a:r>
            <a:br>
              <a:rPr lang="en-US" sz="2800" dirty="0">
                <a:solidFill>
                  <a:schemeClr val="tx1"/>
                </a:solidFill>
                <a:latin typeface="Times New Roman" panose="02020603050405020304" pitchFamily="18" charset="0"/>
                <a:cs typeface="Times New Roman" panose="02020603050405020304" pitchFamily="18" charset="0"/>
              </a:rPr>
            </a:br>
            <a:r>
              <a:rPr lang="en-US" sz="2800" dirty="0">
                <a:solidFill>
                  <a:schemeClr val="tx1"/>
                </a:solidFill>
                <a:latin typeface="Times New Roman" panose="02020603050405020304" pitchFamily="18" charset="0"/>
                <a:cs typeface="Times New Roman" panose="02020603050405020304" pitchFamily="18" charset="0"/>
              </a:rPr>
              <a:t>D. </a:t>
            </a:r>
            <a:r>
              <a:rPr lang="en-US" sz="2800" dirty="0" err="1">
                <a:solidFill>
                  <a:schemeClr val="tx1"/>
                </a:solidFill>
                <a:latin typeface="Times New Roman" panose="02020603050405020304" pitchFamily="18" charset="0"/>
                <a:cs typeface="Times New Roman" panose="02020603050405020304" pitchFamily="18" charset="0"/>
              </a:rPr>
              <a:t>Lăng</a:t>
            </a:r>
            <a:r>
              <a:rPr lang="en-US" sz="2800" dirty="0">
                <a:solidFill>
                  <a:schemeClr val="tx1"/>
                </a:solidFill>
                <a:latin typeface="Times New Roman" panose="02020603050405020304" pitchFamily="18" charset="0"/>
                <a:cs typeface="Times New Roman" panose="02020603050405020304" pitchFamily="18" charset="0"/>
              </a:rPr>
              <a:t> Di </a:t>
            </a:r>
            <a:r>
              <a:rPr lang="en-US" sz="2800" dirty="0" err="1" smtClean="0">
                <a:solidFill>
                  <a:schemeClr val="tx1"/>
                </a:solidFill>
                <a:latin typeface="Times New Roman" panose="02020603050405020304" pitchFamily="18" charset="0"/>
                <a:cs typeface="Times New Roman" panose="02020603050405020304" pitchFamily="18" charset="0"/>
              </a:rPr>
              <a:t>Sơn</a:t>
            </a:r>
            <a:endParaRPr lang="en-US" altLang="en-US" sz="2800" dirty="0">
              <a:solidFill>
                <a:schemeClr val="tx1"/>
              </a:solidFill>
              <a:latin typeface="Times New Roman" panose="02020603050405020304" pitchFamily="18" charset="0"/>
              <a:cs typeface="Times New Roman" panose="02020603050405020304" pitchFamily="18" charset="0"/>
            </a:endParaRPr>
          </a:p>
          <a:p>
            <a:pPr>
              <a:defRPr/>
            </a:pP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3" name="Snip Diagonal Corner Rectangle 2">
            <a:extLst>
              <a:ext uri="{FF2B5EF4-FFF2-40B4-BE49-F238E27FC236}">
                <a16:creationId xmlns:a16="http://schemas.microsoft.com/office/drawing/2014/main" id="{01C8E124-F2EA-42FC-95AA-F9701D60A6A7}"/>
              </a:ext>
            </a:extLst>
          </p:cNvPr>
          <p:cNvSpPr/>
          <p:nvPr/>
        </p:nvSpPr>
        <p:spPr>
          <a:xfrm>
            <a:off x="1771650" y="5124450"/>
            <a:ext cx="5486400" cy="1123950"/>
          </a:xfrm>
          <a:prstGeom prst="snip2DiagRect">
            <a:avLst/>
          </a:prstGeom>
          <a:solidFill>
            <a:schemeClr val="tx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err="1">
                <a:solidFill>
                  <a:schemeClr val="tx1"/>
                </a:solidFill>
                <a:latin typeface="Times New Roman" panose="02020603050405020304" pitchFamily="18" charset="0"/>
                <a:cs typeface="Times New Roman" panose="02020603050405020304" pitchFamily="18" charset="0"/>
              </a:rPr>
              <a:t>Đáp</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án</a:t>
            </a:r>
            <a:r>
              <a:rPr lang="en-US" sz="2800" b="1" dirty="0">
                <a:solidFill>
                  <a:schemeClr val="tx1"/>
                </a:solidFill>
                <a:latin typeface="Times New Roman" panose="02020603050405020304" pitchFamily="18" charset="0"/>
                <a:cs typeface="Times New Roman" panose="02020603050405020304" pitchFamily="18" charset="0"/>
              </a:rPr>
              <a:t>: </a:t>
            </a:r>
            <a:endParaRPr lang="en-US" sz="2800" b="1" dirty="0" smtClean="0">
              <a:solidFill>
                <a:schemeClr val="tx1"/>
              </a:solidFill>
              <a:latin typeface="Times New Roman" panose="02020603050405020304" pitchFamily="18" charset="0"/>
              <a:cs typeface="Times New Roman" panose="02020603050405020304" pitchFamily="18" charset="0"/>
            </a:endParaRPr>
          </a:p>
          <a:p>
            <a:pPr algn="ctr">
              <a:defRPr/>
            </a:pPr>
            <a:r>
              <a:rPr lang="vi-VN" sz="2800" dirty="0" smtClean="0">
                <a:solidFill>
                  <a:schemeClr val="tx1"/>
                </a:solidFill>
                <a:latin typeface="Times New Roman" panose="02020603050405020304" pitchFamily="18" charset="0"/>
                <a:cs typeface="Times New Roman" panose="02020603050405020304" pitchFamily="18" charset="0"/>
              </a:rPr>
              <a:t>A</a:t>
            </a:r>
            <a:r>
              <a:rPr lang="vi-VN" sz="2800" dirty="0">
                <a:solidFill>
                  <a:schemeClr val="tx1"/>
                </a:solidFill>
                <a:latin typeface="Times New Roman" panose="02020603050405020304" pitchFamily="18" charset="0"/>
                <a:cs typeface="Times New Roman" panose="02020603050405020304" pitchFamily="18" charset="0"/>
              </a:rPr>
              <a:t>. Vạn </a:t>
            </a:r>
            <a:r>
              <a:rPr lang="en-US" sz="2800" dirty="0" smtClean="0">
                <a:solidFill>
                  <a:schemeClr val="tx1"/>
                </a:solidFill>
                <a:latin typeface="Times New Roman" panose="02020603050405020304" pitchFamily="18" charset="0"/>
                <a:cs typeface="Times New Roman" panose="02020603050405020304" pitchFamily="18" charset="0"/>
              </a:rPr>
              <a:t>L</a:t>
            </a:r>
            <a:r>
              <a:rPr lang="vi-VN" sz="2800" dirty="0" smtClean="0">
                <a:solidFill>
                  <a:schemeClr val="tx1"/>
                </a:solidFill>
                <a:latin typeface="Times New Roman" panose="02020603050405020304" pitchFamily="18" charset="0"/>
                <a:cs typeface="Times New Roman" panose="02020603050405020304" pitchFamily="18" charset="0"/>
              </a:rPr>
              <a:t>ý </a:t>
            </a:r>
            <a:r>
              <a:rPr lang="en-US" sz="2800" dirty="0">
                <a:solidFill>
                  <a:schemeClr val="tx1"/>
                </a:solidFill>
                <a:latin typeface="Times New Roman" panose="02020603050405020304" pitchFamily="18" charset="0"/>
                <a:cs typeface="Times New Roman" panose="02020603050405020304" pitchFamily="18" charset="0"/>
              </a:rPr>
              <a:t>T</a:t>
            </a:r>
            <a:r>
              <a:rPr lang="vi-VN" sz="2800" dirty="0" smtClean="0">
                <a:solidFill>
                  <a:schemeClr val="tx1"/>
                </a:solidFill>
                <a:latin typeface="Times New Roman" panose="02020603050405020304" pitchFamily="18" charset="0"/>
                <a:cs typeface="Times New Roman" panose="02020603050405020304" pitchFamily="18" charset="0"/>
              </a:rPr>
              <a:t>rường </a:t>
            </a:r>
            <a:r>
              <a:rPr lang="en-US" sz="2800" dirty="0">
                <a:solidFill>
                  <a:schemeClr val="tx1"/>
                </a:solidFill>
                <a:latin typeface="Times New Roman" panose="02020603050405020304" pitchFamily="18" charset="0"/>
                <a:cs typeface="Times New Roman" panose="02020603050405020304" pitchFamily="18" charset="0"/>
              </a:rPr>
              <a:t>T</a:t>
            </a:r>
            <a:r>
              <a:rPr lang="vi-VN" sz="2800" smtClean="0">
                <a:solidFill>
                  <a:schemeClr val="tx1"/>
                </a:solidFill>
                <a:latin typeface="Times New Roman" panose="02020603050405020304" pitchFamily="18" charset="0"/>
                <a:cs typeface="Times New Roman" panose="02020603050405020304" pitchFamily="18" charset="0"/>
              </a:rPr>
              <a:t>hành</a:t>
            </a:r>
            <a:endParaRPr lang="en-US" sz="28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322032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nip Diagonal Corner Rectangle 1">
            <a:extLst>
              <a:ext uri="{FF2B5EF4-FFF2-40B4-BE49-F238E27FC236}">
                <a16:creationId xmlns:a16="http://schemas.microsoft.com/office/drawing/2014/main" id="{98A63DF9-7048-4D6B-BE86-33DB79ECC689}"/>
              </a:ext>
            </a:extLst>
          </p:cNvPr>
          <p:cNvSpPr/>
          <p:nvPr/>
        </p:nvSpPr>
        <p:spPr>
          <a:xfrm>
            <a:off x="457200" y="838200"/>
            <a:ext cx="8305800" cy="2743200"/>
          </a:xfrm>
          <a:prstGeom prst="snip2Diag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r>
              <a:rPr lang="en-US" sz="2800" b="1" dirty="0" err="1">
                <a:solidFill>
                  <a:schemeClr val="tx1"/>
                </a:solidFill>
                <a:latin typeface="Times New Roman" panose="02020603050405020304" pitchFamily="18" charset="0"/>
                <a:cs typeface="Times New Roman" panose="02020603050405020304" pitchFamily="18" charset="0"/>
              </a:rPr>
              <a:t>Câu</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số</a:t>
            </a:r>
            <a:r>
              <a:rPr lang="en-US" sz="2800" b="1" dirty="0">
                <a:solidFill>
                  <a:schemeClr val="tx1"/>
                </a:solidFill>
                <a:latin typeface="Times New Roman" panose="02020603050405020304" pitchFamily="18" charset="0"/>
                <a:cs typeface="Times New Roman" panose="02020603050405020304" pitchFamily="18" charset="0"/>
              </a:rPr>
              <a:t> 3</a:t>
            </a:r>
            <a:r>
              <a:rPr lang="en-US" sz="2800" b="1" dirty="0" smtClean="0">
                <a:solidFill>
                  <a:schemeClr val="tx1"/>
                </a:solidFill>
                <a:latin typeface="Times New Roman" panose="02020603050405020304" pitchFamily="18" charset="0"/>
                <a:cs typeface="Times New Roman" panose="02020603050405020304" pitchFamily="18" charset="0"/>
              </a:rPr>
              <a:t>:</a:t>
            </a:r>
            <a:r>
              <a:rPr lang="vi-VN" sz="2800" dirty="0">
                <a:solidFill>
                  <a:schemeClr val="tx1"/>
                </a:solidFill>
                <a:latin typeface="Times New Roman" panose="02020603050405020304" pitchFamily="18" charset="0"/>
                <a:cs typeface="Times New Roman" panose="02020603050405020304" pitchFamily="18" charset="0"/>
              </a:rPr>
              <a:t>Trung Quốc thời phong kiến đạt được thành tựu ở loại hình kiến trúc nào?</a:t>
            </a:r>
            <a:br>
              <a:rPr lang="vi-VN" sz="2800" dirty="0">
                <a:solidFill>
                  <a:schemeClr val="tx1"/>
                </a:solidFill>
                <a:latin typeface="Times New Roman" panose="02020603050405020304" pitchFamily="18" charset="0"/>
                <a:cs typeface="Times New Roman" panose="02020603050405020304" pitchFamily="18" charset="0"/>
              </a:rPr>
            </a:br>
            <a:r>
              <a:rPr lang="vi-VN" sz="2800" dirty="0">
                <a:solidFill>
                  <a:schemeClr val="tx1"/>
                </a:solidFill>
                <a:latin typeface="Times New Roman" panose="02020603050405020304" pitchFamily="18" charset="0"/>
                <a:cs typeface="Times New Roman" panose="02020603050405020304" pitchFamily="18" charset="0"/>
              </a:rPr>
              <a:t>A. Kiến trúc cung điện.</a:t>
            </a:r>
            <a:br>
              <a:rPr lang="vi-VN" sz="2800" dirty="0">
                <a:solidFill>
                  <a:schemeClr val="tx1"/>
                </a:solidFill>
                <a:latin typeface="Times New Roman" panose="02020603050405020304" pitchFamily="18" charset="0"/>
                <a:cs typeface="Times New Roman" panose="02020603050405020304" pitchFamily="18" charset="0"/>
              </a:rPr>
            </a:br>
            <a:r>
              <a:rPr lang="vi-VN" sz="2800" dirty="0">
                <a:solidFill>
                  <a:schemeClr val="tx1"/>
                </a:solidFill>
                <a:latin typeface="Times New Roman" panose="02020603050405020304" pitchFamily="18" charset="0"/>
                <a:cs typeface="Times New Roman" panose="02020603050405020304" pitchFamily="18" charset="0"/>
              </a:rPr>
              <a:t>B. Kiến trúc tôn giáo</a:t>
            </a:r>
            <a:br>
              <a:rPr lang="vi-VN" sz="2800" dirty="0">
                <a:solidFill>
                  <a:schemeClr val="tx1"/>
                </a:solidFill>
                <a:latin typeface="Times New Roman" panose="02020603050405020304" pitchFamily="18" charset="0"/>
                <a:cs typeface="Times New Roman" panose="02020603050405020304" pitchFamily="18" charset="0"/>
              </a:rPr>
            </a:br>
            <a:r>
              <a:rPr lang="vi-VN" sz="2800" dirty="0">
                <a:solidFill>
                  <a:schemeClr val="tx1"/>
                </a:solidFill>
                <a:latin typeface="Times New Roman" panose="02020603050405020304" pitchFamily="18" charset="0"/>
                <a:cs typeface="Times New Roman" panose="02020603050405020304" pitchFamily="18" charset="0"/>
              </a:rPr>
              <a:t>C. Kiến trúc lăng tẩm</a:t>
            </a:r>
            <a:br>
              <a:rPr lang="vi-VN" sz="2800" dirty="0">
                <a:solidFill>
                  <a:schemeClr val="tx1"/>
                </a:solidFill>
                <a:latin typeface="Times New Roman" panose="02020603050405020304" pitchFamily="18" charset="0"/>
                <a:cs typeface="Times New Roman" panose="02020603050405020304" pitchFamily="18" charset="0"/>
              </a:rPr>
            </a:br>
            <a:r>
              <a:rPr lang="vi-VN" sz="2800" dirty="0">
                <a:solidFill>
                  <a:schemeClr val="tx1"/>
                </a:solidFill>
                <a:latin typeface="Times New Roman" panose="02020603050405020304" pitchFamily="18" charset="0"/>
                <a:cs typeface="Times New Roman" panose="02020603050405020304" pitchFamily="18" charset="0"/>
              </a:rPr>
              <a:t>D. Tất cả các đáp án trên.</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3" name="Snip Diagonal Corner Rectangle 2">
            <a:extLst>
              <a:ext uri="{FF2B5EF4-FFF2-40B4-BE49-F238E27FC236}">
                <a16:creationId xmlns:a16="http://schemas.microsoft.com/office/drawing/2014/main" id="{01C8E124-F2EA-42FC-95AA-F9701D60A6A7}"/>
              </a:ext>
            </a:extLst>
          </p:cNvPr>
          <p:cNvSpPr/>
          <p:nvPr/>
        </p:nvSpPr>
        <p:spPr>
          <a:xfrm>
            <a:off x="457200" y="3810000"/>
            <a:ext cx="8305800" cy="1447800"/>
          </a:xfrm>
          <a:prstGeom prst="snip2DiagRect">
            <a:avLst/>
          </a:prstGeom>
          <a:solidFill>
            <a:schemeClr val="tx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err="1">
                <a:solidFill>
                  <a:schemeClr val="tx1"/>
                </a:solidFill>
                <a:latin typeface="Times New Roman" panose="02020603050405020304" pitchFamily="18" charset="0"/>
                <a:cs typeface="Times New Roman" panose="02020603050405020304" pitchFamily="18" charset="0"/>
              </a:rPr>
              <a:t>Đáp</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án</a:t>
            </a:r>
            <a:r>
              <a:rPr lang="en-US" sz="2800" b="1" dirty="0">
                <a:solidFill>
                  <a:schemeClr val="tx1"/>
                </a:solidFill>
                <a:latin typeface="Times New Roman" panose="02020603050405020304" pitchFamily="18" charset="0"/>
                <a:cs typeface="Times New Roman" panose="02020603050405020304" pitchFamily="18" charset="0"/>
              </a:rPr>
              <a:t>: </a:t>
            </a:r>
            <a:endParaRPr lang="en-US" sz="2800" b="1" dirty="0" smtClean="0">
              <a:solidFill>
                <a:schemeClr val="tx1"/>
              </a:solidFill>
              <a:latin typeface="Times New Roman" panose="02020603050405020304" pitchFamily="18" charset="0"/>
              <a:cs typeface="Times New Roman" panose="02020603050405020304" pitchFamily="18" charset="0"/>
            </a:endParaRPr>
          </a:p>
          <a:p>
            <a:pPr algn="ctr"/>
            <a:r>
              <a:rPr lang="vi-VN" sz="2800" dirty="0">
                <a:solidFill>
                  <a:schemeClr val="tx1"/>
                </a:solidFill>
                <a:latin typeface="Times New Roman" panose="02020603050405020304" pitchFamily="18" charset="0"/>
                <a:cs typeface="Times New Roman" panose="02020603050405020304" pitchFamily="18" charset="0"/>
              </a:rPr>
              <a:t>D. Tất cả các đáp án trên</a:t>
            </a:r>
          </a:p>
        </p:txBody>
      </p:sp>
    </p:spTree>
    <p:extLst>
      <p:ext uri="{BB962C8B-B14F-4D97-AF65-F5344CB8AC3E}">
        <p14:creationId xmlns:p14="http://schemas.microsoft.com/office/powerpoint/2010/main" val="39942652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nip Diagonal Corner Rectangle 1">
            <a:extLst>
              <a:ext uri="{FF2B5EF4-FFF2-40B4-BE49-F238E27FC236}">
                <a16:creationId xmlns:a16="http://schemas.microsoft.com/office/drawing/2014/main" id="{98A63DF9-7048-4D6B-BE86-33DB79ECC689}"/>
              </a:ext>
            </a:extLst>
          </p:cNvPr>
          <p:cNvSpPr/>
          <p:nvPr/>
        </p:nvSpPr>
        <p:spPr>
          <a:xfrm>
            <a:off x="457200" y="838200"/>
            <a:ext cx="8305800" cy="4267200"/>
          </a:xfrm>
          <a:prstGeom prst="snip2Diag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r>
              <a:rPr lang="en-US" sz="2800" b="1" dirty="0" err="1">
                <a:solidFill>
                  <a:schemeClr val="tx1"/>
                </a:solidFill>
                <a:latin typeface="Times New Roman" panose="02020603050405020304" pitchFamily="18" charset="0"/>
                <a:cs typeface="Times New Roman" panose="02020603050405020304" pitchFamily="18" charset="0"/>
              </a:rPr>
              <a:t>Câu</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số</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smtClean="0">
                <a:solidFill>
                  <a:schemeClr val="tx1"/>
                </a:solidFill>
                <a:latin typeface="Times New Roman" panose="02020603050405020304" pitchFamily="18" charset="0"/>
                <a:cs typeface="Times New Roman" panose="02020603050405020304" pitchFamily="18" charset="0"/>
              </a:rPr>
              <a:t>4: </a:t>
            </a:r>
            <a:r>
              <a:rPr lang="vi-VN" sz="2800" dirty="0">
                <a:solidFill>
                  <a:schemeClr val="tx1"/>
                </a:solidFill>
                <a:latin typeface="Times New Roman" panose="02020603050405020304" pitchFamily="18" charset="0"/>
                <a:cs typeface="Times New Roman" panose="02020603050405020304" pitchFamily="18" charset="0"/>
              </a:rPr>
              <a:t>Nhận xét nào dưới đây không đúng khi đánh giá về văn hóa Trung Quốc thời phong kiến?</a:t>
            </a:r>
          </a:p>
          <a:p>
            <a:r>
              <a:rPr lang="vi-VN" sz="2800" dirty="0">
                <a:solidFill>
                  <a:schemeClr val="tx1"/>
                </a:solidFill>
                <a:latin typeface="Times New Roman" panose="02020603050405020304" pitchFamily="18" charset="0"/>
                <a:cs typeface="Times New Roman" panose="02020603050405020304" pitchFamily="18" charset="0"/>
              </a:rPr>
              <a:t>A. Phát triển đa dạng và đạt được nhiều thành tựu.</a:t>
            </a:r>
          </a:p>
          <a:p>
            <a:r>
              <a:rPr lang="vi-VN" sz="2800" dirty="0">
                <a:solidFill>
                  <a:schemeClr val="tx1"/>
                </a:solidFill>
                <a:latin typeface="Times New Roman" panose="02020603050405020304" pitchFamily="18" charset="0"/>
                <a:cs typeface="Times New Roman" panose="02020603050405020304" pitchFamily="18" charset="0"/>
              </a:rPr>
              <a:t>B. Đóng góp nhiều thành tựu cho kho tàng văn minh nhân loại.</a:t>
            </a:r>
          </a:p>
          <a:p>
            <a:r>
              <a:rPr lang="vi-VN" sz="2800" dirty="0">
                <a:solidFill>
                  <a:schemeClr val="tx1"/>
                </a:solidFill>
                <a:latin typeface="Times New Roman" panose="02020603050405020304" pitchFamily="18" charset="0"/>
                <a:cs typeface="Times New Roman" panose="02020603050405020304" pitchFamily="18" charset="0"/>
              </a:rPr>
              <a:t>C. Mang tính khép kín, không có sự ảnh hướng, lan tỏa ra bên ngoài.</a:t>
            </a:r>
          </a:p>
          <a:p>
            <a:r>
              <a:rPr lang="vi-VN" sz="2800" dirty="0">
                <a:solidFill>
                  <a:schemeClr val="tx1"/>
                </a:solidFill>
                <a:latin typeface="Times New Roman" panose="02020603050405020304" pitchFamily="18" charset="0"/>
                <a:cs typeface="Times New Roman" panose="02020603050405020304" pitchFamily="18" charset="0"/>
              </a:rPr>
              <a:t>D. Có ảnh hưởng lớn đến văn hóa các nước: Việt Nam, </a:t>
            </a:r>
            <a:r>
              <a:rPr lang="vi-VN" sz="2800" dirty="0" smtClean="0">
                <a:solidFill>
                  <a:schemeClr val="tx1"/>
                </a:solidFill>
                <a:latin typeface="Times New Roman" panose="02020603050405020304" pitchFamily="18" charset="0"/>
                <a:cs typeface="Times New Roman" panose="02020603050405020304" pitchFamily="18" charset="0"/>
              </a:rPr>
              <a:t>Nhật</a:t>
            </a:r>
            <a:r>
              <a:rPr lang="en-US" sz="2800" dirty="0" smtClean="0">
                <a:solidFill>
                  <a:schemeClr val="tx1"/>
                </a:solidFill>
                <a:latin typeface="Times New Roman" panose="02020603050405020304" pitchFamily="18" charset="0"/>
                <a:cs typeface="Times New Roman" panose="02020603050405020304" pitchFamily="18" charset="0"/>
              </a:rPr>
              <a:t>, …</a:t>
            </a:r>
            <a:endParaRPr lang="vi-VN" sz="2800" dirty="0">
              <a:solidFill>
                <a:schemeClr val="tx1"/>
              </a:solidFill>
              <a:latin typeface="Times New Roman" panose="02020603050405020304" pitchFamily="18" charset="0"/>
              <a:cs typeface="Times New Roman" panose="02020603050405020304" pitchFamily="18" charset="0"/>
            </a:endParaRPr>
          </a:p>
          <a:p>
            <a:pPr>
              <a:defRPr/>
            </a:pP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3" name="Snip Diagonal Corner Rectangle 2">
            <a:extLst>
              <a:ext uri="{FF2B5EF4-FFF2-40B4-BE49-F238E27FC236}">
                <a16:creationId xmlns:a16="http://schemas.microsoft.com/office/drawing/2014/main" id="{01C8E124-F2EA-42FC-95AA-F9701D60A6A7}"/>
              </a:ext>
            </a:extLst>
          </p:cNvPr>
          <p:cNvSpPr/>
          <p:nvPr/>
        </p:nvSpPr>
        <p:spPr>
          <a:xfrm>
            <a:off x="457200" y="5334000"/>
            <a:ext cx="8305800" cy="1447800"/>
          </a:xfrm>
          <a:prstGeom prst="snip2DiagRect">
            <a:avLst/>
          </a:prstGeom>
          <a:solidFill>
            <a:schemeClr val="tx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err="1">
                <a:solidFill>
                  <a:schemeClr val="tx1"/>
                </a:solidFill>
                <a:latin typeface="Times New Roman" panose="02020603050405020304" pitchFamily="18" charset="0"/>
                <a:cs typeface="Times New Roman" panose="02020603050405020304" pitchFamily="18" charset="0"/>
              </a:rPr>
              <a:t>Đáp</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án</a:t>
            </a:r>
            <a:r>
              <a:rPr lang="en-US" sz="2800" b="1" dirty="0">
                <a:solidFill>
                  <a:schemeClr val="tx1"/>
                </a:solidFill>
                <a:latin typeface="Times New Roman" panose="02020603050405020304" pitchFamily="18" charset="0"/>
                <a:cs typeface="Times New Roman" panose="02020603050405020304" pitchFamily="18" charset="0"/>
              </a:rPr>
              <a:t>: </a:t>
            </a:r>
            <a:endParaRPr lang="en-US" sz="2800" b="1" dirty="0" smtClean="0">
              <a:solidFill>
                <a:schemeClr val="tx1"/>
              </a:solidFill>
              <a:latin typeface="Times New Roman" panose="02020603050405020304" pitchFamily="18" charset="0"/>
              <a:cs typeface="Times New Roman" panose="02020603050405020304" pitchFamily="18" charset="0"/>
            </a:endParaRPr>
          </a:p>
          <a:p>
            <a:r>
              <a:rPr lang="vi-VN" sz="2800" dirty="0">
                <a:solidFill>
                  <a:schemeClr val="tx1"/>
                </a:solidFill>
                <a:latin typeface="Times New Roman" panose="02020603050405020304" pitchFamily="18" charset="0"/>
                <a:cs typeface="Times New Roman" panose="02020603050405020304" pitchFamily="18" charset="0"/>
              </a:rPr>
              <a:t>C. Mang tính khép kín, không có sự ảnh hướng, lan tỏa ra bên ngoài.</a:t>
            </a:r>
          </a:p>
        </p:txBody>
      </p:sp>
    </p:spTree>
    <p:extLst>
      <p:ext uri="{BB962C8B-B14F-4D97-AF65-F5344CB8AC3E}">
        <p14:creationId xmlns:p14="http://schemas.microsoft.com/office/powerpoint/2010/main" val="31393597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nip Diagonal Corner Rectangle 1">
            <a:extLst>
              <a:ext uri="{FF2B5EF4-FFF2-40B4-BE49-F238E27FC236}">
                <a16:creationId xmlns:a16="http://schemas.microsoft.com/office/drawing/2014/main" id="{F820ECBA-B081-4D81-8AA0-D99980571A5B}"/>
              </a:ext>
            </a:extLst>
          </p:cNvPr>
          <p:cNvSpPr/>
          <p:nvPr/>
        </p:nvSpPr>
        <p:spPr>
          <a:xfrm>
            <a:off x="990600" y="1314450"/>
            <a:ext cx="7162800" cy="1428750"/>
          </a:xfrm>
          <a:prstGeom prst="snip2Diag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solidFill>
                  <a:schemeClr val="tx1"/>
                </a:solidFill>
                <a:latin typeface="Times New Roman" panose="02020603050405020304" pitchFamily="18" charset="0"/>
                <a:cs typeface="Times New Roman" panose="02020603050405020304" pitchFamily="18" charset="0"/>
              </a:rPr>
              <a:t>Câu</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số</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smtClean="0">
                <a:solidFill>
                  <a:schemeClr val="tx1"/>
                </a:solidFill>
                <a:latin typeface="Times New Roman" panose="02020603050405020304" pitchFamily="18" charset="0"/>
                <a:cs typeface="Times New Roman" panose="02020603050405020304" pitchFamily="18" charset="0"/>
              </a:rPr>
              <a:t>4: Ai </a:t>
            </a:r>
            <a:r>
              <a:rPr lang="en-US" sz="2400" b="1" dirty="0" err="1" smtClean="0">
                <a:solidFill>
                  <a:schemeClr val="tx1"/>
                </a:solidFill>
                <a:latin typeface="Times New Roman" panose="02020603050405020304" pitchFamily="18" charset="0"/>
                <a:cs typeface="Times New Roman" panose="02020603050405020304" pitchFamily="18" charset="0"/>
              </a:rPr>
              <a:t>là</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tác</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giả</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của</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bộ</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sử</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kí</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nổi</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tiếng</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đầu</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tiên</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thời</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Hán</a:t>
            </a:r>
            <a:r>
              <a:rPr lang="en-US" sz="2400" b="1" dirty="0" smtClean="0">
                <a:solidFill>
                  <a:schemeClr val="tx1"/>
                </a:solidFill>
                <a:latin typeface="Times New Roman" panose="02020603050405020304" pitchFamily="18" charset="0"/>
                <a:cs typeface="Times New Roman" panose="02020603050405020304" pitchFamily="18" charset="0"/>
              </a:rPr>
              <a:t>?</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3" name="Snip Diagonal Corner Rectangle 2">
            <a:extLst>
              <a:ext uri="{FF2B5EF4-FFF2-40B4-BE49-F238E27FC236}">
                <a16:creationId xmlns:a16="http://schemas.microsoft.com/office/drawing/2014/main" id="{9C244FD2-A74C-4A29-AE42-72865E8F623C}"/>
              </a:ext>
            </a:extLst>
          </p:cNvPr>
          <p:cNvSpPr/>
          <p:nvPr/>
        </p:nvSpPr>
        <p:spPr>
          <a:xfrm>
            <a:off x="1771650" y="2971800"/>
            <a:ext cx="5486400" cy="742950"/>
          </a:xfrm>
          <a:prstGeom prst="snip2DiagRect">
            <a:avLst/>
          </a:prstGeom>
          <a:solidFill>
            <a:schemeClr val="tx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solidFill>
                  <a:schemeClr val="tx1"/>
                </a:solidFill>
                <a:latin typeface="Times New Roman" panose="02020603050405020304" pitchFamily="18" charset="0"/>
                <a:cs typeface="Times New Roman" panose="02020603050405020304" pitchFamily="18" charset="0"/>
              </a:rPr>
              <a:t>Đáp</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án</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Tư</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Mã</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Thiên</a:t>
            </a:r>
            <a:endParaRPr lang="en-US" sz="24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238264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0" y="152400"/>
            <a:ext cx="8915400" cy="762000"/>
          </a:xfrm>
        </p:spPr>
        <p:txBody>
          <a:bodyPr>
            <a:noAutofit/>
          </a:bodyPr>
          <a:lstStyle/>
          <a:p>
            <a:r>
              <a:rPr lang="en-US" sz="2400" b="1" dirty="0" err="1" smtClean="0">
                <a:latin typeface="Times New Roman" panose="02020603050405020304" pitchFamily="18" charset="0"/>
                <a:cs typeface="Times New Roman" panose="02020603050405020304" pitchFamily="18" charset="0"/>
              </a:rPr>
              <a:t>Những</a:t>
            </a:r>
            <a:r>
              <a:rPr lang="en-US" sz="2400" b="1" dirty="0" smtClean="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thành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tựu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chủ</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yếu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của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văn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hóa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Trung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Quốc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từ</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thế</a:t>
            </a:r>
            <a:r>
              <a:rPr lang="en-US" sz="2400" b="1" dirty="0">
                <a:latin typeface="Times New Roman" panose="02020603050405020304" pitchFamily="18" charset="0"/>
                <a:cs typeface="Times New Roman" panose="02020603050405020304" pitchFamily="18" charset="0"/>
              </a:rPr>
              <a:t> k</a:t>
            </a:r>
            <a:r>
              <a:rPr lang="vi-VN" sz="2400" b="1" dirty="0">
                <a:cs typeface="Times New Roman" panose="02020603050405020304" pitchFamily="18" charset="0"/>
              </a:rPr>
              <a:t>ỷ </a:t>
            </a:r>
            <a:r>
              <a:rPr lang="en-US" sz="2400" b="1" dirty="0">
                <a:latin typeface="Times New Roman" panose="02020603050405020304" pitchFamily="18" charset="0"/>
                <a:cs typeface="Times New Roman" panose="02020603050405020304" pitchFamily="18" charset="0"/>
              </a:rPr>
              <a:t>VII </a:t>
            </a:r>
            <a:r>
              <a:rPr lang="en-US" sz="2400" b="1" dirty="0" err="1">
                <a:latin typeface="Times New Roman" panose="02020603050405020304" pitchFamily="18" charset="0"/>
                <a:cs typeface="Times New Roman" panose="02020603050405020304" pitchFamily="18" charset="0"/>
              </a:rPr>
              <a:t>đến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giữa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thế</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kỷ</a:t>
            </a:r>
            <a:r>
              <a:rPr lang="en-US" sz="2400" b="1" dirty="0">
                <a:latin typeface="Times New Roman" panose="02020603050405020304" pitchFamily="18" charset="0"/>
                <a:cs typeface="Times New Roman" panose="02020603050405020304" pitchFamily="18" charset="0"/>
              </a:rPr>
              <a:t> XIX </a:t>
            </a:r>
          </a:p>
        </p:txBody>
      </p:sp>
      <p:graphicFrame>
        <p:nvGraphicFramePr>
          <p:cNvPr id="4" name="Table 3"/>
          <p:cNvGraphicFramePr>
            <a:graphicFrameLocks noGrp="1"/>
          </p:cNvGraphicFramePr>
          <p:nvPr>
            <p:extLst>
              <p:ext uri="{D42A27DB-BD31-4B8C-83A1-F6EECF244321}">
                <p14:modId xmlns:p14="http://schemas.microsoft.com/office/powerpoint/2010/main" val="1502146753"/>
              </p:ext>
            </p:extLst>
          </p:nvPr>
        </p:nvGraphicFramePr>
        <p:xfrm>
          <a:off x="152400" y="838200"/>
          <a:ext cx="8915400" cy="6384071"/>
        </p:xfrm>
        <a:graphic>
          <a:graphicData uri="http://schemas.openxmlformats.org/drawingml/2006/table">
            <a:tbl>
              <a:tblPr firstRow="1" firstCol="1" bandRow="1">
                <a:tableStyleId>{5C22544A-7EE6-4342-B048-85BDC9FD1C3A}</a:tableStyleId>
              </a:tblPr>
              <a:tblGrid>
                <a:gridCol w="3908617">
                  <a:extLst>
                    <a:ext uri="{9D8B030D-6E8A-4147-A177-3AD203B41FA5}">
                      <a16:colId xmlns:a16="http://schemas.microsoft.com/office/drawing/2014/main" val="20000"/>
                    </a:ext>
                  </a:extLst>
                </a:gridCol>
                <a:gridCol w="5006783">
                  <a:extLst>
                    <a:ext uri="{9D8B030D-6E8A-4147-A177-3AD203B41FA5}">
                      <a16:colId xmlns:a16="http://schemas.microsoft.com/office/drawing/2014/main" val="20001"/>
                    </a:ext>
                  </a:extLst>
                </a:gridCol>
              </a:tblGrid>
              <a:tr h="827343">
                <a:tc>
                  <a:txBody>
                    <a:bodyPr/>
                    <a:lstStyle/>
                    <a:p>
                      <a:pPr indent="254000" algn="ctr">
                        <a:lnSpc>
                          <a:spcPct val="144000"/>
                        </a:lnSpc>
                        <a:spcBef>
                          <a:spcPts val="600"/>
                        </a:spcBef>
                        <a:spcAft>
                          <a:spcPts val="600"/>
                        </a:spcAft>
                        <a:tabLst>
                          <a:tab pos="442595" algn="l"/>
                        </a:tabLst>
                      </a:pPr>
                      <a:r>
                        <a:rPr lang="en-US" sz="2800" b="1" dirty="0" err="1">
                          <a:effectLst/>
                          <a:latin typeface="Times New Roman" panose="02020603050405020304" pitchFamily="18" charset="0"/>
                          <a:ea typeface="Arial" panose="020B0604020202020204" pitchFamily="34" charset="0"/>
                        </a:rPr>
                        <a:t>Lĩnh</a:t>
                      </a:r>
                      <a:r>
                        <a:rPr lang="en-US" sz="2800" b="1" dirty="0">
                          <a:effectLst/>
                          <a:latin typeface="Times New Roman" panose="02020603050405020304" pitchFamily="18" charset="0"/>
                          <a:ea typeface="Arial" panose="020B0604020202020204" pitchFamily="34" charset="0"/>
                        </a:rPr>
                        <a:t> </a:t>
                      </a:r>
                      <a:r>
                        <a:rPr lang="en-US" sz="2800" b="1" dirty="0" err="1">
                          <a:effectLst/>
                          <a:latin typeface="Times New Roman" panose="02020603050405020304" pitchFamily="18" charset="0"/>
                          <a:ea typeface="Arial" panose="020B0604020202020204" pitchFamily="34" charset="0"/>
                        </a:rPr>
                        <a:t>vực</a:t>
                      </a:r>
                      <a:endParaRPr lang="en-US" sz="2800" dirty="0">
                        <a:effectLst/>
                        <a:latin typeface="Arial" panose="020B0604020202020204" pitchFamily="34" charset="0"/>
                        <a:ea typeface="Arial" panose="020B0604020202020204" pitchFamily="34" charset="0"/>
                      </a:endParaRPr>
                    </a:p>
                  </a:txBody>
                  <a:tcPr marL="68580" marR="68580" marT="0" marB="0" anchor="ctr"/>
                </a:tc>
                <a:tc>
                  <a:txBody>
                    <a:bodyPr/>
                    <a:lstStyle/>
                    <a:p>
                      <a:pPr indent="254000" algn="ctr">
                        <a:lnSpc>
                          <a:spcPct val="144000"/>
                        </a:lnSpc>
                        <a:spcBef>
                          <a:spcPts val="600"/>
                        </a:spcBef>
                        <a:spcAft>
                          <a:spcPts val="600"/>
                        </a:spcAft>
                        <a:tabLst>
                          <a:tab pos="442595" algn="l"/>
                        </a:tabLst>
                      </a:pPr>
                      <a:r>
                        <a:rPr lang="en-US" sz="2800" b="1" dirty="0" err="1">
                          <a:effectLst/>
                          <a:latin typeface="Times New Roman" panose="02020603050405020304" pitchFamily="18" charset="0"/>
                          <a:ea typeface="Arial" panose="020B0604020202020204" pitchFamily="34" charset="0"/>
                        </a:rPr>
                        <a:t>Thành</a:t>
                      </a:r>
                      <a:r>
                        <a:rPr lang="en-US" sz="2800" b="1" dirty="0">
                          <a:effectLst/>
                          <a:latin typeface="Times New Roman" panose="02020603050405020304" pitchFamily="18" charset="0"/>
                          <a:ea typeface="Arial" panose="020B0604020202020204" pitchFamily="34" charset="0"/>
                        </a:rPr>
                        <a:t> </a:t>
                      </a:r>
                      <a:r>
                        <a:rPr lang="en-US" sz="2800" b="1" dirty="0" err="1">
                          <a:effectLst/>
                          <a:latin typeface="Times New Roman" panose="02020603050405020304" pitchFamily="18" charset="0"/>
                          <a:ea typeface="Arial" panose="020B0604020202020204" pitchFamily="34" charset="0"/>
                        </a:rPr>
                        <a:t>tựu</a:t>
                      </a:r>
                      <a:r>
                        <a:rPr lang="en-US" sz="2800" b="1" dirty="0">
                          <a:effectLst/>
                          <a:latin typeface="Times New Roman" panose="02020603050405020304" pitchFamily="18" charset="0"/>
                          <a:ea typeface="Arial" panose="020B0604020202020204" pitchFamily="34" charset="0"/>
                        </a:rPr>
                        <a:t> </a:t>
                      </a:r>
                      <a:r>
                        <a:rPr lang="en-US" sz="2800" b="1" dirty="0" err="1">
                          <a:effectLst/>
                          <a:latin typeface="Times New Roman" panose="02020603050405020304" pitchFamily="18" charset="0"/>
                          <a:ea typeface="Arial" panose="020B0604020202020204" pitchFamily="34" charset="0"/>
                        </a:rPr>
                        <a:t>văn</a:t>
                      </a:r>
                      <a:r>
                        <a:rPr lang="en-US" sz="2800" b="1" dirty="0">
                          <a:effectLst/>
                          <a:latin typeface="Times New Roman" panose="02020603050405020304" pitchFamily="18" charset="0"/>
                          <a:ea typeface="Arial" panose="020B0604020202020204" pitchFamily="34" charset="0"/>
                        </a:rPr>
                        <a:t> </a:t>
                      </a:r>
                      <a:r>
                        <a:rPr lang="en-US" sz="2800" b="1" dirty="0" err="1">
                          <a:effectLst/>
                          <a:latin typeface="Times New Roman" panose="02020603050405020304" pitchFamily="18" charset="0"/>
                          <a:ea typeface="Arial" panose="020B0604020202020204" pitchFamily="34" charset="0"/>
                        </a:rPr>
                        <a:t>hóa</a:t>
                      </a:r>
                      <a:r>
                        <a:rPr lang="en-US" sz="2800" b="1" dirty="0">
                          <a:effectLst/>
                          <a:latin typeface="Times New Roman" panose="02020603050405020304" pitchFamily="18" charset="0"/>
                          <a:ea typeface="Arial" panose="020B0604020202020204" pitchFamily="34" charset="0"/>
                        </a:rPr>
                        <a:t> </a:t>
                      </a:r>
                      <a:r>
                        <a:rPr lang="en-US" sz="2800" b="1" dirty="0" err="1">
                          <a:effectLst/>
                          <a:latin typeface="Times New Roman" panose="02020603050405020304" pitchFamily="18" charset="0"/>
                          <a:ea typeface="Arial" panose="020B0604020202020204" pitchFamily="34" charset="0"/>
                        </a:rPr>
                        <a:t>tiêu</a:t>
                      </a:r>
                      <a:r>
                        <a:rPr lang="en-US" sz="2800" b="1" dirty="0">
                          <a:effectLst/>
                          <a:latin typeface="Times New Roman" panose="02020603050405020304" pitchFamily="18" charset="0"/>
                          <a:ea typeface="Arial" panose="020B0604020202020204" pitchFamily="34" charset="0"/>
                        </a:rPr>
                        <a:t> </a:t>
                      </a:r>
                      <a:r>
                        <a:rPr lang="en-US" sz="2800" b="1" dirty="0" err="1">
                          <a:effectLst/>
                          <a:latin typeface="Times New Roman" panose="02020603050405020304" pitchFamily="18" charset="0"/>
                          <a:ea typeface="Arial" panose="020B0604020202020204" pitchFamily="34" charset="0"/>
                        </a:rPr>
                        <a:t>biểu</a:t>
                      </a:r>
                      <a:endParaRPr lang="en-US" sz="2800" dirty="0">
                        <a:effectLst/>
                        <a:latin typeface="Arial" panose="020B0604020202020204" pitchFamily="34" charset="0"/>
                        <a:ea typeface="Arial" panose="020B0604020202020204" pitchFamily="34" charset="0"/>
                      </a:endParaRPr>
                    </a:p>
                  </a:txBody>
                  <a:tcPr marL="68580" marR="68580" marT="0" marB="0" anchor="ctr"/>
                </a:tc>
                <a:extLst>
                  <a:ext uri="{0D108BD9-81ED-4DB2-BD59-A6C34878D82A}">
                    <a16:rowId xmlns:a16="http://schemas.microsoft.com/office/drawing/2014/main" val="10000"/>
                  </a:ext>
                </a:extLst>
              </a:tr>
              <a:tr h="696657">
                <a:tc>
                  <a:txBody>
                    <a:bodyPr/>
                    <a:lstStyle/>
                    <a:p>
                      <a:pPr indent="254000" algn="just">
                        <a:lnSpc>
                          <a:spcPct val="144000"/>
                        </a:lnSpc>
                        <a:spcBef>
                          <a:spcPts val="600"/>
                        </a:spcBef>
                        <a:spcAft>
                          <a:spcPts val="600"/>
                        </a:spcAft>
                        <a:tabLst>
                          <a:tab pos="442595" algn="l"/>
                        </a:tabLst>
                      </a:pPr>
                      <a:r>
                        <a:rPr lang="en-US" sz="2800" dirty="0" err="1">
                          <a:effectLst/>
                          <a:latin typeface="Times New Roman" panose="02020603050405020304" pitchFamily="18" charset="0"/>
                          <a:ea typeface="Arial" panose="020B0604020202020204" pitchFamily="34" charset="0"/>
                        </a:rPr>
                        <a:t>Tư</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tưởng</a:t>
                      </a:r>
                      <a:r>
                        <a:rPr lang="en-US" sz="2800" dirty="0">
                          <a:effectLst/>
                          <a:latin typeface="Times New Roman" panose="02020603050405020304" pitchFamily="18" charset="0"/>
                          <a:ea typeface="Arial" panose="020B0604020202020204" pitchFamily="34" charset="0"/>
                        </a:rPr>
                        <a:t> - </a:t>
                      </a:r>
                      <a:r>
                        <a:rPr lang="en-US" sz="2800" dirty="0" err="1">
                          <a:effectLst/>
                          <a:latin typeface="Times New Roman" panose="02020603050405020304" pitchFamily="18" charset="0"/>
                          <a:ea typeface="Arial" panose="020B0604020202020204" pitchFamily="34" charset="0"/>
                        </a:rPr>
                        <a:t>Tôn</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giáo</a:t>
                      </a:r>
                      <a:endParaRPr lang="en-US" sz="2800" dirty="0">
                        <a:effectLst/>
                        <a:latin typeface="Arial" panose="020B0604020202020204" pitchFamily="34" charset="0"/>
                        <a:ea typeface="Arial" panose="020B0604020202020204" pitchFamily="34" charset="0"/>
                      </a:endParaRPr>
                    </a:p>
                  </a:txBody>
                  <a:tcPr marL="68580" marR="68580" marT="0" marB="0"/>
                </a:tc>
                <a:tc>
                  <a:txBody>
                    <a:bodyPr/>
                    <a:lstStyle/>
                    <a:p>
                      <a:r>
                        <a:rPr lang="en-US" sz="1900" kern="1200" dirty="0">
                          <a:solidFill>
                            <a:schemeClr val="dk1"/>
                          </a:solidFill>
                          <a:effectLst/>
                          <a:latin typeface="Times New Roman" panose="02020603050405020304" pitchFamily="18" charset="0"/>
                          <a:ea typeface="+mn-ea"/>
                          <a:cs typeface="Times New Roman" panose="02020603050405020304" pitchFamily="18" charset="0"/>
                        </a:rPr>
                        <a:t>- </a:t>
                      </a:r>
                      <a:r>
                        <a:rPr lang="en-US" sz="1900" kern="1200" dirty="0" err="1">
                          <a:solidFill>
                            <a:schemeClr val="dk1"/>
                          </a:solidFill>
                          <a:effectLst/>
                          <a:latin typeface="Times New Roman" panose="02020603050405020304" pitchFamily="18" charset="0"/>
                          <a:ea typeface="+mn-ea"/>
                          <a:cs typeface="Times New Roman" panose="02020603050405020304" pitchFamily="18" charset="0"/>
                        </a:rPr>
                        <a:t>Nho</a:t>
                      </a:r>
                      <a:r>
                        <a:rPr lang="en-US" sz="1900" kern="1200" dirty="0">
                          <a:solidFill>
                            <a:schemeClr val="dk1"/>
                          </a:solidFill>
                          <a:effectLst/>
                          <a:latin typeface="Times New Roman" panose="02020603050405020304" pitchFamily="18" charset="0"/>
                          <a:ea typeface="+mn-ea"/>
                          <a:cs typeface="Times New Roman" panose="02020603050405020304" pitchFamily="18" charset="0"/>
                        </a:rPr>
                        <a:t> </a:t>
                      </a:r>
                      <a:r>
                        <a:rPr lang="en-US" sz="1900" kern="1200" dirty="0" err="1">
                          <a:solidFill>
                            <a:schemeClr val="dk1"/>
                          </a:solidFill>
                          <a:effectLst/>
                          <a:latin typeface="Times New Roman" panose="02020603050405020304" pitchFamily="18" charset="0"/>
                          <a:ea typeface="+mn-ea"/>
                          <a:cs typeface="Times New Roman" panose="02020603050405020304" pitchFamily="18" charset="0"/>
                        </a:rPr>
                        <a:t>giáo</a:t>
                      </a:r>
                      <a:r>
                        <a:rPr lang="en-US" sz="1900" kern="1200" dirty="0">
                          <a:solidFill>
                            <a:schemeClr val="dk1"/>
                          </a:solidFill>
                          <a:effectLst/>
                          <a:latin typeface="Times New Roman" panose="02020603050405020304" pitchFamily="18" charset="0"/>
                          <a:ea typeface="+mn-ea"/>
                          <a:cs typeface="Times New Roman" panose="02020603050405020304" pitchFamily="18" charset="0"/>
                        </a:rPr>
                        <a:t> </a:t>
                      </a:r>
                      <a:r>
                        <a:rPr lang="en-US" sz="1900" kern="1200" dirty="0" err="1">
                          <a:solidFill>
                            <a:schemeClr val="dk1"/>
                          </a:solidFill>
                          <a:effectLst/>
                          <a:latin typeface="Times New Roman" panose="02020603050405020304" pitchFamily="18" charset="0"/>
                          <a:ea typeface="+mn-ea"/>
                          <a:cs typeface="Times New Roman" panose="02020603050405020304" pitchFamily="18" charset="0"/>
                        </a:rPr>
                        <a:t>đã</a:t>
                      </a:r>
                      <a:r>
                        <a:rPr lang="en-US" sz="1900" kern="1200" dirty="0">
                          <a:solidFill>
                            <a:schemeClr val="dk1"/>
                          </a:solidFill>
                          <a:effectLst/>
                          <a:latin typeface="Times New Roman" panose="02020603050405020304" pitchFamily="18" charset="0"/>
                          <a:ea typeface="+mn-ea"/>
                          <a:cs typeface="Times New Roman" panose="02020603050405020304" pitchFamily="18" charset="0"/>
                        </a:rPr>
                        <a:t> </a:t>
                      </a:r>
                      <a:r>
                        <a:rPr lang="en-US" sz="1900" kern="1200" dirty="0" err="1">
                          <a:solidFill>
                            <a:schemeClr val="dk1"/>
                          </a:solidFill>
                          <a:effectLst/>
                          <a:latin typeface="Times New Roman" panose="02020603050405020304" pitchFamily="18" charset="0"/>
                          <a:ea typeface="+mn-ea"/>
                          <a:cs typeface="Times New Roman" panose="02020603050405020304" pitchFamily="18" charset="0"/>
                        </a:rPr>
                        <a:t>trở</a:t>
                      </a:r>
                      <a:r>
                        <a:rPr lang="en-US" sz="1900" kern="1200" dirty="0">
                          <a:solidFill>
                            <a:schemeClr val="dk1"/>
                          </a:solidFill>
                          <a:effectLst/>
                          <a:latin typeface="Times New Roman" panose="02020603050405020304" pitchFamily="18" charset="0"/>
                          <a:ea typeface="+mn-ea"/>
                          <a:cs typeface="Times New Roman" panose="02020603050405020304" pitchFamily="18" charset="0"/>
                        </a:rPr>
                        <a:t> </a:t>
                      </a:r>
                      <a:r>
                        <a:rPr lang="en-US" sz="1900" kern="1200" dirty="0" err="1">
                          <a:solidFill>
                            <a:schemeClr val="dk1"/>
                          </a:solidFill>
                          <a:effectLst/>
                          <a:latin typeface="Times New Roman" panose="02020603050405020304" pitchFamily="18" charset="0"/>
                          <a:ea typeface="+mn-ea"/>
                          <a:cs typeface="Times New Roman" panose="02020603050405020304" pitchFamily="18" charset="0"/>
                        </a:rPr>
                        <a:t>thành</a:t>
                      </a:r>
                      <a:r>
                        <a:rPr lang="en-US" sz="1900" kern="1200" dirty="0">
                          <a:solidFill>
                            <a:schemeClr val="dk1"/>
                          </a:solidFill>
                          <a:effectLst/>
                          <a:latin typeface="Times New Roman" panose="02020603050405020304" pitchFamily="18" charset="0"/>
                          <a:ea typeface="+mn-ea"/>
                          <a:cs typeface="Times New Roman" panose="02020603050405020304" pitchFamily="18" charset="0"/>
                        </a:rPr>
                        <a:t> </a:t>
                      </a:r>
                      <a:r>
                        <a:rPr lang="en-US" sz="1900" kern="1200" dirty="0" err="1">
                          <a:solidFill>
                            <a:schemeClr val="dk1"/>
                          </a:solidFill>
                          <a:effectLst/>
                          <a:latin typeface="Times New Roman" panose="02020603050405020304" pitchFamily="18" charset="0"/>
                          <a:ea typeface="+mn-ea"/>
                          <a:cs typeface="Times New Roman" panose="02020603050405020304" pitchFamily="18" charset="0"/>
                        </a:rPr>
                        <a:t>hệ</a:t>
                      </a:r>
                      <a:r>
                        <a:rPr lang="en-US" sz="1900" kern="1200" dirty="0">
                          <a:solidFill>
                            <a:schemeClr val="dk1"/>
                          </a:solidFill>
                          <a:effectLst/>
                          <a:latin typeface="Times New Roman" panose="02020603050405020304" pitchFamily="18" charset="0"/>
                          <a:ea typeface="+mn-ea"/>
                          <a:cs typeface="Times New Roman" panose="02020603050405020304" pitchFamily="18" charset="0"/>
                        </a:rPr>
                        <a:t> </a:t>
                      </a:r>
                      <a:r>
                        <a:rPr lang="en-US" sz="1900" kern="1200" dirty="0" err="1">
                          <a:solidFill>
                            <a:schemeClr val="dk1"/>
                          </a:solidFill>
                          <a:effectLst/>
                          <a:latin typeface="Times New Roman" panose="02020603050405020304" pitchFamily="18" charset="0"/>
                          <a:ea typeface="+mn-ea"/>
                          <a:cs typeface="Times New Roman" panose="02020603050405020304" pitchFamily="18" charset="0"/>
                        </a:rPr>
                        <a:t>tư</a:t>
                      </a:r>
                      <a:r>
                        <a:rPr lang="en-US" sz="1900" kern="1200" dirty="0">
                          <a:solidFill>
                            <a:schemeClr val="dk1"/>
                          </a:solidFill>
                          <a:effectLst/>
                          <a:latin typeface="Times New Roman" panose="02020603050405020304" pitchFamily="18" charset="0"/>
                          <a:ea typeface="+mn-ea"/>
                          <a:cs typeface="Times New Roman" panose="02020603050405020304" pitchFamily="18" charset="0"/>
                        </a:rPr>
                        <a:t> </a:t>
                      </a:r>
                      <a:r>
                        <a:rPr lang="en-US" sz="1900" kern="1200" dirty="0" err="1">
                          <a:solidFill>
                            <a:schemeClr val="dk1"/>
                          </a:solidFill>
                          <a:effectLst/>
                          <a:latin typeface="Times New Roman" panose="02020603050405020304" pitchFamily="18" charset="0"/>
                          <a:ea typeface="+mn-ea"/>
                          <a:cs typeface="Times New Roman" panose="02020603050405020304" pitchFamily="18" charset="0"/>
                        </a:rPr>
                        <a:t>tưởng</a:t>
                      </a:r>
                      <a:r>
                        <a:rPr lang="en-US" sz="1900" kern="1200" dirty="0">
                          <a:solidFill>
                            <a:schemeClr val="dk1"/>
                          </a:solidFill>
                          <a:effectLst/>
                          <a:latin typeface="Times New Roman" panose="02020603050405020304" pitchFamily="18" charset="0"/>
                          <a:ea typeface="+mn-ea"/>
                          <a:cs typeface="Times New Roman" panose="02020603050405020304" pitchFamily="18" charset="0"/>
                        </a:rPr>
                        <a:t> </a:t>
                      </a:r>
                      <a:r>
                        <a:rPr lang="en-US" sz="1900" kern="1200" dirty="0" err="1">
                          <a:solidFill>
                            <a:schemeClr val="dk1"/>
                          </a:solidFill>
                          <a:effectLst/>
                          <a:latin typeface="Times New Roman" panose="02020603050405020304" pitchFamily="18" charset="0"/>
                          <a:ea typeface="+mn-ea"/>
                          <a:cs typeface="Times New Roman" panose="02020603050405020304" pitchFamily="18" charset="0"/>
                        </a:rPr>
                        <a:t>chính</a:t>
                      </a:r>
                      <a:r>
                        <a:rPr lang="en-US" sz="1900" kern="1200" dirty="0">
                          <a:solidFill>
                            <a:schemeClr val="dk1"/>
                          </a:solidFill>
                          <a:effectLst/>
                          <a:latin typeface="Times New Roman" panose="02020603050405020304" pitchFamily="18" charset="0"/>
                          <a:ea typeface="+mn-ea"/>
                          <a:cs typeface="Times New Roman" panose="02020603050405020304" pitchFamily="18" charset="0"/>
                        </a:rPr>
                        <a:t> </a:t>
                      </a:r>
                      <a:r>
                        <a:rPr lang="en-US" sz="1900" kern="1200" dirty="0" err="1">
                          <a:solidFill>
                            <a:schemeClr val="dk1"/>
                          </a:solidFill>
                          <a:effectLst/>
                          <a:latin typeface="Times New Roman" panose="02020603050405020304" pitchFamily="18" charset="0"/>
                          <a:ea typeface="+mn-ea"/>
                          <a:cs typeface="Times New Roman" panose="02020603050405020304" pitchFamily="18" charset="0"/>
                        </a:rPr>
                        <a:t>thống</a:t>
                      </a:r>
                      <a:r>
                        <a:rPr lang="en-US" sz="1900" kern="1200" dirty="0">
                          <a:solidFill>
                            <a:schemeClr val="dk1"/>
                          </a:solidFill>
                          <a:effectLst/>
                          <a:latin typeface="Times New Roman" panose="02020603050405020304" pitchFamily="18" charset="0"/>
                          <a:ea typeface="+mn-ea"/>
                          <a:cs typeface="Times New Roman" panose="02020603050405020304" pitchFamily="18" charset="0"/>
                        </a:rPr>
                        <a:t> </a:t>
                      </a:r>
                      <a:r>
                        <a:rPr lang="en-US" sz="1900" kern="1200" dirty="0" err="1">
                          <a:solidFill>
                            <a:schemeClr val="dk1"/>
                          </a:solidFill>
                          <a:effectLst/>
                          <a:latin typeface="Times New Roman" panose="02020603050405020304" pitchFamily="18" charset="0"/>
                          <a:ea typeface="+mn-ea"/>
                          <a:cs typeface="Times New Roman" panose="02020603050405020304" pitchFamily="18" charset="0"/>
                        </a:rPr>
                        <a:t>của</a:t>
                      </a:r>
                      <a:r>
                        <a:rPr lang="en-US" sz="1900" kern="1200" dirty="0">
                          <a:solidFill>
                            <a:schemeClr val="dk1"/>
                          </a:solidFill>
                          <a:effectLst/>
                          <a:latin typeface="Times New Roman" panose="02020603050405020304" pitchFamily="18" charset="0"/>
                          <a:ea typeface="+mn-ea"/>
                          <a:cs typeface="Times New Roman" panose="02020603050405020304" pitchFamily="18" charset="0"/>
                        </a:rPr>
                        <a:t> </a:t>
                      </a:r>
                      <a:r>
                        <a:rPr lang="en-US" sz="1900" kern="1200" dirty="0" err="1">
                          <a:solidFill>
                            <a:schemeClr val="dk1"/>
                          </a:solidFill>
                          <a:effectLst/>
                          <a:latin typeface="Times New Roman" panose="02020603050405020304" pitchFamily="18" charset="0"/>
                          <a:ea typeface="+mn-ea"/>
                          <a:cs typeface="Times New Roman" panose="02020603050405020304" pitchFamily="18" charset="0"/>
                        </a:rPr>
                        <a:t>chế</a:t>
                      </a:r>
                      <a:r>
                        <a:rPr lang="en-US" sz="1900" kern="1200" dirty="0">
                          <a:solidFill>
                            <a:schemeClr val="dk1"/>
                          </a:solidFill>
                          <a:effectLst/>
                          <a:latin typeface="Times New Roman" panose="02020603050405020304" pitchFamily="18" charset="0"/>
                          <a:ea typeface="+mn-ea"/>
                          <a:cs typeface="Times New Roman" panose="02020603050405020304" pitchFamily="18" charset="0"/>
                        </a:rPr>
                        <a:t> </a:t>
                      </a:r>
                      <a:r>
                        <a:rPr lang="en-US" sz="1900" kern="1200" dirty="0" err="1">
                          <a:solidFill>
                            <a:schemeClr val="dk1"/>
                          </a:solidFill>
                          <a:effectLst/>
                          <a:latin typeface="Times New Roman" panose="02020603050405020304" pitchFamily="18" charset="0"/>
                          <a:ea typeface="+mn-ea"/>
                          <a:cs typeface="Times New Roman" panose="02020603050405020304" pitchFamily="18" charset="0"/>
                        </a:rPr>
                        <a:t>độ</a:t>
                      </a:r>
                      <a:r>
                        <a:rPr lang="en-US" sz="1900" kern="1200" dirty="0">
                          <a:solidFill>
                            <a:schemeClr val="dk1"/>
                          </a:solidFill>
                          <a:effectLst/>
                          <a:latin typeface="Times New Roman" panose="02020603050405020304" pitchFamily="18" charset="0"/>
                          <a:ea typeface="+mn-ea"/>
                          <a:cs typeface="Times New Roman" panose="02020603050405020304" pitchFamily="18" charset="0"/>
                        </a:rPr>
                        <a:t> </a:t>
                      </a:r>
                      <a:r>
                        <a:rPr lang="en-US" sz="1900" kern="1200" dirty="0" err="1">
                          <a:solidFill>
                            <a:schemeClr val="dk1"/>
                          </a:solidFill>
                          <a:effectLst/>
                          <a:latin typeface="Times New Roman" panose="02020603050405020304" pitchFamily="18" charset="0"/>
                          <a:ea typeface="+mn-ea"/>
                          <a:cs typeface="Times New Roman" panose="02020603050405020304" pitchFamily="18" charset="0"/>
                        </a:rPr>
                        <a:t>phong</a:t>
                      </a:r>
                      <a:r>
                        <a:rPr lang="en-US" sz="1900" kern="1200" dirty="0">
                          <a:solidFill>
                            <a:schemeClr val="dk1"/>
                          </a:solidFill>
                          <a:effectLst/>
                          <a:latin typeface="Times New Roman" panose="02020603050405020304" pitchFamily="18" charset="0"/>
                          <a:ea typeface="+mn-ea"/>
                          <a:cs typeface="Times New Roman" panose="02020603050405020304" pitchFamily="18" charset="0"/>
                        </a:rPr>
                        <a:t> </a:t>
                      </a:r>
                      <a:r>
                        <a:rPr lang="en-US" sz="1900" kern="1200" dirty="0" err="1">
                          <a:solidFill>
                            <a:schemeClr val="dk1"/>
                          </a:solidFill>
                          <a:effectLst/>
                          <a:latin typeface="Times New Roman" panose="02020603050405020304" pitchFamily="18" charset="0"/>
                          <a:ea typeface="+mn-ea"/>
                          <a:cs typeface="Times New Roman" panose="02020603050405020304" pitchFamily="18" charset="0"/>
                        </a:rPr>
                        <a:t>kiến</a:t>
                      </a:r>
                      <a:r>
                        <a:rPr lang="en-US" sz="1900" kern="1200" dirty="0">
                          <a:solidFill>
                            <a:schemeClr val="dk1"/>
                          </a:solidFill>
                          <a:effectLst/>
                          <a:latin typeface="Times New Roman" panose="02020603050405020304" pitchFamily="18" charset="0"/>
                          <a:ea typeface="+mn-ea"/>
                          <a:cs typeface="Times New Roman" panose="02020603050405020304" pitchFamily="18" charset="0"/>
                        </a:rPr>
                        <a:t> </a:t>
                      </a:r>
                      <a:r>
                        <a:rPr lang="en-US" sz="1900" kern="1200" dirty="0" err="1">
                          <a:solidFill>
                            <a:schemeClr val="dk1"/>
                          </a:solidFill>
                          <a:effectLst/>
                          <a:latin typeface="Times New Roman" panose="02020603050405020304" pitchFamily="18" charset="0"/>
                          <a:ea typeface="+mn-ea"/>
                          <a:cs typeface="Times New Roman" panose="02020603050405020304" pitchFamily="18" charset="0"/>
                        </a:rPr>
                        <a:t>Trung</a:t>
                      </a:r>
                      <a:r>
                        <a:rPr lang="en-US" sz="1900" kern="1200" dirty="0">
                          <a:solidFill>
                            <a:schemeClr val="dk1"/>
                          </a:solidFill>
                          <a:effectLst/>
                          <a:latin typeface="Times New Roman" panose="02020603050405020304" pitchFamily="18" charset="0"/>
                          <a:ea typeface="+mn-ea"/>
                          <a:cs typeface="Times New Roman" panose="02020603050405020304" pitchFamily="18" charset="0"/>
                        </a:rPr>
                        <a:t> </a:t>
                      </a:r>
                      <a:r>
                        <a:rPr lang="en-US" sz="1900" kern="1200" dirty="0" err="1">
                          <a:solidFill>
                            <a:schemeClr val="dk1"/>
                          </a:solidFill>
                          <a:effectLst/>
                          <a:latin typeface="Times New Roman" panose="02020603050405020304" pitchFamily="18" charset="0"/>
                          <a:ea typeface="+mn-ea"/>
                          <a:cs typeface="Times New Roman" panose="02020603050405020304" pitchFamily="18" charset="0"/>
                        </a:rPr>
                        <a:t>Quốc</a:t>
                      </a:r>
                      <a:r>
                        <a:rPr lang="en-US" sz="1900" kern="1200" dirty="0" smtClean="0">
                          <a:solidFill>
                            <a:schemeClr val="dk1"/>
                          </a:solidFill>
                          <a:effectLst/>
                          <a:latin typeface="Times New Roman" panose="02020603050405020304" pitchFamily="18" charset="0"/>
                          <a:ea typeface="+mn-ea"/>
                          <a:cs typeface="Times New Roman" panose="02020603050405020304" pitchFamily="18" charset="0"/>
                        </a:rPr>
                        <a:t>;</a:t>
                      </a:r>
                      <a:endParaRPr lang="en-US" sz="1900" kern="1200" dirty="0">
                        <a:solidFill>
                          <a:schemeClr val="dk1"/>
                        </a:solidFill>
                        <a:effectLst/>
                        <a:latin typeface="Times New Roman" panose="02020603050405020304" pitchFamily="18" charset="0"/>
                        <a:ea typeface="+mn-ea"/>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673841">
                <a:tc>
                  <a:txBody>
                    <a:bodyPr/>
                    <a:lstStyle/>
                    <a:p>
                      <a:pPr indent="254000" algn="just">
                        <a:lnSpc>
                          <a:spcPct val="144000"/>
                        </a:lnSpc>
                        <a:spcBef>
                          <a:spcPts val="600"/>
                        </a:spcBef>
                        <a:spcAft>
                          <a:spcPts val="600"/>
                        </a:spcAft>
                        <a:tabLst>
                          <a:tab pos="442595" algn="l"/>
                        </a:tabLst>
                      </a:pPr>
                      <a:r>
                        <a:rPr lang="en-US" sz="2800">
                          <a:effectLst/>
                          <a:latin typeface="Times New Roman" panose="02020603050405020304" pitchFamily="18" charset="0"/>
                          <a:ea typeface="Arial" panose="020B0604020202020204" pitchFamily="34" charset="0"/>
                        </a:rPr>
                        <a:t>Sử học</a:t>
                      </a:r>
                      <a:endParaRPr lang="en-US" sz="2800">
                        <a:effectLst/>
                        <a:latin typeface="Arial" panose="020B0604020202020204" pitchFamily="34" charset="0"/>
                        <a:ea typeface="Arial" panose="020B0604020202020204" pitchFamily="34" charset="0"/>
                      </a:endParaRPr>
                    </a:p>
                  </a:txBody>
                  <a:tcPr marL="68580" marR="68580" marT="0" marB="0"/>
                </a:tc>
                <a:tc>
                  <a:txBody>
                    <a:bodyPr/>
                    <a:lstStyle/>
                    <a:p>
                      <a:r>
                        <a:rPr lang="en-US" sz="1900" kern="1200" dirty="0" err="1">
                          <a:solidFill>
                            <a:schemeClr val="dk1"/>
                          </a:solidFill>
                          <a:effectLst/>
                          <a:latin typeface="Times New Roman" panose="02020603050405020304" pitchFamily="18" charset="0"/>
                          <a:ea typeface="+mn-ea"/>
                          <a:cs typeface="Times New Roman" panose="02020603050405020304" pitchFamily="18" charset="0"/>
                        </a:rPr>
                        <a:t>Từ</a:t>
                      </a:r>
                      <a:r>
                        <a:rPr lang="en-US" sz="1900" kern="1200" dirty="0">
                          <a:solidFill>
                            <a:schemeClr val="dk1"/>
                          </a:solidFill>
                          <a:effectLst/>
                          <a:latin typeface="Times New Roman" panose="02020603050405020304" pitchFamily="18" charset="0"/>
                          <a:ea typeface="+mn-ea"/>
                          <a:cs typeface="Times New Roman" panose="02020603050405020304" pitchFamily="18" charset="0"/>
                        </a:rPr>
                        <a:t> </a:t>
                      </a:r>
                      <a:r>
                        <a:rPr lang="en-US" sz="1900" kern="1200" dirty="0" err="1">
                          <a:solidFill>
                            <a:schemeClr val="dk1"/>
                          </a:solidFill>
                          <a:effectLst/>
                          <a:latin typeface="Times New Roman" panose="02020603050405020304" pitchFamily="18" charset="0"/>
                          <a:ea typeface="+mn-ea"/>
                          <a:cs typeface="Times New Roman" panose="02020603050405020304" pitchFamily="18" charset="0"/>
                        </a:rPr>
                        <a:t>thời</a:t>
                      </a:r>
                      <a:r>
                        <a:rPr lang="en-US" sz="1900" kern="1200" dirty="0">
                          <a:solidFill>
                            <a:schemeClr val="dk1"/>
                          </a:solidFill>
                          <a:effectLst/>
                          <a:latin typeface="Times New Roman" panose="02020603050405020304" pitchFamily="18" charset="0"/>
                          <a:ea typeface="+mn-ea"/>
                          <a:cs typeface="Times New Roman" panose="02020603050405020304" pitchFamily="18" charset="0"/>
                        </a:rPr>
                        <a:t> </a:t>
                      </a:r>
                      <a:r>
                        <a:rPr lang="en-US" sz="1900" kern="1200" dirty="0" err="1">
                          <a:solidFill>
                            <a:schemeClr val="dk1"/>
                          </a:solidFill>
                          <a:effectLst/>
                          <a:latin typeface="Times New Roman" panose="02020603050405020304" pitchFamily="18" charset="0"/>
                          <a:ea typeface="+mn-ea"/>
                          <a:cs typeface="Times New Roman" panose="02020603050405020304" pitchFamily="18" charset="0"/>
                        </a:rPr>
                        <a:t>Đường</a:t>
                      </a:r>
                      <a:r>
                        <a:rPr lang="en-US" sz="1900" kern="1200" dirty="0">
                          <a:solidFill>
                            <a:schemeClr val="dk1"/>
                          </a:solidFill>
                          <a:effectLst/>
                          <a:latin typeface="Times New Roman" panose="02020603050405020304" pitchFamily="18" charset="0"/>
                          <a:ea typeface="+mn-ea"/>
                          <a:cs typeface="Times New Roman" panose="02020603050405020304" pitchFamily="18" charset="0"/>
                        </a:rPr>
                        <a:t>, </a:t>
                      </a:r>
                      <a:r>
                        <a:rPr lang="en-US" sz="1900" kern="1200" dirty="0" err="1">
                          <a:solidFill>
                            <a:schemeClr val="dk1"/>
                          </a:solidFill>
                          <a:effectLst/>
                          <a:latin typeface="Times New Roman" panose="02020603050405020304" pitchFamily="18" charset="0"/>
                          <a:ea typeface="+mn-ea"/>
                          <a:cs typeface="Times New Roman" panose="02020603050405020304" pitchFamily="18" charset="0"/>
                        </a:rPr>
                        <a:t>các</a:t>
                      </a:r>
                      <a:r>
                        <a:rPr lang="en-US" sz="1900" kern="1200" dirty="0">
                          <a:solidFill>
                            <a:schemeClr val="dk1"/>
                          </a:solidFill>
                          <a:effectLst/>
                          <a:latin typeface="Times New Roman" panose="02020603050405020304" pitchFamily="18" charset="0"/>
                          <a:ea typeface="+mn-ea"/>
                          <a:cs typeface="Times New Roman" panose="02020603050405020304" pitchFamily="18" charset="0"/>
                        </a:rPr>
                        <a:t> </a:t>
                      </a:r>
                      <a:r>
                        <a:rPr lang="en-US" sz="1900" kern="1200" dirty="0" err="1">
                          <a:solidFill>
                            <a:schemeClr val="dk1"/>
                          </a:solidFill>
                          <a:effectLst/>
                          <a:latin typeface="Times New Roman" panose="02020603050405020304" pitchFamily="18" charset="0"/>
                          <a:ea typeface="+mn-ea"/>
                          <a:cs typeface="Times New Roman" panose="02020603050405020304" pitchFamily="18" charset="0"/>
                        </a:rPr>
                        <a:t>cơ</a:t>
                      </a:r>
                      <a:r>
                        <a:rPr lang="en-US" sz="1900" kern="1200" dirty="0">
                          <a:solidFill>
                            <a:schemeClr val="dk1"/>
                          </a:solidFill>
                          <a:effectLst/>
                          <a:latin typeface="Times New Roman" panose="02020603050405020304" pitchFamily="18" charset="0"/>
                          <a:ea typeface="+mn-ea"/>
                          <a:cs typeface="Times New Roman" panose="02020603050405020304" pitchFamily="18" charset="0"/>
                        </a:rPr>
                        <a:t> </a:t>
                      </a:r>
                      <a:r>
                        <a:rPr lang="en-US" sz="1900" kern="1200" dirty="0" err="1">
                          <a:solidFill>
                            <a:schemeClr val="dk1"/>
                          </a:solidFill>
                          <a:effectLst/>
                          <a:latin typeface="Times New Roman" panose="02020603050405020304" pitchFamily="18" charset="0"/>
                          <a:ea typeface="+mn-ea"/>
                          <a:cs typeface="Times New Roman" panose="02020603050405020304" pitchFamily="18" charset="0"/>
                        </a:rPr>
                        <a:t>quan</a:t>
                      </a:r>
                      <a:r>
                        <a:rPr lang="en-US" sz="1900" kern="1200" dirty="0">
                          <a:solidFill>
                            <a:schemeClr val="dk1"/>
                          </a:solidFill>
                          <a:effectLst/>
                          <a:latin typeface="Times New Roman" panose="02020603050405020304" pitchFamily="18" charset="0"/>
                          <a:ea typeface="+mn-ea"/>
                          <a:cs typeface="Times New Roman" panose="02020603050405020304" pitchFamily="18" charset="0"/>
                        </a:rPr>
                        <a:t> </a:t>
                      </a:r>
                      <a:r>
                        <a:rPr lang="en-US" sz="1900" kern="1200" dirty="0" err="1">
                          <a:solidFill>
                            <a:schemeClr val="dk1"/>
                          </a:solidFill>
                          <a:effectLst/>
                          <a:latin typeface="Times New Roman" panose="02020603050405020304" pitchFamily="18" charset="0"/>
                          <a:ea typeface="+mn-ea"/>
                          <a:cs typeface="Times New Roman" panose="02020603050405020304" pitchFamily="18" charset="0"/>
                        </a:rPr>
                        <a:t>chép</a:t>
                      </a:r>
                      <a:r>
                        <a:rPr lang="en-US" sz="1900" kern="1200" dirty="0">
                          <a:solidFill>
                            <a:schemeClr val="dk1"/>
                          </a:solidFill>
                          <a:effectLst/>
                          <a:latin typeface="Times New Roman" panose="02020603050405020304" pitchFamily="18" charset="0"/>
                          <a:ea typeface="+mn-ea"/>
                          <a:cs typeface="Times New Roman" panose="02020603050405020304" pitchFamily="18" charset="0"/>
                        </a:rPr>
                        <a:t> </a:t>
                      </a:r>
                      <a:r>
                        <a:rPr lang="en-US" sz="1900" kern="1200" dirty="0" err="1">
                          <a:solidFill>
                            <a:schemeClr val="dk1"/>
                          </a:solidFill>
                          <a:effectLst/>
                          <a:latin typeface="Times New Roman" panose="02020603050405020304" pitchFamily="18" charset="0"/>
                          <a:ea typeface="+mn-ea"/>
                          <a:cs typeface="Times New Roman" panose="02020603050405020304" pitchFamily="18" charset="0"/>
                        </a:rPr>
                        <a:t>sử</a:t>
                      </a:r>
                      <a:r>
                        <a:rPr lang="en-US" sz="1900" kern="1200" dirty="0">
                          <a:solidFill>
                            <a:schemeClr val="dk1"/>
                          </a:solidFill>
                          <a:effectLst/>
                          <a:latin typeface="Times New Roman" panose="02020603050405020304" pitchFamily="18" charset="0"/>
                          <a:ea typeface="+mn-ea"/>
                          <a:cs typeface="Times New Roman" panose="02020603050405020304" pitchFamily="18" charset="0"/>
                        </a:rPr>
                        <a:t> </a:t>
                      </a:r>
                      <a:r>
                        <a:rPr lang="en-US" sz="1900" kern="1200" dirty="0" err="1">
                          <a:solidFill>
                            <a:schemeClr val="dk1"/>
                          </a:solidFill>
                          <a:effectLst/>
                          <a:latin typeface="Times New Roman" panose="02020603050405020304" pitchFamily="18" charset="0"/>
                          <a:ea typeface="+mn-ea"/>
                          <a:cs typeface="Times New Roman" panose="02020603050405020304" pitchFamily="18" charset="0"/>
                        </a:rPr>
                        <a:t>được</a:t>
                      </a:r>
                      <a:r>
                        <a:rPr lang="en-US" sz="1900" kern="1200" dirty="0">
                          <a:solidFill>
                            <a:schemeClr val="dk1"/>
                          </a:solidFill>
                          <a:effectLst/>
                          <a:latin typeface="Times New Roman" panose="02020603050405020304" pitchFamily="18" charset="0"/>
                          <a:ea typeface="+mn-ea"/>
                          <a:cs typeface="Times New Roman" panose="02020603050405020304" pitchFamily="18" charset="0"/>
                        </a:rPr>
                        <a:t> </a:t>
                      </a:r>
                      <a:r>
                        <a:rPr lang="en-US" sz="1900" kern="1200" dirty="0" err="1">
                          <a:solidFill>
                            <a:schemeClr val="dk1"/>
                          </a:solidFill>
                          <a:effectLst/>
                          <a:latin typeface="Times New Roman" panose="02020603050405020304" pitchFamily="18" charset="0"/>
                          <a:ea typeface="+mn-ea"/>
                          <a:cs typeface="Times New Roman" panose="02020603050405020304" pitchFamily="18" charset="0"/>
                        </a:rPr>
                        <a:t>thành</a:t>
                      </a:r>
                      <a:r>
                        <a:rPr lang="en-US" sz="1900" kern="1200" dirty="0">
                          <a:solidFill>
                            <a:schemeClr val="dk1"/>
                          </a:solidFill>
                          <a:effectLst/>
                          <a:latin typeface="Times New Roman" panose="02020603050405020304" pitchFamily="18" charset="0"/>
                          <a:ea typeface="+mn-ea"/>
                          <a:cs typeface="Times New Roman" panose="02020603050405020304" pitchFamily="18" charset="0"/>
                        </a:rPr>
                        <a:t> </a:t>
                      </a:r>
                      <a:r>
                        <a:rPr lang="en-US" sz="1900" kern="1200" dirty="0" err="1">
                          <a:solidFill>
                            <a:schemeClr val="dk1"/>
                          </a:solidFill>
                          <a:effectLst/>
                          <a:latin typeface="Times New Roman" panose="02020603050405020304" pitchFamily="18" charset="0"/>
                          <a:ea typeface="+mn-ea"/>
                          <a:cs typeface="Times New Roman" panose="02020603050405020304" pitchFamily="18" charset="0"/>
                        </a:rPr>
                        <a:t>lập</a:t>
                      </a:r>
                      <a:r>
                        <a:rPr lang="en-US" sz="1900" kern="1200" dirty="0">
                          <a:solidFill>
                            <a:schemeClr val="dk1"/>
                          </a:solidFill>
                          <a:effectLst/>
                          <a:latin typeface="Times New Roman" panose="02020603050405020304" pitchFamily="18" charset="0"/>
                          <a:ea typeface="+mn-ea"/>
                          <a:cs typeface="Times New Roman" panose="02020603050405020304" pitchFamily="18" charset="0"/>
                        </a:rPr>
                        <a:t>, </a:t>
                      </a:r>
                      <a:r>
                        <a:rPr lang="en-US" sz="1900" kern="1200" dirty="0" err="1">
                          <a:solidFill>
                            <a:schemeClr val="dk1"/>
                          </a:solidFill>
                          <a:effectLst/>
                          <a:latin typeface="Times New Roman" panose="02020603050405020304" pitchFamily="18" charset="0"/>
                          <a:ea typeface="+mn-ea"/>
                          <a:cs typeface="Times New Roman" panose="02020603050405020304" pitchFamily="18" charset="0"/>
                        </a:rPr>
                        <a:t>nhiều</a:t>
                      </a:r>
                      <a:r>
                        <a:rPr lang="en-US" sz="1900" kern="1200" dirty="0">
                          <a:solidFill>
                            <a:schemeClr val="dk1"/>
                          </a:solidFill>
                          <a:effectLst/>
                          <a:latin typeface="Times New Roman" panose="02020603050405020304" pitchFamily="18" charset="0"/>
                          <a:ea typeface="+mn-ea"/>
                          <a:cs typeface="Times New Roman" panose="02020603050405020304" pitchFamily="18" charset="0"/>
                        </a:rPr>
                        <a:t> </a:t>
                      </a:r>
                      <a:r>
                        <a:rPr lang="en-US" sz="1900" kern="1200" dirty="0" err="1">
                          <a:solidFill>
                            <a:schemeClr val="dk1"/>
                          </a:solidFill>
                          <a:effectLst/>
                          <a:latin typeface="Times New Roman" panose="02020603050405020304" pitchFamily="18" charset="0"/>
                          <a:ea typeface="+mn-ea"/>
                          <a:cs typeface="Times New Roman" panose="02020603050405020304" pitchFamily="18" charset="0"/>
                        </a:rPr>
                        <a:t>bộ</a:t>
                      </a:r>
                      <a:r>
                        <a:rPr lang="en-US" sz="1900" kern="1200" dirty="0">
                          <a:solidFill>
                            <a:schemeClr val="dk1"/>
                          </a:solidFill>
                          <a:effectLst/>
                          <a:latin typeface="Times New Roman" panose="02020603050405020304" pitchFamily="18" charset="0"/>
                          <a:ea typeface="+mn-ea"/>
                          <a:cs typeface="Times New Roman" panose="02020603050405020304" pitchFamily="18" charset="0"/>
                        </a:rPr>
                        <a:t> </a:t>
                      </a:r>
                      <a:r>
                        <a:rPr lang="en-US" sz="1900" kern="1200" dirty="0" err="1">
                          <a:solidFill>
                            <a:schemeClr val="dk1"/>
                          </a:solidFill>
                          <a:effectLst/>
                          <a:latin typeface="Times New Roman" panose="02020603050405020304" pitchFamily="18" charset="0"/>
                          <a:ea typeface="+mn-ea"/>
                          <a:cs typeface="Times New Roman" panose="02020603050405020304" pitchFamily="18" charset="0"/>
                        </a:rPr>
                        <a:t>sử</a:t>
                      </a:r>
                      <a:r>
                        <a:rPr lang="en-US" sz="1900" kern="1200" dirty="0">
                          <a:solidFill>
                            <a:schemeClr val="dk1"/>
                          </a:solidFill>
                          <a:effectLst/>
                          <a:latin typeface="Times New Roman" panose="02020603050405020304" pitchFamily="18" charset="0"/>
                          <a:ea typeface="+mn-ea"/>
                          <a:cs typeface="Times New Roman" panose="02020603050405020304" pitchFamily="18" charset="0"/>
                        </a:rPr>
                        <a:t> </a:t>
                      </a:r>
                      <a:r>
                        <a:rPr lang="en-US" sz="1900" kern="1200" dirty="0" err="1">
                          <a:solidFill>
                            <a:schemeClr val="dk1"/>
                          </a:solidFill>
                          <a:effectLst/>
                          <a:latin typeface="Times New Roman" panose="02020603050405020304" pitchFamily="18" charset="0"/>
                          <a:ea typeface="+mn-ea"/>
                          <a:cs typeface="Times New Roman" panose="02020603050405020304" pitchFamily="18" charset="0"/>
                        </a:rPr>
                        <a:t>lớn</a:t>
                      </a:r>
                      <a:r>
                        <a:rPr lang="en-US" sz="1900" kern="1200" dirty="0">
                          <a:solidFill>
                            <a:schemeClr val="dk1"/>
                          </a:solidFill>
                          <a:effectLst/>
                          <a:latin typeface="Times New Roman" panose="02020603050405020304" pitchFamily="18" charset="0"/>
                          <a:ea typeface="+mn-ea"/>
                          <a:cs typeface="Times New Roman" panose="02020603050405020304" pitchFamily="18" charset="0"/>
                        </a:rPr>
                        <a:t> </a:t>
                      </a:r>
                      <a:r>
                        <a:rPr lang="en-US" sz="1900" kern="1200" dirty="0" err="1">
                          <a:solidFill>
                            <a:schemeClr val="dk1"/>
                          </a:solidFill>
                          <a:effectLst/>
                          <a:latin typeface="Times New Roman" panose="02020603050405020304" pitchFamily="18" charset="0"/>
                          <a:ea typeface="+mn-ea"/>
                          <a:cs typeface="Times New Roman" panose="02020603050405020304" pitchFamily="18" charset="0"/>
                        </a:rPr>
                        <a:t>được</a:t>
                      </a:r>
                      <a:r>
                        <a:rPr lang="en-US" sz="1900" kern="1200" dirty="0">
                          <a:solidFill>
                            <a:schemeClr val="dk1"/>
                          </a:solidFill>
                          <a:effectLst/>
                          <a:latin typeface="Times New Roman" panose="02020603050405020304" pitchFamily="18" charset="0"/>
                          <a:ea typeface="+mn-ea"/>
                          <a:cs typeface="Times New Roman" panose="02020603050405020304" pitchFamily="18" charset="0"/>
                        </a:rPr>
                        <a:t> </a:t>
                      </a:r>
                      <a:r>
                        <a:rPr lang="en-US" sz="1900" kern="1200" dirty="0" err="1">
                          <a:solidFill>
                            <a:schemeClr val="dk1"/>
                          </a:solidFill>
                          <a:effectLst/>
                          <a:latin typeface="Times New Roman" panose="02020603050405020304" pitchFamily="18" charset="0"/>
                          <a:ea typeface="+mn-ea"/>
                          <a:cs typeface="Times New Roman" panose="02020603050405020304" pitchFamily="18" charset="0"/>
                        </a:rPr>
                        <a:t>biên</a:t>
                      </a:r>
                      <a:r>
                        <a:rPr lang="en-US" sz="1900" kern="1200" dirty="0">
                          <a:solidFill>
                            <a:schemeClr val="dk1"/>
                          </a:solidFill>
                          <a:effectLst/>
                          <a:latin typeface="Times New Roman" panose="02020603050405020304" pitchFamily="18" charset="0"/>
                          <a:ea typeface="+mn-ea"/>
                          <a:cs typeface="Times New Roman" panose="02020603050405020304" pitchFamily="18" charset="0"/>
                        </a:rPr>
                        <a:t> </a:t>
                      </a:r>
                      <a:r>
                        <a:rPr lang="en-US" sz="1900" kern="1200" dirty="0" err="1">
                          <a:solidFill>
                            <a:schemeClr val="dk1"/>
                          </a:solidFill>
                          <a:effectLst/>
                          <a:latin typeface="Times New Roman" panose="02020603050405020304" pitchFamily="18" charset="0"/>
                          <a:ea typeface="+mn-ea"/>
                          <a:cs typeface="Times New Roman" panose="02020603050405020304" pitchFamily="18" charset="0"/>
                        </a:rPr>
                        <a:t>soạn</a:t>
                      </a:r>
                      <a:r>
                        <a:rPr lang="en-US" sz="1900" kern="1200" dirty="0">
                          <a:solidFill>
                            <a:schemeClr val="dk1"/>
                          </a:solidFill>
                          <a:effectLst/>
                          <a:latin typeface="Times New Roman" panose="02020603050405020304" pitchFamily="18" charset="0"/>
                          <a:ea typeface="+mn-ea"/>
                          <a:cs typeface="Times New Roman" panose="02020603050405020304" pitchFamily="18" charset="0"/>
                        </a:rPr>
                        <a:t>.</a:t>
                      </a:r>
                    </a:p>
                  </a:txBody>
                  <a:tcPr marL="68580" marR="68580" marT="0" marB="0"/>
                </a:tc>
                <a:extLst>
                  <a:ext uri="{0D108BD9-81ED-4DB2-BD59-A6C34878D82A}">
                    <a16:rowId xmlns:a16="http://schemas.microsoft.com/office/drawing/2014/main" val="10002"/>
                  </a:ext>
                </a:extLst>
              </a:tr>
              <a:tr h="1458270">
                <a:tc>
                  <a:txBody>
                    <a:bodyPr/>
                    <a:lstStyle/>
                    <a:p>
                      <a:pPr indent="254000" algn="just">
                        <a:lnSpc>
                          <a:spcPct val="144000"/>
                        </a:lnSpc>
                        <a:spcBef>
                          <a:spcPts val="600"/>
                        </a:spcBef>
                        <a:spcAft>
                          <a:spcPts val="600"/>
                        </a:spcAft>
                        <a:tabLst>
                          <a:tab pos="442595" algn="l"/>
                        </a:tabLst>
                      </a:pPr>
                      <a:r>
                        <a:rPr lang="en-US" sz="2800" dirty="0" err="1">
                          <a:effectLst/>
                          <a:latin typeface="Times New Roman" panose="02020603050405020304" pitchFamily="18" charset="0"/>
                          <a:ea typeface="Arial" panose="020B0604020202020204" pitchFamily="34" charset="0"/>
                        </a:rPr>
                        <a:t>Văn</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học</a:t>
                      </a:r>
                      <a:endParaRPr lang="en-US" sz="2800" dirty="0">
                        <a:effectLst/>
                        <a:latin typeface="Arial" panose="020B0604020202020204" pitchFamily="34" charset="0"/>
                        <a:ea typeface="Arial" panose="020B0604020202020204" pitchFamily="34" charset="0"/>
                      </a:endParaRPr>
                    </a:p>
                  </a:txBody>
                  <a:tcPr marL="68580" marR="68580" marT="0" marB="0"/>
                </a:tc>
                <a:tc>
                  <a:txBody>
                    <a:bodyPr/>
                    <a:lstStyle/>
                    <a:p>
                      <a:r>
                        <a:rPr lang="en-US" sz="1900" kern="1200" dirty="0">
                          <a:solidFill>
                            <a:schemeClr val="dk1"/>
                          </a:solidFill>
                          <a:effectLst/>
                          <a:latin typeface="Times New Roman" panose="02020603050405020304" pitchFamily="18" charset="0"/>
                          <a:ea typeface="+mn-ea"/>
                          <a:cs typeface="Times New Roman" panose="02020603050405020304" pitchFamily="18" charset="0"/>
                        </a:rPr>
                        <a:t>+ </a:t>
                      </a:r>
                      <a:r>
                        <a:rPr lang="en-US" sz="1900" kern="1200" dirty="0" err="1">
                          <a:solidFill>
                            <a:schemeClr val="dk1"/>
                          </a:solidFill>
                          <a:effectLst/>
                          <a:latin typeface="Times New Roman" panose="02020603050405020304" pitchFamily="18" charset="0"/>
                          <a:ea typeface="+mn-ea"/>
                          <a:cs typeface="Times New Roman" panose="02020603050405020304" pitchFamily="18" charset="0"/>
                        </a:rPr>
                        <a:t>Thời</a:t>
                      </a:r>
                      <a:r>
                        <a:rPr lang="en-US" sz="1900" kern="1200" dirty="0">
                          <a:solidFill>
                            <a:schemeClr val="dk1"/>
                          </a:solidFill>
                          <a:effectLst/>
                          <a:latin typeface="Times New Roman" panose="02020603050405020304" pitchFamily="18" charset="0"/>
                          <a:ea typeface="+mn-ea"/>
                          <a:cs typeface="Times New Roman" panose="02020603050405020304" pitchFamily="18" charset="0"/>
                        </a:rPr>
                        <a:t> </a:t>
                      </a:r>
                      <a:r>
                        <a:rPr lang="en-US" sz="1900" kern="1200" dirty="0" err="1">
                          <a:solidFill>
                            <a:schemeClr val="dk1"/>
                          </a:solidFill>
                          <a:effectLst/>
                          <a:latin typeface="Times New Roman" panose="02020603050405020304" pitchFamily="18" charset="0"/>
                          <a:ea typeface="+mn-ea"/>
                          <a:cs typeface="Times New Roman" panose="02020603050405020304" pitchFamily="18" charset="0"/>
                        </a:rPr>
                        <a:t>Đường</a:t>
                      </a:r>
                      <a:r>
                        <a:rPr lang="en-US" sz="1900" kern="1200" dirty="0">
                          <a:solidFill>
                            <a:schemeClr val="dk1"/>
                          </a:solidFill>
                          <a:effectLst/>
                          <a:latin typeface="Times New Roman" panose="02020603050405020304" pitchFamily="18" charset="0"/>
                          <a:ea typeface="+mn-ea"/>
                          <a:cs typeface="Times New Roman" panose="02020603050405020304" pitchFamily="18" charset="0"/>
                        </a:rPr>
                        <a:t>, </a:t>
                      </a:r>
                      <a:r>
                        <a:rPr lang="en-US" sz="1900" kern="1200" dirty="0" err="1">
                          <a:solidFill>
                            <a:schemeClr val="dk1"/>
                          </a:solidFill>
                          <a:effectLst/>
                          <a:latin typeface="Times New Roman" panose="02020603050405020304" pitchFamily="18" charset="0"/>
                          <a:ea typeface="+mn-ea"/>
                          <a:cs typeface="Times New Roman" panose="02020603050405020304" pitchFamily="18" charset="0"/>
                        </a:rPr>
                        <a:t>xuất</a:t>
                      </a:r>
                      <a:r>
                        <a:rPr lang="en-US" sz="1900" kern="1200" dirty="0">
                          <a:solidFill>
                            <a:schemeClr val="dk1"/>
                          </a:solidFill>
                          <a:effectLst/>
                          <a:latin typeface="Times New Roman" panose="02020603050405020304" pitchFamily="18" charset="0"/>
                          <a:ea typeface="+mn-ea"/>
                          <a:cs typeface="Times New Roman" panose="02020603050405020304" pitchFamily="18" charset="0"/>
                        </a:rPr>
                        <a:t> </a:t>
                      </a:r>
                      <a:r>
                        <a:rPr lang="en-US" sz="1900" kern="1200" dirty="0" err="1">
                          <a:solidFill>
                            <a:schemeClr val="dk1"/>
                          </a:solidFill>
                          <a:effectLst/>
                          <a:latin typeface="Times New Roman" panose="02020603050405020304" pitchFamily="18" charset="0"/>
                          <a:ea typeface="+mn-ea"/>
                          <a:cs typeface="Times New Roman" panose="02020603050405020304" pitchFamily="18" charset="0"/>
                        </a:rPr>
                        <a:t>hiện</a:t>
                      </a:r>
                      <a:r>
                        <a:rPr lang="en-US" sz="1900" kern="1200" dirty="0">
                          <a:solidFill>
                            <a:schemeClr val="dk1"/>
                          </a:solidFill>
                          <a:effectLst/>
                          <a:latin typeface="Times New Roman" panose="02020603050405020304" pitchFamily="18" charset="0"/>
                          <a:ea typeface="+mn-ea"/>
                          <a:cs typeface="Times New Roman" panose="02020603050405020304" pitchFamily="18" charset="0"/>
                        </a:rPr>
                        <a:t> </a:t>
                      </a:r>
                      <a:r>
                        <a:rPr lang="en-US" sz="1900" kern="1200" dirty="0" err="1">
                          <a:solidFill>
                            <a:schemeClr val="dk1"/>
                          </a:solidFill>
                          <a:effectLst/>
                          <a:latin typeface="Times New Roman" panose="02020603050405020304" pitchFamily="18" charset="0"/>
                          <a:ea typeface="+mn-ea"/>
                          <a:cs typeface="Times New Roman" panose="02020603050405020304" pitchFamily="18" charset="0"/>
                        </a:rPr>
                        <a:t>nhiều</a:t>
                      </a:r>
                      <a:r>
                        <a:rPr lang="en-US" sz="1900" kern="1200" dirty="0">
                          <a:solidFill>
                            <a:schemeClr val="dk1"/>
                          </a:solidFill>
                          <a:effectLst/>
                          <a:latin typeface="Times New Roman" panose="02020603050405020304" pitchFamily="18" charset="0"/>
                          <a:ea typeface="+mn-ea"/>
                          <a:cs typeface="Times New Roman" panose="02020603050405020304" pitchFamily="18" charset="0"/>
                        </a:rPr>
                        <a:t> </a:t>
                      </a:r>
                      <a:r>
                        <a:rPr lang="en-US" sz="1900" kern="1200" dirty="0" err="1">
                          <a:solidFill>
                            <a:schemeClr val="dk1"/>
                          </a:solidFill>
                          <a:effectLst/>
                          <a:latin typeface="Times New Roman" panose="02020603050405020304" pitchFamily="18" charset="0"/>
                          <a:ea typeface="+mn-ea"/>
                          <a:cs typeface="Times New Roman" panose="02020603050405020304" pitchFamily="18" charset="0"/>
                        </a:rPr>
                        <a:t>nhà</a:t>
                      </a:r>
                      <a:r>
                        <a:rPr lang="en-US" sz="1900" kern="1200" dirty="0">
                          <a:solidFill>
                            <a:schemeClr val="dk1"/>
                          </a:solidFill>
                          <a:effectLst/>
                          <a:latin typeface="Times New Roman" panose="02020603050405020304" pitchFamily="18" charset="0"/>
                          <a:ea typeface="+mn-ea"/>
                          <a:cs typeface="Times New Roman" panose="02020603050405020304" pitchFamily="18" charset="0"/>
                        </a:rPr>
                        <a:t> </a:t>
                      </a:r>
                      <a:r>
                        <a:rPr lang="en-US" sz="1900" kern="1200" dirty="0" err="1">
                          <a:solidFill>
                            <a:schemeClr val="dk1"/>
                          </a:solidFill>
                          <a:effectLst/>
                          <a:latin typeface="Times New Roman" panose="02020603050405020304" pitchFamily="18" charset="0"/>
                          <a:ea typeface="+mn-ea"/>
                          <a:cs typeface="Times New Roman" panose="02020603050405020304" pitchFamily="18" charset="0"/>
                        </a:rPr>
                        <a:t>thơ</a:t>
                      </a:r>
                      <a:r>
                        <a:rPr lang="en-US" sz="1900" kern="1200" dirty="0">
                          <a:solidFill>
                            <a:schemeClr val="dk1"/>
                          </a:solidFill>
                          <a:effectLst/>
                          <a:latin typeface="Times New Roman" panose="02020603050405020304" pitchFamily="18" charset="0"/>
                          <a:ea typeface="+mn-ea"/>
                          <a:cs typeface="Times New Roman" panose="02020603050405020304" pitchFamily="18" charset="0"/>
                        </a:rPr>
                        <a:t> </a:t>
                      </a:r>
                      <a:r>
                        <a:rPr lang="en-US" sz="1900" kern="1200" dirty="0" err="1">
                          <a:solidFill>
                            <a:schemeClr val="dk1"/>
                          </a:solidFill>
                          <a:effectLst/>
                          <a:latin typeface="Times New Roman" panose="02020603050405020304" pitchFamily="18" charset="0"/>
                          <a:ea typeface="+mn-ea"/>
                          <a:cs typeface="Times New Roman" panose="02020603050405020304" pitchFamily="18" charset="0"/>
                        </a:rPr>
                        <a:t>nổi</a:t>
                      </a:r>
                      <a:r>
                        <a:rPr lang="en-US" sz="1900" kern="1200" dirty="0">
                          <a:solidFill>
                            <a:schemeClr val="dk1"/>
                          </a:solidFill>
                          <a:effectLst/>
                          <a:latin typeface="Times New Roman" panose="02020603050405020304" pitchFamily="18" charset="0"/>
                          <a:ea typeface="+mn-ea"/>
                          <a:cs typeface="Times New Roman" panose="02020603050405020304" pitchFamily="18" charset="0"/>
                        </a:rPr>
                        <a:t> </a:t>
                      </a:r>
                      <a:r>
                        <a:rPr lang="en-US" sz="1900" kern="1200" dirty="0" err="1">
                          <a:solidFill>
                            <a:schemeClr val="dk1"/>
                          </a:solidFill>
                          <a:effectLst/>
                          <a:latin typeface="Times New Roman" panose="02020603050405020304" pitchFamily="18" charset="0"/>
                          <a:ea typeface="+mn-ea"/>
                          <a:cs typeface="Times New Roman" panose="02020603050405020304" pitchFamily="18" charset="0"/>
                        </a:rPr>
                        <a:t>tiếng</a:t>
                      </a:r>
                      <a:r>
                        <a:rPr lang="en-US" sz="1900" kern="1200" dirty="0">
                          <a:solidFill>
                            <a:schemeClr val="dk1"/>
                          </a:solidFill>
                          <a:effectLst/>
                          <a:latin typeface="Times New Roman" panose="02020603050405020304" pitchFamily="18" charset="0"/>
                          <a:ea typeface="+mn-ea"/>
                          <a:cs typeface="Times New Roman" panose="02020603050405020304" pitchFamily="18" charset="0"/>
                        </a:rPr>
                        <a:t> </a:t>
                      </a:r>
                      <a:r>
                        <a:rPr lang="en-US" sz="1900" kern="1200" dirty="0" err="1">
                          <a:solidFill>
                            <a:schemeClr val="dk1"/>
                          </a:solidFill>
                          <a:effectLst/>
                          <a:latin typeface="Times New Roman" panose="02020603050405020304" pitchFamily="18" charset="0"/>
                          <a:ea typeface="+mn-ea"/>
                          <a:cs typeface="Times New Roman" panose="02020603050405020304" pitchFamily="18" charset="0"/>
                        </a:rPr>
                        <a:t>như</a:t>
                      </a:r>
                      <a:r>
                        <a:rPr lang="en-US" sz="1900" kern="1200" dirty="0">
                          <a:solidFill>
                            <a:schemeClr val="dk1"/>
                          </a:solidFill>
                          <a:effectLst/>
                          <a:latin typeface="Times New Roman" panose="02020603050405020304" pitchFamily="18" charset="0"/>
                          <a:ea typeface="+mn-ea"/>
                          <a:cs typeface="Times New Roman" panose="02020603050405020304" pitchFamily="18" charset="0"/>
                        </a:rPr>
                        <a:t>: </a:t>
                      </a:r>
                      <a:r>
                        <a:rPr lang="en-US" sz="1900" kern="1200" dirty="0" err="1">
                          <a:solidFill>
                            <a:schemeClr val="dk1"/>
                          </a:solidFill>
                          <a:effectLst/>
                          <a:latin typeface="Times New Roman" panose="02020603050405020304" pitchFamily="18" charset="0"/>
                          <a:ea typeface="+mn-ea"/>
                          <a:cs typeface="Times New Roman" panose="02020603050405020304" pitchFamily="18" charset="0"/>
                        </a:rPr>
                        <a:t>Lý</a:t>
                      </a:r>
                      <a:r>
                        <a:rPr lang="en-US" sz="1900" kern="1200" dirty="0">
                          <a:solidFill>
                            <a:schemeClr val="dk1"/>
                          </a:solidFill>
                          <a:effectLst/>
                          <a:latin typeface="Times New Roman" panose="02020603050405020304" pitchFamily="18" charset="0"/>
                          <a:ea typeface="+mn-ea"/>
                          <a:cs typeface="Times New Roman" panose="02020603050405020304" pitchFamily="18" charset="0"/>
                        </a:rPr>
                        <a:t> </a:t>
                      </a:r>
                      <a:r>
                        <a:rPr lang="en-US" sz="1900" kern="1200" dirty="0" err="1">
                          <a:solidFill>
                            <a:schemeClr val="dk1"/>
                          </a:solidFill>
                          <a:effectLst/>
                          <a:latin typeface="Times New Roman" panose="02020603050405020304" pitchFamily="18" charset="0"/>
                          <a:ea typeface="+mn-ea"/>
                          <a:cs typeface="Times New Roman" panose="02020603050405020304" pitchFamily="18" charset="0"/>
                        </a:rPr>
                        <a:t>Bạch</a:t>
                      </a:r>
                      <a:r>
                        <a:rPr lang="en-US" sz="1900" kern="1200" dirty="0">
                          <a:solidFill>
                            <a:schemeClr val="dk1"/>
                          </a:solidFill>
                          <a:effectLst/>
                          <a:latin typeface="Times New Roman" panose="02020603050405020304" pitchFamily="18" charset="0"/>
                          <a:ea typeface="+mn-ea"/>
                          <a:cs typeface="Times New Roman" panose="02020603050405020304" pitchFamily="18" charset="0"/>
                        </a:rPr>
                        <a:t>,  </a:t>
                      </a:r>
                      <a:r>
                        <a:rPr lang="en-US" sz="1900" kern="1200" dirty="0" err="1">
                          <a:solidFill>
                            <a:schemeClr val="dk1"/>
                          </a:solidFill>
                          <a:effectLst/>
                          <a:latin typeface="Times New Roman" panose="02020603050405020304" pitchFamily="18" charset="0"/>
                          <a:ea typeface="+mn-ea"/>
                          <a:cs typeface="Times New Roman" panose="02020603050405020304" pitchFamily="18" charset="0"/>
                        </a:rPr>
                        <a:t>Đỗ</a:t>
                      </a:r>
                      <a:r>
                        <a:rPr lang="en-US" sz="1900" kern="1200" dirty="0">
                          <a:solidFill>
                            <a:schemeClr val="dk1"/>
                          </a:solidFill>
                          <a:effectLst/>
                          <a:latin typeface="Times New Roman" panose="02020603050405020304" pitchFamily="18" charset="0"/>
                          <a:ea typeface="+mn-ea"/>
                          <a:cs typeface="Times New Roman" panose="02020603050405020304" pitchFamily="18" charset="0"/>
                        </a:rPr>
                        <a:t> </a:t>
                      </a:r>
                      <a:r>
                        <a:rPr lang="en-US" sz="1900" kern="1200" dirty="0" err="1">
                          <a:solidFill>
                            <a:schemeClr val="dk1"/>
                          </a:solidFill>
                          <a:effectLst/>
                          <a:latin typeface="Times New Roman" panose="02020603050405020304" pitchFamily="18" charset="0"/>
                          <a:ea typeface="+mn-ea"/>
                          <a:cs typeface="Times New Roman" panose="02020603050405020304" pitchFamily="18" charset="0"/>
                        </a:rPr>
                        <a:t>Phủ</a:t>
                      </a:r>
                      <a:r>
                        <a:rPr lang="en-US" sz="1900" kern="1200" dirty="0">
                          <a:solidFill>
                            <a:schemeClr val="dk1"/>
                          </a:solidFill>
                          <a:effectLst/>
                          <a:latin typeface="Times New Roman" panose="02020603050405020304" pitchFamily="18" charset="0"/>
                          <a:ea typeface="+mn-ea"/>
                          <a:cs typeface="Times New Roman" panose="02020603050405020304" pitchFamily="18" charset="0"/>
                        </a:rPr>
                        <a:t>, </a:t>
                      </a:r>
                      <a:r>
                        <a:rPr lang="en-US" sz="1900" kern="1200" dirty="0" err="1">
                          <a:solidFill>
                            <a:schemeClr val="dk1"/>
                          </a:solidFill>
                          <a:effectLst/>
                          <a:latin typeface="Times New Roman" panose="02020603050405020304" pitchFamily="18" charset="0"/>
                          <a:ea typeface="+mn-ea"/>
                          <a:cs typeface="Times New Roman" panose="02020603050405020304" pitchFamily="18" charset="0"/>
                        </a:rPr>
                        <a:t>Bạch</a:t>
                      </a:r>
                      <a:r>
                        <a:rPr lang="en-US" sz="1900" kern="1200" dirty="0">
                          <a:solidFill>
                            <a:schemeClr val="dk1"/>
                          </a:solidFill>
                          <a:effectLst/>
                          <a:latin typeface="Times New Roman" panose="02020603050405020304" pitchFamily="18" charset="0"/>
                          <a:ea typeface="+mn-ea"/>
                          <a:cs typeface="Times New Roman" panose="02020603050405020304" pitchFamily="18" charset="0"/>
                        </a:rPr>
                        <a:t> </a:t>
                      </a:r>
                      <a:r>
                        <a:rPr lang="en-US" sz="1900" kern="1200" dirty="0" err="1">
                          <a:solidFill>
                            <a:schemeClr val="dk1"/>
                          </a:solidFill>
                          <a:effectLst/>
                          <a:latin typeface="Times New Roman" panose="02020603050405020304" pitchFamily="18" charset="0"/>
                          <a:ea typeface="+mn-ea"/>
                          <a:cs typeface="Times New Roman" panose="02020603050405020304" pitchFamily="18" charset="0"/>
                        </a:rPr>
                        <a:t>Cư</a:t>
                      </a:r>
                      <a:r>
                        <a:rPr lang="en-US" sz="1900" kern="1200" dirty="0">
                          <a:solidFill>
                            <a:schemeClr val="dk1"/>
                          </a:solidFill>
                          <a:effectLst/>
                          <a:latin typeface="Times New Roman" panose="02020603050405020304" pitchFamily="18" charset="0"/>
                          <a:ea typeface="+mn-ea"/>
                          <a:cs typeface="Times New Roman" panose="02020603050405020304" pitchFamily="18" charset="0"/>
                        </a:rPr>
                        <a:t> </a:t>
                      </a:r>
                      <a:r>
                        <a:rPr lang="en-US" sz="1900" kern="1200" dirty="0" err="1">
                          <a:solidFill>
                            <a:schemeClr val="dk1"/>
                          </a:solidFill>
                          <a:effectLst/>
                          <a:latin typeface="Times New Roman" panose="02020603050405020304" pitchFamily="18" charset="0"/>
                          <a:ea typeface="+mn-ea"/>
                          <a:cs typeface="Times New Roman" panose="02020603050405020304" pitchFamily="18" charset="0"/>
                        </a:rPr>
                        <a:t>Dị</a:t>
                      </a:r>
                      <a:r>
                        <a:rPr lang="en-US" sz="1900" kern="1200" dirty="0">
                          <a:solidFill>
                            <a:schemeClr val="dk1"/>
                          </a:solidFill>
                          <a:effectLst/>
                          <a:latin typeface="Times New Roman" panose="02020603050405020304" pitchFamily="18" charset="0"/>
                          <a:ea typeface="+mn-ea"/>
                          <a:cs typeface="Times New Roman" panose="02020603050405020304" pitchFamily="18" charset="0"/>
                        </a:rPr>
                        <a:t>.</a:t>
                      </a:r>
                    </a:p>
                    <a:p>
                      <a:r>
                        <a:rPr lang="en-US" sz="1900" kern="1200" dirty="0">
                          <a:solidFill>
                            <a:schemeClr val="dk1"/>
                          </a:solidFill>
                          <a:effectLst/>
                          <a:latin typeface="Times New Roman" panose="02020603050405020304" pitchFamily="18" charset="0"/>
                          <a:ea typeface="+mn-ea"/>
                          <a:cs typeface="Times New Roman" panose="02020603050405020304" pitchFamily="18" charset="0"/>
                        </a:rPr>
                        <a:t>+ </a:t>
                      </a:r>
                      <a:r>
                        <a:rPr lang="en-US" sz="1900" kern="1200" dirty="0" err="1">
                          <a:solidFill>
                            <a:schemeClr val="dk1"/>
                          </a:solidFill>
                          <a:effectLst/>
                          <a:latin typeface="Times New Roman" panose="02020603050405020304" pitchFamily="18" charset="0"/>
                          <a:ea typeface="+mn-ea"/>
                          <a:cs typeface="Times New Roman" panose="02020603050405020304" pitchFamily="18" charset="0"/>
                        </a:rPr>
                        <a:t>Từ</a:t>
                      </a:r>
                      <a:r>
                        <a:rPr lang="en-US" sz="1900" kern="1200" dirty="0">
                          <a:solidFill>
                            <a:schemeClr val="dk1"/>
                          </a:solidFill>
                          <a:effectLst/>
                          <a:latin typeface="Times New Roman" panose="02020603050405020304" pitchFamily="18" charset="0"/>
                          <a:ea typeface="+mn-ea"/>
                          <a:cs typeface="Times New Roman" panose="02020603050405020304" pitchFamily="18" charset="0"/>
                        </a:rPr>
                        <a:t> </a:t>
                      </a:r>
                      <a:r>
                        <a:rPr lang="en-US" sz="1900" kern="1200" dirty="0" err="1">
                          <a:solidFill>
                            <a:schemeClr val="dk1"/>
                          </a:solidFill>
                          <a:effectLst/>
                          <a:latin typeface="Times New Roman" panose="02020603050405020304" pitchFamily="18" charset="0"/>
                          <a:ea typeface="+mn-ea"/>
                          <a:cs typeface="Times New Roman" panose="02020603050405020304" pitchFamily="18" charset="0"/>
                        </a:rPr>
                        <a:t>thời</a:t>
                      </a:r>
                      <a:r>
                        <a:rPr lang="en-US" sz="1900" kern="1200" dirty="0">
                          <a:solidFill>
                            <a:schemeClr val="dk1"/>
                          </a:solidFill>
                          <a:effectLst/>
                          <a:latin typeface="Times New Roman" panose="02020603050405020304" pitchFamily="18" charset="0"/>
                          <a:ea typeface="+mn-ea"/>
                          <a:cs typeface="Times New Roman" panose="02020603050405020304" pitchFamily="18" charset="0"/>
                        </a:rPr>
                        <a:t> </a:t>
                      </a:r>
                      <a:r>
                        <a:rPr lang="en-US" sz="1900" kern="1200" dirty="0" err="1">
                          <a:solidFill>
                            <a:schemeClr val="dk1"/>
                          </a:solidFill>
                          <a:effectLst/>
                          <a:latin typeface="Times New Roman" panose="02020603050405020304" pitchFamily="18" charset="0"/>
                          <a:ea typeface="+mn-ea"/>
                          <a:cs typeface="Times New Roman" panose="02020603050405020304" pitchFamily="18" charset="0"/>
                        </a:rPr>
                        <a:t>Nguyên</a:t>
                      </a:r>
                      <a:r>
                        <a:rPr lang="en-US" sz="1900" kern="1200" dirty="0">
                          <a:solidFill>
                            <a:schemeClr val="dk1"/>
                          </a:solidFill>
                          <a:effectLst/>
                          <a:latin typeface="Times New Roman" panose="02020603050405020304" pitchFamily="18" charset="0"/>
                          <a:ea typeface="+mn-ea"/>
                          <a:cs typeface="Times New Roman" panose="02020603050405020304" pitchFamily="18" charset="0"/>
                        </a:rPr>
                        <a:t> </a:t>
                      </a:r>
                      <a:r>
                        <a:rPr lang="en-US" sz="1900" kern="1200" dirty="0" err="1">
                          <a:solidFill>
                            <a:schemeClr val="dk1"/>
                          </a:solidFill>
                          <a:effectLst/>
                          <a:latin typeface="Times New Roman" panose="02020603050405020304" pitchFamily="18" charset="0"/>
                          <a:ea typeface="+mn-ea"/>
                          <a:cs typeface="Times New Roman" panose="02020603050405020304" pitchFamily="18" charset="0"/>
                        </a:rPr>
                        <a:t>đến</a:t>
                      </a:r>
                      <a:r>
                        <a:rPr lang="en-US" sz="1900" kern="1200" dirty="0">
                          <a:solidFill>
                            <a:schemeClr val="dk1"/>
                          </a:solidFill>
                          <a:effectLst/>
                          <a:latin typeface="Times New Roman" panose="02020603050405020304" pitchFamily="18" charset="0"/>
                          <a:ea typeface="+mn-ea"/>
                          <a:cs typeface="Times New Roman" panose="02020603050405020304" pitchFamily="18" charset="0"/>
                        </a:rPr>
                        <a:t> </a:t>
                      </a:r>
                      <a:r>
                        <a:rPr lang="en-US" sz="1900" kern="1200" dirty="0" err="1">
                          <a:solidFill>
                            <a:schemeClr val="dk1"/>
                          </a:solidFill>
                          <a:effectLst/>
                          <a:latin typeface="Times New Roman" panose="02020603050405020304" pitchFamily="18" charset="0"/>
                          <a:ea typeface="+mn-ea"/>
                          <a:cs typeface="Times New Roman" panose="02020603050405020304" pitchFamily="18" charset="0"/>
                        </a:rPr>
                        <a:t>thời</a:t>
                      </a:r>
                      <a:r>
                        <a:rPr lang="en-US" sz="1900" kern="1200" dirty="0">
                          <a:solidFill>
                            <a:schemeClr val="dk1"/>
                          </a:solidFill>
                          <a:effectLst/>
                          <a:latin typeface="Times New Roman" panose="02020603050405020304" pitchFamily="18" charset="0"/>
                          <a:ea typeface="+mn-ea"/>
                          <a:cs typeface="Times New Roman" panose="02020603050405020304" pitchFamily="18" charset="0"/>
                        </a:rPr>
                        <a:t> </a:t>
                      </a:r>
                      <a:r>
                        <a:rPr lang="en-US" sz="1900" kern="1200" dirty="0" err="1">
                          <a:solidFill>
                            <a:schemeClr val="dk1"/>
                          </a:solidFill>
                          <a:effectLst/>
                          <a:latin typeface="Times New Roman" panose="02020603050405020304" pitchFamily="18" charset="0"/>
                          <a:ea typeface="+mn-ea"/>
                          <a:cs typeface="Times New Roman" panose="02020603050405020304" pitchFamily="18" charset="0"/>
                        </a:rPr>
                        <a:t>Thanh</a:t>
                      </a:r>
                      <a:r>
                        <a:rPr lang="en-US" sz="1900" kern="1200" dirty="0">
                          <a:solidFill>
                            <a:schemeClr val="dk1"/>
                          </a:solidFill>
                          <a:effectLst/>
                          <a:latin typeface="Times New Roman" panose="02020603050405020304" pitchFamily="18" charset="0"/>
                          <a:ea typeface="+mn-ea"/>
                          <a:cs typeface="Times New Roman" panose="02020603050405020304" pitchFamily="18" charset="0"/>
                        </a:rPr>
                        <a:t>: </a:t>
                      </a:r>
                      <a:r>
                        <a:rPr lang="en-US" sz="1900" kern="1200" dirty="0" err="1">
                          <a:solidFill>
                            <a:schemeClr val="dk1"/>
                          </a:solidFill>
                          <a:effectLst/>
                          <a:latin typeface="Times New Roman" panose="02020603050405020304" pitchFamily="18" charset="0"/>
                          <a:ea typeface="+mn-ea"/>
                          <a:cs typeface="Times New Roman" panose="02020603050405020304" pitchFamily="18" charset="0"/>
                        </a:rPr>
                        <a:t>xuất</a:t>
                      </a:r>
                      <a:r>
                        <a:rPr lang="en-US" sz="1900" kern="1200" dirty="0">
                          <a:solidFill>
                            <a:schemeClr val="dk1"/>
                          </a:solidFill>
                          <a:effectLst/>
                          <a:latin typeface="Times New Roman" panose="02020603050405020304" pitchFamily="18" charset="0"/>
                          <a:ea typeface="+mn-ea"/>
                          <a:cs typeface="Times New Roman" panose="02020603050405020304" pitchFamily="18" charset="0"/>
                        </a:rPr>
                        <a:t> </a:t>
                      </a:r>
                      <a:r>
                        <a:rPr lang="en-US" sz="1900" kern="1200" dirty="0" err="1">
                          <a:solidFill>
                            <a:schemeClr val="dk1"/>
                          </a:solidFill>
                          <a:effectLst/>
                          <a:latin typeface="Times New Roman" panose="02020603050405020304" pitchFamily="18" charset="0"/>
                          <a:ea typeface="+mn-ea"/>
                          <a:cs typeface="Times New Roman" panose="02020603050405020304" pitchFamily="18" charset="0"/>
                        </a:rPr>
                        <a:t>hiện</a:t>
                      </a:r>
                      <a:r>
                        <a:rPr lang="en-US" sz="1900" kern="1200" dirty="0">
                          <a:solidFill>
                            <a:schemeClr val="dk1"/>
                          </a:solidFill>
                          <a:effectLst/>
                          <a:latin typeface="Times New Roman" panose="02020603050405020304" pitchFamily="18" charset="0"/>
                          <a:ea typeface="+mn-ea"/>
                          <a:cs typeface="Times New Roman" panose="02020603050405020304" pitchFamily="18" charset="0"/>
                        </a:rPr>
                        <a:t> </a:t>
                      </a:r>
                      <a:r>
                        <a:rPr lang="en-US" sz="1900" kern="1200" dirty="0" err="1">
                          <a:solidFill>
                            <a:schemeClr val="dk1"/>
                          </a:solidFill>
                          <a:effectLst/>
                          <a:latin typeface="Times New Roman" panose="02020603050405020304" pitchFamily="18" charset="0"/>
                          <a:ea typeface="+mn-ea"/>
                          <a:cs typeface="Times New Roman" panose="02020603050405020304" pitchFamily="18" charset="0"/>
                        </a:rPr>
                        <a:t>nhiều</a:t>
                      </a:r>
                      <a:r>
                        <a:rPr lang="en-US" sz="1900" kern="1200" dirty="0">
                          <a:solidFill>
                            <a:schemeClr val="dk1"/>
                          </a:solidFill>
                          <a:effectLst/>
                          <a:latin typeface="Times New Roman" panose="02020603050405020304" pitchFamily="18" charset="0"/>
                          <a:ea typeface="+mn-ea"/>
                          <a:cs typeface="Times New Roman" panose="02020603050405020304" pitchFamily="18" charset="0"/>
                        </a:rPr>
                        <a:t> </a:t>
                      </a:r>
                      <a:r>
                        <a:rPr lang="en-US" sz="1900" kern="1200" dirty="0" err="1">
                          <a:solidFill>
                            <a:schemeClr val="dk1"/>
                          </a:solidFill>
                          <a:effectLst/>
                          <a:latin typeface="Times New Roman" panose="02020603050405020304" pitchFamily="18" charset="0"/>
                          <a:ea typeface="+mn-ea"/>
                          <a:cs typeface="Times New Roman" panose="02020603050405020304" pitchFamily="18" charset="0"/>
                        </a:rPr>
                        <a:t>tiểu</a:t>
                      </a:r>
                      <a:r>
                        <a:rPr lang="en-US" sz="1900" kern="1200" dirty="0">
                          <a:solidFill>
                            <a:schemeClr val="dk1"/>
                          </a:solidFill>
                          <a:effectLst/>
                          <a:latin typeface="Times New Roman" panose="02020603050405020304" pitchFamily="18" charset="0"/>
                          <a:ea typeface="+mn-ea"/>
                          <a:cs typeface="Times New Roman" panose="02020603050405020304" pitchFamily="18" charset="0"/>
                        </a:rPr>
                        <a:t> </a:t>
                      </a:r>
                      <a:r>
                        <a:rPr lang="en-US" sz="1900" kern="1200" dirty="0" err="1">
                          <a:solidFill>
                            <a:schemeClr val="dk1"/>
                          </a:solidFill>
                          <a:effectLst/>
                          <a:latin typeface="Times New Roman" panose="02020603050405020304" pitchFamily="18" charset="0"/>
                          <a:ea typeface="+mn-ea"/>
                          <a:cs typeface="Times New Roman" panose="02020603050405020304" pitchFamily="18" charset="0"/>
                        </a:rPr>
                        <a:t>thuyết</a:t>
                      </a:r>
                      <a:r>
                        <a:rPr lang="en-US" sz="1900" kern="1200" dirty="0">
                          <a:solidFill>
                            <a:schemeClr val="dk1"/>
                          </a:solidFill>
                          <a:effectLst/>
                          <a:latin typeface="Times New Roman" panose="02020603050405020304" pitchFamily="18" charset="0"/>
                          <a:ea typeface="+mn-ea"/>
                          <a:cs typeface="Times New Roman" panose="02020603050405020304" pitchFamily="18" charset="0"/>
                        </a:rPr>
                        <a:t> </a:t>
                      </a:r>
                      <a:r>
                        <a:rPr lang="en-US" sz="1900" kern="1200" dirty="0" err="1">
                          <a:solidFill>
                            <a:schemeClr val="dk1"/>
                          </a:solidFill>
                          <a:effectLst/>
                          <a:latin typeface="Times New Roman" panose="02020603050405020304" pitchFamily="18" charset="0"/>
                          <a:ea typeface="+mn-ea"/>
                          <a:cs typeface="Times New Roman" panose="02020603050405020304" pitchFamily="18" charset="0"/>
                        </a:rPr>
                        <a:t>đồ</a:t>
                      </a:r>
                      <a:r>
                        <a:rPr lang="en-US" sz="1900" kern="1200" dirty="0">
                          <a:solidFill>
                            <a:schemeClr val="dk1"/>
                          </a:solidFill>
                          <a:effectLst/>
                          <a:latin typeface="Times New Roman" panose="02020603050405020304" pitchFamily="18" charset="0"/>
                          <a:ea typeface="+mn-ea"/>
                          <a:cs typeface="Times New Roman" panose="02020603050405020304" pitchFamily="18" charset="0"/>
                        </a:rPr>
                        <a:t> </a:t>
                      </a:r>
                      <a:r>
                        <a:rPr lang="en-US" sz="1900" kern="1200" dirty="0" err="1">
                          <a:solidFill>
                            <a:schemeClr val="dk1"/>
                          </a:solidFill>
                          <a:effectLst/>
                          <a:latin typeface="Times New Roman" panose="02020603050405020304" pitchFamily="18" charset="0"/>
                          <a:ea typeface="+mn-ea"/>
                          <a:cs typeface="Times New Roman" panose="02020603050405020304" pitchFamily="18" charset="0"/>
                        </a:rPr>
                        <a:t>sộ</a:t>
                      </a:r>
                      <a:r>
                        <a:rPr lang="en-US" sz="1900" kern="1200" dirty="0">
                          <a:solidFill>
                            <a:schemeClr val="dk1"/>
                          </a:solidFill>
                          <a:effectLst/>
                          <a:latin typeface="Times New Roman" panose="02020603050405020304" pitchFamily="18" charset="0"/>
                          <a:ea typeface="+mn-ea"/>
                          <a:cs typeface="Times New Roman" panose="02020603050405020304" pitchFamily="18" charset="0"/>
                        </a:rPr>
                        <a:t>, </a:t>
                      </a:r>
                      <a:r>
                        <a:rPr lang="en-US" sz="1900" kern="1200" dirty="0" err="1">
                          <a:solidFill>
                            <a:schemeClr val="dk1"/>
                          </a:solidFill>
                          <a:effectLst/>
                          <a:latin typeface="Times New Roman" panose="02020603050405020304" pitchFamily="18" charset="0"/>
                          <a:ea typeface="+mn-ea"/>
                          <a:cs typeface="Times New Roman" panose="02020603050405020304" pitchFamily="18" charset="0"/>
                        </a:rPr>
                        <a:t>có</a:t>
                      </a:r>
                      <a:r>
                        <a:rPr lang="en-US" sz="1900" kern="1200" dirty="0">
                          <a:solidFill>
                            <a:schemeClr val="dk1"/>
                          </a:solidFill>
                          <a:effectLst/>
                          <a:latin typeface="Times New Roman" panose="02020603050405020304" pitchFamily="18" charset="0"/>
                          <a:ea typeface="+mn-ea"/>
                          <a:cs typeface="Times New Roman" panose="02020603050405020304" pitchFamily="18" charset="0"/>
                        </a:rPr>
                        <a:t> </a:t>
                      </a:r>
                      <a:r>
                        <a:rPr lang="en-US" sz="1900" kern="1200" dirty="0" err="1">
                          <a:solidFill>
                            <a:schemeClr val="dk1"/>
                          </a:solidFill>
                          <a:effectLst/>
                          <a:latin typeface="Times New Roman" panose="02020603050405020304" pitchFamily="18" charset="0"/>
                          <a:ea typeface="+mn-ea"/>
                          <a:cs typeface="Times New Roman" panose="02020603050405020304" pitchFamily="18" charset="0"/>
                        </a:rPr>
                        <a:t>ảnh</a:t>
                      </a:r>
                      <a:r>
                        <a:rPr lang="en-US" sz="1900" kern="1200" dirty="0">
                          <a:solidFill>
                            <a:schemeClr val="dk1"/>
                          </a:solidFill>
                          <a:effectLst/>
                          <a:latin typeface="Times New Roman" panose="02020603050405020304" pitchFamily="18" charset="0"/>
                          <a:ea typeface="+mn-ea"/>
                          <a:cs typeface="Times New Roman" panose="02020603050405020304" pitchFamily="18" charset="0"/>
                        </a:rPr>
                        <a:t> </a:t>
                      </a:r>
                      <a:r>
                        <a:rPr lang="en-US" sz="1900" kern="1200" dirty="0" err="1">
                          <a:solidFill>
                            <a:schemeClr val="dk1"/>
                          </a:solidFill>
                          <a:effectLst/>
                          <a:latin typeface="Times New Roman" panose="02020603050405020304" pitchFamily="18" charset="0"/>
                          <a:ea typeface="+mn-ea"/>
                          <a:cs typeface="Times New Roman" panose="02020603050405020304" pitchFamily="18" charset="0"/>
                        </a:rPr>
                        <a:t>hưởng</a:t>
                      </a:r>
                      <a:r>
                        <a:rPr lang="en-US" sz="1900" kern="1200" dirty="0">
                          <a:solidFill>
                            <a:schemeClr val="dk1"/>
                          </a:solidFill>
                          <a:effectLst/>
                          <a:latin typeface="Times New Roman" panose="02020603050405020304" pitchFamily="18" charset="0"/>
                          <a:ea typeface="+mn-ea"/>
                          <a:cs typeface="Times New Roman" panose="02020603050405020304" pitchFamily="18" charset="0"/>
                        </a:rPr>
                        <a:t> </a:t>
                      </a:r>
                      <a:r>
                        <a:rPr lang="en-US" sz="1900" kern="1200" dirty="0" err="1">
                          <a:solidFill>
                            <a:schemeClr val="dk1"/>
                          </a:solidFill>
                          <a:effectLst/>
                          <a:latin typeface="Times New Roman" panose="02020603050405020304" pitchFamily="18" charset="0"/>
                          <a:ea typeface="+mn-ea"/>
                          <a:cs typeface="Times New Roman" panose="02020603050405020304" pitchFamily="18" charset="0"/>
                        </a:rPr>
                        <a:t>sâu</a:t>
                      </a:r>
                      <a:r>
                        <a:rPr lang="en-US" sz="1900" kern="1200" dirty="0">
                          <a:solidFill>
                            <a:schemeClr val="dk1"/>
                          </a:solidFill>
                          <a:effectLst/>
                          <a:latin typeface="Times New Roman" panose="02020603050405020304" pitchFamily="18" charset="0"/>
                          <a:ea typeface="+mn-ea"/>
                          <a:cs typeface="Times New Roman" panose="02020603050405020304" pitchFamily="18" charset="0"/>
                        </a:rPr>
                        <a:t> </a:t>
                      </a:r>
                      <a:r>
                        <a:rPr lang="en-US" sz="1900" kern="1200" dirty="0" err="1">
                          <a:solidFill>
                            <a:schemeClr val="dk1"/>
                          </a:solidFill>
                          <a:effectLst/>
                          <a:latin typeface="Times New Roman" panose="02020603050405020304" pitchFamily="18" charset="0"/>
                          <a:ea typeface="+mn-ea"/>
                          <a:cs typeface="Times New Roman" panose="02020603050405020304" pitchFamily="18" charset="0"/>
                        </a:rPr>
                        <a:t>sắc</a:t>
                      </a:r>
                      <a:r>
                        <a:rPr lang="en-US" sz="1900" kern="1200" dirty="0">
                          <a:solidFill>
                            <a:schemeClr val="dk1"/>
                          </a:solidFill>
                          <a:effectLst/>
                          <a:latin typeface="Times New Roman" panose="02020603050405020304" pitchFamily="18" charset="0"/>
                          <a:ea typeface="+mn-ea"/>
                          <a:cs typeface="Times New Roman" panose="02020603050405020304" pitchFamily="18" charset="0"/>
                        </a:rPr>
                        <a:t> </a:t>
                      </a:r>
                      <a:r>
                        <a:rPr lang="en-US" sz="1900" kern="1200" dirty="0" err="1">
                          <a:solidFill>
                            <a:schemeClr val="dk1"/>
                          </a:solidFill>
                          <a:effectLst/>
                          <a:latin typeface="Times New Roman" panose="02020603050405020304" pitchFamily="18" charset="0"/>
                          <a:ea typeface="+mn-ea"/>
                          <a:cs typeface="Times New Roman" panose="02020603050405020304" pitchFamily="18" charset="0"/>
                        </a:rPr>
                        <a:t>đến</a:t>
                      </a:r>
                      <a:r>
                        <a:rPr lang="en-US" sz="1900" kern="1200" dirty="0">
                          <a:solidFill>
                            <a:schemeClr val="dk1"/>
                          </a:solidFill>
                          <a:effectLst/>
                          <a:latin typeface="Times New Roman" panose="02020603050405020304" pitchFamily="18" charset="0"/>
                          <a:ea typeface="+mn-ea"/>
                          <a:cs typeface="Times New Roman" panose="02020603050405020304" pitchFamily="18" charset="0"/>
                        </a:rPr>
                        <a:t> </a:t>
                      </a:r>
                      <a:r>
                        <a:rPr lang="en-US" sz="1900" kern="1200" dirty="0" err="1">
                          <a:solidFill>
                            <a:schemeClr val="dk1"/>
                          </a:solidFill>
                          <a:effectLst/>
                          <a:latin typeface="Times New Roman" panose="02020603050405020304" pitchFamily="18" charset="0"/>
                          <a:ea typeface="+mn-ea"/>
                          <a:cs typeface="Times New Roman" panose="02020603050405020304" pitchFamily="18" charset="0"/>
                        </a:rPr>
                        <a:t>văn</a:t>
                      </a:r>
                      <a:r>
                        <a:rPr lang="en-US" sz="1900" kern="1200" dirty="0">
                          <a:solidFill>
                            <a:schemeClr val="dk1"/>
                          </a:solidFill>
                          <a:effectLst/>
                          <a:latin typeface="Times New Roman" panose="02020603050405020304" pitchFamily="18" charset="0"/>
                          <a:ea typeface="+mn-ea"/>
                          <a:cs typeface="Times New Roman" panose="02020603050405020304" pitchFamily="18" charset="0"/>
                        </a:rPr>
                        <a:t> </a:t>
                      </a:r>
                      <a:r>
                        <a:rPr lang="en-US" sz="1900" kern="1200" dirty="0" err="1">
                          <a:solidFill>
                            <a:schemeClr val="dk1"/>
                          </a:solidFill>
                          <a:effectLst/>
                          <a:latin typeface="Times New Roman" panose="02020603050405020304" pitchFamily="18" charset="0"/>
                          <a:ea typeface="+mn-ea"/>
                          <a:cs typeface="Times New Roman" panose="02020603050405020304" pitchFamily="18" charset="0"/>
                        </a:rPr>
                        <a:t>học</a:t>
                      </a:r>
                      <a:r>
                        <a:rPr lang="en-US" sz="1900" kern="1200" dirty="0">
                          <a:solidFill>
                            <a:schemeClr val="dk1"/>
                          </a:solidFill>
                          <a:effectLst/>
                          <a:latin typeface="Times New Roman" panose="02020603050405020304" pitchFamily="18" charset="0"/>
                          <a:ea typeface="+mn-ea"/>
                          <a:cs typeface="Times New Roman" panose="02020603050405020304" pitchFamily="18" charset="0"/>
                        </a:rPr>
                        <a:t> </a:t>
                      </a:r>
                      <a:r>
                        <a:rPr lang="en-US" sz="1900" kern="1200" dirty="0" err="1">
                          <a:solidFill>
                            <a:schemeClr val="dk1"/>
                          </a:solidFill>
                          <a:effectLst/>
                          <a:latin typeface="Times New Roman" panose="02020603050405020304" pitchFamily="18" charset="0"/>
                          <a:ea typeface="+mn-ea"/>
                          <a:cs typeface="Times New Roman" panose="02020603050405020304" pitchFamily="18" charset="0"/>
                        </a:rPr>
                        <a:t>các</a:t>
                      </a:r>
                      <a:r>
                        <a:rPr lang="en-US" sz="1900" kern="1200" dirty="0">
                          <a:solidFill>
                            <a:schemeClr val="dk1"/>
                          </a:solidFill>
                          <a:effectLst/>
                          <a:latin typeface="Times New Roman" panose="02020603050405020304" pitchFamily="18" charset="0"/>
                          <a:ea typeface="+mn-ea"/>
                          <a:cs typeface="Times New Roman" panose="02020603050405020304" pitchFamily="18" charset="0"/>
                        </a:rPr>
                        <a:t> </a:t>
                      </a:r>
                      <a:r>
                        <a:rPr lang="en-US" sz="1900" kern="1200" dirty="0" err="1">
                          <a:solidFill>
                            <a:schemeClr val="dk1"/>
                          </a:solidFill>
                          <a:effectLst/>
                          <a:latin typeface="Times New Roman" panose="02020603050405020304" pitchFamily="18" charset="0"/>
                          <a:ea typeface="+mn-ea"/>
                          <a:cs typeface="Times New Roman" panose="02020603050405020304" pitchFamily="18" charset="0"/>
                        </a:rPr>
                        <a:t>nước</a:t>
                      </a:r>
                      <a:r>
                        <a:rPr lang="en-US" sz="1900" kern="1200" dirty="0">
                          <a:solidFill>
                            <a:schemeClr val="dk1"/>
                          </a:solidFill>
                          <a:effectLst/>
                          <a:latin typeface="Times New Roman" panose="02020603050405020304" pitchFamily="18" charset="0"/>
                          <a:ea typeface="+mn-ea"/>
                          <a:cs typeface="Times New Roman" panose="02020603050405020304" pitchFamily="18" charset="0"/>
                        </a:rPr>
                        <a:t> </a:t>
                      </a:r>
                      <a:r>
                        <a:rPr lang="en-US" sz="1900" kern="1200" dirty="0" err="1">
                          <a:solidFill>
                            <a:schemeClr val="dk1"/>
                          </a:solidFill>
                          <a:effectLst/>
                          <a:latin typeface="Times New Roman" panose="02020603050405020304" pitchFamily="18" charset="0"/>
                          <a:ea typeface="+mn-ea"/>
                          <a:cs typeface="Times New Roman" panose="02020603050405020304" pitchFamily="18" charset="0"/>
                        </a:rPr>
                        <a:t>khác</a:t>
                      </a:r>
                      <a:r>
                        <a:rPr lang="en-US" sz="1900" kern="1200" dirty="0">
                          <a:solidFill>
                            <a:schemeClr val="dk1"/>
                          </a:solidFill>
                          <a:effectLst/>
                          <a:latin typeface="Times New Roman" panose="02020603050405020304" pitchFamily="18" charset="0"/>
                          <a:ea typeface="+mn-ea"/>
                          <a:cs typeface="Times New Roman" panose="02020603050405020304" pitchFamily="18" charset="0"/>
                        </a:rPr>
                        <a:t>.</a:t>
                      </a:r>
                    </a:p>
                  </a:txBody>
                  <a:tcPr marL="68580" marR="68580" marT="0" marB="0"/>
                </a:tc>
                <a:extLst>
                  <a:ext uri="{0D108BD9-81ED-4DB2-BD59-A6C34878D82A}">
                    <a16:rowId xmlns:a16="http://schemas.microsoft.com/office/drawing/2014/main" val="10003"/>
                  </a:ext>
                </a:extLst>
              </a:tr>
              <a:tr h="1939243">
                <a:tc>
                  <a:txBody>
                    <a:bodyPr/>
                    <a:lstStyle/>
                    <a:p>
                      <a:pPr indent="254000" algn="just">
                        <a:lnSpc>
                          <a:spcPct val="144000"/>
                        </a:lnSpc>
                        <a:spcBef>
                          <a:spcPts val="600"/>
                        </a:spcBef>
                        <a:spcAft>
                          <a:spcPts val="600"/>
                        </a:spcAft>
                        <a:tabLst>
                          <a:tab pos="442595" algn="l"/>
                        </a:tabLst>
                      </a:pPr>
                      <a:r>
                        <a:rPr lang="en-US" sz="2800" dirty="0" err="1">
                          <a:effectLst/>
                          <a:latin typeface="Times New Roman" panose="02020603050405020304" pitchFamily="18" charset="0"/>
                          <a:ea typeface="Arial" panose="020B0604020202020204" pitchFamily="34" charset="0"/>
                        </a:rPr>
                        <a:t>Kiến</a:t>
                      </a:r>
                      <a:r>
                        <a:rPr lang="en-US" sz="2800" dirty="0">
                          <a:effectLst/>
                          <a:latin typeface="Times New Roman" panose="02020603050405020304" pitchFamily="18" charset="0"/>
                          <a:ea typeface="Arial" panose="020B0604020202020204" pitchFamily="34" charset="0"/>
                        </a:rPr>
                        <a:t> </a:t>
                      </a:r>
                      <a:r>
                        <a:rPr lang="en-US" sz="2800" dirty="0" err="1" smtClean="0">
                          <a:effectLst/>
                          <a:latin typeface="Times New Roman" panose="02020603050405020304" pitchFamily="18" charset="0"/>
                          <a:ea typeface="Arial" panose="020B0604020202020204" pitchFamily="34" charset="0"/>
                        </a:rPr>
                        <a:t>trúc</a:t>
                      </a:r>
                      <a:r>
                        <a:rPr lang="en-US" sz="2800" dirty="0" smtClean="0">
                          <a:effectLst/>
                          <a:latin typeface="Times New Roman" panose="02020603050405020304" pitchFamily="18" charset="0"/>
                          <a:ea typeface="Arial" panose="020B0604020202020204" pitchFamily="34" charset="0"/>
                        </a:rPr>
                        <a:t>,</a:t>
                      </a:r>
                      <a:r>
                        <a:rPr lang="en-US" sz="2800" baseline="0" dirty="0" smtClean="0">
                          <a:effectLst/>
                          <a:latin typeface="Times New Roman" panose="02020603050405020304" pitchFamily="18" charset="0"/>
                          <a:ea typeface="Arial" panose="020B0604020202020204" pitchFamily="34" charset="0"/>
                        </a:rPr>
                        <a:t> </a:t>
                      </a:r>
                      <a:r>
                        <a:rPr lang="en-US" sz="2800" baseline="0" dirty="0" err="1" smtClean="0">
                          <a:effectLst/>
                          <a:latin typeface="Times New Roman" panose="02020603050405020304" pitchFamily="18" charset="0"/>
                          <a:ea typeface="Arial" panose="020B0604020202020204" pitchFamily="34" charset="0"/>
                        </a:rPr>
                        <a:t>đ</a:t>
                      </a:r>
                      <a:r>
                        <a:rPr lang="en-US" sz="2800" dirty="0" err="1" smtClean="0">
                          <a:effectLst/>
                          <a:latin typeface="Times New Roman" panose="02020603050405020304" pitchFamily="18" charset="0"/>
                          <a:ea typeface="Arial" panose="020B0604020202020204" pitchFamily="34" charset="0"/>
                        </a:rPr>
                        <a:t>iêu</a:t>
                      </a:r>
                      <a:r>
                        <a:rPr lang="en-US" sz="2800" dirty="0" smtClean="0">
                          <a:effectLst/>
                          <a:latin typeface="Times New Roman" panose="02020603050405020304" pitchFamily="18" charset="0"/>
                          <a:ea typeface="Arial" panose="020B0604020202020204" pitchFamily="34" charset="0"/>
                        </a:rPr>
                        <a:t> </a:t>
                      </a:r>
                      <a:r>
                        <a:rPr lang="en-US" sz="2800" dirty="0" err="1" smtClean="0">
                          <a:effectLst/>
                          <a:latin typeface="Times New Roman" panose="02020603050405020304" pitchFamily="18" charset="0"/>
                          <a:ea typeface="Arial" panose="020B0604020202020204" pitchFamily="34" charset="0"/>
                        </a:rPr>
                        <a:t>khắc</a:t>
                      </a:r>
                      <a:r>
                        <a:rPr lang="en-US" sz="2800" dirty="0" smtClean="0">
                          <a:effectLst/>
                          <a:latin typeface="Times New Roman" panose="02020603050405020304" pitchFamily="18" charset="0"/>
                          <a:ea typeface="Arial" panose="020B0604020202020204" pitchFamily="34" charset="0"/>
                        </a:rPr>
                        <a:t>, </a:t>
                      </a:r>
                      <a:r>
                        <a:rPr lang="en-US" sz="2800" dirty="0" err="1" smtClean="0">
                          <a:effectLst/>
                          <a:latin typeface="Times New Roman" panose="02020603050405020304" pitchFamily="18" charset="0"/>
                          <a:ea typeface="Arial" panose="020B0604020202020204" pitchFamily="34" charset="0"/>
                        </a:rPr>
                        <a:t>hội</a:t>
                      </a:r>
                      <a:r>
                        <a:rPr lang="en-US" sz="2800" baseline="0" dirty="0" smtClean="0">
                          <a:effectLst/>
                          <a:latin typeface="Times New Roman" panose="02020603050405020304" pitchFamily="18" charset="0"/>
                          <a:ea typeface="Arial" panose="020B0604020202020204" pitchFamily="34" charset="0"/>
                        </a:rPr>
                        <a:t> </a:t>
                      </a:r>
                      <a:r>
                        <a:rPr lang="en-US" sz="2800" baseline="0" dirty="0" err="1" smtClean="0">
                          <a:effectLst/>
                          <a:latin typeface="Times New Roman" panose="02020603050405020304" pitchFamily="18" charset="0"/>
                          <a:ea typeface="Arial" panose="020B0604020202020204" pitchFamily="34" charset="0"/>
                        </a:rPr>
                        <a:t>họa</a:t>
                      </a:r>
                      <a:endParaRPr lang="en-US" sz="2800" dirty="0">
                        <a:effectLst/>
                        <a:latin typeface="Arial" panose="020B0604020202020204" pitchFamily="34" charset="0"/>
                        <a:ea typeface="Arial" panose="020B0604020202020204" pitchFamily="34" charset="0"/>
                      </a:endParaRPr>
                    </a:p>
                  </a:txBody>
                  <a:tcPr marL="68580" marR="68580" marT="0" marB="0"/>
                </a:tc>
                <a:tc>
                  <a:txBody>
                    <a:bodyPr/>
                    <a:lstStyle/>
                    <a:p>
                      <a:pPr algn="just">
                        <a:spcBef>
                          <a:spcPts val="0"/>
                        </a:spcBef>
                        <a:spcAft>
                          <a:spcPts val="0"/>
                        </a:spcAft>
                      </a:pPr>
                      <a:r>
                        <a:rPr lang="en-US" sz="2000" dirty="0" smtClean="0">
                          <a:latin typeface="Times New Roman" panose="02020603050405020304" pitchFamily="18" charset="0"/>
                          <a:ea typeface="Arial" panose="020B0604020202020204" pitchFamily="34" charset="0"/>
                          <a:cs typeface="Times New Roman" panose="02020603050405020304" pitchFamily="18" charset="0"/>
                        </a:rPr>
                        <a:t>- </a:t>
                      </a:r>
                      <a:r>
                        <a:rPr lang="en-US" sz="2000" dirty="0" err="1" smtClean="0">
                          <a:latin typeface="Times New Roman" panose="02020603050405020304" pitchFamily="18" charset="0"/>
                          <a:ea typeface="Arial" panose="020B0604020202020204" pitchFamily="34" charset="0"/>
                          <a:cs typeface="Times New Roman" panose="02020603050405020304" pitchFamily="18" charset="0"/>
                        </a:rPr>
                        <a:t>Kiến</a:t>
                      </a:r>
                      <a:r>
                        <a:rPr lang="en-US" sz="2000" dirty="0" smtClean="0">
                          <a:latin typeface="Times New Roman" panose="02020603050405020304" pitchFamily="18" charset="0"/>
                          <a:ea typeface="Arial" panose="020B0604020202020204" pitchFamily="34" charset="0"/>
                          <a:cs typeface="Times New Roman" panose="02020603050405020304" pitchFamily="18" charset="0"/>
                        </a:rPr>
                        <a:t> </a:t>
                      </a:r>
                      <a:r>
                        <a:rPr lang="en-US" sz="2000" dirty="0" err="1" smtClean="0">
                          <a:latin typeface="Times New Roman" panose="02020603050405020304" pitchFamily="18" charset="0"/>
                          <a:ea typeface="Arial" panose="020B0604020202020204" pitchFamily="34" charset="0"/>
                          <a:cs typeface="Times New Roman" panose="02020603050405020304" pitchFamily="18" charset="0"/>
                        </a:rPr>
                        <a:t>trúc</a:t>
                      </a:r>
                      <a:r>
                        <a:rPr lang="en-US" sz="2000" dirty="0" smtClean="0">
                          <a:latin typeface="Times New Roman" panose="02020603050405020304" pitchFamily="18" charset="0"/>
                          <a:ea typeface="Arial" panose="020B0604020202020204" pitchFamily="34" charset="0"/>
                          <a:cs typeface="Times New Roman" panose="02020603050405020304" pitchFamily="18" charset="0"/>
                        </a:rPr>
                        <a:t>: </a:t>
                      </a:r>
                      <a:r>
                        <a:rPr lang="en-US" sz="2000" dirty="0" err="1" smtClean="0">
                          <a:latin typeface="Times New Roman" panose="02020603050405020304" pitchFamily="18" charset="0"/>
                          <a:ea typeface="Arial" panose="020B0604020202020204" pitchFamily="34" charset="0"/>
                          <a:cs typeface="Times New Roman" panose="02020603050405020304" pitchFamily="18" charset="0"/>
                        </a:rPr>
                        <a:t>rất</a:t>
                      </a:r>
                      <a:r>
                        <a:rPr lang="en-US" sz="2000" dirty="0" smtClean="0">
                          <a:latin typeface="Times New Roman" panose="02020603050405020304" pitchFamily="18" charset="0"/>
                          <a:ea typeface="Arial" panose="020B0604020202020204" pitchFamily="34" charset="0"/>
                          <a:cs typeface="Times New Roman" panose="02020603050405020304" pitchFamily="18" charset="0"/>
                        </a:rPr>
                        <a:t> </a:t>
                      </a:r>
                      <a:r>
                        <a:rPr lang="en-US" sz="2000" dirty="0" err="1" smtClean="0">
                          <a:latin typeface="Times New Roman" panose="02020603050405020304" pitchFamily="18" charset="0"/>
                          <a:ea typeface="Arial" panose="020B0604020202020204" pitchFamily="34" charset="0"/>
                          <a:cs typeface="Times New Roman" panose="02020603050405020304" pitchFamily="18" charset="0"/>
                        </a:rPr>
                        <a:t>đa</a:t>
                      </a:r>
                      <a:r>
                        <a:rPr lang="en-US" sz="2000" dirty="0" smtClean="0">
                          <a:latin typeface="Times New Roman" panose="02020603050405020304" pitchFamily="18" charset="0"/>
                          <a:ea typeface="Arial" panose="020B0604020202020204" pitchFamily="34" charset="0"/>
                          <a:cs typeface="Times New Roman" panose="02020603050405020304" pitchFamily="18" charset="0"/>
                        </a:rPr>
                        <a:t> </a:t>
                      </a:r>
                      <a:r>
                        <a:rPr lang="en-US" sz="2000" dirty="0" err="1" smtClean="0">
                          <a:latin typeface="Times New Roman" panose="02020603050405020304" pitchFamily="18" charset="0"/>
                          <a:ea typeface="Arial" panose="020B0604020202020204" pitchFamily="34" charset="0"/>
                          <a:cs typeface="Times New Roman" panose="02020603050405020304" pitchFamily="18" charset="0"/>
                        </a:rPr>
                        <a:t>dạng</a:t>
                      </a:r>
                      <a:r>
                        <a:rPr lang="en-US" sz="2000" dirty="0" smtClean="0">
                          <a:latin typeface="Times New Roman" panose="02020603050405020304" pitchFamily="18" charset="0"/>
                          <a:ea typeface="Arial" panose="020B0604020202020204" pitchFamily="34" charset="0"/>
                          <a:cs typeface="Times New Roman" panose="02020603050405020304" pitchFamily="18" charset="0"/>
                        </a:rPr>
                        <a:t> </a:t>
                      </a:r>
                      <a:r>
                        <a:rPr lang="en-US" sz="2000" dirty="0" err="1" smtClean="0">
                          <a:latin typeface="Times New Roman" panose="02020603050405020304" pitchFamily="18" charset="0"/>
                          <a:ea typeface="Arial" panose="020B0604020202020204" pitchFamily="34" charset="0"/>
                          <a:cs typeface="Times New Roman" panose="02020603050405020304" pitchFamily="18" charset="0"/>
                        </a:rPr>
                        <a:t>về</a:t>
                      </a:r>
                      <a:r>
                        <a:rPr lang="en-US" sz="2000" dirty="0" smtClean="0">
                          <a:latin typeface="Times New Roman" panose="02020603050405020304" pitchFamily="18" charset="0"/>
                          <a:ea typeface="Arial" panose="020B0604020202020204" pitchFamily="34" charset="0"/>
                          <a:cs typeface="Times New Roman" panose="02020603050405020304" pitchFamily="18" charset="0"/>
                        </a:rPr>
                        <a:t> </a:t>
                      </a:r>
                      <a:r>
                        <a:rPr lang="en-US" sz="2000" dirty="0" err="1" smtClean="0">
                          <a:latin typeface="Times New Roman" panose="02020603050405020304" pitchFamily="18" charset="0"/>
                          <a:ea typeface="Arial" panose="020B0604020202020204" pitchFamily="34" charset="0"/>
                          <a:cs typeface="Times New Roman" panose="02020603050405020304" pitchFamily="18" charset="0"/>
                        </a:rPr>
                        <a:t>loại</a:t>
                      </a:r>
                      <a:r>
                        <a:rPr lang="en-US" sz="2000" dirty="0" smtClean="0">
                          <a:latin typeface="Times New Roman" panose="02020603050405020304" pitchFamily="18" charset="0"/>
                          <a:ea typeface="Arial" panose="020B0604020202020204" pitchFamily="34" charset="0"/>
                          <a:cs typeface="Times New Roman" panose="02020603050405020304" pitchFamily="18" charset="0"/>
                        </a:rPr>
                        <a:t> </a:t>
                      </a:r>
                      <a:r>
                        <a:rPr lang="en-US" sz="2000" dirty="0" err="1" smtClean="0">
                          <a:latin typeface="Times New Roman" panose="02020603050405020304" pitchFamily="18" charset="0"/>
                          <a:ea typeface="Arial" panose="020B0604020202020204" pitchFamily="34" charset="0"/>
                          <a:cs typeface="Times New Roman" panose="02020603050405020304" pitchFamily="18" charset="0"/>
                        </a:rPr>
                        <a:t>hình</a:t>
                      </a:r>
                      <a:r>
                        <a:rPr lang="en-US" sz="2000" dirty="0" smtClean="0">
                          <a:latin typeface="Times New Roman" panose="02020603050405020304" pitchFamily="18" charset="0"/>
                          <a:ea typeface="Arial" panose="020B0604020202020204" pitchFamily="34" charset="0"/>
                          <a:cs typeface="Times New Roman" panose="02020603050405020304" pitchFamily="18" charset="0"/>
                        </a:rPr>
                        <a:t>; </a:t>
                      </a:r>
                      <a:r>
                        <a:rPr lang="en-US" sz="2000" dirty="0" err="1" smtClean="0">
                          <a:latin typeface="Times New Roman" panose="02020603050405020304" pitchFamily="18" charset="0"/>
                          <a:ea typeface="Arial" panose="020B0604020202020204" pitchFamily="34" charset="0"/>
                          <a:cs typeface="Times New Roman" panose="02020603050405020304" pitchFamily="18" charset="0"/>
                        </a:rPr>
                        <a:t>nhiều</a:t>
                      </a:r>
                      <a:r>
                        <a:rPr lang="en-US" sz="2000" dirty="0" smtClean="0">
                          <a:latin typeface="Times New Roman" panose="02020603050405020304" pitchFamily="18" charset="0"/>
                          <a:ea typeface="Arial" panose="020B0604020202020204" pitchFamily="34" charset="0"/>
                          <a:cs typeface="Times New Roman" panose="02020603050405020304" pitchFamily="18" charset="0"/>
                        </a:rPr>
                        <a:t> </a:t>
                      </a:r>
                      <a:r>
                        <a:rPr lang="en-US" sz="2000" dirty="0" err="1" smtClean="0">
                          <a:latin typeface="Times New Roman" panose="02020603050405020304" pitchFamily="18" charset="0"/>
                          <a:ea typeface="Arial" panose="020B0604020202020204" pitchFamily="34" charset="0"/>
                          <a:cs typeface="Times New Roman" panose="02020603050405020304" pitchFamily="18" charset="0"/>
                        </a:rPr>
                        <a:t>kiến</a:t>
                      </a:r>
                      <a:r>
                        <a:rPr lang="en-US" sz="2000" dirty="0" smtClean="0">
                          <a:latin typeface="Times New Roman" panose="02020603050405020304" pitchFamily="18" charset="0"/>
                          <a:ea typeface="Arial" panose="020B0604020202020204" pitchFamily="34" charset="0"/>
                          <a:cs typeface="Times New Roman" panose="02020603050405020304" pitchFamily="18" charset="0"/>
                        </a:rPr>
                        <a:t> </a:t>
                      </a:r>
                      <a:r>
                        <a:rPr lang="en-US" sz="2000" dirty="0" err="1" smtClean="0">
                          <a:latin typeface="Times New Roman" panose="02020603050405020304" pitchFamily="18" charset="0"/>
                          <a:ea typeface="Arial" panose="020B0604020202020204" pitchFamily="34" charset="0"/>
                          <a:cs typeface="Times New Roman" panose="02020603050405020304" pitchFamily="18" charset="0"/>
                        </a:rPr>
                        <a:t>trúc</a:t>
                      </a:r>
                      <a:r>
                        <a:rPr lang="en-US" sz="2000" dirty="0" smtClean="0">
                          <a:latin typeface="Times New Roman" panose="02020603050405020304" pitchFamily="18" charset="0"/>
                          <a:ea typeface="Arial" panose="020B0604020202020204" pitchFamily="34" charset="0"/>
                          <a:cs typeface="Times New Roman" panose="02020603050405020304" pitchFamily="18" charset="0"/>
                        </a:rPr>
                        <a:t> </a:t>
                      </a:r>
                      <a:r>
                        <a:rPr lang="en-US" sz="2000" dirty="0" err="1" smtClean="0">
                          <a:latin typeface="Times New Roman" panose="02020603050405020304" pitchFamily="18" charset="0"/>
                          <a:ea typeface="Arial" panose="020B0604020202020204" pitchFamily="34" charset="0"/>
                          <a:cs typeface="Times New Roman" panose="02020603050405020304" pitchFamily="18" charset="0"/>
                        </a:rPr>
                        <a:t>rất</a:t>
                      </a:r>
                      <a:r>
                        <a:rPr lang="en-US" sz="2000" dirty="0" smtClean="0">
                          <a:latin typeface="Times New Roman" panose="02020603050405020304" pitchFamily="18" charset="0"/>
                          <a:ea typeface="Arial" panose="020B0604020202020204" pitchFamily="34" charset="0"/>
                          <a:cs typeface="Times New Roman" panose="02020603050405020304" pitchFamily="18" charset="0"/>
                        </a:rPr>
                        <a:t> </a:t>
                      </a:r>
                      <a:r>
                        <a:rPr lang="en-US" sz="2000" dirty="0" err="1" smtClean="0">
                          <a:latin typeface="Times New Roman" panose="02020603050405020304" pitchFamily="18" charset="0"/>
                          <a:ea typeface="Arial" panose="020B0604020202020204" pitchFamily="34" charset="0"/>
                          <a:cs typeface="Times New Roman" panose="02020603050405020304" pitchFamily="18" charset="0"/>
                        </a:rPr>
                        <a:t>hoành</a:t>
                      </a:r>
                      <a:r>
                        <a:rPr lang="en-US" sz="2000" dirty="0" smtClean="0">
                          <a:latin typeface="Times New Roman" panose="02020603050405020304" pitchFamily="18" charset="0"/>
                          <a:ea typeface="Arial" panose="020B0604020202020204" pitchFamily="34" charset="0"/>
                          <a:cs typeface="Times New Roman" panose="02020603050405020304" pitchFamily="18" charset="0"/>
                        </a:rPr>
                        <a:t> </a:t>
                      </a:r>
                      <a:r>
                        <a:rPr lang="en-US" sz="2000" dirty="0" err="1" smtClean="0">
                          <a:latin typeface="Times New Roman" panose="02020603050405020304" pitchFamily="18" charset="0"/>
                          <a:ea typeface="Arial" panose="020B0604020202020204" pitchFamily="34" charset="0"/>
                          <a:cs typeface="Times New Roman" panose="02020603050405020304" pitchFamily="18" charset="0"/>
                        </a:rPr>
                        <a:t>tráng</a:t>
                      </a:r>
                      <a:r>
                        <a:rPr lang="en-US" sz="2000" dirty="0" smtClean="0">
                          <a:latin typeface="Times New Roman" panose="02020603050405020304" pitchFamily="18" charset="0"/>
                          <a:ea typeface="Arial" panose="020B0604020202020204" pitchFamily="34" charset="0"/>
                          <a:cs typeface="Times New Roman" panose="02020603050405020304" pitchFamily="18" charset="0"/>
                        </a:rPr>
                        <a:t> </a:t>
                      </a:r>
                      <a:r>
                        <a:rPr lang="en-US" sz="2000" dirty="0" err="1" smtClean="0">
                          <a:latin typeface="Times New Roman" panose="02020603050405020304" pitchFamily="18" charset="0"/>
                          <a:ea typeface="Arial" panose="020B0604020202020204" pitchFamily="34" charset="0"/>
                          <a:cs typeface="Times New Roman" panose="02020603050405020304" pitchFamily="18" charset="0"/>
                        </a:rPr>
                        <a:t>như</a:t>
                      </a:r>
                      <a:r>
                        <a:rPr lang="en-US" sz="2000" dirty="0" smtClean="0">
                          <a:latin typeface="Times New Roman" panose="02020603050405020304" pitchFamily="18" charset="0"/>
                          <a:ea typeface="Arial" panose="020B0604020202020204" pitchFamily="34" charset="0"/>
                          <a:cs typeface="Times New Roman" panose="02020603050405020304" pitchFamily="18" charset="0"/>
                        </a:rPr>
                        <a:t>: </a:t>
                      </a:r>
                      <a:r>
                        <a:rPr lang="en-US" sz="2000" dirty="0" err="1" smtClean="0">
                          <a:latin typeface="Times New Roman" panose="02020603050405020304" pitchFamily="18" charset="0"/>
                          <a:ea typeface="Arial" panose="020B0604020202020204" pitchFamily="34" charset="0"/>
                          <a:cs typeface="Times New Roman" panose="02020603050405020304" pitchFamily="18" charset="0"/>
                        </a:rPr>
                        <a:t>Tử</a:t>
                      </a:r>
                      <a:r>
                        <a:rPr lang="en-US" sz="2000" dirty="0" smtClean="0">
                          <a:latin typeface="Times New Roman" panose="02020603050405020304" pitchFamily="18" charset="0"/>
                          <a:ea typeface="Arial" panose="020B0604020202020204" pitchFamily="34" charset="0"/>
                          <a:cs typeface="Times New Roman" panose="02020603050405020304" pitchFamily="18" charset="0"/>
                        </a:rPr>
                        <a:t> </a:t>
                      </a:r>
                      <a:r>
                        <a:rPr lang="en-US" sz="2000" dirty="0" err="1" smtClean="0">
                          <a:latin typeface="Times New Roman" panose="02020603050405020304" pitchFamily="18" charset="0"/>
                          <a:ea typeface="Arial" panose="020B0604020202020204" pitchFamily="34" charset="0"/>
                          <a:cs typeface="Times New Roman" panose="02020603050405020304" pitchFamily="18" charset="0"/>
                        </a:rPr>
                        <a:t>Cấm</a:t>
                      </a:r>
                      <a:r>
                        <a:rPr lang="en-US" sz="2000" dirty="0" smtClean="0">
                          <a:latin typeface="Times New Roman" panose="02020603050405020304" pitchFamily="18" charset="0"/>
                          <a:ea typeface="Arial" panose="020B0604020202020204" pitchFamily="34" charset="0"/>
                          <a:cs typeface="Times New Roman" panose="02020603050405020304" pitchFamily="18" charset="0"/>
                        </a:rPr>
                        <a:t> </a:t>
                      </a:r>
                      <a:r>
                        <a:rPr lang="en-US" sz="2000" dirty="0" err="1" smtClean="0">
                          <a:latin typeface="Times New Roman" panose="02020603050405020304" pitchFamily="18" charset="0"/>
                          <a:ea typeface="Arial" panose="020B0604020202020204" pitchFamily="34" charset="0"/>
                          <a:cs typeface="Times New Roman" panose="02020603050405020304" pitchFamily="18" charset="0"/>
                        </a:rPr>
                        <a:t>Thành</a:t>
                      </a:r>
                      <a:r>
                        <a:rPr lang="en-US" sz="2000" dirty="0" smtClean="0">
                          <a:latin typeface="Times New Roman" panose="02020603050405020304" pitchFamily="18" charset="0"/>
                          <a:ea typeface="Arial" panose="020B0604020202020204" pitchFamily="34" charset="0"/>
                          <a:cs typeface="Times New Roman" panose="02020603050405020304" pitchFamily="18" charset="0"/>
                        </a:rPr>
                        <a:t>; </a:t>
                      </a:r>
                      <a:r>
                        <a:rPr lang="en-US" sz="2000" dirty="0" err="1" smtClean="0">
                          <a:latin typeface="Times New Roman" panose="02020603050405020304" pitchFamily="18" charset="0"/>
                          <a:ea typeface="Arial" panose="020B0604020202020204" pitchFamily="34" charset="0"/>
                          <a:cs typeface="Times New Roman" panose="02020603050405020304" pitchFamily="18" charset="0"/>
                        </a:rPr>
                        <a:t>Thập</a:t>
                      </a:r>
                      <a:r>
                        <a:rPr lang="en-US" sz="2000" dirty="0" smtClean="0">
                          <a:latin typeface="Times New Roman" panose="02020603050405020304" pitchFamily="18" charset="0"/>
                          <a:ea typeface="Arial" panose="020B0604020202020204" pitchFamily="34" charset="0"/>
                          <a:cs typeface="Times New Roman" panose="02020603050405020304" pitchFamily="18" charset="0"/>
                        </a:rPr>
                        <a:t> Tam </a:t>
                      </a:r>
                      <a:r>
                        <a:rPr lang="en-US" sz="2000" dirty="0" err="1" smtClean="0">
                          <a:latin typeface="Times New Roman" panose="02020603050405020304" pitchFamily="18" charset="0"/>
                          <a:ea typeface="Arial" panose="020B0604020202020204" pitchFamily="34" charset="0"/>
                          <a:cs typeface="Times New Roman" panose="02020603050405020304" pitchFamily="18" charset="0"/>
                        </a:rPr>
                        <a:t>lăng</a:t>
                      </a:r>
                      <a:r>
                        <a:rPr lang="en-US" sz="2000" dirty="0" smtClean="0">
                          <a:latin typeface="Times New Roman" panose="02020603050405020304" pitchFamily="18" charset="0"/>
                          <a:ea typeface="Arial" panose="020B0604020202020204" pitchFamily="34" charset="0"/>
                          <a:cs typeface="Times New Roman" panose="02020603050405020304" pitchFamily="18" charset="0"/>
                        </a:rPr>
                        <a:t>; </a:t>
                      </a:r>
                      <a:r>
                        <a:rPr lang="en-US" sz="2000" dirty="0" err="1" smtClean="0">
                          <a:latin typeface="Times New Roman" panose="02020603050405020304" pitchFamily="18" charset="0"/>
                          <a:ea typeface="Arial" panose="020B0604020202020204" pitchFamily="34" charset="0"/>
                          <a:cs typeface="Times New Roman" panose="02020603050405020304" pitchFamily="18" charset="0"/>
                        </a:rPr>
                        <a:t>Vạn</a:t>
                      </a:r>
                      <a:r>
                        <a:rPr lang="en-US" sz="2000" dirty="0" smtClean="0">
                          <a:latin typeface="Times New Roman" panose="02020603050405020304" pitchFamily="18" charset="0"/>
                          <a:ea typeface="Arial" panose="020B0604020202020204" pitchFamily="34" charset="0"/>
                          <a:cs typeface="Times New Roman" panose="02020603050405020304" pitchFamily="18" charset="0"/>
                        </a:rPr>
                        <a:t> </a:t>
                      </a:r>
                      <a:r>
                        <a:rPr lang="en-US" sz="2000" dirty="0" err="1" smtClean="0">
                          <a:latin typeface="Times New Roman" panose="02020603050405020304" pitchFamily="18" charset="0"/>
                          <a:ea typeface="Arial" panose="020B0604020202020204" pitchFamily="34" charset="0"/>
                          <a:cs typeface="Times New Roman" panose="02020603050405020304" pitchFamily="18" charset="0"/>
                        </a:rPr>
                        <a:t>Lý</a:t>
                      </a:r>
                      <a:r>
                        <a:rPr lang="en-US" sz="2000" dirty="0" smtClean="0">
                          <a:latin typeface="Times New Roman" panose="02020603050405020304" pitchFamily="18" charset="0"/>
                          <a:ea typeface="Arial" panose="020B0604020202020204" pitchFamily="34" charset="0"/>
                          <a:cs typeface="Times New Roman" panose="02020603050405020304" pitchFamily="18" charset="0"/>
                        </a:rPr>
                        <a:t> </a:t>
                      </a:r>
                      <a:r>
                        <a:rPr lang="en-US" sz="2000" dirty="0" err="1" smtClean="0">
                          <a:latin typeface="Times New Roman" panose="02020603050405020304" pitchFamily="18" charset="0"/>
                          <a:ea typeface="Arial" panose="020B0604020202020204" pitchFamily="34" charset="0"/>
                          <a:cs typeface="Times New Roman" panose="02020603050405020304" pitchFamily="18" charset="0"/>
                        </a:rPr>
                        <a:t>Trường</a:t>
                      </a:r>
                      <a:r>
                        <a:rPr lang="en-US" sz="2000" dirty="0" smtClean="0">
                          <a:latin typeface="Times New Roman" panose="02020603050405020304" pitchFamily="18" charset="0"/>
                          <a:ea typeface="Arial" panose="020B0604020202020204" pitchFamily="34" charset="0"/>
                          <a:cs typeface="Times New Roman" panose="02020603050405020304" pitchFamily="18" charset="0"/>
                        </a:rPr>
                        <a:t> </a:t>
                      </a:r>
                      <a:r>
                        <a:rPr lang="en-US" sz="2000" dirty="0" err="1" smtClean="0">
                          <a:latin typeface="Times New Roman" panose="02020603050405020304" pitchFamily="18" charset="0"/>
                          <a:ea typeface="Arial" panose="020B0604020202020204" pitchFamily="34" charset="0"/>
                          <a:cs typeface="Times New Roman" panose="02020603050405020304" pitchFamily="18" charset="0"/>
                        </a:rPr>
                        <a:t>Thành</a:t>
                      </a:r>
                      <a:r>
                        <a:rPr lang="en-US" sz="2000" dirty="0" smtClean="0">
                          <a:latin typeface="Times New Roman" panose="02020603050405020304" pitchFamily="18" charset="0"/>
                          <a:ea typeface="Arial" panose="020B0604020202020204" pitchFamily="34" charset="0"/>
                          <a:cs typeface="Times New Roman" panose="02020603050405020304" pitchFamily="18" charset="0"/>
                        </a:rPr>
                        <a:t>; </a:t>
                      </a:r>
                      <a:r>
                        <a:rPr lang="en-US" sz="2000" dirty="0" err="1" smtClean="0">
                          <a:latin typeface="Times New Roman" panose="02020603050405020304" pitchFamily="18" charset="0"/>
                          <a:ea typeface="Arial" panose="020B0604020202020204" pitchFamily="34" charset="0"/>
                          <a:cs typeface="Times New Roman" panose="02020603050405020304" pitchFamily="18" charset="0"/>
                        </a:rPr>
                        <a:t>Chùa</a:t>
                      </a:r>
                      <a:r>
                        <a:rPr lang="en-US" sz="2000" dirty="0" smtClean="0">
                          <a:latin typeface="Times New Roman" panose="02020603050405020304" pitchFamily="18" charset="0"/>
                          <a:ea typeface="Arial" panose="020B0604020202020204" pitchFamily="34" charset="0"/>
                          <a:cs typeface="Times New Roman" panose="02020603050405020304" pitchFamily="18" charset="0"/>
                        </a:rPr>
                        <a:t> </a:t>
                      </a:r>
                      <a:r>
                        <a:rPr lang="en-US" sz="2000" dirty="0" err="1" smtClean="0">
                          <a:latin typeface="Times New Roman" panose="02020603050405020304" pitchFamily="18" charset="0"/>
                          <a:ea typeface="Arial" panose="020B0604020202020204" pitchFamily="34" charset="0"/>
                          <a:cs typeface="Times New Roman" panose="02020603050405020304" pitchFamily="18" charset="0"/>
                        </a:rPr>
                        <a:t>Thiên</a:t>
                      </a:r>
                      <a:r>
                        <a:rPr lang="en-US" sz="2000" dirty="0" smtClean="0">
                          <a:latin typeface="Times New Roman" panose="02020603050405020304" pitchFamily="18" charset="0"/>
                          <a:ea typeface="Arial" panose="020B0604020202020204" pitchFamily="34" charset="0"/>
                          <a:cs typeface="Times New Roman" panose="02020603050405020304" pitchFamily="18" charset="0"/>
                        </a:rPr>
                        <a:t> </a:t>
                      </a:r>
                      <a:r>
                        <a:rPr lang="en-US" sz="2000" dirty="0" err="1" smtClean="0">
                          <a:latin typeface="Times New Roman" panose="02020603050405020304" pitchFamily="18" charset="0"/>
                          <a:ea typeface="Arial" panose="020B0604020202020204" pitchFamily="34" charset="0"/>
                          <a:cs typeface="Times New Roman" panose="02020603050405020304" pitchFamily="18" charset="0"/>
                        </a:rPr>
                        <a:t>Ninh</a:t>
                      </a:r>
                      <a:r>
                        <a:rPr lang="en-US" sz="2000" dirty="0" smtClean="0">
                          <a:latin typeface="Times New Roman" panose="02020603050405020304" pitchFamily="18" charset="0"/>
                          <a:ea typeface="Arial" panose="020B0604020202020204" pitchFamily="34" charset="0"/>
                          <a:cs typeface="Times New Roman" panose="02020603050405020304" pitchFamily="18" charset="0"/>
                        </a:rPr>
                        <a:t>,… </a:t>
                      </a:r>
                      <a:endParaRPr lang="en-US" sz="20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marL="0" indent="0">
                        <a:spcBef>
                          <a:spcPts val="0"/>
                        </a:spcBef>
                        <a:spcAft>
                          <a:spcPts val="0"/>
                        </a:spcAft>
                        <a:buFontTx/>
                        <a:buNone/>
                      </a:pPr>
                      <a:r>
                        <a:rPr lang="en-US" sz="2000" dirty="0" smtClean="0">
                          <a:latin typeface="Times New Roman" panose="02020603050405020304" pitchFamily="18" charset="0"/>
                          <a:ea typeface="Arial" panose="020B0604020202020204" pitchFamily="34" charset="0"/>
                          <a:cs typeface="Times New Roman" panose="02020603050405020304" pitchFamily="18" charset="0"/>
                        </a:rPr>
                        <a:t>- </a:t>
                      </a:r>
                      <a:r>
                        <a:rPr lang="en-US" sz="2000" dirty="0" err="1" smtClean="0">
                          <a:latin typeface="Times New Roman" panose="02020603050405020304" pitchFamily="18" charset="0"/>
                          <a:ea typeface="Arial" panose="020B0604020202020204" pitchFamily="34" charset="0"/>
                          <a:cs typeface="Times New Roman" panose="02020603050405020304" pitchFamily="18" charset="0"/>
                        </a:rPr>
                        <a:t>Điêu</a:t>
                      </a:r>
                      <a:r>
                        <a:rPr lang="en-US" sz="2000" dirty="0" smtClean="0">
                          <a:latin typeface="Times New Roman" panose="02020603050405020304" pitchFamily="18" charset="0"/>
                          <a:ea typeface="Arial" panose="020B0604020202020204" pitchFamily="34" charset="0"/>
                          <a:cs typeface="Times New Roman" panose="02020603050405020304" pitchFamily="18" charset="0"/>
                        </a:rPr>
                        <a:t> </a:t>
                      </a:r>
                      <a:r>
                        <a:rPr lang="en-US" sz="2000" dirty="0" err="1" smtClean="0">
                          <a:latin typeface="Times New Roman" panose="02020603050405020304" pitchFamily="18" charset="0"/>
                          <a:ea typeface="Arial" panose="020B0604020202020204" pitchFamily="34" charset="0"/>
                          <a:cs typeface="Times New Roman" panose="02020603050405020304" pitchFamily="18" charset="0"/>
                        </a:rPr>
                        <a:t>khắc</a:t>
                      </a:r>
                      <a:r>
                        <a:rPr lang="en-US" sz="2000" dirty="0" smtClean="0">
                          <a:latin typeface="Times New Roman" panose="02020603050405020304" pitchFamily="18" charset="0"/>
                          <a:ea typeface="Arial" panose="020B0604020202020204" pitchFamily="34" charset="0"/>
                          <a:cs typeface="Times New Roman" panose="02020603050405020304" pitchFamily="18" charset="0"/>
                        </a:rPr>
                        <a:t>: </a:t>
                      </a:r>
                      <a:r>
                        <a:rPr lang="vi-VN" sz="2000" dirty="0" smtClean="0">
                          <a:latin typeface="Times New Roman" panose="02020603050405020304" pitchFamily="18" charset="0"/>
                          <a:cs typeface="Times New Roman" panose="02020603050405020304" pitchFamily="18" charset="0"/>
                        </a:rPr>
                        <a:t>phong phú về đề tài và chất liệu</a:t>
                      </a:r>
                      <a:r>
                        <a:rPr lang="en-US" sz="2000" dirty="0" smtClean="0">
                          <a:latin typeface="Times New Roman" panose="02020603050405020304" pitchFamily="18" charset="0"/>
                          <a:cs typeface="Times New Roman" panose="02020603050405020304" pitchFamily="18" charset="0"/>
                        </a:rPr>
                        <a:t>:</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thạch</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điêu</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mộc</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điêu</a:t>
                      </a:r>
                      <a:r>
                        <a:rPr lang="en-US" sz="2000" baseline="0" dirty="0" smtClean="0">
                          <a:latin typeface="Times New Roman" panose="02020603050405020304" pitchFamily="18" charset="0"/>
                          <a:cs typeface="Times New Roman" panose="02020603050405020304" pitchFamily="18" charset="0"/>
                        </a:rPr>
                        <a:t>…</a:t>
                      </a:r>
                    </a:p>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smtClean="0">
                          <a:latin typeface="Times New Roman" panose="02020603050405020304" pitchFamily="18" charset="0"/>
                          <a:ea typeface="Arial" panose="020B0604020202020204" pitchFamily="34" charset="0"/>
                          <a:cs typeface="Times New Roman" panose="02020603050405020304" pitchFamily="18" charset="0"/>
                        </a:rPr>
                        <a:t>- </a:t>
                      </a:r>
                      <a:r>
                        <a:rPr lang="en-US" sz="2000" dirty="0" err="1" smtClean="0">
                          <a:latin typeface="Times New Roman" panose="02020603050405020304" pitchFamily="18" charset="0"/>
                          <a:ea typeface="Arial" panose="020B0604020202020204" pitchFamily="34" charset="0"/>
                          <a:cs typeface="Times New Roman" panose="02020603050405020304" pitchFamily="18" charset="0"/>
                        </a:rPr>
                        <a:t>Hội</a:t>
                      </a:r>
                      <a:r>
                        <a:rPr lang="en-US" sz="2000" dirty="0" smtClean="0">
                          <a:latin typeface="Times New Roman" panose="02020603050405020304" pitchFamily="18" charset="0"/>
                          <a:ea typeface="Arial" panose="020B0604020202020204" pitchFamily="34" charset="0"/>
                          <a:cs typeface="Times New Roman" panose="02020603050405020304" pitchFamily="18" charset="0"/>
                        </a:rPr>
                        <a:t> </a:t>
                      </a:r>
                      <a:r>
                        <a:rPr lang="en-US" sz="2000" dirty="0" err="1" smtClean="0">
                          <a:latin typeface="Times New Roman" panose="02020603050405020304" pitchFamily="18" charset="0"/>
                          <a:ea typeface="Arial" panose="020B0604020202020204" pitchFamily="34" charset="0"/>
                          <a:cs typeface="Times New Roman" panose="02020603050405020304" pitchFamily="18" charset="0"/>
                        </a:rPr>
                        <a:t>họa</a:t>
                      </a:r>
                      <a:r>
                        <a:rPr lang="en-US" sz="2000" dirty="0" smtClean="0">
                          <a:latin typeface="Times New Roman" panose="02020603050405020304" pitchFamily="18" charset="0"/>
                          <a:ea typeface="Arial" panose="020B0604020202020204" pitchFamily="34" charset="0"/>
                          <a:cs typeface="Times New Roman" panose="02020603050405020304" pitchFamily="18" charset="0"/>
                        </a:rPr>
                        <a:t>: </a:t>
                      </a:r>
                      <a:r>
                        <a:rPr lang="en-US" sz="2000" dirty="0" err="1" smtClean="0">
                          <a:solidFill>
                            <a:schemeClr val="dk1"/>
                          </a:solidFill>
                          <a:latin typeface="Times New Roman" panose="02020603050405020304" pitchFamily="18" charset="0"/>
                          <a:cs typeface="Times New Roman" panose="02020603050405020304" pitchFamily="18" charset="0"/>
                        </a:rPr>
                        <a:t>phong</a:t>
                      </a:r>
                      <a:r>
                        <a:rPr lang="en-US" sz="2000" dirty="0" smtClean="0">
                          <a:solidFill>
                            <a:schemeClr val="dk1"/>
                          </a:solidFill>
                          <a:latin typeface="Times New Roman" panose="02020603050405020304" pitchFamily="18" charset="0"/>
                          <a:cs typeface="Times New Roman" panose="02020603050405020304" pitchFamily="18" charset="0"/>
                        </a:rPr>
                        <a:t> </a:t>
                      </a:r>
                      <a:r>
                        <a:rPr lang="en-US" sz="2000" dirty="0" err="1" smtClean="0">
                          <a:solidFill>
                            <a:schemeClr val="dk1"/>
                          </a:solidFill>
                          <a:latin typeface="Times New Roman" panose="02020603050405020304" pitchFamily="18" charset="0"/>
                          <a:cs typeface="Times New Roman" panose="02020603050405020304" pitchFamily="18" charset="0"/>
                        </a:rPr>
                        <a:t>phú</a:t>
                      </a:r>
                      <a:r>
                        <a:rPr lang="en-US" sz="2000" dirty="0" smtClean="0">
                          <a:solidFill>
                            <a:schemeClr val="dk1"/>
                          </a:solidFill>
                          <a:latin typeface="Times New Roman" panose="02020603050405020304" pitchFamily="18" charset="0"/>
                          <a:cs typeface="Times New Roman" panose="02020603050405020304" pitchFamily="18" charset="0"/>
                        </a:rPr>
                        <a:t> </a:t>
                      </a:r>
                      <a:r>
                        <a:rPr lang="en-US" sz="2000" dirty="0" err="1" smtClean="0">
                          <a:solidFill>
                            <a:schemeClr val="dk1"/>
                          </a:solidFill>
                          <a:latin typeface="Times New Roman" panose="02020603050405020304" pitchFamily="18" charset="0"/>
                          <a:cs typeface="Times New Roman" panose="02020603050405020304" pitchFamily="18" charset="0"/>
                        </a:rPr>
                        <a:t>về</a:t>
                      </a:r>
                      <a:r>
                        <a:rPr lang="en-US" sz="2000" dirty="0" smtClean="0">
                          <a:solidFill>
                            <a:schemeClr val="dk1"/>
                          </a:solidFill>
                          <a:latin typeface="Times New Roman" panose="02020603050405020304" pitchFamily="18" charset="0"/>
                          <a:cs typeface="Times New Roman" panose="02020603050405020304" pitchFamily="18" charset="0"/>
                        </a:rPr>
                        <a:t> </a:t>
                      </a:r>
                      <a:r>
                        <a:rPr lang="en-US" sz="2000" dirty="0" err="1" smtClean="0">
                          <a:solidFill>
                            <a:schemeClr val="dk1"/>
                          </a:solidFill>
                          <a:latin typeface="Times New Roman" panose="02020603050405020304" pitchFamily="18" charset="0"/>
                          <a:cs typeface="Times New Roman" panose="02020603050405020304" pitchFamily="18" charset="0"/>
                        </a:rPr>
                        <a:t>chất</a:t>
                      </a:r>
                      <a:r>
                        <a:rPr lang="en-US" sz="2000" dirty="0" smtClean="0">
                          <a:solidFill>
                            <a:schemeClr val="dk1"/>
                          </a:solidFill>
                          <a:latin typeface="Times New Roman" panose="02020603050405020304" pitchFamily="18" charset="0"/>
                          <a:cs typeface="Times New Roman" panose="02020603050405020304" pitchFamily="18" charset="0"/>
                        </a:rPr>
                        <a:t> </a:t>
                      </a:r>
                      <a:r>
                        <a:rPr lang="en-US" sz="2000" dirty="0" err="1" smtClean="0">
                          <a:solidFill>
                            <a:schemeClr val="dk1"/>
                          </a:solidFill>
                          <a:latin typeface="Times New Roman" panose="02020603050405020304" pitchFamily="18" charset="0"/>
                          <a:cs typeface="Times New Roman" panose="02020603050405020304" pitchFamily="18" charset="0"/>
                        </a:rPr>
                        <a:t>liệu</a:t>
                      </a:r>
                      <a:r>
                        <a:rPr lang="en-US" sz="2000" dirty="0" smtClean="0">
                          <a:solidFill>
                            <a:schemeClr val="dk1"/>
                          </a:solidFill>
                          <a:latin typeface="Times New Roman" panose="02020603050405020304" pitchFamily="18" charset="0"/>
                          <a:cs typeface="Times New Roman" panose="02020603050405020304" pitchFamily="18" charset="0"/>
                        </a:rPr>
                        <a:t>: </a:t>
                      </a:r>
                      <a:r>
                        <a:rPr lang="en-US" sz="2000" dirty="0" err="1" smtClean="0">
                          <a:solidFill>
                            <a:schemeClr val="dk1"/>
                          </a:solidFill>
                          <a:latin typeface="Times New Roman" panose="02020603050405020304" pitchFamily="18" charset="0"/>
                          <a:cs typeface="Times New Roman" panose="02020603050405020304" pitchFamily="18" charset="0"/>
                        </a:rPr>
                        <a:t>bích</a:t>
                      </a:r>
                      <a:r>
                        <a:rPr lang="en-US" sz="2000" dirty="0" smtClean="0">
                          <a:solidFill>
                            <a:schemeClr val="dk1"/>
                          </a:solidFill>
                          <a:latin typeface="Times New Roman" panose="02020603050405020304" pitchFamily="18" charset="0"/>
                          <a:cs typeface="Times New Roman" panose="02020603050405020304" pitchFamily="18" charset="0"/>
                        </a:rPr>
                        <a:t> </a:t>
                      </a:r>
                      <a:r>
                        <a:rPr lang="en-US" sz="2000" dirty="0" err="1" smtClean="0">
                          <a:solidFill>
                            <a:schemeClr val="dk1"/>
                          </a:solidFill>
                          <a:latin typeface="Times New Roman" panose="02020603050405020304" pitchFamily="18" charset="0"/>
                          <a:cs typeface="Times New Roman" panose="02020603050405020304" pitchFamily="18" charset="0"/>
                        </a:rPr>
                        <a:t>hoạ</a:t>
                      </a:r>
                      <a:r>
                        <a:rPr lang="en-US" sz="2000" dirty="0" smtClean="0">
                          <a:solidFill>
                            <a:schemeClr val="dk1"/>
                          </a:solidFill>
                          <a:latin typeface="Times New Roman" panose="02020603050405020304" pitchFamily="18" charset="0"/>
                          <a:cs typeface="Times New Roman" panose="02020603050405020304" pitchFamily="18" charset="0"/>
                        </a:rPr>
                        <a:t> (</a:t>
                      </a:r>
                      <a:r>
                        <a:rPr lang="en-US" sz="2000" dirty="0" err="1" smtClean="0">
                          <a:solidFill>
                            <a:schemeClr val="dk1"/>
                          </a:solidFill>
                          <a:latin typeface="Times New Roman" panose="02020603050405020304" pitchFamily="18" charset="0"/>
                          <a:cs typeface="Times New Roman" panose="02020603050405020304" pitchFamily="18" charset="0"/>
                        </a:rPr>
                        <a:t>vẽ</a:t>
                      </a:r>
                      <a:r>
                        <a:rPr lang="en-US" sz="2000" dirty="0" smtClean="0">
                          <a:solidFill>
                            <a:schemeClr val="dk1"/>
                          </a:solidFill>
                          <a:latin typeface="Times New Roman" panose="02020603050405020304" pitchFamily="18" charset="0"/>
                          <a:cs typeface="Times New Roman" panose="02020603050405020304" pitchFamily="18" charset="0"/>
                        </a:rPr>
                        <a:t> </a:t>
                      </a:r>
                      <a:r>
                        <a:rPr lang="en-US" sz="2000" dirty="0" err="1" smtClean="0">
                          <a:solidFill>
                            <a:schemeClr val="dk1"/>
                          </a:solidFill>
                          <a:latin typeface="Times New Roman" panose="02020603050405020304" pitchFamily="18" charset="0"/>
                          <a:cs typeface="Times New Roman" panose="02020603050405020304" pitchFamily="18" charset="0"/>
                        </a:rPr>
                        <a:t>trên</a:t>
                      </a:r>
                      <a:r>
                        <a:rPr lang="en-US" sz="2000" dirty="0" smtClean="0">
                          <a:solidFill>
                            <a:schemeClr val="dk1"/>
                          </a:solidFill>
                          <a:latin typeface="Times New Roman" panose="02020603050405020304" pitchFamily="18" charset="0"/>
                          <a:cs typeface="Times New Roman" panose="02020603050405020304" pitchFamily="18" charset="0"/>
                        </a:rPr>
                        <a:t> </a:t>
                      </a:r>
                      <a:r>
                        <a:rPr lang="en-US" sz="2000" dirty="0" err="1" smtClean="0">
                          <a:solidFill>
                            <a:schemeClr val="dk1"/>
                          </a:solidFill>
                          <a:latin typeface="Times New Roman" panose="02020603050405020304" pitchFamily="18" charset="0"/>
                          <a:cs typeface="Times New Roman" panose="02020603050405020304" pitchFamily="18" charset="0"/>
                        </a:rPr>
                        <a:t>tường</a:t>
                      </a:r>
                      <a:r>
                        <a:rPr lang="en-US" sz="2000" dirty="0" smtClean="0">
                          <a:solidFill>
                            <a:schemeClr val="dk1"/>
                          </a:solidFill>
                          <a:latin typeface="Times New Roman" panose="02020603050405020304" pitchFamily="18" charset="0"/>
                          <a:cs typeface="Times New Roman" panose="02020603050405020304" pitchFamily="18" charset="0"/>
                        </a:rPr>
                        <a:t>); </a:t>
                      </a:r>
                      <a:r>
                        <a:rPr lang="en-US" sz="2000" dirty="0" err="1" smtClean="0">
                          <a:solidFill>
                            <a:schemeClr val="dk1"/>
                          </a:solidFill>
                          <a:latin typeface="Times New Roman" panose="02020603050405020304" pitchFamily="18" charset="0"/>
                          <a:cs typeface="Times New Roman" panose="02020603050405020304" pitchFamily="18" charset="0"/>
                        </a:rPr>
                        <a:t>bạch</a:t>
                      </a:r>
                      <a:r>
                        <a:rPr lang="en-US" sz="2000" dirty="0" smtClean="0">
                          <a:solidFill>
                            <a:schemeClr val="dk1"/>
                          </a:solidFill>
                          <a:latin typeface="Times New Roman" panose="02020603050405020304" pitchFamily="18" charset="0"/>
                          <a:cs typeface="Times New Roman" panose="02020603050405020304" pitchFamily="18" charset="0"/>
                        </a:rPr>
                        <a:t> </a:t>
                      </a:r>
                      <a:r>
                        <a:rPr lang="en-US" sz="2000" dirty="0" err="1" smtClean="0">
                          <a:solidFill>
                            <a:schemeClr val="dk1"/>
                          </a:solidFill>
                          <a:latin typeface="Times New Roman" panose="02020603050405020304" pitchFamily="18" charset="0"/>
                          <a:cs typeface="Times New Roman" panose="02020603050405020304" pitchFamily="18" charset="0"/>
                        </a:rPr>
                        <a:t>hoạ</a:t>
                      </a:r>
                      <a:r>
                        <a:rPr lang="en-US" sz="2000" dirty="0" smtClean="0">
                          <a:solidFill>
                            <a:schemeClr val="dk1"/>
                          </a:solidFill>
                          <a:latin typeface="Times New Roman" panose="02020603050405020304" pitchFamily="18" charset="0"/>
                          <a:cs typeface="Times New Roman" panose="02020603050405020304" pitchFamily="18" charset="0"/>
                        </a:rPr>
                        <a:t> (</a:t>
                      </a:r>
                      <a:r>
                        <a:rPr lang="en-US" sz="2000" dirty="0" err="1" smtClean="0">
                          <a:solidFill>
                            <a:schemeClr val="dk1"/>
                          </a:solidFill>
                          <a:latin typeface="Times New Roman" panose="02020603050405020304" pitchFamily="18" charset="0"/>
                          <a:cs typeface="Times New Roman" panose="02020603050405020304" pitchFamily="18" charset="0"/>
                        </a:rPr>
                        <a:t>vẽ</a:t>
                      </a:r>
                      <a:r>
                        <a:rPr lang="en-US" sz="2000" dirty="0" smtClean="0">
                          <a:solidFill>
                            <a:schemeClr val="dk1"/>
                          </a:solidFill>
                          <a:latin typeface="Times New Roman" panose="02020603050405020304" pitchFamily="18" charset="0"/>
                          <a:cs typeface="Times New Roman" panose="02020603050405020304" pitchFamily="18" charset="0"/>
                        </a:rPr>
                        <a:t> </a:t>
                      </a:r>
                      <a:r>
                        <a:rPr lang="en-US" sz="2000" dirty="0" err="1" smtClean="0">
                          <a:solidFill>
                            <a:schemeClr val="dk1"/>
                          </a:solidFill>
                          <a:latin typeface="Times New Roman" panose="02020603050405020304" pitchFamily="18" charset="0"/>
                          <a:cs typeface="Times New Roman" panose="02020603050405020304" pitchFamily="18" charset="0"/>
                        </a:rPr>
                        <a:t>trên</a:t>
                      </a:r>
                      <a:r>
                        <a:rPr lang="en-US" sz="2000" dirty="0" smtClean="0">
                          <a:solidFill>
                            <a:schemeClr val="dk1"/>
                          </a:solidFill>
                          <a:latin typeface="Times New Roman" panose="02020603050405020304" pitchFamily="18" charset="0"/>
                          <a:cs typeface="Times New Roman" panose="02020603050405020304" pitchFamily="18" charset="0"/>
                        </a:rPr>
                        <a:t> </a:t>
                      </a:r>
                      <a:r>
                        <a:rPr lang="en-US" sz="2000" dirty="0" err="1" smtClean="0">
                          <a:solidFill>
                            <a:schemeClr val="dk1"/>
                          </a:solidFill>
                          <a:latin typeface="Times New Roman" panose="02020603050405020304" pitchFamily="18" charset="0"/>
                          <a:cs typeface="Times New Roman" panose="02020603050405020304" pitchFamily="18" charset="0"/>
                        </a:rPr>
                        <a:t>lụa</a:t>
                      </a:r>
                      <a:r>
                        <a:rPr lang="en-US" sz="2000" dirty="0" smtClean="0">
                          <a:solidFill>
                            <a:schemeClr val="dk1"/>
                          </a:solidFill>
                          <a:latin typeface="Times New Roman" panose="02020603050405020304" pitchFamily="18" charset="0"/>
                          <a:cs typeface="Times New Roman" panose="02020603050405020304" pitchFamily="18" charset="0"/>
                        </a:rPr>
                        <a:t>); </a:t>
                      </a:r>
                      <a:r>
                        <a:rPr lang="en-US" sz="2000" dirty="0" err="1" smtClean="0">
                          <a:solidFill>
                            <a:schemeClr val="dk1"/>
                          </a:solidFill>
                          <a:latin typeface="Times New Roman" panose="02020603050405020304" pitchFamily="18" charset="0"/>
                          <a:cs typeface="Times New Roman" panose="02020603050405020304" pitchFamily="18" charset="0"/>
                        </a:rPr>
                        <a:t>bản</a:t>
                      </a:r>
                      <a:r>
                        <a:rPr lang="en-US" sz="2000" baseline="0" dirty="0" smtClean="0">
                          <a:solidFill>
                            <a:schemeClr val="dk1"/>
                          </a:solidFill>
                          <a:latin typeface="Times New Roman" panose="02020603050405020304" pitchFamily="18" charset="0"/>
                          <a:cs typeface="Times New Roman" panose="02020603050405020304" pitchFamily="18" charset="0"/>
                        </a:rPr>
                        <a:t> </a:t>
                      </a:r>
                      <a:r>
                        <a:rPr lang="en-US" sz="2000" baseline="0" dirty="0" err="1" smtClean="0">
                          <a:solidFill>
                            <a:schemeClr val="dk1"/>
                          </a:solidFill>
                          <a:latin typeface="Times New Roman" panose="02020603050405020304" pitchFamily="18" charset="0"/>
                          <a:cs typeface="Times New Roman" panose="02020603050405020304" pitchFamily="18" charset="0"/>
                        </a:rPr>
                        <a:t>họa</a:t>
                      </a:r>
                      <a:r>
                        <a:rPr lang="en-US" sz="2000" baseline="0" dirty="0" smtClean="0">
                          <a:solidFill>
                            <a:schemeClr val="dk1"/>
                          </a:solidFill>
                          <a:latin typeface="Times New Roman" panose="02020603050405020304" pitchFamily="18" charset="0"/>
                          <a:cs typeface="Times New Roman" panose="02020603050405020304" pitchFamily="18" charset="0"/>
                        </a:rPr>
                        <a:t>…</a:t>
                      </a:r>
                      <a:endParaRPr lang="en-US" sz="2000" dirty="0" smtClean="0">
                        <a:solidFill>
                          <a:schemeClr val="dk1"/>
                        </a:solidFill>
                        <a:latin typeface="Times New Roman" panose="02020603050405020304" pitchFamily="18" charset="0"/>
                        <a:cs typeface="Times New Roman" panose="02020603050405020304" pitchFamily="18" charset="0"/>
                      </a:endParaRPr>
                    </a:p>
                    <a:p>
                      <a:endParaRPr lang="en-US" sz="19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640045842"/>
      </p:ext>
    </p:extLst>
  </p:cSld>
  <p:clrMapOvr>
    <a:masterClrMapping/>
  </p:clrMapOvr>
  <p:transition>
    <p:split orient="vert" dir="in"/>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LUYỆN TẬP</a:t>
            </a:r>
          </a:p>
        </p:txBody>
      </p:sp>
      <p:sp>
        <p:nvSpPr>
          <p:cNvPr id="7" name="Cloud Callout 6"/>
          <p:cNvSpPr/>
          <p:nvPr/>
        </p:nvSpPr>
        <p:spPr>
          <a:xfrm>
            <a:off x="457200" y="1219200"/>
            <a:ext cx="7848600" cy="2209800"/>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254000" algn="just">
              <a:spcBef>
                <a:spcPts val="600"/>
              </a:spcBef>
              <a:spcAft>
                <a:spcPts val="600"/>
              </a:spcAft>
              <a:tabLst>
                <a:tab pos="442595" algn="l"/>
              </a:tabLst>
            </a:pPr>
            <a:r>
              <a:rPr lang="en-GB" sz="2800" b="1" i="1" dirty="0" err="1">
                <a:solidFill>
                  <a:srgbClr val="000000"/>
                </a:solidFill>
                <a:latin typeface="Times New Roman" panose="02020603050405020304" pitchFamily="18" charset="0"/>
                <a:ea typeface="Arial" panose="020B0604020202020204" pitchFamily="34" charset="0"/>
              </a:rPr>
              <a:t>Hoàn</a:t>
            </a:r>
            <a:r>
              <a:rPr lang="en-GB" sz="2800" b="1" i="1" dirty="0">
                <a:solidFill>
                  <a:srgbClr val="000000"/>
                </a:solidFill>
                <a:latin typeface="Times New Roman" panose="02020603050405020304" pitchFamily="18" charset="0"/>
                <a:ea typeface="Arial" panose="020B0604020202020204" pitchFamily="34" charset="0"/>
              </a:rPr>
              <a:t> </a:t>
            </a:r>
            <a:r>
              <a:rPr lang="en-GB" sz="2800" b="1" i="1" dirty="0" err="1">
                <a:solidFill>
                  <a:srgbClr val="000000"/>
                </a:solidFill>
                <a:latin typeface="Times New Roman" panose="02020603050405020304" pitchFamily="18" charset="0"/>
                <a:ea typeface="Arial" panose="020B0604020202020204" pitchFamily="34" charset="0"/>
              </a:rPr>
              <a:t>thành</a:t>
            </a:r>
            <a:r>
              <a:rPr lang="en-GB" sz="2800" b="1" i="1" dirty="0">
                <a:solidFill>
                  <a:srgbClr val="000000"/>
                </a:solidFill>
                <a:latin typeface="Times New Roman" panose="02020603050405020304" pitchFamily="18" charset="0"/>
                <a:ea typeface="Arial" panose="020B0604020202020204" pitchFamily="34" charset="0"/>
              </a:rPr>
              <a:t> </a:t>
            </a:r>
            <a:r>
              <a:rPr lang="en-GB" sz="2800" b="1" i="1" dirty="0" err="1">
                <a:solidFill>
                  <a:srgbClr val="000000"/>
                </a:solidFill>
                <a:latin typeface="Times New Roman" panose="02020603050405020304" pitchFamily="18" charset="0"/>
                <a:ea typeface="Arial" panose="020B0604020202020204" pitchFamily="34" charset="0"/>
              </a:rPr>
              <a:t>bảng</a:t>
            </a:r>
            <a:r>
              <a:rPr lang="en-GB" sz="2800" b="1" i="1" dirty="0">
                <a:solidFill>
                  <a:srgbClr val="000000"/>
                </a:solidFill>
                <a:latin typeface="Times New Roman" panose="02020603050405020304" pitchFamily="18" charset="0"/>
                <a:ea typeface="Arial" panose="020B0604020202020204" pitchFamily="34" charset="0"/>
              </a:rPr>
              <a:t> </a:t>
            </a:r>
            <a:r>
              <a:rPr lang="en-GB" sz="2800" b="1" i="1" dirty="0" err="1">
                <a:solidFill>
                  <a:srgbClr val="000000"/>
                </a:solidFill>
                <a:latin typeface="Times New Roman" panose="02020603050405020304" pitchFamily="18" charset="0"/>
                <a:ea typeface="Arial" panose="020B0604020202020204" pitchFamily="34" charset="0"/>
              </a:rPr>
              <a:t>thống</a:t>
            </a:r>
            <a:r>
              <a:rPr lang="en-GB" sz="2800" b="1" i="1" dirty="0">
                <a:solidFill>
                  <a:srgbClr val="000000"/>
                </a:solidFill>
                <a:latin typeface="Times New Roman" panose="02020603050405020304" pitchFamily="18" charset="0"/>
                <a:ea typeface="Arial" panose="020B0604020202020204" pitchFamily="34" charset="0"/>
              </a:rPr>
              <a:t> </a:t>
            </a:r>
            <a:r>
              <a:rPr lang="en-GB" sz="2800" b="1" i="1" dirty="0" err="1">
                <a:solidFill>
                  <a:srgbClr val="000000"/>
                </a:solidFill>
                <a:latin typeface="Times New Roman" panose="02020603050405020304" pitchFamily="18" charset="0"/>
                <a:ea typeface="Arial" panose="020B0604020202020204" pitchFamily="34" charset="0"/>
              </a:rPr>
              <a:t>kê</a:t>
            </a:r>
            <a:r>
              <a:rPr lang="en-GB" sz="2800" b="1" i="1" dirty="0">
                <a:solidFill>
                  <a:srgbClr val="000000"/>
                </a:solidFill>
                <a:latin typeface="Times New Roman" panose="02020603050405020304" pitchFamily="18" charset="0"/>
                <a:ea typeface="Arial" panose="020B0604020202020204" pitchFamily="34" charset="0"/>
              </a:rPr>
              <a:t> </a:t>
            </a:r>
            <a:r>
              <a:rPr lang="en-GB" sz="2800" b="1" i="1" dirty="0" err="1">
                <a:solidFill>
                  <a:srgbClr val="000000"/>
                </a:solidFill>
                <a:latin typeface="Times New Roman" panose="02020603050405020304" pitchFamily="18" charset="0"/>
                <a:ea typeface="Arial" panose="020B0604020202020204" pitchFamily="34" charset="0"/>
              </a:rPr>
              <a:t>các</a:t>
            </a:r>
            <a:r>
              <a:rPr lang="en-GB" sz="2800" b="1" i="1" dirty="0">
                <a:solidFill>
                  <a:srgbClr val="000000"/>
                </a:solidFill>
                <a:latin typeface="Times New Roman" panose="02020603050405020304" pitchFamily="18" charset="0"/>
                <a:ea typeface="Arial" panose="020B0604020202020204" pitchFamily="34" charset="0"/>
              </a:rPr>
              <a:t> </a:t>
            </a:r>
            <a:r>
              <a:rPr lang="en-GB" sz="2800" b="1" i="1" dirty="0" err="1">
                <a:solidFill>
                  <a:srgbClr val="000000"/>
                </a:solidFill>
                <a:latin typeface="Times New Roman" panose="02020603050405020304" pitchFamily="18" charset="0"/>
                <a:ea typeface="Arial" panose="020B0604020202020204" pitchFamily="34" charset="0"/>
              </a:rPr>
              <a:t>thành</a:t>
            </a:r>
            <a:r>
              <a:rPr lang="en-GB" sz="2800" b="1" i="1" dirty="0">
                <a:solidFill>
                  <a:srgbClr val="000000"/>
                </a:solidFill>
                <a:latin typeface="Times New Roman" panose="02020603050405020304" pitchFamily="18" charset="0"/>
                <a:ea typeface="Arial" panose="020B0604020202020204" pitchFamily="34" charset="0"/>
              </a:rPr>
              <a:t> </a:t>
            </a:r>
            <a:r>
              <a:rPr lang="en-GB" sz="2800" b="1" i="1" dirty="0" err="1">
                <a:solidFill>
                  <a:srgbClr val="000000"/>
                </a:solidFill>
                <a:latin typeface="Times New Roman" panose="02020603050405020304" pitchFamily="18" charset="0"/>
                <a:ea typeface="Arial" panose="020B0604020202020204" pitchFamily="34" charset="0"/>
              </a:rPr>
              <a:t>tựu</a:t>
            </a:r>
            <a:r>
              <a:rPr lang="en-GB" sz="2800" b="1" i="1" dirty="0">
                <a:solidFill>
                  <a:srgbClr val="000000"/>
                </a:solidFill>
                <a:latin typeface="Times New Roman" panose="02020603050405020304" pitchFamily="18" charset="0"/>
                <a:ea typeface="Arial" panose="020B0604020202020204" pitchFamily="34" charset="0"/>
              </a:rPr>
              <a:t> </a:t>
            </a:r>
            <a:r>
              <a:rPr lang="en-GB" sz="2800" b="1" i="1" dirty="0" err="1">
                <a:solidFill>
                  <a:srgbClr val="000000"/>
                </a:solidFill>
                <a:latin typeface="Times New Roman" panose="02020603050405020304" pitchFamily="18" charset="0"/>
                <a:ea typeface="Arial" panose="020B0604020202020204" pitchFamily="34" charset="0"/>
              </a:rPr>
              <a:t>văn</a:t>
            </a:r>
            <a:r>
              <a:rPr lang="en-GB" sz="2800" b="1" i="1" dirty="0">
                <a:solidFill>
                  <a:srgbClr val="000000"/>
                </a:solidFill>
                <a:latin typeface="Times New Roman" panose="02020603050405020304" pitchFamily="18" charset="0"/>
                <a:ea typeface="Arial" panose="020B0604020202020204" pitchFamily="34" charset="0"/>
              </a:rPr>
              <a:t> </a:t>
            </a:r>
            <a:r>
              <a:rPr lang="en-GB" sz="2800" b="1" i="1" dirty="0" err="1">
                <a:solidFill>
                  <a:srgbClr val="000000"/>
                </a:solidFill>
                <a:latin typeface="Times New Roman" panose="02020603050405020304" pitchFamily="18" charset="0"/>
                <a:ea typeface="Arial" panose="020B0604020202020204" pitchFamily="34" charset="0"/>
              </a:rPr>
              <a:t>hóa</a:t>
            </a:r>
            <a:r>
              <a:rPr lang="en-GB" sz="2800" b="1" i="1" dirty="0">
                <a:solidFill>
                  <a:srgbClr val="000000"/>
                </a:solidFill>
                <a:latin typeface="Times New Roman" panose="02020603050405020304" pitchFamily="18" charset="0"/>
                <a:ea typeface="Arial" panose="020B0604020202020204" pitchFamily="34" charset="0"/>
              </a:rPr>
              <a:t> </a:t>
            </a:r>
            <a:r>
              <a:rPr lang="en-GB" sz="2800" b="1" i="1" dirty="0" err="1">
                <a:solidFill>
                  <a:srgbClr val="000000"/>
                </a:solidFill>
                <a:latin typeface="Times New Roman" panose="02020603050405020304" pitchFamily="18" charset="0"/>
                <a:ea typeface="Arial" panose="020B0604020202020204" pitchFamily="34" charset="0"/>
              </a:rPr>
              <a:t>chủ</a:t>
            </a:r>
            <a:r>
              <a:rPr lang="en-GB" sz="2800" b="1" i="1" dirty="0">
                <a:solidFill>
                  <a:srgbClr val="000000"/>
                </a:solidFill>
                <a:latin typeface="Times New Roman" panose="02020603050405020304" pitchFamily="18" charset="0"/>
                <a:ea typeface="Arial" panose="020B0604020202020204" pitchFamily="34" charset="0"/>
              </a:rPr>
              <a:t> </a:t>
            </a:r>
            <a:r>
              <a:rPr lang="en-GB" sz="2800" b="1" i="1" dirty="0" err="1">
                <a:solidFill>
                  <a:srgbClr val="000000"/>
                </a:solidFill>
                <a:latin typeface="Times New Roman" panose="02020603050405020304" pitchFamily="18" charset="0"/>
                <a:ea typeface="Arial" panose="020B0604020202020204" pitchFamily="34" charset="0"/>
              </a:rPr>
              <a:t>yếu</a:t>
            </a:r>
            <a:r>
              <a:rPr lang="en-GB" sz="2800" b="1" i="1" dirty="0">
                <a:solidFill>
                  <a:srgbClr val="000000"/>
                </a:solidFill>
                <a:latin typeface="Times New Roman" panose="02020603050405020304" pitchFamily="18" charset="0"/>
                <a:ea typeface="Arial" panose="020B0604020202020204" pitchFamily="34" charset="0"/>
              </a:rPr>
              <a:t> </a:t>
            </a:r>
            <a:r>
              <a:rPr lang="en-GB" sz="2800" b="1" i="1" dirty="0" err="1">
                <a:solidFill>
                  <a:srgbClr val="000000"/>
                </a:solidFill>
                <a:latin typeface="Times New Roman" panose="02020603050405020304" pitchFamily="18" charset="0"/>
                <a:ea typeface="Arial" panose="020B0604020202020204" pitchFamily="34" charset="0"/>
              </a:rPr>
              <a:t>của</a:t>
            </a:r>
            <a:r>
              <a:rPr lang="en-GB" sz="2800" b="1" i="1" dirty="0">
                <a:solidFill>
                  <a:srgbClr val="000000"/>
                </a:solidFill>
                <a:latin typeface="Times New Roman" panose="02020603050405020304" pitchFamily="18" charset="0"/>
                <a:ea typeface="Arial" panose="020B0604020202020204" pitchFamily="34" charset="0"/>
              </a:rPr>
              <a:t> </a:t>
            </a:r>
            <a:r>
              <a:rPr lang="en-GB" sz="2800" b="1" i="1" dirty="0" err="1">
                <a:solidFill>
                  <a:srgbClr val="000000"/>
                </a:solidFill>
                <a:latin typeface="Times New Roman" panose="02020603050405020304" pitchFamily="18" charset="0"/>
                <a:ea typeface="Arial" panose="020B0604020202020204" pitchFamily="34" charset="0"/>
              </a:rPr>
              <a:t>Trung</a:t>
            </a:r>
            <a:r>
              <a:rPr lang="en-GB" sz="2800" b="1" i="1" dirty="0">
                <a:solidFill>
                  <a:srgbClr val="000000"/>
                </a:solidFill>
                <a:latin typeface="Times New Roman" panose="02020603050405020304" pitchFamily="18" charset="0"/>
                <a:ea typeface="Arial" panose="020B0604020202020204" pitchFamily="34" charset="0"/>
              </a:rPr>
              <a:t> </a:t>
            </a:r>
            <a:r>
              <a:rPr lang="en-GB" sz="2800" b="1" i="1" dirty="0" err="1">
                <a:solidFill>
                  <a:srgbClr val="000000"/>
                </a:solidFill>
                <a:latin typeface="Times New Roman" panose="02020603050405020304" pitchFamily="18" charset="0"/>
                <a:ea typeface="Arial" panose="020B0604020202020204" pitchFamily="34" charset="0"/>
              </a:rPr>
              <a:t>Quốc</a:t>
            </a:r>
            <a:r>
              <a:rPr lang="en-GB" sz="2800" b="1" i="1" dirty="0">
                <a:solidFill>
                  <a:srgbClr val="000000"/>
                </a:solidFill>
                <a:latin typeface="Times New Roman" panose="02020603050405020304" pitchFamily="18" charset="0"/>
                <a:ea typeface="Arial" panose="020B0604020202020204" pitchFamily="34" charset="0"/>
              </a:rPr>
              <a:t> </a:t>
            </a:r>
            <a:r>
              <a:rPr lang="en-GB" sz="2800" b="1" i="1" dirty="0" err="1">
                <a:solidFill>
                  <a:srgbClr val="000000"/>
                </a:solidFill>
                <a:latin typeface="Times New Roman" panose="02020603050405020304" pitchFamily="18" charset="0"/>
                <a:ea typeface="Arial" panose="020B0604020202020204" pitchFamily="34" charset="0"/>
              </a:rPr>
              <a:t>theo</a:t>
            </a:r>
            <a:r>
              <a:rPr lang="en-GB" sz="2800" b="1" i="1" dirty="0">
                <a:solidFill>
                  <a:srgbClr val="000000"/>
                </a:solidFill>
                <a:latin typeface="Times New Roman" panose="02020603050405020304" pitchFamily="18" charset="0"/>
                <a:ea typeface="Arial" panose="020B0604020202020204" pitchFamily="34" charset="0"/>
              </a:rPr>
              <a:t> </a:t>
            </a:r>
            <a:r>
              <a:rPr lang="en-GB" sz="2800" b="1" i="1" dirty="0" err="1">
                <a:solidFill>
                  <a:srgbClr val="000000"/>
                </a:solidFill>
                <a:latin typeface="Times New Roman" panose="02020603050405020304" pitchFamily="18" charset="0"/>
                <a:ea typeface="Arial" panose="020B0604020202020204" pitchFamily="34" charset="0"/>
              </a:rPr>
              <a:t>mẫu</a:t>
            </a:r>
            <a:r>
              <a:rPr lang="en-GB" sz="2800" b="1" i="1" dirty="0">
                <a:solidFill>
                  <a:srgbClr val="000000"/>
                </a:solidFill>
                <a:latin typeface="Times New Roman" panose="02020603050405020304" pitchFamily="18" charset="0"/>
                <a:ea typeface="Arial" panose="020B0604020202020204" pitchFamily="34" charset="0"/>
              </a:rPr>
              <a:t> </a:t>
            </a:r>
            <a:r>
              <a:rPr lang="en-GB" sz="2800" b="1" i="1" dirty="0" err="1">
                <a:solidFill>
                  <a:srgbClr val="000000"/>
                </a:solidFill>
                <a:latin typeface="Times New Roman" panose="02020603050405020304" pitchFamily="18" charset="0"/>
                <a:ea typeface="Arial" panose="020B0604020202020204" pitchFamily="34" charset="0"/>
              </a:rPr>
              <a:t>dưới</a:t>
            </a:r>
            <a:r>
              <a:rPr lang="en-GB" sz="2800" b="1" i="1" dirty="0">
                <a:solidFill>
                  <a:srgbClr val="000000"/>
                </a:solidFill>
                <a:latin typeface="Times New Roman" panose="02020603050405020304" pitchFamily="18" charset="0"/>
                <a:ea typeface="Arial" panose="020B0604020202020204" pitchFamily="34" charset="0"/>
              </a:rPr>
              <a:t> </a:t>
            </a:r>
            <a:r>
              <a:rPr lang="en-GB" sz="2800" b="1" i="1" dirty="0" err="1">
                <a:solidFill>
                  <a:srgbClr val="000000"/>
                </a:solidFill>
                <a:latin typeface="Times New Roman" panose="02020603050405020304" pitchFamily="18" charset="0"/>
                <a:ea typeface="Arial" panose="020B0604020202020204" pitchFamily="34" charset="0"/>
              </a:rPr>
              <a:t>đây</a:t>
            </a:r>
            <a:r>
              <a:rPr lang="en-GB" sz="2800" b="1" i="1" dirty="0">
                <a:solidFill>
                  <a:srgbClr val="000000"/>
                </a:solidFill>
                <a:latin typeface="Times New Roman" panose="02020603050405020304" pitchFamily="18" charset="0"/>
                <a:ea typeface="Arial" panose="020B0604020202020204" pitchFamily="34" charset="0"/>
              </a:rPr>
              <a:t>:</a:t>
            </a:r>
            <a:endParaRPr lang="en-US" sz="2800" dirty="0">
              <a:effectLst/>
              <a:latin typeface="Arial" panose="020B0604020202020204" pitchFamily="34" charset="0"/>
              <a:ea typeface="Arial" panose="020B0604020202020204" pitchFamily="34" charset="0"/>
            </a:endParaRPr>
          </a:p>
        </p:txBody>
      </p:sp>
      <p:graphicFrame>
        <p:nvGraphicFramePr>
          <p:cNvPr id="8" name="Table 7"/>
          <p:cNvGraphicFramePr>
            <a:graphicFrameLocks noGrp="1"/>
          </p:cNvGraphicFramePr>
          <p:nvPr>
            <p:extLst>
              <p:ext uri="{D42A27DB-BD31-4B8C-83A1-F6EECF244321}">
                <p14:modId xmlns:p14="http://schemas.microsoft.com/office/powerpoint/2010/main" val="2445511170"/>
              </p:ext>
            </p:extLst>
          </p:nvPr>
        </p:nvGraphicFramePr>
        <p:xfrm>
          <a:off x="429491" y="4038600"/>
          <a:ext cx="8416635" cy="2438400"/>
        </p:xfrm>
        <a:graphic>
          <a:graphicData uri="http://schemas.openxmlformats.org/drawingml/2006/table">
            <a:tbl>
              <a:tblPr firstRow="1" firstCol="1" bandRow="1"/>
              <a:tblGrid>
                <a:gridCol w="2805545">
                  <a:extLst>
                    <a:ext uri="{9D8B030D-6E8A-4147-A177-3AD203B41FA5}">
                      <a16:colId xmlns:a16="http://schemas.microsoft.com/office/drawing/2014/main" val="4201014595"/>
                    </a:ext>
                  </a:extLst>
                </a:gridCol>
                <a:gridCol w="2805545">
                  <a:extLst>
                    <a:ext uri="{9D8B030D-6E8A-4147-A177-3AD203B41FA5}">
                      <a16:colId xmlns:a16="http://schemas.microsoft.com/office/drawing/2014/main" val="537786918"/>
                    </a:ext>
                  </a:extLst>
                </a:gridCol>
                <a:gridCol w="2805545">
                  <a:extLst>
                    <a:ext uri="{9D8B030D-6E8A-4147-A177-3AD203B41FA5}">
                      <a16:colId xmlns:a16="http://schemas.microsoft.com/office/drawing/2014/main" val="255631067"/>
                    </a:ext>
                  </a:extLst>
                </a:gridCol>
              </a:tblGrid>
              <a:tr h="1219200">
                <a:tc>
                  <a:txBody>
                    <a:bodyPr/>
                    <a:lstStyle/>
                    <a:p>
                      <a:pPr indent="254000" algn="ctr">
                        <a:lnSpc>
                          <a:spcPct val="144000"/>
                        </a:lnSpc>
                        <a:spcBef>
                          <a:spcPts val="600"/>
                        </a:spcBef>
                        <a:spcAft>
                          <a:spcPts val="600"/>
                        </a:spcAft>
                        <a:tabLst>
                          <a:tab pos="442595" algn="l"/>
                        </a:tabLst>
                      </a:pPr>
                      <a:r>
                        <a:rPr lang="en-GB" sz="3200" dirty="0" err="1">
                          <a:solidFill>
                            <a:srgbClr val="000000"/>
                          </a:solidFill>
                          <a:effectLst/>
                          <a:latin typeface="Times New Roman" panose="02020603050405020304" pitchFamily="18" charset="0"/>
                          <a:ea typeface="Arial" panose="020B0604020202020204" pitchFamily="34" charset="0"/>
                        </a:rPr>
                        <a:t>Lĩnh</a:t>
                      </a:r>
                      <a:r>
                        <a:rPr lang="en-GB" sz="3200" dirty="0">
                          <a:solidFill>
                            <a:srgbClr val="000000"/>
                          </a:solidFill>
                          <a:effectLst/>
                          <a:latin typeface="Times New Roman" panose="02020603050405020304" pitchFamily="18" charset="0"/>
                          <a:ea typeface="Arial" panose="020B0604020202020204" pitchFamily="34" charset="0"/>
                        </a:rPr>
                        <a:t> </a:t>
                      </a:r>
                      <a:r>
                        <a:rPr lang="en-GB" sz="3200" dirty="0" err="1">
                          <a:solidFill>
                            <a:srgbClr val="000000"/>
                          </a:solidFill>
                          <a:effectLst/>
                          <a:latin typeface="Times New Roman" panose="02020603050405020304" pitchFamily="18" charset="0"/>
                          <a:ea typeface="Arial" panose="020B0604020202020204" pitchFamily="34" charset="0"/>
                        </a:rPr>
                        <a:t>vực</a:t>
                      </a:r>
                      <a:endParaRPr lang="en-US" sz="3200" dirty="0">
                        <a:effectLst/>
                        <a:latin typeface="Arial" panose="020B0604020202020204" pitchFamily="34" charset="0"/>
                        <a:ea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solidFill>
                  </a:tcPr>
                </a:tc>
                <a:tc>
                  <a:txBody>
                    <a:bodyPr/>
                    <a:lstStyle/>
                    <a:p>
                      <a:pPr indent="254000" algn="ctr">
                        <a:lnSpc>
                          <a:spcPct val="144000"/>
                        </a:lnSpc>
                        <a:spcBef>
                          <a:spcPts val="600"/>
                        </a:spcBef>
                        <a:spcAft>
                          <a:spcPts val="600"/>
                        </a:spcAft>
                        <a:tabLst>
                          <a:tab pos="442595" algn="l"/>
                        </a:tabLst>
                      </a:pPr>
                      <a:r>
                        <a:rPr lang="en-GB" sz="3200" dirty="0" err="1">
                          <a:solidFill>
                            <a:srgbClr val="000000"/>
                          </a:solidFill>
                          <a:effectLst/>
                          <a:latin typeface="Times New Roman" panose="02020603050405020304" pitchFamily="18" charset="0"/>
                          <a:ea typeface="Arial" panose="020B0604020202020204" pitchFamily="34" charset="0"/>
                        </a:rPr>
                        <a:t>Thành</a:t>
                      </a:r>
                      <a:r>
                        <a:rPr lang="en-GB" sz="3200" dirty="0">
                          <a:solidFill>
                            <a:srgbClr val="000000"/>
                          </a:solidFill>
                          <a:effectLst/>
                          <a:latin typeface="Times New Roman" panose="02020603050405020304" pitchFamily="18" charset="0"/>
                          <a:ea typeface="Arial" panose="020B0604020202020204" pitchFamily="34" charset="0"/>
                        </a:rPr>
                        <a:t> </a:t>
                      </a:r>
                      <a:r>
                        <a:rPr lang="en-GB" sz="3200" dirty="0" err="1">
                          <a:solidFill>
                            <a:srgbClr val="000000"/>
                          </a:solidFill>
                          <a:effectLst/>
                          <a:latin typeface="Times New Roman" panose="02020603050405020304" pitchFamily="18" charset="0"/>
                          <a:ea typeface="Arial" panose="020B0604020202020204" pitchFamily="34" charset="0"/>
                        </a:rPr>
                        <a:t>tựu</a:t>
                      </a:r>
                      <a:endParaRPr lang="en-US" sz="3200" dirty="0">
                        <a:effectLst/>
                        <a:latin typeface="Arial" panose="020B0604020202020204" pitchFamily="34" charset="0"/>
                        <a:ea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solidFill>
                  </a:tcPr>
                </a:tc>
                <a:tc>
                  <a:txBody>
                    <a:bodyPr/>
                    <a:lstStyle/>
                    <a:p>
                      <a:pPr indent="254000" algn="ctr">
                        <a:lnSpc>
                          <a:spcPct val="144000"/>
                        </a:lnSpc>
                        <a:spcBef>
                          <a:spcPts val="600"/>
                        </a:spcBef>
                        <a:spcAft>
                          <a:spcPts val="600"/>
                        </a:spcAft>
                        <a:tabLst>
                          <a:tab pos="442595" algn="l"/>
                        </a:tabLst>
                      </a:pPr>
                      <a:r>
                        <a:rPr lang="en-GB" sz="3200">
                          <a:solidFill>
                            <a:srgbClr val="000000"/>
                          </a:solidFill>
                          <a:effectLst/>
                          <a:latin typeface="Times New Roman" panose="02020603050405020304" pitchFamily="18" charset="0"/>
                          <a:ea typeface="Arial" panose="020B0604020202020204" pitchFamily="34" charset="0"/>
                        </a:rPr>
                        <a:t>Nhận xét</a:t>
                      </a:r>
                      <a:endParaRPr lang="en-US" sz="3200">
                        <a:effectLst/>
                        <a:latin typeface="Arial" panose="020B0604020202020204" pitchFamily="34" charset="0"/>
                        <a:ea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solidFill>
                  </a:tcPr>
                </a:tc>
                <a:extLst>
                  <a:ext uri="{0D108BD9-81ED-4DB2-BD59-A6C34878D82A}">
                    <a16:rowId xmlns:a16="http://schemas.microsoft.com/office/drawing/2014/main" val="2999570115"/>
                  </a:ext>
                </a:extLst>
              </a:tr>
              <a:tr h="1219200">
                <a:tc>
                  <a:txBody>
                    <a:bodyPr/>
                    <a:lstStyle/>
                    <a:p>
                      <a:pPr indent="254000" algn="ctr">
                        <a:lnSpc>
                          <a:spcPct val="144000"/>
                        </a:lnSpc>
                        <a:spcBef>
                          <a:spcPts val="600"/>
                        </a:spcBef>
                        <a:spcAft>
                          <a:spcPts val="600"/>
                        </a:spcAft>
                        <a:tabLst>
                          <a:tab pos="442595" algn="l"/>
                        </a:tabLst>
                      </a:pPr>
                      <a:r>
                        <a:rPr lang="en-GB" sz="3200">
                          <a:solidFill>
                            <a:srgbClr val="000000"/>
                          </a:solidFill>
                          <a:effectLst/>
                          <a:latin typeface="Times New Roman" panose="02020603050405020304" pitchFamily="18" charset="0"/>
                          <a:ea typeface="Arial" panose="020B0604020202020204" pitchFamily="34" charset="0"/>
                        </a:rPr>
                        <a:t>?</a:t>
                      </a:r>
                      <a:endParaRPr lang="en-US" sz="3200">
                        <a:effectLst/>
                        <a:latin typeface="Arial" panose="020B0604020202020204" pitchFamily="34" charset="0"/>
                        <a:ea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solidFill>
                  </a:tcPr>
                </a:tc>
                <a:tc>
                  <a:txBody>
                    <a:bodyPr/>
                    <a:lstStyle/>
                    <a:p>
                      <a:pPr indent="254000" algn="ctr">
                        <a:lnSpc>
                          <a:spcPct val="144000"/>
                        </a:lnSpc>
                        <a:spcBef>
                          <a:spcPts val="600"/>
                        </a:spcBef>
                        <a:spcAft>
                          <a:spcPts val="600"/>
                        </a:spcAft>
                        <a:tabLst>
                          <a:tab pos="442595" algn="l"/>
                        </a:tabLst>
                      </a:pPr>
                      <a:r>
                        <a:rPr lang="en-GB" sz="3200" dirty="0">
                          <a:solidFill>
                            <a:srgbClr val="000000"/>
                          </a:solidFill>
                          <a:effectLst/>
                          <a:latin typeface="Times New Roman" panose="02020603050405020304" pitchFamily="18" charset="0"/>
                          <a:ea typeface="Arial" panose="020B0604020202020204" pitchFamily="34" charset="0"/>
                        </a:rPr>
                        <a:t>?</a:t>
                      </a:r>
                      <a:endParaRPr lang="en-US" sz="3200" dirty="0">
                        <a:effectLst/>
                        <a:latin typeface="Arial" panose="020B0604020202020204" pitchFamily="34" charset="0"/>
                        <a:ea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solidFill>
                  </a:tcPr>
                </a:tc>
                <a:tc>
                  <a:txBody>
                    <a:bodyPr/>
                    <a:lstStyle/>
                    <a:p>
                      <a:pPr indent="254000" algn="ctr">
                        <a:lnSpc>
                          <a:spcPct val="144000"/>
                        </a:lnSpc>
                        <a:spcBef>
                          <a:spcPts val="600"/>
                        </a:spcBef>
                        <a:spcAft>
                          <a:spcPts val="600"/>
                        </a:spcAft>
                        <a:tabLst>
                          <a:tab pos="442595" algn="l"/>
                        </a:tabLst>
                      </a:pPr>
                      <a:r>
                        <a:rPr lang="en-GB" sz="3200" dirty="0">
                          <a:solidFill>
                            <a:srgbClr val="000000"/>
                          </a:solidFill>
                          <a:effectLst/>
                          <a:latin typeface="Times New Roman" panose="02020603050405020304" pitchFamily="18" charset="0"/>
                          <a:ea typeface="Arial" panose="020B0604020202020204" pitchFamily="34" charset="0"/>
                        </a:rPr>
                        <a:t>?</a:t>
                      </a:r>
                      <a:endParaRPr lang="en-US" sz="3200" dirty="0">
                        <a:effectLst/>
                        <a:latin typeface="Arial" panose="020B0604020202020204" pitchFamily="34" charset="0"/>
                        <a:ea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solidFill>
                  </a:tcPr>
                </a:tc>
                <a:extLst>
                  <a:ext uri="{0D108BD9-81ED-4DB2-BD59-A6C34878D82A}">
                    <a16:rowId xmlns:a16="http://schemas.microsoft.com/office/drawing/2014/main" val="3201576909"/>
                  </a:ext>
                </a:extLst>
              </a:tr>
            </a:tbl>
          </a:graphicData>
        </a:graphic>
      </p:graphicFrame>
    </p:spTree>
    <p:extLst>
      <p:ext uri="{BB962C8B-B14F-4D97-AF65-F5344CB8AC3E}">
        <p14:creationId xmlns:p14="http://schemas.microsoft.com/office/powerpoint/2010/main" val="412584705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pic>
        <p:nvPicPr>
          <p:cNvPr id="4" name="image4.png"/>
          <p:cNvPicPr/>
          <p:nvPr/>
        </p:nvPicPr>
        <p:blipFill>
          <a:blip r:embed="rId2"/>
          <a:srcRect/>
          <a:stretch>
            <a:fillRect/>
          </a:stretch>
        </p:blipFill>
        <p:spPr>
          <a:xfrm>
            <a:off x="76200" y="0"/>
            <a:ext cx="8991600" cy="6858000"/>
          </a:xfrm>
          <a:prstGeom prst="rect">
            <a:avLst/>
          </a:prstGeom>
          <a:ln/>
        </p:spPr>
      </p:pic>
    </p:spTree>
    <p:extLst>
      <p:ext uri="{BB962C8B-B14F-4D97-AF65-F5344CB8AC3E}">
        <p14:creationId xmlns:p14="http://schemas.microsoft.com/office/powerpoint/2010/main" val="397984607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1000" y="762000"/>
            <a:ext cx="8458200" cy="369332"/>
          </a:xfrm>
          <a:prstGeom prst="rect">
            <a:avLst/>
          </a:prstGeom>
          <a:noFill/>
        </p:spPr>
        <p:txBody>
          <a:bodyPr wrap="square" rtlCol="0">
            <a:spAutoFit/>
          </a:bodyPr>
          <a:lstStyle/>
          <a:p>
            <a:r>
              <a:rPr lang="en-GB" dirty="0"/>
              <a:t>	</a:t>
            </a:r>
            <a:endParaRPr lang="en-US" dirty="0"/>
          </a:p>
        </p:txBody>
      </p:sp>
      <p:sp>
        <p:nvSpPr>
          <p:cNvPr id="5" name="TextBox 4"/>
          <p:cNvSpPr txBox="1"/>
          <p:nvPr/>
        </p:nvSpPr>
        <p:spPr>
          <a:xfrm>
            <a:off x="762000" y="4343400"/>
            <a:ext cx="7960971" cy="1200329"/>
          </a:xfrm>
          <a:prstGeom prst="rect">
            <a:avLst/>
          </a:prstGeom>
          <a:solidFill>
            <a:schemeClr val="bg1"/>
          </a:solidFill>
        </p:spPr>
        <p:txBody>
          <a:bodyPr wrap="square" rtlCol="0">
            <a:spAutoFit/>
          </a:bodyPr>
          <a:lstStyle/>
          <a:p>
            <a:pPr lvl="0" algn="ctr"/>
            <a:r>
              <a:rPr lang="en-GB" sz="3600" dirty="0">
                <a:solidFill>
                  <a:srgbClr val="FF0000"/>
                </a:solidFill>
                <a:latin typeface="Times New Roman" panose="02020603050405020304" pitchFamily="18" charset="0"/>
                <a:cs typeface="Times New Roman" panose="02020603050405020304" pitchFamily="18" charset="0"/>
              </a:rPr>
              <a:t>GV </a:t>
            </a:r>
            <a:r>
              <a:rPr lang="en-GB" sz="3600" dirty="0" err="1">
                <a:solidFill>
                  <a:srgbClr val="FF0000"/>
                </a:solidFill>
                <a:latin typeface="Times New Roman" panose="02020603050405020304" pitchFamily="18" charset="0"/>
                <a:cs typeface="Times New Roman" panose="02020603050405020304" pitchFamily="18" charset="0"/>
              </a:rPr>
              <a:t>hướng</a:t>
            </a:r>
            <a:r>
              <a:rPr lang="en-GB" sz="3600" dirty="0">
                <a:solidFill>
                  <a:srgbClr val="FF0000"/>
                </a:solidFill>
                <a:latin typeface="Times New Roman" panose="02020603050405020304" pitchFamily="18" charset="0"/>
                <a:cs typeface="Times New Roman" panose="02020603050405020304" pitchFamily="18" charset="0"/>
              </a:rPr>
              <a:t> </a:t>
            </a:r>
            <a:r>
              <a:rPr lang="en-GB" sz="3600" dirty="0" err="1">
                <a:solidFill>
                  <a:srgbClr val="FF0000"/>
                </a:solidFill>
                <a:latin typeface="Times New Roman" panose="02020603050405020304" pitchFamily="18" charset="0"/>
                <a:cs typeface="Times New Roman" panose="02020603050405020304" pitchFamily="18" charset="0"/>
              </a:rPr>
              <a:t>dẫn</a:t>
            </a:r>
            <a:r>
              <a:rPr lang="en-GB" sz="3600" dirty="0">
                <a:solidFill>
                  <a:srgbClr val="FF0000"/>
                </a:solidFill>
                <a:latin typeface="Times New Roman" panose="02020603050405020304" pitchFamily="18" charset="0"/>
                <a:cs typeface="Times New Roman" panose="02020603050405020304" pitchFamily="18" charset="0"/>
              </a:rPr>
              <a:t> HS </a:t>
            </a:r>
            <a:r>
              <a:rPr lang="en-GB" sz="3600" dirty="0" err="1">
                <a:solidFill>
                  <a:srgbClr val="FF0000"/>
                </a:solidFill>
                <a:latin typeface="Times New Roman" panose="02020603050405020304" pitchFamily="18" charset="0"/>
                <a:cs typeface="Times New Roman" panose="02020603050405020304" pitchFamily="18" charset="0"/>
              </a:rPr>
              <a:t>về</a:t>
            </a:r>
            <a:r>
              <a:rPr lang="en-GB" sz="3600" dirty="0">
                <a:solidFill>
                  <a:srgbClr val="FF0000"/>
                </a:solidFill>
                <a:latin typeface="Times New Roman" panose="02020603050405020304" pitchFamily="18" charset="0"/>
                <a:cs typeface="Times New Roman" panose="02020603050405020304" pitchFamily="18" charset="0"/>
              </a:rPr>
              <a:t> </a:t>
            </a:r>
            <a:r>
              <a:rPr lang="en-GB" sz="3600" dirty="0" err="1">
                <a:solidFill>
                  <a:srgbClr val="FF0000"/>
                </a:solidFill>
                <a:latin typeface="Times New Roman" panose="02020603050405020304" pitchFamily="18" charset="0"/>
                <a:cs typeface="Times New Roman" panose="02020603050405020304" pitchFamily="18" charset="0"/>
              </a:rPr>
              <a:t>nhà</a:t>
            </a:r>
            <a:r>
              <a:rPr lang="en-GB" sz="3600" dirty="0">
                <a:solidFill>
                  <a:srgbClr val="FF0000"/>
                </a:solidFill>
                <a:latin typeface="Times New Roman" panose="02020603050405020304" pitchFamily="18" charset="0"/>
                <a:cs typeface="Times New Roman" panose="02020603050405020304" pitchFamily="18" charset="0"/>
              </a:rPr>
              <a:t> </a:t>
            </a:r>
            <a:r>
              <a:rPr lang="en-GB" sz="3600" dirty="0" err="1">
                <a:solidFill>
                  <a:srgbClr val="FF0000"/>
                </a:solidFill>
                <a:latin typeface="Times New Roman" panose="02020603050405020304" pitchFamily="18" charset="0"/>
                <a:cs typeface="Times New Roman" panose="02020603050405020304" pitchFamily="18" charset="0"/>
              </a:rPr>
              <a:t>thực</a:t>
            </a:r>
            <a:r>
              <a:rPr lang="en-GB" sz="3600" dirty="0">
                <a:solidFill>
                  <a:srgbClr val="FF0000"/>
                </a:solidFill>
                <a:latin typeface="Times New Roman" panose="02020603050405020304" pitchFamily="18" charset="0"/>
                <a:cs typeface="Times New Roman" panose="02020603050405020304" pitchFamily="18" charset="0"/>
              </a:rPr>
              <a:t> </a:t>
            </a:r>
            <a:r>
              <a:rPr lang="en-GB" sz="3600" dirty="0" err="1">
                <a:solidFill>
                  <a:srgbClr val="FF0000"/>
                </a:solidFill>
                <a:latin typeface="Times New Roman" panose="02020603050405020304" pitchFamily="18" charset="0"/>
                <a:cs typeface="Times New Roman" panose="02020603050405020304" pitchFamily="18" charset="0"/>
              </a:rPr>
              <a:t>hiện</a:t>
            </a:r>
            <a:r>
              <a:rPr lang="en-GB" sz="3600" dirty="0" smtClean="0">
                <a:solidFill>
                  <a:srgbClr val="FF0000"/>
                </a:solidFill>
                <a:latin typeface="Times New Roman" panose="02020603050405020304" pitchFamily="18" charset="0"/>
                <a:cs typeface="Times New Roman" panose="02020603050405020304" pitchFamily="18" charset="0"/>
              </a:rPr>
              <a:t>.</a:t>
            </a:r>
          </a:p>
          <a:p>
            <a:pPr lvl="0" algn="ctr"/>
            <a:r>
              <a:rPr lang="en-US" sz="3600" dirty="0" smtClean="0">
                <a:solidFill>
                  <a:srgbClr val="FF0000"/>
                </a:solidFill>
                <a:latin typeface="Times New Roman" panose="02020603050405020304" pitchFamily="18" charset="0"/>
                <a:cs typeface="Times New Roman" panose="02020603050405020304" pitchFamily="18" charset="0"/>
              </a:rPr>
              <a:t>HS </a:t>
            </a:r>
            <a:r>
              <a:rPr lang="en-US" sz="3600" dirty="0" err="1" smtClean="0">
                <a:solidFill>
                  <a:srgbClr val="FF0000"/>
                </a:solidFill>
                <a:latin typeface="Times New Roman" panose="02020603050405020304" pitchFamily="18" charset="0"/>
                <a:cs typeface="Times New Roman" panose="02020603050405020304" pitchFamily="18" charset="0"/>
              </a:rPr>
              <a:t>Chuẩn</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bị</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bài</a:t>
            </a:r>
            <a:r>
              <a:rPr lang="en-US" sz="3600" dirty="0" smtClean="0">
                <a:solidFill>
                  <a:srgbClr val="FF0000"/>
                </a:solidFill>
                <a:latin typeface="Times New Roman" panose="02020603050405020304" pitchFamily="18" charset="0"/>
                <a:cs typeface="Times New Roman" panose="02020603050405020304" pitchFamily="18" charset="0"/>
              </a:rPr>
              <a:t> 8 </a:t>
            </a:r>
            <a:r>
              <a:rPr lang="en-US" sz="3600" b="1" dirty="0" err="1" smtClean="0">
                <a:solidFill>
                  <a:srgbClr val="FF0000"/>
                </a:solidFill>
                <a:latin typeface="Times New Roman" panose="02020603050405020304" pitchFamily="18" charset="0"/>
                <a:cs typeface="Times New Roman" panose="02020603050405020304" pitchFamily="18" charset="0"/>
              </a:rPr>
              <a:t>Vương</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triều</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Gúp</a:t>
            </a:r>
            <a:r>
              <a:rPr lang="en-US" sz="3600" b="1" dirty="0" smtClean="0">
                <a:solidFill>
                  <a:srgbClr val="FF0000"/>
                </a:solidFill>
                <a:latin typeface="Times New Roman" panose="02020603050405020304" pitchFamily="18" charset="0"/>
                <a:cs typeface="Times New Roman" panose="02020603050405020304" pitchFamily="18" charset="0"/>
              </a:rPr>
              <a:t>-ta</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6" name="Cloud Callout 5"/>
          <p:cNvSpPr/>
          <p:nvPr/>
        </p:nvSpPr>
        <p:spPr>
          <a:xfrm>
            <a:off x="381000" y="228600"/>
            <a:ext cx="8305800" cy="3276600"/>
          </a:xfrm>
          <a:prstGeom prst="cloudCallout">
            <a:avLst/>
          </a:prstGeom>
        </p:spPr>
        <p:style>
          <a:lnRef idx="2">
            <a:schemeClr val="accent6"/>
          </a:lnRef>
          <a:fillRef idx="1">
            <a:schemeClr val="lt1"/>
          </a:fillRef>
          <a:effectRef idx="0">
            <a:schemeClr val="accent6"/>
          </a:effectRef>
          <a:fontRef idx="minor">
            <a:schemeClr val="dk1"/>
          </a:fontRef>
        </p:style>
        <p:txBody>
          <a:bodyPr rtlCol="0" anchor="ctr"/>
          <a:lstStyle/>
          <a:p>
            <a:pPr lvl="0" algn="ctr"/>
            <a:r>
              <a:rPr lang="en-GB" sz="3200" i="1" dirty="0">
                <a:solidFill>
                  <a:prstClr val="black"/>
                </a:solidFill>
                <a:latin typeface="Times New Roman" panose="02020603050405020304" pitchFamily="18" charset="0"/>
                <a:cs typeface="Times New Roman" panose="02020603050405020304" pitchFamily="18" charset="0"/>
              </a:rPr>
              <a:t>? </a:t>
            </a:r>
            <a:r>
              <a:rPr lang="en-GB" sz="3200" i="1" dirty="0" err="1">
                <a:solidFill>
                  <a:prstClr val="black"/>
                </a:solidFill>
                <a:latin typeface="Times New Roman" panose="02020603050405020304" pitchFamily="18" charset="0"/>
                <a:cs typeface="Times New Roman" panose="02020603050405020304" pitchFamily="18" charset="0"/>
              </a:rPr>
              <a:t>Hãy</a:t>
            </a:r>
            <a:r>
              <a:rPr lang="en-GB" sz="3200" i="1" dirty="0">
                <a:solidFill>
                  <a:prstClr val="black"/>
                </a:solidFill>
                <a:latin typeface="Times New Roman" panose="02020603050405020304" pitchFamily="18" charset="0"/>
                <a:cs typeface="Times New Roman" panose="02020603050405020304" pitchFamily="18" charset="0"/>
              </a:rPr>
              <a:t> </a:t>
            </a:r>
            <a:r>
              <a:rPr lang="en-GB" sz="3200" i="1" dirty="0" err="1">
                <a:solidFill>
                  <a:prstClr val="black"/>
                </a:solidFill>
                <a:latin typeface="Times New Roman" panose="02020603050405020304" pitchFamily="18" charset="0"/>
                <a:cs typeface="Times New Roman" panose="02020603050405020304" pitchFamily="18" charset="0"/>
              </a:rPr>
              <a:t>tìm</a:t>
            </a:r>
            <a:r>
              <a:rPr lang="en-GB" sz="3200" i="1" dirty="0">
                <a:solidFill>
                  <a:prstClr val="black"/>
                </a:solidFill>
                <a:latin typeface="Times New Roman" panose="02020603050405020304" pitchFamily="18" charset="0"/>
                <a:cs typeface="Times New Roman" panose="02020603050405020304" pitchFamily="18" charset="0"/>
              </a:rPr>
              <a:t> </a:t>
            </a:r>
            <a:r>
              <a:rPr lang="en-GB" sz="3200" i="1" dirty="0" err="1">
                <a:solidFill>
                  <a:prstClr val="black"/>
                </a:solidFill>
                <a:latin typeface="Times New Roman" panose="02020603050405020304" pitchFamily="18" charset="0"/>
                <a:cs typeface="Times New Roman" panose="02020603050405020304" pitchFamily="18" charset="0"/>
              </a:rPr>
              <a:t>hiểu</a:t>
            </a:r>
            <a:r>
              <a:rPr lang="en-GB" sz="3200" i="1" dirty="0">
                <a:solidFill>
                  <a:prstClr val="black"/>
                </a:solidFill>
                <a:latin typeface="Times New Roman" panose="02020603050405020304" pitchFamily="18" charset="0"/>
                <a:cs typeface="Times New Roman" panose="02020603050405020304" pitchFamily="18" charset="0"/>
              </a:rPr>
              <a:t> </a:t>
            </a:r>
            <a:r>
              <a:rPr lang="en-GB" sz="3200" i="1" dirty="0" err="1">
                <a:solidFill>
                  <a:prstClr val="black"/>
                </a:solidFill>
                <a:latin typeface="Times New Roman" panose="02020603050405020304" pitchFamily="18" charset="0"/>
                <a:cs typeface="Times New Roman" panose="02020603050405020304" pitchFamily="18" charset="0"/>
              </a:rPr>
              <a:t>một</a:t>
            </a:r>
            <a:r>
              <a:rPr lang="en-GB" sz="3200" i="1" dirty="0">
                <a:solidFill>
                  <a:prstClr val="black"/>
                </a:solidFill>
                <a:latin typeface="Times New Roman" panose="02020603050405020304" pitchFamily="18" charset="0"/>
                <a:cs typeface="Times New Roman" panose="02020603050405020304" pitchFamily="18" charset="0"/>
              </a:rPr>
              <a:t> </a:t>
            </a:r>
            <a:r>
              <a:rPr lang="en-GB" sz="3200" i="1" dirty="0" err="1">
                <a:solidFill>
                  <a:prstClr val="black"/>
                </a:solidFill>
                <a:latin typeface="Times New Roman" panose="02020603050405020304" pitchFamily="18" charset="0"/>
                <a:cs typeface="Times New Roman" panose="02020603050405020304" pitchFamily="18" charset="0"/>
              </a:rPr>
              <a:t>số</a:t>
            </a:r>
            <a:r>
              <a:rPr lang="en-GB" sz="3200" i="1" dirty="0">
                <a:solidFill>
                  <a:prstClr val="black"/>
                </a:solidFill>
                <a:latin typeface="Times New Roman" panose="02020603050405020304" pitchFamily="18" charset="0"/>
                <a:cs typeface="Times New Roman" panose="02020603050405020304" pitchFamily="18" charset="0"/>
              </a:rPr>
              <a:t> </a:t>
            </a:r>
            <a:r>
              <a:rPr lang="en-GB" sz="3200" i="1" dirty="0" err="1">
                <a:solidFill>
                  <a:prstClr val="black"/>
                </a:solidFill>
                <a:latin typeface="Times New Roman" panose="02020603050405020304" pitchFamily="18" charset="0"/>
                <a:cs typeface="Times New Roman" panose="02020603050405020304" pitchFamily="18" charset="0"/>
              </a:rPr>
              <a:t>công</a:t>
            </a:r>
            <a:r>
              <a:rPr lang="en-GB" sz="3200" i="1" dirty="0">
                <a:solidFill>
                  <a:prstClr val="black"/>
                </a:solidFill>
                <a:latin typeface="Times New Roman" panose="02020603050405020304" pitchFamily="18" charset="0"/>
                <a:cs typeface="Times New Roman" panose="02020603050405020304" pitchFamily="18" charset="0"/>
              </a:rPr>
              <a:t> </a:t>
            </a:r>
            <a:r>
              <a:rPr lang="en-GB" sz="3200" i="1" dirty="0" err="1">
                <a:solidFill>
                  <a:prstClr val="black"/>
                </a:solidFill>
                <a:latin typeface="Times New Roman" panose="02020603050405020304" pitchFamily="18" charset="0"/>
                <a:cs typeface="Times New Roman" panose="02020603050405020304" pitchFamily="18" charset="0"/>
              </a:rPr>
              <a:t>trình</a:t>
            </a:r>
            <a:r>
              <a:rPr lang="en-GB" sz="3200" i="1" dirty="0">
                <a:solidFill>
                  <a:prstClr val="black"/>
                </a:solidFill>
                <a:latin typeface="Times New Roman" panose="02020603050405020304" pitchFamily="18" charset="0"/>
                <a:cs typeface="Times New Roman" panose="02020603050405020304" pitchFamily="18" charset="0"/>
              </a:rPr>
              <a:t> </a:t>
            </a:r>
            <a:r>
              <a:rPr lang="en-GB" sz="3200" i="1" dirty="0" err="1">
                <a:solidFill>
                  <a:prstClr val="black"/>
                </a:solidFill>
                <a:latin typeface="Times New Roman" panose="02020603050405020304" pitchFamily="18" charset="0"/>
                <a:cs typeface="Times New Roman" panose="02020603050405020304" pitchFamily="18" charset="0"/>
              </a:rPr>
              <a:t>kiến</a:t>
            </a:r>
            <a:r>
              <a:rPr lang="en-GB" sz="3200" i="1" dirty="0">
                <a:solidFill>
                  <a:prstClr val="black"/>
                </a:solidFill>
                <a:latin typeface="Times New Roman" panose="02020603050405020304" pitchFamily="18" charset="0"/>
                <a:cs typeface="Times New Roman" panose="02020603050405020304" pitchFamily="18" charset="0"/>
              </a:rPr>
              <a:t> </a:t>
            </a:r>
            <a:r>
              <a:rPr lang="en-GB" sz="3200" i="1" dirty="0" err="1">
                <a:solidFill>
                  <a:prstClr val="black"/>
                </a:solidFill>
                <a:latin typeface="Times New Roman" panose="02020603050405020304" pitchFamily="18" charset="0"/>
                <a:cs typeface="Times New Roman" panose="02020603050405020304" pitchFamily="18" charset="0"/>
              </a:rPr>
              <a:t>trúc</a:t>
            </a:r>
            <a:r>
              <a:rPr lang="en-GB" sz="3200" i="1" dirty="0">
                <a:solidFill>
                  <a:prstClr val="black"/>
                </a:solidFill>
                <a:latin typeface="Times New Roman" panose="02020603050405020304" pitchFamily="18" charset="0"/>
                <a:cs typeface="Times New Roman" panose="02020603050405020304" pitchFamily="18" charset="0"/>
              </a:rPr>
              <a:t> </a:t>
            </a:r>
            <a:r>
              <a:rPr lang="en-GB" sz="3200" i="1" dirty="0" err="1">
                <a:solidFill>
                  <a:prstClr val="black"/>
                </a:solidFill>
                <a:latin typeface="Times New Roman" panose="02020603050405020304" pitchFamily="18" charset="0"/>
                <a:cs typeface="Times New Roman" panose="02020603050405020304" pitchFamily="18" charset="0"/>
              </a:rPr>
              <a:t>của</a:t>
            </a:r>
            <a:r>
              <a:rPr lang="en-GB" sz="3200" i="1" dirty="0">
                <a:solidFill>
                  <a:prstClr val="black"/>
                </a:solidFill>
                <a:latin typeface="Times New Roman" panose="02020603050405020304" pitchFamily="18" charset="0"/>
                <a:cs typeface="Times New Roman" panose="02020603050405020304" pitchFamily="18" charset="0"/>
              </a:rPr>
              <a:t> </a:t>
            </a:r>
            <a:r>
              <a:rPr lang="en-GB" sz="3200" i="1" dirty="0" err="1">
                <a:solidFill>
                  <a:prstClr val="black"/>
                </a:solidFill>
                <a:latin typeface="Times New Roman" panose="02020603050405020304" pitchFamily="18" charset="0"/>
                <a:cs typeface="Times New Roman" panose="02020603050405020304" pitchFamily="18" charset="0"/>
              </a:rPr>
              <a:t>Trung</a:t>
            </a:r>
            <a:r>
              <a:rPr lang="en-GB" sz="3200" i="1" dirty="0">
                <a:solidFill>
                  <a:prstClr val="black"/>
                </a:solidFill>
                <a:latin typeface="Times New Roman" panose="02020603050405020304" pitchFamily="18" charset="0"/>
                <a:cs typeface="Times New Roman" panose="02020603050405020304" pitchFamily="18" charset="0"/>
              </a:rPr>
              <a:t> </a:t>
            </a:r>
            <a:r>
              <a:rPr lang="en-GB" sz="3200" i="1" dirty="0" err="1">
                <a:solidFill>
                  <a:prstClr val="black"/>
                </a:solidFill>
                <a:latin typeface="Times New Roman" panose="02020603050405020304" pitchFamily="18" charset="0"/>
                <a:cs typeface="Times New Roman" panose="02020603050405020304" pitchFamily="18" charset="0"/>
              </a:rPr>
              <a:t>Quốc</a:t>
            </a:r>
            <a:r>
              <a:rPr lang="en-GB" sz="3200" i="1" dirty="0">
                <a:solidFill>
                  <a:prstClr val="black"/>
                </a:solidFill>
                <a:latin typeface="Times New Roman" panose="02020603050405020304" pitchFamily="18" charset="0"/>
                <a:cs typeface="Times New Roman" panose="02020603050405020304" pitchFamily="18" charset="0"/>
              </a:rPr>
              <a:t> </a:t>
            </a:r>
            <a:r>
              <a:rPr lang="en-GB" sz="3200" i="1" dirty="0" err="1">
                <a:solidFill>
                  <a:prstClr val="black"/>
                </a:solidFill>
                <a:latin typeface="Times New Roman" panose="02020603050405020304" pitchFamily="18" charset="0"/>
                <a:cs typeface="Times New Roman" panose="02020603050405020304" pitchFamily="18" charset="0"/>
              </a:rPr>
              <a:t>thời</a:t>
            </a:r>
            <a:r>
              <a:rPr lang="en-GB" sz="3200" i="1" dirty="0">
                <a:solidFill>
                  <a:prstClr val="black"/>
                </a:solidFill>
                <a:latin typeface="Times New Roman" panose="02020603050405020304" pitchFamily="18" charset="0"/>
                <a:cs typeface="Times New Roman" panose="02020603050405020304" pitchFamily="18" charset="0"/>
              </a:rPr>
              <a:t> </a:t>
            </a:r>
            <a:r>
              <a:rPr lang="en-GB" sz="3200" i="1" dirty="0" err="1">
                <a:solidFill>
                  <a:prstClr val="black"/>
                </a:solidFill>
                <a:latin typeface="Times New Roman" panose="02020603050405020304" pitchFamily="18" charset="0"/>
                <a:cs typeface="Times New Roman" panose="02020603050405020304" pitchFamily="18" charset="0"/>
              </a:rPr>
              <a:t>phong</a:t>
            </a:r>
            <a:r>
              <a:rPr lang="en-GB" sz="3200" i="1" dirty="0">
                <a:solidFill>
                  <a:prstClr val="black"/>
                </a:solidFill>
                <a:latin typeface="Times New Roman" panose="02020603050405020304" pitchFamily="18" charset="0"/>
                <a:cs typeface="Times New Roman" panose="02020603050405020304" pitchFamily="18" charset="0"/>
              </a:rPr>
              <a:t> </a:t>
            </a:r>
            <a:r>
              <a:rPr lang="en-GB" sz="3200" i="1" dirty="0" err="1">
                <a:solidFill>
                  <a:prstClr val="black"/>
                </a:solidFill>
                <a:latin typeface="Times New Roman" panose="02020603050405020304" pitchFamily="18" charset="0"/>
                <a:cs typeface="Times New Roman" panose="02020603050405020304" pitchFamily="18" charset="0"/>
              </a:rPr>
              <a:t>kiến</a:t>
            </a:r>
            <a:r>
              <a:rPr lang="en-GB" sz="3200" i="1" dirty="0">
                <a:solidFill>
                  <a:prstClr val="black"/>
                </a:solidFill>
                <a:latin typeface="Times New Roman" panose="02020603050405020304" pitchFamily="18" charset="0"/>
                <a:cs typeface="Times New Roman" panose="02020603050405020304" pitchFamily="18" charset="0"/>
              </a:rPr>
              <a:t> </a:t>
            </a:r>
            <a:r>
              <a:rPr lang="en-GB" sz="3200" i="1" dirty="0" err="1">
                <a:solidFill>
                  <a:prstClr val="black"/>
                </a:solidFill>
                <a:latin typeface="Times New Roman" panose="02020603050405020304" pitchFamily="18" charset="0"/>
                <a:cs typeface="Times New Roman" panose="02020603050405020304" pitchFamily="18" charset="0"/>
              </a:rPr>
              <a:t>mà</a:t>
            </a:r>
            <a:r>
              <a:rPr lang="en-GB" sz="3200" i="1" dirty="0">
                <a:solidFill>
                  <a:prstClr val="black"/>
                </a:solidFill>
                <a:latin typeface="Times New Roman" panose="02020603050405020304" pitchFamily="18" charset="0"/>
                <a:cs typeface="Times New Roman" panose="02020603050405020304" pitchFamily="18" charset="0"/>
              </a:rPr>
              <a:t> </a:t>
            </a:r>
            <a:r>
              <a:rPr lang="en-GB" sz="3200" i="1" dirty="0" err="1">
                <a:solidFill>
                  <a:prstClr val="black"/>
                </a:solidFill>
                <a:latin typeface="Times New Roman" panose="02020603050405020304" pitchFamily="18" charset="0"/>
                <a:cs typeface="Times New Roman" panose="02020603050405020304" pitchFamily="18" charset="0"/>
              </a:rPr>
              <a:t>em</a:t>
            </a:r>
            <a:r>
              <a:rPr lang="en-GB" sz="3200" i="1" dirty="0">
                <a:solidFill>
                  <a:prstClr val="black"/>
                </a:solidFill>
                <a:latin typeface="Times New Roman" panose="02020603050405020304" pitchFamily="18" charset="0"/>
                <a:cs typeface="Times New Roman" panose="02020603050405020304" pitchFamily="18" charset="0"/>
              </a:rPr>
              <a:t> </a:t>
            </a:r>
            <a:r>
              <a:rPr lang="en-GB" sz="3200" i="1" dirty="0" err="1">
                <a:solidFill>
                  <a:prstClr val="black"/>
                </a:solidFill>
                <a:latin typeface="Times New Roman" panose="02020603050405020304" pitchFamily="18" charset="0"/>
                <a:cs typeface="Times New Roman" panose="02020603050405020304" pitchFamily="18" charset="0"/>
              </a:rPr>
              <a:t>yêu</a:t>
            </a:r>
            <a:r>
              <a:rPr lang="en-GB" sz="3200" i="1" dirty="0">
                <a:solidFill>
                  <a:prstClr val="black"/>
                </a:solidFill>
                <a:latin typeface="Times New Roman" panose="02020603050405020304" pitchFamily="18" charset="0"/>
                <a:cs typeface="Times New Roman" panose="02020603050405020304" pitchFamily="18" charset="0"/>
              </a:rPr>
              <a:t> </a:t>
            </a:r>
            <a:r>
              <a:rPr lang="en-GB" sz="3200" i="1" dirty="0" err="1">
                <a:solidFill>
                  <a:prstClr val="black"/>
                </a:solidFill>
                <a:latin typeface="Times New Roman" panose="02020603050405020304" pitchFamily="18" charset="0"/>
                <a:cs typeface="Times New Roman" panose="02020603050405020304" pitchFamily="18" charset="0"/>
              </a:rPr>
              <a:t>thích</a:t>
            </a:r>
            <a:r>
              <a:rPr lang="en-GB" sz="3200" i="1" dirty="0">
                <a:solidFill>
                  <a:prstClr val="black"/>
                </a:solidFill>
                <a:latin typeface="Times New Roman" panose="02020603050405020304" pitchFamily="18" charset="0"/>
                <a:cs typeface="Times New Roman" panose="02020603050405020304" pitchFamily="18" charset="0"/>
              </a:rPr>
              <a:t>.</a:t>
            </a:r>
            <a:endParaRPr lang="en-US" sz="32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6678148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nip Diagonal Corner Rectangle 1">
            <a:extLst>
              <a:ext uri="{FF2B5EF4-FFF2-40B4-BE49-F238E27FC236}">
                <a16:creationId xmlns:a16="http://schemas.microsoft.com/office/drawing/2014/main" id="{98A63DF9-7048-4D6B-BE86-33DB79ECC689}"/>
              </a:ext>
            </a:extLst>
          </p:cNvPr>
          <p:cNvSpPr/>
          <p:nvPr/>
        </p:nvSpPr>
        <p:spPr>
          <a:xfrm>
            <a:off x="914400" y="1314450"/>
            <a:ext cx="7162800" cy="1428750"/>
          </a:xfrm>
          <a:prstGeom prst="snip2Diag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solidFill>
                  <a:schemeClr val="tx1"/>
                </a:solidFill>
                <a:latin typeface="Times New Roman" panose="02020603050405020304" pitchFamily="18" charset="0"/>
                <a:cs typeface="Times New Roman" panose="02020603050405020304" pitchFamily="18" charset="0"/>
              </a:rPr>
              <a:t>Câu</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số</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smtClean="0">
                <a:solidFill>
                  <a:schemeClr val="tx1"/>
                </a:solidFill>
                <a:latin typeface="Times New Roman" panose="02020603050405020304" pitchFamily="18" charset="0"/>
                <a:cs typeface="Times New Roman" panose="02020603050405020304" pitchFamily="18" charset="0"/>
              </a:rPr>
              <a:t>5: “Ba </a:t>
            </a:r>
            <a:r>
              <a:rPr lang="en-US" sz="2400" b="1" dirty="0" err="1" smtClean="0">
                <a:solidFill>
                  <a:schemeClr val="tx1"/>
                </a:solidFill>
                <a:latin typeface="Times New Roman" panose="02020603050405020304" pitchFamily="18" charset="0"/>
                <a:cs typeface="Times New Roman" panose="02020603050405020304" pitchFamily="18" charset="0"/>
              </a:rPr>
              <a:t>cây</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đại</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thụ</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của</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làng</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thơ</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Đường</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là</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những</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ai</a:t>
            </a:r>
            <a:r>
              <a:rPr lang="en-US" sz="2400" b="1" dirty="0" smtClean="0">
                <a:solidFill>
                  <a:schemeClr val="tx1"/>
                </a:solidFill>
                <a:latin typeface="Times New Roman" panose="02020603050405020304" pitchFamily="18" charset="0"/>
                <a:cs typeface="Times New Roman" panose="02020603050405020304" pitchFamily="18" charset="0"/>
              </a:rPr>
              <a:t>?</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3" name="Snip Diagonal Corner Rectangle 2">
            <a:extLst>
              <a:ext uri="{FF2B5EF4-FFF2-40B4-BE49-F238E27FC236}">
                <a16:creationId xmlns:a16="http://schemas.microsoft.com/office/drawing/2014/main" id="{01C8E124-F2EA-42FC-95AA-F9701D60A6A7}"/>
              </a:ext>
            </a:extLst>
          </p:cNvPr>
          <p:cNvSpPr/>
          <p:nvPr/>
        </p:nvSpPr>
        <p:spPr>
          <a:xfrm>
            <a:off x="1771650" y="3371850"/>
            <a:ext cx="5486400" cy="742950"/>
          </a:xfrm>
          <a:prstGeom prst="snip2DiagRect">
            <a:avLst/>
          </a:prstGeom>
          <a:solidFill>
            <a:schemeClr val="tx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solidFill>
                  <a:schemeClr val="tx1"/>
                </a:solidFill>
                <a:latin typeface="Times New Roman" panose="02020603050405020304" pitchFamily="18" charset="0"/>
                <a:cs typeface="Times New Roman" panose="02020603050405020304" pitchFamily="18" charset="0"/>
              </a:rPr>
              <a:t>Đáp</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án</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Lý</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Bạch</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Đỗ</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Phủ</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Bạch</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cư</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Dị</a:t>
            </a:r>
            <a:endParaRPr lang="en-US" sz="24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326656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1000" y="228600"/>
            <a:ext cx="8382000" cy="4031873"/>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n-GB" sz="3200" i="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vi-VN" sz="3200" i="1" dirty="0" smtClean="0">
                <a:solidFill>
                  <a:srgbClr val="FF0000"/>
                </a:solidFill>
                <a:latin typeface="Times New Roman" panose="02020603050405020304" pitchFamily="18" charset="0"/>
                <a:cs typeface="Times New Roman" panose="02020603050405020304" pitchFamily="18" charset="0"/>
              </a:rPr>
              <a:t>Trên </a:t>
            </a:r>
            <a:r>
              <a:rPr lang="vi-VN" sz="3200" i="1" dirty="0">
                <a:solidFill>
                  <a:srgbClr val="FF0000"/>
                </a:solidFill>
                <a:latin typeface="Times New Roman" panose="02020603050405020304" pitchFamily="18" charset="0"/>
                <a:cs typeface="Times New Roman" panose="02020603050405020304" pitchFamily="18" charset="0"/>
              </a:rPr>
              <a:t>nền tảng những thành tựu rực rỡ của văn hóa thời cổ đại, từ thế kỷ VII đến thế kỷ XIX</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như</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Nho</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giáo</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văn</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học</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sử</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học</a:t>
            </a:r>
            <a:r>
              <a:rPr lang="en-US" sz="3200" i="1" dirty="0">
                <a:solidFill>
                  <a:srgbClr val="FF0000"/>
                </a:solidFill>
                <a:latin typeface="Times New Roman" panose="02020603050405020304" pitchFamily="18" charset="0"/>
                <a:cs typeface="Times New Roman" panose="02020603050405020304" pitchFamily="18" charset="0"/>
              </a:rPr>
              <a:t>, </a:t>
            </a:r>
            <a:r>
              <a:rPr lang="vi-VN" sz="3200" i="1" dirty="0">
                <a:solidFill>
                  <a:srgbClr val="FF0000"/>
                </a:solidFill>
                <a:latin typeface="Times New Roman" panose="02020603050405020304" pitchFamily="18" charset="0"/>
                <a:cs typeface="Times New Roman" panose="02020603050405020304" pitchFamily="18" charset="0"/>
              </a:rPr>
              <a:t>văn hóa Trung Quốc tiếp tục ph</a:t>
            </a:r>
            <a:r>
              <a:rPr lang="en-US" sz="3200" i="1" dirty="0" err="1">
                <a:solidFill>
                  <a:srgbClr val="FF0000"/>
                </a:solidFill>
                <a:latin typeface="Times New Roman" panose="02020603050405020304" pitchFamily="18" charset="0"/>
                <a:cs typeface="Times New Roman" panose="02020603050405020304" pitchFamily="18" charset="0"/>
              </a:rPr>
              <a:t>át</a:t>
            </a:r>
            <a:r>
              <a:rPr lang="vi-VN" sz="3200" i="1" dirty="0">
                <a:solidFill>
                  <a:srgbClr val="FF0000"/>
                </a:solidFill>
                <a:latin typeface="Times New Roman" panose="02020603050405020304" pitchFamily="18" charset="0"/>
                <a:cs typeface="Times New Roman" panose="02020603050405020304" pitchFamily="18" charset="0"/>
              </a:rPr>
              <a:t> triển và đạt đến đỉnh cao</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về</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kiến</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smtClean="0">
                <a:solidFill>
                  <a:srgbClr val="FF0000"/>
                </a:solidFill>
                <a:latin typeface="Times New Roman" panose="02020603050405020304" pitchFamily="18" charset="0"/>
                <a:cs typeface="Times New Roman" panose="02020603050405020304" pitchFamily="18" charset="0"/>
              </a:rPr>
              <a:t>trúc</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điêu</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khắc</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và</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hội</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họa</a:t>
            </a:r>
            <a:r>
              <a:rPr lang="en-US" sz="3200" i="1" dirty="0">
                <a:solidFill>
                  <a:srgbClr val="FF0000"/>
                </a:solidFill>
                <a:latin typeface="Times New Roman" panose="02020603050405020304" pitchFamily="18" charset="0"/>
                <a:cs typeface="Times New Roman" panose="02020603050405020304" pitchFamily="18" charset="0"/>
              </a:rPr>
              <a:t>..</a:t>
            </a:r>
            <a:r>
              <a:rPr lang="vi-VN"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Trong</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đó</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có</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những</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thành</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tựu</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ảnh</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hưởng</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đến</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nền</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văn</a:t>
            </a:r>
            <a:r>
              <a:rPr lang="en-US" sz="3200" i="1" dirty="0">
                <a:solidFill>
                  <a:srgbClr val="FF0000"/>
                </a:solidFill>
                <a:latin typeface="Times New Roman" panose="02020603050405020304" pitchFamily="18" charset="0"/>
                <a:cs typeface="Times New Roman" panose="02020603050405020304" pitchFamily="18" charset="0"/>
              </a:rPr>
              <a:t> minh </a:t>
            </a:r>
            <a:r>
              <a:rPr lang="en-US" sz="3200" i="1" dirty="0" err="1">
                <a:solidFill>
                  <a:srgbClr val="FF0000"/>
                </a:solidFill>
                <a:latin typeface="Times New Roman" panose="02020603050405020304" pitchFamily="18" charset="0"/>
                <a:cs typeface="Times New Roman" panose="02020603050405020304" pitchFamily="18" charset="0"/>
              </a:rPr>
              <a:t>của</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nhân</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loại</a:t>
            </a:r>
            <a:r>
              <a:rPr lang="en-US" sz="3200" i="1" dirty="0">
                <a:solidFill>
                  <a:srgbClr val="FF0000"/>
                </a:solidFill>
                <a:latin typeface="Times New Roman" panose="02020603050405020304" pitchFamily="18" charset="0"/>
                <a:cs typeface="Times New Roman" panose="02020603050405020304" pitchFamily="18" charset="0"/>
              </a:rPr>
              <a:t>. </a:t>
            </a:r>
            <a:r>
              <a:rPr lang="vi-VN" sz="3200" i="1" dirty="0">
                <a:solidFill>
                  <a:srgbClr val="FF0000"/>
                </a:solidFill>
                <a:latin typeface="Times New Roman" panose="02020603050405020304" pitchFamily="18" charset="0"/>
                <a:cs typeface="Times New Roman" panose="02020603050405020304" pitchFamily="18" charset="0"/>
              </a:rPr>
              <a:t>Trong </a:t>
            </a:r>
            <a:r>
              <a:rPr lang="en-US" sz="3200" i="1" dirty="0" err="1">
                <a:solidFill>
                  <a:srgbClr val="FF0000"/>
                </a:solidFill>
                <a:latin typeface="Times New Roman" panose="02020603050405020304" pitchFamily="18" charset="0"/>
                <a:cs typeface="Times New Roman" panose="02020603050405020304" pitchFamily="18" charset="0"/>
              </a:rPr>
              <a:t>tiết</a:t>
            </a:r>
            <a:r>
              <a:rPr lang="en-US" sz="3200" i="1" dirty="0">
                <a:solidFill>
                  <a:srgbClr val="FF0000"/>
                </a:solidFill>
                <a:latin typeface="Times New Roman" panose="02020603050405020304" pitchFamily="18" charset="0"/>
                <a:cs typeface="Times New Roman" panose="02020603050405020304" pitchFamily="18" charset="0"/>
              </a:rPr>
              <a:t> </a:t>
            </a:r>
            <a:r>
              <a:rPr lang="vi-VN" sz="3200" i="1" dirty="0">
                <a:solidFill>
                  <a:srgbClr val="FF0000"/>
                </a:solidFill>
                <a:latin typeface="Times New Roman" panose="02020603050405020304" pitchFamily="18" charset="0"/>
                <a:cs typeface="Times New Roman" panose="02020603050405020304" pitchFamily="18" charset="0"/>
              </a:rPr>
              <a:t>học này, chúng ta sẽ cùng khám phá.</a:t>
            </a:r>
            <a:endParaRPr lang="en-GB" sz="32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430367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1219200"/>
            <a:ext cx="8532845" cy="3475823"/>
          </a:xfrm>
          <a:prstGeom prst="rect">
            <a:avLst/>
          </a:prstGeom>
        </p:spPr>
        <p:txBody>
          <a:bodyPr wrap="square">
            <a:spAutoFit/>
          </a:bodyPr>
          <a:lstStyle/>
          <a:p>
            <a:pPr indent="457200" algn="just">
              <a:lnSpc>
                <a:spcPct val="115000"/>
              </a:lnSpc>
              <a:spcBef>
                <a:spcPts val="600"/>
              </a:spcBef>
              <a:spcAft>
                <a:spcPts val="1000"/>
              </a:spcAft>
            </a:pPr>
            <a:r>
              <a:rPr 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Mục</a:t>
            </a: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tiêu</a:t>
            </a: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Bef>
                <a:spcPts val="600"/>
              </a:spcBef>
              <a:spcAft>
                <a:spcPts val="1000"/>
              </a:spcAft>
            </a:pPr>
            <a:r>
              <a:rPr lang="en-GB"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HS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làm</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rõ</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thêm</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đặc</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điểm</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về</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kiến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trúc</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điêu</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khắc</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Trung</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Quốc</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đồ</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sộ</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hoành</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tráng</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đa</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dạng</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chủ</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yếu</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từ</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đá</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gỗ</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Bef>
                <a:spcPts val="600"/>
              </a:spcBef>
              <a:spcAft>
                <a:spcPts val="1000"/>
              </a:spcAft>
            </a:pPr>
            <a:r>
              <a:rPr lang="en-GB"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 HS </a:t>
            </a:r>
            <a:r>
              <a:rPr lang="en-GB"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kể</a:t>
            </a:r>
            <a:r>
              <a:rPr lang="en-GB"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tên</a:t>
            </a:r>
            <a:r>
              <a:rPr lang="en-GB"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được</a:t>
            </a:r>
            <a:r>
              <a:rPr lang="en-GB"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các</a:t>
            </a:r>
            <a:r>
              <a:rPr lang="en-GB"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thành</a:t>
            </a:r>
            <a:r>
              <a:rPr lang="en-GB"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tựu</a:t>
            </a:r>
            <a:r>
              <a:rPr lang="en-GB"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trên</a:t>
            </a:r>
            <a:r>
              <a:rPr lang="en-GB"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3 </a:t>
            </a:r>
            <a:r>
              <a:rPr lang="en-GB"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lĩnh</a:t>
            </a:r>
            <a:r>
              <a:rPr lang="en-GB"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vực</a:t>
            </a:r>
            <a:r>
              <a:rPr lang="en-GB"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kiến</a:t>
            </a:r>
            <a:r>
              <a:rPr lang="en-GB"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trúc</a:t>
            </a:r>
            <a:r>
              <a:rPr lang="en-GB"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điêu</a:t>
            </a:r>
            <a:r>
              <a:rPr lang="en-GB"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khắc</a:t>
            </a:r>
            <a:r>
              <a:rPr lang="en-GB"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hội</a:t>
            </a:r>
            <a:r>
              <a:rPr lang="en-GB"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hoạ</a:t>
            </a:r>
            <a:r>
              <a:rPr lang="en-GB"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và</a:t>
            </a:r>
            <a:r>
              <a:rPr lang="en-GB"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rút</a:t>
            </a:r>
            <a:r>
              <a:rPr lang="en-GB"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ra</a:t>
            </a:r>
            <a:r>
              <a:rPr lang="en-GB"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được</a:t>
            </a:r>
            <a:r>
              <a:rPr lang="en-GB"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nhận</a:t>
            </a:r>
            <a:r>
              <a:rPr lang="en-GB"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xét</a:t>
            </a:r>
            <a:r>
              <a:rPr lang="en-GB"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chung</a:t>
            </a:r>
            <a:r>
              <a:rPr lang="en-GB"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2"/>
          <p:cNvSpPr txBox="1">
            <a:spLocks noChangeArrowheads="1"/>
          </p:cNvSpPr>
          <p:nvPr/>
        </p:nvSpPr>
        <p:spPr>
          <a:xfrm>
            <a:off x="37322" y="304800"/>
            <a:ext cx="8954278" cy="7620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smtClean="0">
                <a:latin typeface="Times New Roman" panose="02020603050405020304" pitchFamily="18" charset="0"/>
                <a:cs typeface="Times New Roman" pitchFamily="18" charset="0"/>
              </a:rPr>
              <a:t>3.</a:t>
            </a:r>
            <a:r>
              <a:rPr lang="en-US" b="1" dirty="0" smtClean="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Kiến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trúc</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điêu</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khắc</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hội</a:t>
            </a:r>
            <a:r>
              <a:rPr lang="en-US" b="1" dirty="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họa</a:t>
            </a:r>
            <a:endParaRPr lang="en-US" b="1" dirty="0" smtClean="0">
              <a:latin typeface="Times New Roman" panose="02020603050405020304" pitchFamily="18" charset="0"/>
              <a:cs typeface="Times New Roman" panose="02020603050405020304" pitchFamily="18" charset="0"/>
            </a:endParaRPr>
          </a:p>
          <a:p>
            <a:endParaRPr lang="en-US" b="1" dirty="0">
              <a:latin typeface="Times New Roman" panose="02020603050405020304" pitchFamily="18" charset="0"/>
              <a:cs typeface="Times New Roman" panose="02020603050405020304" pitchFamily="18" charset="0"/>
            </a:endParaRPr>
          </a:p>
          <a:p>
            <a:endParaRPr lang="en-US" b="1" dirty="0" smtClean="0">
              <a:latin typeface="Times New Roman" panose="02020603050405020304" pitchFamily="18" charset="0"/>
              <a:cs typeface="Times New Roman" panose="02020603050405020304" pitchFamily="18" charset="0"/>
            </a:endParaRPr>
          </a:p>
          <a:p>
            <a:endParaRPr lang="en-US" b="1" dirty="0" smtClean="0">
              <a:latin typeface="Times New Roman" panose="02020603050405020304" pitchFamily="18" charset="0"/>
              <a:cs typeface="Times New Roman" panose="02020603050405020304" pitchFamily="18" charset="0"/>
            </a:endParaRPr>
          </a:p>
          <a:p>
            <a:endParaRPr lang="en-US" b="1"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
            </a:r>
            <a:br>
              <a:rPr lang="en-US" dirty="0">
                <a:latin typeface="Times New Roman" panose="02020603050405020304" pitchFamily="18" charset="0"/>
                <a:cs typeface="Times New Roman" panose="02020603050405020304" pitchFamily="18" charset="0"/>
              </a:rPr>
            </a:br>
            <a:endParaRPr lang="en-US" sz="4000" dirty="0">
              <a:latin typeface="Times New Roman" pitchFamily="18" charset="0"/>
              <a:cs typeface="Times New Roman" pitchFamily="18" charset="0"/>
            </a:endParaRPr>
          </a:p>
        </p:txBody>
      </p:sp>
    </p:spTree>
    <p:extLst>
      <p:ext uri="{BB962C8B-B14F-4D97-AF65-F5344CB8AC3E}">
        <p14:creationId xmlns:p14="http://schemas.microsoft.com/office/powerpoint/2010/main" val="722480678"/>
      </p:ext>
    </p:extLst>
  </p:cSld>
  <p:clrMapOvr>
    <a:masterClrMapping/>
  </p:clrMapOvr>
  <p:timing>
    <p:tnLst>
      <p:par>
        <p:cTn id="1" dur="indefinite" restart="never" nodeType="tmRoot"/>
      </p:par>
    </p:tnLst>
  </p:timing>
</p:sld>
</file>

<file path=ppt/theme/theme1.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2420</TotalTime>
  <Words>1545</Words>
  <Application>Microsoft Office PowerPoint</Application>
  <PresentationFormat>On-screen Show (4:3)</PresentationFormat>
  <Paragraphs>189</Paragraphs>
  <Slides>63</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63</vt:i4>
      </vt:variant>
    </vt:vector>
  </HeadingPairs>
  <TitlesOfParts>
    <vt:vector size="69" baseType="lpstr">
      <vt:lpstr>-apple-system</vt:lpstr>
      <vt:lpstr>Arial</vt:lpstr>
      <vt:lpstr>Calibri</vt:lpstr>
      <vt:lpstr>Calibri Light</vt:lpstr>
      <vt:lpstr>Times New Roman</vt:lpstr>
      <vt:lpstr>6_Office Theme</vt:lpstr>
      <vt:lpstr>BÀI 7  CÁC THÀNH TỰU VĂN HÓA CHỦ YẾU  CỦA TRUNG QUỐC TỪ THẾ KỈ VII ĐẾN GIỮA  THẾ KỈ XIX (tiết 3)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Những thành tựu chủ yếu của văn hóa Trung Quốc từ thế kỷ VII đến giữa thế kỷ XIX </vt:lpstr>
      <vt:lpstr>LUYỆN TẬP</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ACER</cp:lastModifiedBy>
  <cp:revision>146</cp:revision>
  <dcterms:created xsi:type="dcterms:W3CDTF">2021-07-19T08:13:53Z</dcterms:created>
  <dcterms:modified xsi:type="dcterms:W3CDTF">2024-10-21T13:53:44Z</dcterms:modified>
</cp:coreProperties>
</file>