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37"/>
  </p:notesMasterIdLst>
  <p:sldIdLst>
    <p:sldId id="745" r:id="rId5"/>
    <p:sldId id="263" r:id="rId6"/>
    <p:sldId id="257" r:id="rId7"/>
    <p:sldId id="258" r:id="rId8"/>
    <p:sldId id="259" r:id="rId9"/>
    <p:sldId id="260" r:id="rId10"/>
    <p:sldId id="751" r:id="rId11"/>
    <p:sldId id="757" r:id="rId12"/>
    <p:sldId id="772" r:id="rId13"/>
    <p:sldId id="773" r:id="rId14"/>
    <p:sldId id="792" r:id="rId15"/>
    <p:sldId id="793" r:id="rId16"/>
    <p:sldId id="794" r:id="rId17"/>
    <p:sldId id="795" r:id="rId18"/>
    <p:sldId id="797" r:id="rId19"/>
    <p:sldId id="796" r:id="rId20"/>
    <p:sldId id="775" r:id="rId21"/>
    <p:sldId id="803" r:id="rId22"/>
    <p:sldId id="774" r:id="rId23"/>
    <p:sldId id="798" r:id="rId24"/>
    <p:sldId id="799" r:id="rId25"/>
    <p:sldId id="776" r:id="rId26"/>
    <p:sldId id="800" r:id="rId27"/>
    <p:sldId id="801" r:id="rId28"/>
    <p:sldId id="761" r:id="rId29"/>
    <p:sldId id="762" r:id="rId30"/>
    <p:sldId id="763" r:id="rId31"/>
    <p:sldId id="764" r:id="rId32"/>
    <p:sldId id="765" r:id="rId33"/>
    <p:sldId id="767" r:id="rId34"/>
    <p:sldId id="777" r:id="rId35"/>
    <p:sldId id="754" r:id="rId36"/>
    <p:sldId id="750" r:id="rId38"/>
    <p:sldId id="7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030A0"/>
    <a:srgbClr val="00B0F0"/>
    <a:srgbClr val="EFDDBD"/>
    <a:srgbClr val="F0DDB3"/>
    <a:srgbClr val="ED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91117" autoAdjust="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42AB3-7F3C-4EDE-824C-870109EC760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8103D-2B66-4A46-B9FC-E53AA576458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5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E6A1-E419-46A0-8070-03B4FEA7D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FBCB-B1B1-4980-866A-EC5A3DB739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.xml"/><Relationship Id="rId3" Type="http://schemas.openxmlformats.org/officeDocument/2006/relationships/hyperlink" Target="https://vi.wikipedia.org/wiki/1564" TargetMode="External"/><Relationship Id="rId2" Type="http://schemas.openxmlformats.org/officeDocument/2006/relationships/hyperlink" Target="https://vi.wikipedia.org/wiki/1509" TargetMode="Externa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png"/><Relationship Id="rId2" Type="http://schemas.openxmlformats.org/officeDocument/2006/relationships/slide" Target="slide25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png"/><Relationship Id="rId2" Type="http://schemas.openxmlformats.org/officeDocument/2006/relationships/slide" Target="slide25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Relationship Id="rId3" Type="http://schemas.openxmlformats.org/officeDocument/2006/relationships/slide" Target="slide25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png"/><Relationship Id="rId3" Type="http://schemas.openxmlformats.org/officeDocument/2006/relationships/slide" Target="slide25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png"/><Relationship Id="rId3" Type="http://schemas.openxmlformats.org/officeDocument/2006/relationships/slide" Target="slide25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5740" y="1051559"/>
          <a:ext cx="11567160" cy="4227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383"/>
                <a:gridCol w="2785403"/>
                <a:gridCol w="4093699"/>
                <a:gridCol w="3205675"/>
              </a:tblGrid>
              <a:tr h="706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602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602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504" y="309489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8619" y="1187278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8576" y="1218752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631" y="117897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25619" y="1160666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629" y="2138612"/>
            <a:ext cx="1298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750" y="4067882"/>
            <a:ext cx="142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8145" y="2081489"/>
            <a:ext cx="245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-ô-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-xi,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-ken-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-en...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2995" y="2100202"/>
            <a:ext cx="2998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Đan-tê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M.Xec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-van-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W.Sếch-xpia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9366" y="3583345"/>
            <a:ext cx="2525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Đôn-ki-hô-tê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47862" y="2081488"/>
            <a:ext cx="249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Cô-pec-ních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G.Bru-nô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G.Ga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8609" y="3635699"/>
            <a:ext cx="3767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Giô-công-đơ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3986" y="3694270"/>
            <a:ext cx="213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Cô-pec-ních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11638" y="5645467"/>
            <a:ext cx="9512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010400" y="6324600"/>
            <a:ext cx="4572000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Jean Calvin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(1509 – 1564)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51" y="240235"/>
            <a:ext cx="566956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smtClean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Calvin (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1509"/>
              </a:rPr>
              <a:t>1509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1564"/>
              </a:rPr>
              <a:t>1564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là cậu bé thông minh trước tuổi; mới 12 tuổi cậu đã làm việc cho vị Giám mục như là một thư ký, và chịu cạo đầu để bày tỏ sự hiến mình cho giáo hội. </a:t>
            </a:r>
            <a:endParaRPr lang="vi-VN" sz="2600" dirty="0">
              <a:solidFill>
                <a:srgbClr val="185E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Can-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0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Genevè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 advTm="43152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010" y="57785"/>
            <a:ext cx="10915650" cy="6267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470" y="318770"/>
            <a:ext cx="11020425" cy="6219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323850"/>
            <a:ext cx="11077575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342900"/>
            <a:ext cx="1106805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471170"/>
            <a:ext cx="11182350" cy="59150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170" y="299720"/>
            <a:ext cx="11249025" cy="6257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1524000" y="890957"/>
            <a:ext cx="9144000" cy="3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0" y="926126"/>
            <a:ext cx="9144000" cy="60959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nhân của phong trào Cải cách tôn giáo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35" y="1535725"/>
            <a:ext cx="3117611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1" y="3974123"/>
            <a:ext cx="499403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80" y="1535725"/>
            <a:ext cx="4972050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80891" y="3763109"/>
            <a:ext cx="4994031" cy="293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của Giáo hội</a:t>
            </a:r>
            <a:endParaRPr lang="vi-VN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5035" y="6412524"/>
            <a:ext cx="3117611" cy="339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hội và Nhà nước</a:t>
            </a:r>
            <a:endParaRPr lang="vi-VN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27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/>
        </p:nvSpPr>
        <p:spPr>
          <a:xfrm>
            <a:off x="4963835" y="96535"/>
            <a:ext cx="2635305" cy="687483"/>
          </a:xfrm>
          <a:custGeom>
            <a:avLst/>
            <a:gdLst>
              <a:gd name="connsiteX0" fmla="*/ 1289807 w 2635305"/>
              <a:gd name="connsiteY0" fmla="*/ 96 h 687483"/>
              <a:gd name="connsiteX1" fmla="*/ 2439203 w 2635305"/>
              <a:gd name="connsiteY1" fmla="*/ 458814 h 687483"/>
              <a:gd name="connsiteX2" fmla="*/ 2439202 w 2635305"/>
              <a:gd name="connsiteY2" fmla="*/ 458815 h 687483"/>
              <a:gd name="connsiteX3" fmla="*/ 2552714 w 2635305"/>
              <a:gd name="connsiteY3" fmla="*/ 579763 h 687483"/>
              <a:gd name="connsiteX4" fmla="*/ 2635305 w 2635305"/>
              <a:gd name="connsiteY4" fmla="*/ 687483 h 687483"/>
              <a:gd name="connsiteX5" fmla="*/ 0 w 2635305"/>
              <a:gd name="connsiteY5" fmla="*/ 687483 h 687483"/>
              <a:gd name="connsiteX6" fmla="*/ 56827 w 2635305"/>
              <a:gd name="connsiteY6" fmla="*/ 606823 h 687483"/>
              <a:gd name="connsiteX7" fmla="*/ 164177 w 2635305"/>
              <a:gd name="connsiteY7" fmla="*/ 483480 h 687483"/>
              <a:gd name="connsiteX8" fmla="*/ 1289807 w 2635305"/>
              <a:gd name="connsiteY8" fmla="*/ 96 h 6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305" h="687483">
                <a:moveTo>
                  <a:pt x="1289807" y="96"/>
                </a:moveTo>
                <a:cubicBezTo>
                  <a:pt x="1701505" y="-4368"/>
                  <a:pt x="2117165" y="148186"/>
                  <a:pt x="2439203" y="458814"/>
                </a:cubicBezTo>
                <a:lnTo>
                  <a:pt x="2439202" y="458815"/>
                </a:lnTo>
                <a:cubicBezTo>
                  <a:pt x="2479457" y="497643"/>
                  <a:pt x="2517296" y="538023"/>
                  <a:pt x="2552714" y="579763"/>
                </a:cubicBezTo>
                <a:lnTo>
                  <a:pt x="2635305" y="687483"/>
                </a:lnTo>
                <a:lnTo>
                  <a:pt x="0" y="687483"/>
                </a:lnTo>
                <a:lnTo>
                  <a:pt x="56827" y="606823"/>
                </a:lnTo>
                <a:cubicBezTo>
                  <a:pt x="90121" y="564338"/>
                  <a:pt x="125903" y="523160"/>
                  <a:pt x="164177" y="483480"/>
                </a:cubicBezTo>
                <a:cubicBezTo>
                  <a:pt x="470370" y="166040"/>
                  <a:pt x="878108" y="4560"/>
                  <a:pt x="1289807" y="96"/>
                </a:cubicBezTo>
                <a:close/>
              </a:path>
            </a:pathLst>
          </a:custGeom>
          <a:solidFill>
            <a:srgbClr val="3A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4674376" y="784018"/>
            <a:ext cx="3191409" cy="724747"/>
          </a:xfrm>
          <a:custGeom>
            <a:avLst/>
            <a:gdLst>
              <a:gd name="connsiteX0" fmla="*/ 267777 w 3191409"/>
              <a:gd name="connsiteY0" fmla="*/ 0 h 724747"/>
              <a:gd name="connsiteX1" fmla="*/ 2903082 w 3191409"/>
              <a:gd name="connsiteY1" fmla="*/ 0 h 724747"/>
              <a:gd name="connsiteX2" fmla="*/ 2919482 w 3191409"/>
              <a:gd name="connsiteY2" fmla="*/ 21390 h 724747"/>
              <a:gd name="connsiteX3" fmla="*/ 3169644 w 3191409"/>
              <a:gd name="connsiteY3" fmla="*/ 596591 h 724747"/>
              <a:gd name="connsiteX4" fmla="*/ 3191409 w 3191409"/>
              <a:gd name="connsiteY4" fmla="*/ 724747 h 724747"/>
              <a:gd name="connsiteX5" fmla="*/ 0 w 3191409"/>
              <a:gd name="connsiteY5" fmla="*/ 724747 h 724747"/>
              <a:gd name="connsiteX6" fmla="*/ 11169 w 3191409"/>
              <a:gd name="connsiteY6" fmla="*/ 630835 h 724747"/>
              <a:gd name="connsiteX7" fmla="*/ 232180 w 3191409"/>
              <a:gd name="connsiteY7" fmla="*/ 5052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1409" h="724747">
                <a:moveTo>
                  <a:pt x="267777" y="0"/>
                </a:moveTo>
                <a:lnTo>
                  <a:pt x="2903082" y="0"/>
                </a:lnTo>
                <a:lnTo>
                  <a:pt x="2919482" y="21390"/>
                </a:lnTo>
                <a:cubicBezTo>
                  <a:pt x="3041775" y="198471"/>
                  <a:pt x="3125265" y="394269"/>
                  <a:pt x="3169644" y="596591"/>
                </a:cubicBezTo>
                <a:lnTo>
                  <a:pt x="3191409" y="724747"/>
                </a:lnTo>
                <a:lnTo>
                  <a:pt x="0" y="724747"/>
                </a:lnTo>
                <a:lnTo>
                  <a:pt x="11169" y="630835"/>
                </a:lnTo>
                <a:cubicBezTo>
                  <a:pt x="45318" y="427662"/>
                  <a:pt x="118886" y="230161"/>
                  <a:pt x="232180" y="50526"/>
                </a:cubicBezTo>
                <a:close/>
              </a:path>
            </a:pathLst>
          </a:cu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/>
          <p:cNvSpPr/>
          <p:nvPr/>
        </p:nvSpPr>
        <p:spPr>
          <a:xfrm>
            <a:off x="4480378" y="1508810"/>
            <a:ext cx="3218400" cy="724747"/>
          </a:xfrm>
          <a:custGeom>
            <a:avLst/>
            <a:gdLst>
              <a:gd name="connsiteX0" fmla="*/ 11045 w 3218400"/>
              <a:gd name="connsiteY0" fmla="*/ 0 h 724747"/>
              <a:gd name="connsiteX1" fmla="*/ 3202454 w 3218400"/>
              <a:gd name="connsiteY1" fmla="*/ 0 h 724747"/>
              <a:gd name="connsiteX2" fmla="*/ 3206635 w 3218400"/>
              <a:gd name="connsiteY2" fmla="*/ 24618 h 724747"/>
              <a:gd name="connsiteX3" fmla="*/ 3163179 w 3218400"/>
              <a:gd name="connsiteY3" fmla="*/ 637309 h 724747"/>
              <a:gd name="connsiteX4" fmla="*/ 3134900 w 3218400"/>
              <a:gd name="connsiteY4" fmla="*/ 724747 h 724747"/>
              <a:gd name="connsiteX5" fmla="*/ 98654 w 3218400"/>
              <a:gd name="connsiteY5" fmla="*/ 724747 h 724747"/>
              <a:gd name="connsiteX6" fmla="*/ 78325 w 3218400"/>
              <a:gd name="connsiteY6" fmla="*/ 670755 h 724747"/>
              <a:gd name="connsiteX7" fmla="*/ 3988 w 3218400"/>
              <a:gd name="connsiteY7" fmla="*/ 59341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8400" h="724747">
                <a:moveTo>
                  <a:pt x="11045" y="0"/>
                </a:moveTo>
                <a:lnTo>
                  <a:pt x="3202454" y="0"/>
                </a:lnTo>
                <a:lnTo>
                  <a:pt x="3206635" y="24618"/>
                </a:lnTo>
                <a:cubicBezTo>
                  <a:pt x="3231440" y="229439"/>
                  <a:pt x="3217057" y="437734"/>
                  <a:pt x="3163179" y="637309"/>
                </a:cubicBezTo>
                <a:lnTo>
                  <a:pt x="3134900" y="724747"/>
                </a:lnTo>
                <a:lnTo>
                  <a:pt x="98654" y="724747"/>
                </a:lnTo>
                <a:lnTo>
                  <a:pt x="78325" y="670755"/>
                </a:lnTo>
                <a:cubicBezTo>
                  <a:pt x="14410" y="472457"/>
                  <a:pt x="-10472" y="264587"/>
                  <a:pt x="3988" y="59341"/>
                </a:cubicBezTo>
                <a:close/>
              </a:path>
            </a:pathLst>
          </a:cu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/>
        </p:nvSpPr>
        <p:spPr>
          <a:xfrm>
            <a:off x="4747754" y="2233512"/>
            <a:ext cx="3036246" cy="724747"/>
          </a:xfrm>
          <a:custGeom>
            <a:avLst/>
            <a:gdLst>
              <a:gd name="connsiteX0" fmla="*/ 0 w 3036246"/>
              <a:gd name="connsiteY0" fmla="*/ 0 h 724747"/>
              <a:gd name="connsiteX1" fmla="*/ 3036246 w 3036246"/>
              <a:gd name="connsiteY1" fmla="*/ 0 h 724747"/>
              <a:gd name="connsiteX2" fmla="*/ 3016707 w 3036246"/>
              <a:gd name="connsiteY2" fmla="*/ 60418 h 724747"/>
              <a:gd name="connsiteX3" fmla="*/ 2676748 w 3036246"/>
              <a:gd name="connsiteY3" fmla="*/ 596274 h 724747"/>
              <a:gd name="connsiteX4" fmla="*/ 2611267 w 3036246"/>
              <a:gd name="connsiteY4" fmla="*/ 675969 h 724747"/>
              <a:gd name="connsiteX5" fmla="*/ 2579826 w 3036246"/>
              <a:gd name="connsiteY5" fmla="*/ 724747 h 724747"/>
              <a:gd name="connsiteX6" fmla="*/ 493045 w 3036246"/>
              <a:gd name="connsiteY6" fmla="*/ 724747 h 724747"/>
              <a:gd name="connsiteX7" fmla="*/ 474362 w 3036246"/>
              <a:gd name="connsiteY7" fmla="*/ 699298 h 724747"/>
              <a:gd name="connsiteX8" fmla="*/ 401723 w 3036246"/>
              <a:gd name="connsiteY8" fmla="*/ 620939 h 724747"/>
              <a:gd name="connsiteX9" fmla="*/ 34921 w 3036246"/>
              <a:gd name="connsiteY9" fmla="*/ 9274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246" h="724747">
                <a:moveTo>
                  <a:pt x="0" y="0"/>
                </a:moveTo>
                <a:lnTo>
                  <a:pt x="3036246" y="0"/>
                </a:lnTo>
                <a:lnTo>
                  <a:pt x="3016707" y="60418"/>
                </a:lnTo>
                <a:cubicBezTo>
                  <a:pt x="2943062" y="254870"/>
                  <a:pt x="2829845" y="437554"/>
                  <a:pt x="2676748" y="596274"/>
                </a:cubicBezTo>
                <a:cubicBezTo>
                  <a:pt x="2654177" y="619870"/>
                  <a:pt x="2632399" y="646595"/>
                  <a:pt x="2611267" y="675969"/>
                </a:cubicBezTo>
                <a:lnTo>
                  <a:pt x="2579826" y="724747"/>
                </a:lnTo>
                <a:lnTo>
                  <a:pt x="493045" y="724747"/>
                </a:lnTo>
                <a:lnTo>
                  <a:pt x="474362" y="699298"/>
                </a:lnTo>
                <a:cubicBezTo>
                  <a:pt x="450720" y="670306"/>
                  <a:pt x="426548" y="644021"/>
                  <a:pt x="401723" y="620939"/>
                </a:cubicBezTo>
                <a:cubicBezTo>
                  <a:pt x="240704" y="465625"/>
                  <a:pt x="118334" y="285496"/>
                  <a:pt x="34921" y="92746"/>
                </a:cubicBezTo>
                <a:close/>
              </a:path>
            </a:pathLst>
          </a:cu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/>
        </p:nvSpPr>
        <p:spPr>
          <a:xfrm>
            <a:off x="5202371" y="2958259"/>
            <a:ext cx="2086781" cy="724747"/>
          </a:xfrm>
          <a:custGeom>
            <a:avLst/>
            <a:gdLst>
              <a:gd name="connsiteX0" fmla="*/ 0 w 2086781"/>
              <a:gd name="connsiteY0" fmla="*/ 0 h 724747"/>
              <a:gd name="connsiteX1" fmla="*/ 2086781 w 2086781"/>
              <a:gd name="connsiteY1" fmla="*/ 0 h 724747"/>
              <a:gd name="connsiteX2" fmla="*/ 2056610 w 2086781"/>
              <a:gd name="connsiteY2" fmla="*/ 46809 h 724747"/>
              <a:gd name="connsiteX3" fmla="*/ 1830998 w 2086781"/>
              <a:gd name="connsiteY3" fmla="*/ 530484 h 724747"/>
              <a:gd name="connsiteX4" fmla="*/ 1747458 w 2086781"/>
              <a:gd name="connsiteY4" fmla="*/ 724747 h 724747"/>
              <a:gd name="connsiteX5" fmla="*/ 398203 w 2086781"/>
              <a:gd name="connsiteY5" fmla="*/ 724747 h 724747"/>
              <a:gd name="connsiteX6" fmla="*/ 311459 w 2086781"/>
              <a:gd name="connsiteY6" fmla="*/ 550837 h 724747"/>
              <a:gd name="connsiteX7" fmla="*/ 50773 w 2086781"/>
              <a:gd name="connsiteY7" fmla="*/ 69159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781" h="724747">
                <a:moveTo>
                  <a:pt x="0" y="0"/>
                </a:moveTo>
                <a:lnTo>
                  <a:pt x="2086781" y="0"/>
                </a:lnTo>
                <a:lnTo>
                  <a:pt x="2056610" y="46809"/>
                </a:lnTo>
                <a:cubicBezTo>
                  <a:pt x="1976643" y="183573"/>
                  <a:pt x="1904614" y="355038"/>
                  <a:pt x="1830998" y="530484"/>
                </a:cubicBezTo>
                <a:lnTo>
                  <a:pt x="1747458" y="724747"/>
                </a:lnTo>
                <a:lnTo>
                  <a:pt x="398203" y="724747"/>
                </a:lnTo>
                <a:lnTo>
                  <a:pt x="311459" y="550837"/>
                </a:lnTo>
                <a:cubicBezTo>
                  <a:pt x="225869" y="375910"/>
                  <a:pt x="141585" y="204819"/>
                  <a:pt x="50773" y="69159"/>
                </a:cubicBezTo>
                <a:close/>
              </a:path>
            </a:pathLst>
          </a:cu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5562599" y="3685989"/>
            <a:ext cx="1330960" cy="716391"/>
          </a:xfrm>
          <a:custGeom>
            <a:avLst/>
            <a:gdLst>
              <a:gd name="connsiteX0" fmla="*/ 0 w 1349255"/>
              <a:gd name="connsiteY0" fmla="*/ 0 h 716391"/>
              <a:gd name="connsiteX1" fmla="*/ 1349255 w 1349255"/>
              <a:gd name="connsiteY1" fmla="*/ 0 h 716391"/>
              <a:gd name="connsiteX2" fmla="*/ 1319989 w 1349255"/>
              <a:gd name="connsiteY2" fmla="*/ 68054 h 716391"/>
              <a:gd name="connsiteX3" fmla="*/ 702078 w 1349255"/>
              <a:gd name="connsiteY3" fmla="*/ 716278 h 716391"/>
              <a:gd name="connsiteX4" fmla="*/ 43598 w 1349255"/>
              <a:gd name="connsiteY4" fmla="*/ 87408 h 71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255" h="716391">
                <a:moveTo>
                  <a:pt x="0" y="0"/>
                </a:moveTo>
                <a:lnTo>
                  <a:pt x="1349255" y="0"/>
                </a:lnTo>
                <a:lnTo>
                  <a:pt x="1319989" y="68054"/>
                </a:lnTo>
                <a:cubicBezTo>
                  <a:pt x="1164819" y="411552"/>
                  <a:pt x="984249" y="709542"/>
                  <a:pt x="702078" y="716278"/>
                </a:cubicBezTo>
                <a:cubicBezTo>
                  <a:pt x="419907" y="723014"/>
                  <a:pt x="221306" y="429136"/>
                  <a:pt x="43598" y="87408"/>
                </a:cubicBez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5730240" y="4524343"/>
            <a:ext cx="1330960" cy="394423"/>
          </a:xfrm>
          <a:prstGeom prst="roundRect">
            <a:avLst>
              <a:gd name="adj" fmla="val 50000"/>
            </a:avLst>
          </a:pr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897878" y="5005072"/>
            <a:ext cx="995681" cy="394424"/>
          </a:xfrm>
          <a:prstGeom prst="roundRect">
            <a:avLst>
              <a:gd name="adj" fmla="val 50000"/>
            </a:avLst>
          </a:pr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5977465" y="5545436"/>
            <a:ext cx="856827" cy="394424"/>
          </a:xfrm>
          <a:prstGeom prst="roundRect">
            <a:avLst>
              <a:gd name="adj" fmla="val 50000"/>
            </a:avLst>
          </a:prstGeom>
          <a:solidFill>
            <a:srgbClr val="FFBE0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404407" y="156647"/>
            <a:ext cx="4464300" cy="914570"/>
            <a:chOff x="7880503" y="156647"/>
            <a:chExt cx="4464300" cy="914570"/>
          </a:xfrm>
        </p:grpSpPr>
        <p:grpSp>
          <p:nvGrpSpPr>
            <p:cNvPr id="41" name="Group 40"/>
            <p:cNvGrpSpPr/>
            <p:nvPr/>
          </p:nvGrpSpPr>
          <p:grpSpPr>
            <a:xfrm>
              <a:off x="7880503" y="156647"/>
              <a:ext cx="1339697" cy="567257"/>
              <a:chOff x="7880503" y="156647"/>
              <a:chExt cx="1339697" cy="567257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8644467" y="156647"/>
                <a:ext cx="575733" cy="567257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Minus Sign 38"/>
              <p:cNvSpPr/>
              <p:nvPr/>
            </p:nvSpPr>
            <p:spPr>
              <a:xfrm>
                <a:off x="7882467" y="381000"/>
                <a:ext cx="872066" cy="160867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880503" y="372644"/>
                <a:ext cx="160867" cy="157476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287934" y="240220"/>
              <a:ext cx="3056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WHO 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(Ai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Lu-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Thơ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18345" y="1628991"/>
            <a:ext cx="1339697" cy="567257"/>
            <a:chOff x="7880503" y="156647"/>
            <a:chExt cx="1339697" cy="567257"/>
          </a:xfrm>
          <a:solidFill>
            <a:srgbClr val="8338EC"/>
          </a:solidFill>
        </p:grpSpPr>
        <p:sp>
          <p:nvSpPr>
            <p:cNvPr id="47" name="Oval 46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Minus Sign 47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025776" y="1573418"/>
            <a:ext cx="268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(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?-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930821" y="2883538"/>
            <a:ext cx="575733" cy="567257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/>
          <p:cNvSpPr/>
          <p:nvPr/>
        </p:nvSpPr>
        <p:spPr>
          <a:xfrm>
            <a:off x="7185969" y="3147648"/>
            <a:ext cx="872066" cy="160867"/>
          </a:xfrm>
          <a:prstGeom prst="mathMinus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2605" y="2327772"/>
            <a:ext cx="34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 flipH="1">
            <a:off x="3624138" y="713209"/>
            <a:ext cx="1339697" cy="567257"/>
            <a:chOff x="7880503" y="156647"/>
            <a:chExt cx="1339697" cy="567257"/>
          </a:xfrm>
          <a:solidFill>
            <a:srgbClr val="FF006E"/>
          </a:solidFill>
        </p:grpSpPr>
        <p:sp>
          <p:nvSpPr>
            <p:cNvPr id="59" name="Oval 58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Minus Sign 59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flipH="1">
            <a:off x="453679" y="756397"/>
            <a:ext cx="34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(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1517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3724315" y="2355370"/>
            <a:ext cx="575733" cy="567257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Minus Sign 66"/>
          <p:cNvSpPr/>
          <p:nvPr/>
        </p:nvSpPr>
        <p:spPr>
          <a:xfrm flipH="1">
            <a:off x="4189982" y="2539969"/>
            <a:ext cx="872066" cy="160867"/>
          </a:xfrm>
          <a:prstGeom prst="mathMinus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4903145" y="2514828"/>
            <a:ext cx="160867" cy="157476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 flipH="1">
            <a:off x="8785432" y="2989130"/>
            <a:ext cx="36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3981499" y="3652070"/>
            <a:ext cx="575733" cy="567257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Sign 72"/>
          <p:cNvSpPr/>
          <p:nvPr/>
        </p:nvSpPr>
        <p:spPr>
          <a:xfrm flipH="1">
            <a:off x="4468274" y="3890711"/>
            <a:ext cx="872066" cy="160867"/>
          </a:xfrm>
          <a:prstGeom prst="mathMinus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5221194" y="3868067"/>
            <a:ext cx="160867" cy="157476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6677" y="3480991"/>
            <a:ext cx="397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Graphic 76" descr="Clock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3" y="689799"/>
            <a:ext cx="614080" cy="614080"/>
          </a:xfrm>
          <a:prstGeom prst="rect">
            <a:avLst/>
          </a:prstGeom>
        </p:spPr>
      </p:pic>
      <p:sp>
        <p:nvSpPr>
          <p:cNvPr id="50" name="!!2"/>
          <p:cNvSpPr/>
          <p:nvPr/>
        </p:nvSpPr>
        <p:spPr>
          <a:xfrm rot="5400000">
            <a:off x="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1" name="Right Triangle 5"/>
          <p:cNvSpPr/>
          <p:nvPr/>
        </p:nvSpPr>
        <p:spPr>
          <a:xfrm rot="16200000">
            <a:off x="10562094" y="5261918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79" y="4349857"/>
            <a:ext cx="5723561" cy="24622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Thiên Chúa giáo thành 2 giáo phái: Cựu giáo và Tân giáo;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GB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lên các cuộc đấu tranh của nông dân;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GB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đến hoạt động sản xuất của tư sản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490" y="164387"/>
            <a:ext cx="11610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Viner Hand ITC" panose="03070502030502020203" pitchFamily="66" charset="0"/>
              </a:rPr>
              <a:t>NHÂN VẬT NỔI TIẾNG –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Viner Hand ITC" panose="03070502030502020203" pitchFamily="66" charset="0"/>
              </a:rPr>
              <a:t>NGƯỜI ẤY LÀ AI?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Viner Hand ITC" panose="0307050203050202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>
            <a:fillRect/>
          </a:stretch>
        </p:blipFill>
        <p:spPr>
          <a:xfrm>
            <a:off x="3954708" y="2392212"/>
            <a:ext cx="4125811" cy="4195190"/>
          </a:xfrm>
          <a:prstGeom prst="roundRect">
            <a:avLst/>
          </a:prstGeom>
        </p:spPr>
      </p:pic>
      <p:pic>
        <p:nvPicPr>
          <p:cNvPr id="6" name="!!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>
            <a:fillRect/>
          </a:stretch>
        </p:blipFill>
        <p:spPr>
          <a:xfrm>
            <a:off x="0" y="648860"/>
            <a:ext cx="3638167" cy="3840947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>
            <a:fillRect/>
          </a:stretch>
        </p:blipFill>
        <p:spPr>
          <a:xfrm>
            <a:off x="8397061" y="1556319"/>
            <a:ext cx="3685348" cy="5009369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2955" cy="68459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76200"/>
            <a:ext cx="11944985" cy="67195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7018" y="-33"/>
            <a:ext cx="10587037" cy="10199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và tác động của cải cách tôn giáo đối với xã hội Tây Âu</a:t>
            </a:r>
            <a:endParaRPr 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842010"/>
            <a:ext cx="6387465" cy="562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510" y="2817592"/>
            <a:ext cx="1969475" cy="785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FF"/>
                </a:solidFill>
              </a:rPr>
              <a:t>Thiên Chúa </a:t>
            </a:r>
            <a:endParaRPr lang="vi-VN" sz="2400" dirty="0">
              <a:solidFill>
                <a:srgbClr val="0000FF"/>
              </a:solidFill>
            </a:endParaRPr>
          </a:p>
          <a:p>
            <a:pPr algn="ctr"/>
            <a:r>
              <a:rPr lang="vi-VN" sz="2400" dirty="0">
                <a:solidFill>
                  <a:srgbClr val="0000FF"/>
                </a:solidFill>
              </a:rPr>
              <a:t>giáo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9278" y="2169795"/>
            <a:ext cx="1641231" cy="89095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FF"/>
                </a:solidFill>
              </a:rPr>
              <a:t>Cựu giáo</a:t>
            </a:r>
            <a:endParaRPr lang="vi-VN" sz="2000" dirty="0">
              <a:solidFill>
                <a:srgbClr val="0000FF"/>
              </a:solidFill>
            </a:endParaRPr>
          </a:p>
          <a:p>
            <a:pPr algn="ctr"/>
            <a:r>
              <a:rPr lang="vi-VN" sz="2000" i="1" dirty="0">
                <a:solidFill>
                  <a:srgbClr val="0000FF"/>
                </a:solidFill>
              </a:rPr>
              <a:t>(Công giáo)</a:t>
            </a:r>
            <a:endParaRPr lang="vi-VN" sz="2000" i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9043" y="3729508"/>
            <a:ext cx="1641231" cy="97041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FF"/>
                </a:solidFill>
              </a:rPr>
              <a:t>Tân giáo</a:t>
            </a:r>
            <a:endParaRPr lang="vi-VN" sz="2000" dirty="0">
              <a:solidFill>
                <a:srgbClr val="0000FF"/>
              </a:solidFill>
            </a:endParaRPr>
          </a:p>
          <a:p>
            <a:pPr algn="ctr"/>
            <a:r>
              <a:rPr lang="vi-VN" sz="2000" i="1" dirty="0">
                <a:solidFill>
                  <a:srgbClr val="0000FF"/>
                </a:solidFill>
              </a:rPr>
              <a:t>(Tin Lành, Anh giáo,...)</a:t>
            </a:r>
            <a:endParaRPr lang="vi-VN" sz="2000" i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>
            <a:stCxn id="2" idx="3"/>
          </p:cNvCxnSpPr>
          <p:nvPr/>
        </p:nvCxnSpPr>
        <p:spPr>
          <a:xfrm flipV="1">
            <a:off x="2093985" y="2536239"/>
            <a:ext cx="926123" cy="6740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3"/>
            <a:endCxn id="9" idx="0"/>
          </p:cNvCxnSpPr>
          <p:nvPr/>
        </p:nvCxnSpPr>
        <p:spPr>
          <a:xfrm>
            <a:off x="2093984" y="3210315"/>
            <a:ext cx="1136015" cy="5187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86059" y="6447888"/>
            <a:ext cx="4968464" cy="41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FF0000"/>
                </a:solidFill>
              </a:rPr>
              <a:t>Lược đồ phân bố tôn giáo Tây Âu</a:t>
            </a:r>
            <a:endParaRPr lang="vi-VN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8" grpId="0" bldLvl="0" animBg="1"/>
      <p:bldP spid="9" grpId="0" bldLvl="0" animBg="1"/>
      <p:bldP spid="1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" y="112395"/>
            <a:ext cx="11908790" cy="65830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420" y="238125"/>
            <a:ext cx="11058525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15176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0863" y="860287"/>
            <a:ext cx="6010275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9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đổi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9388" y="2925762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đổi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8414" y="3875086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đổi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0" grpId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1524000" y="14289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1656" y="1700525"/>
            <a:ext cx="6008688" cy="11890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3300" y="2938047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3300" y="3429001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khổng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lồ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3300" y="3890341"/>
            <a:ext cx="5868988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xuất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chúng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3299" y="4329241"/>
            <a:ext cx="61572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minh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7" grpId="1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07" y="7939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071" y="488951"/>
            <a:ext cx="5683320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Bức họa Nàng La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Giô-công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đơ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là kiệt tác của ai?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2400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04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4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W.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7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na-đơ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7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Cô-péc-ních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47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7305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Xec</a:t>
            </a:r>
            <a:r>
              <a:rPr lang="en-US" altLang="en-US" sz="2800" b="1" dirty="0" smtClean="0">
                <a:cs typeface="Times New Roman" panose="02020603050405020304" pitchFamily="18" charset="0"/>
              </a:rPr>
              <a:t>-van-</a:t>
            </a:r>
            <a:r>
              <a:rPr lang="en-US" altLang="en-US" sz="2800" b="1" dirty="0" err="1" smtClean="0">
                <a:cs typeface="Times New Roman" panose="02020603050405020304" pitchFamily="18" charset="0"/>
              </a:rPr>
              <a:t>téc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9" grpId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19401" y="646114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Phong trào cải cách tôn giáo nổ ra đầu tiên ở nước nào 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6073775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1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  <a:defRPr/>
            </a:pP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7350" y="3167064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6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1950" y="4181477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vi-VN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9892" y="5168897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1364181" y="-3149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/>
          <p:cNvSpPr/>
          <p:nvPr/>
        </p:nvSpPr>
        <p:spPr>
          <a:xfrm>
            <a:off x="3111500" y="554772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None/>
            </a:pPr>
            <a:r>
              <a:rPr lang="it-IT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Ai là người khởi xướng phong trào cải cách tôn giáo ?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0218" y="3219116"/>
            <a:ext cx="4200939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M. Lu-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78" y="2460626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01882" y="2329409"/>
            <a:ext cx="4200939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Can-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endParaRPr lang="en-US" sz="2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81670" y="4060825"/>
            <a:ext cx="4200939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Ga-li-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1670" y="4929189"/>
            <a:ext cx="4200939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Cô-pec-ních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>
            <a:off x="3843338" y="165674"/>
            <a:ext cx="7729537" cy="6534364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613916" y="534256"/>
            <a:ext cx="986318" cy="544530"/>
            <a:chOff x="6585736" y="534256"/>
            <a:chExt cx="986318" cy="544530"/>
          </a:xfrm>
        </p:grpSpPr>
        <p:sp>
          <p:nvSpPr>
            <p:cNvPr id="5" name="Rectangle 4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13916" y="1222624"/>
            <a:ext cx="986318" cy="544530"/>
            <a:chOff x="6585736" y="534256"/>
            <a:chExt cx="986318" cy="544530"/>
          </a:xfrm>
        </p:grpSpPr>
        <p:sp>
          <p:nvSpPr>
            <p:cNvPr id="10" name="Rectangle 9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13916" y="1910992"/>
            <a:ext cx="986318" cy="544530"/>
            <a:chOff x="6585736" y="534256"/>
            <a:chExt cx="986318" cy="544530"/>
          </a:xfrm>
        </p:grpSpPr>
        <p:sp>
          <p:nvSpPr>
            <p:cNvPr id="13" name="Rectangle 12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13916" y="2599360"/>
            <a:ext cx="986318" cy="544530"/>
            <a:chOff x="6585736" y="534256"/>
            <a:chExt cx="986318" cy="544530"/>
          </a:xfrm>
        </p:grpSpPr>
        <p:sp>
          <p:nvSpPr>
            <p:cNvPr id="16" name="Rectangle 15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13916" y="3316303"/>
            <a:ext cx="986318" cy="544530"/>
            <a:chOff x="6585736" y="534256"/>
            <a:chExt cx="986318" cy="544530"/>
          </a:xfrm>
        </p:grpSpPr>
        <p:sp>
          <p:nvSpPr>
            <p:cNvPr id="19" name="Rectangle 18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13916" y="3976096"/>
            <a:ext cx="986318" cy="544530"/>
            <a:chOff x="6585736" y="534256"/>
            <a:chExt cx="986318" cy="544530"/>
          </a:xfrm>
        </p:grpSpPr>
        <p:sp>
          <p:nvSpPr>
            <p:cNvPr id="22" name="Rectangle 21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13916" y="4664464"/>
            <a:ext cx="986318" cy="544530"/>
            <a:chOff x="6585736" y="534256"/>
            <a:chExt cx="986318" cy="544530"/>
          </a:xfrm>
        </p:grpSpPr>
        <p:sp>
          <p:nvSpPr>
            <p:cNvPr id="25" name="Rectangle 24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13916" y="5352832"/>
            <a:ext cx="986318" cy="544530"/>
            <a:chOff x="6585736" y="534256"/>
            <a:chExt cx="986318" cy="544530"/>
          </a:xfrm>
        </p:grpSpPr>
        <p:sp>
          <p:nvSpPr>
            <p:cNvPr id="28" name="Rectangle 27"/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28600" y="2226133"/>
            <a:ext cx="3457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THAM DỰ  TIẾT HỌC MÔN LỊCH SỬ 7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57397" y="2111338"/>
            <a:ext cx="6663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19401" y="646114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it-IT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 giáo lí của mình Lu-Thơ chủ trương vấn đề gì 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6073775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0317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  <a:defRPr/>
            </a:pP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6557" y="4022765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en-US" sz="26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2600" b="1" dirty="0" smtClean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03512" y="3099614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3512" y="5065004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3" grpId="1" animBg="1"/>
      <p:bldP spid="17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6" y="2329340"/>
            <a:ext cx="10948837" cy="38345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928938" y="128588"/>
            <a:ext cx="5857875" cy="1500187"/>
          </a:xfrm>
          <a:prstGeom prst="wedgeEllipseCallout">
            <a:avLst>
              <a:gd name="adj1" fmla="val -26931"/>
              <a:gd name="adj2" fmla="val 9583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6647" y="159084"/>
            <a:ext cx="8974889" cy="680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71808" y="2486072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ts val="1650"/>
              </a:lnSpc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!!1"/>
          <p:cNvSpPr/>
          <p:nvPr/>
        </p:nvSpPr>
        <p:spPr>
          <a:xfrm>
            <a:off x="704538" y="-779489"/>
            <a:ext cx="13775961" cy="7120327"/>
          </a:xfrm>
          <a:prstGeom prst="heart">
            <a:avLst/>
          </a:prstGeom>
          <a:solidFill>
            <a:srgbClr val="FF006E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lang="en-US" sz="4000" dirty="0">
              <a:solidFill>
                <a:schemeClr val="bg1"/>
              </a:solidFill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Phục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ript MT Bold" panose="03040602040607080904" pitchFamily="66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/>
            <a:r>
              <a:rPr lang="en-US" sz="4000" b="1" kern="0" dirty="0">
                <a:solidFill>
                  <a:prstClr val="white"/>
                </a:solidFill>
                <a:latin typeface="Script MT Bold" panose="03040602040607080904" pitchFamily="66" charset="0"/>
              </a:rPr>
              <a:t> </a:t>
            </a:r>
            <a:endParaRPr lang="en-US" sz="4000" b="1" kern="0" dirty="0">
              <a:solidFill>
                <a:prstClr val="white"/>
              </a:solidFill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52400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  <a:endParaRPr lang="en-US" altLang="en-US" sz="44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743201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821" name="Picture 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3616299" y="807776"/>
            <a:ext cx="435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Viner Hand ITC" panose="03070502030502020203" pitchFamily="66" charset="0"/>
              </a:rPr>
              <a:t>MỤC TIÊU BÀI HỌC</a:t>
            </a:r>
            <a:endParaRPr lang="en-US" sz="3200" b="1" dirty="0">
              <a:solidFill>
                <a:srgbClr val="00B050"/>
              </a:solidFill>
              <a:latin typeface="Viner Hand ITC" panose="03070502030502020203" pitchFamily="66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3291" y="1360462"/>
            <a:ext cx="11429999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4770" lvl="0" algn="l" defTabSz="914400" rtl="0" eaLnBrk="1" fontAlgn="auto" latinLnBrk="0" hangingPunct="1">
              <a:lnSpc>
                <a:spcPct val="115000"/>
              </a:lnSpc>
              <a:spcBef>
                <a:spcPts val="615"/>
              </a:spcBef>
              <a:spcAft>
                <a:spcPts val="0"/>
              </a:spcAft>
              <a:buClrTx/>
              <a:buSzPts val="1400"/>
              <a:tabLst>
                <a:tab pos="250190" algn="l"/>
              </a:tabLst>
              <a:defRPr/>
            </a:pPr>
            <a:r>
              <a:rPr lang="en-US" sz="29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3500" lvl="0" algn="l" defTabSz="914400" rtl="0" eaLnBrk="1" fontAlgn="auto" latinLnBrk="0" hangingPunct="1">
              <a:lnSpc>
                <a:spcPct val="115000"/>
              </a:lnSpc>
              <a:spcBef>
                <a:spcPts val="305"/>
              </a:spcBef>
              <a:spcAft>
                <a:spcPts val="0"/>
              </a:spcAft>
              <a:buClrTx/>
              <a:buSzPts val="1400"/>
              <a:tabLst>
                <a:tab pos="242570" algn="l"/>
              </a:tabLst>
              <a:defRPr/>
            </a:pPr>
            <a:r>
              <a:rPr lang="en-US" sz="29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dung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Pts val="1400"/>
              <a:tabLst>
                <a:tab pos="198120" algn="l"/>
              </a:tabLst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900" b="1" i="0" u="none" strike="noStrike" kern="1200" cap="none" spc="-7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!!3"/>
          <p:cNvSpPr/>
          <p:nvPr/>
        </p:nvSpPr>
        <p:spPr>
          <a:xfrm>
            <a:off x="496435" y="2139950"/>
            <a:ext cx="2578100" cy="2578100"/>
          </a:xfrm>
          <a:prstGeom prst="donut">
            <a:avLst>
              <a:gd name="adj" fmla="val 6876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reeform: Shape 82"/>
          <p:cNvSpPr/>
          <p:nvPr/>
        </p:nvSpPr>
        <p:spPr>
          <a:xfrm>
            <a:off x="3062514" y="1617198"/>
            <a:ext cx="2010931" cy="1793659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!!3"/>
          <p:cNvSpPr/>
          <p:nvPr/>
        </p:nvSpPr>
        <p:spPr>
          <a:xfrm>
            <a:off x="5171119" y="897491"/>
            <a:ext cx="5999151" cy="124245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79924" y="1069178"/>
            <a:ext cx="56150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6" name="Freeform: Shape 85"/>
          <p:cNvSpPr/>
          <p:nvPr/>
        </p:nvSpPr>
        <p:spPr>
          <a:xfrm flipV="1">
            <a:off x="3074535" y="3390899"/>
            <a:ext cx="2084563" cy="1849851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Rectangle: Rounded Corners 86"/>
          <p:cNvSpPr/>
          <p:nvPr/>
        </p:nvSpPr>
        <p:spPr>
          <a:xfrm>
            <a:off x="5171119" y="4592659"/>
            <a:ext cx="5999151" cy="110036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79923" y="4718050"/>
            <a:ext cx="5770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66502" y="2893216"/>
            <a:ext cx="1840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trúc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lang="vi-VN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0" name="!!1"/>
          <p:cNvSpPr/>
          <p:nvPr/>
        </p:nvSpPr>
        <p:spPr>
          <a:xfrm rot="5400000">
            <a:off x="-8229600" y="-3456915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!!1"/>
          <p:cNvSpPr/>
          <p:nvPr/>
        </p:nvSpPr>
        <p:spPr>
          <a:xfrm rot="16200000">
            <a:off x="18942812" y="7061200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Right Triangle 5"/>
          <p:cNvSpPr/>
          <p:nvPr/>
        </p:nvSpPr>
        <p:spPr>
          <a:xfrm rot="16200000">
            <a:off x="10566400" y="523240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gradFill>
            <a:gsLst>
              <a:gs pos="8000">
                <a:srgbClr val="C85C5C"/>
              </a:gs>
              <a:gs pos="100000">
                <a:srgbClr val="8C00B8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3.OpenSans-S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/>
      <p:bldP spid="86" grpId="0" animBg="1"/>
      <p:bldP spid="87" grpId="0" animBg="1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/>
        </p:nvSpPr>
        <p:spPr>
          <a:xfrm>
            <a:off x="4963835" y="96535"/>
            <a:ext cx="2635305" cy="687483"/>
          </a:xfrm>
          <a:custGeom>
            <a:avLst/>
            <a:gdLst>
              <a:gd name="connsiteX0" fmla="*/ 1289807 w 2635305"/>
              <a:gd name="connsiteY0" fmla="*/ 96 h 687483"/>
              <a:gd name="connsiteX1" fmla="*/ 2439203 w 2635305"/>
              <a:gd name="connsiteY1" fmla="*/ 458814 h 687483"/>
              <a:gd name="connsiteX2" fmla="*/ 2439202 w 2635305"/>
              <a:gd name="connsiteY2" fmla="*/ 458815 h 687483"/>
              <a:gd name="connsiteX3" fmla="*/ 2552714 w 2635305"/>
              <a:gd name="connsiteY3" fmla="*/ 579763 h 687483"/>
              <a:gd name="connsiteX4" fmla="*/ 2635305 w 2635305"/>
              <a:gd name="connsiteY4" fmla="*/ 687483 h 687483"/>
              <a:gd name="connsiteX5" fmla="*/ 0 w 2635305"/>
              <a:gd name="connsiteY5" fmla="*/ 687483 h 687483"/>
              <a:gd name="connsiteX6" fmla="*/ 56827 w 2635305"/>
              <a:gd name="connsiteY6" fmla="*/ 606823 h 687483"/>
              <a:gd name="connsiteX7" fmla="*/ 164177 w 2635305"/>
              <a:gd name="connsiteY7" fmla="*/ 483480 h 687483"/>
              <a:gd name="connsiteX8" fmla="*/ 1289807 w 2635305"/>
              <a:gd name="connsiteY8" fmla="*/ 96 h 6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305" h="687483">
                <a:moveTo>
                  <a:pt x="1289807" y="96"/>
                </a:moveTo>
                <a:cubicBezTo>
                  <a:pt x="1701505" y="-4368"/>
                  <a:pt x="2117165" y="148186"/>
                  <a:pt x="2439203" y="458814"/>
                </a:cubicBezTo>
                <a:lnTo>
                  <a:pt x="2439202" y="458815"/>
                </a:lnTo>
                <a:cubicBezTo>
                  <a:pt x="2479457" y="497643"/>
                  <a:pt x="2517296" y="538023"/>
                  <a:pt x="2552714" y="579763"/>
                </a:cubicBezTo>
                <a:lnTo>
                  <a:pt x="2635305" y="687483"/>
                </a:lnTo>
                <a:lnTo>
                  <a:pt x="0" y="687483"/>
                </a:lnTo>
                <a:lnTo>
                  <a:pt x="56827" y="606823"/>
                </a:lnTo>
                <a:cubicBezTo>
                  <a:pt x="90121" y="564338"/>
                  <a:pt x="125903" y="523160"/>
                  <a:pt x="164177" y="483480"/>
                </a:cubicBezTo>
                <a:cubicBezTo>
                  <a:pt x="470370" y="166040"/>
                  <a:pt x="878108" y="4560"/>
                  <a:pt x="1289807" y="96"/>
                </a:cubicBezTo>
                <a:close/>
              </a:path>
            </a:pathLst>
          </a:custGeom>
          <a:solidFill>
            <a:srgbClr val="3A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5151449" y="784018"/>
            <a:ext cx="3191409" cy="724747"/>
          </a:xfrm>
          <a:custGeom>
            <a:avLst/>
            <a:gdLst>
              <a:gd name="connsiteX0" fmla="*/ 267777 w 3191409"/>
              <a:gd name="connsiteY0" fmla="*/ 0 h 724747"/>
              <a:gd name="connsiteX1" fmla="*/ 2903082 w 3191409"/>
              <a:gd name="connsiteY1" fmla="*/ 0 h 724747"/>
              <a:gd name="connsiteX2" fmla="*/ 2919482 w 3191409"/>
              <a:gd name="connsiteY2" fmla="*/ 21390 h 724747"/>
              <a:gd name="connsiteX3" fmla="*/ 3169644 w 3191409"/>
              <a:gd name="connsiteY3" fmla="*/ 596591 h 724747"/>
              <a:gd name="connsiteX4" fmla="*/ 3191409 w 3191409"/>
              <a:gd name="connsiteY4" fmla="*/ 724747 h 724747"/>
              <a:gd name="connsiteX5" fmla="*/ 0 w 3191409"/>
              <a:gd name="connsiteY5" fmla="*/ 724747 h 724747"/>
              <a:gd name="connsiteX6" fmla="*/ 11169 w 3191409"/>
              <a:gd name="connsiteY6" fmla="*/ 630835 h 724747"/>
              <a:gd name="connsiteX7" fmla="*/ 232180 w 3191409"/>
              <a:gd name="connsiteY7" fmla="*/ 5052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1409" h="724747">
                <a:moveTo>
                  <a:pt x="267777" y="0"/>
                </a:moveTo>
                <a:lnTo>
                  <a:pt x="2903082" y="0"/>
                </a:lnTo>
                <a:lnTo>
                  <a:pt x="2919482" y="21390"/>
                </a:lnTo>
                <a:cubicBezTo>
                  <a:pt x="3041775" y="198471"/>
                  <a:pt x="3125265" y="394269"/>
                  <a:pt x="3169644" y="596591"/>
                </a:cubicBezTo>
                <a:lnTo>
                  <a:pt x="3191409" y="724747"/>
                </a:lnTo>
                <a:lnTo>
                  <a:pt x="0" y="724747"/>
                </a:lnTo>
                <a:lnTo>
                  <a:pt x="11169" y="630835"/>
                </a:lnTo>
                <a:cubicBezTo>
                  <a:pt x="45318" y="427662"/>
                  <a:pt x="118886" y="230161"/>
                  <a:pt x="232180" y="50526"/>
                </a:cubicBezTo>
                <a:close/>
              </a:path>
            </a:pathLst>
          </a:cu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/>
          <p:cNvSpPr/>
          <p:nvPr/>
        </p:nvSpPr>
        <p:spPr>
          <a:xfrm>
            <a:off x="4394164" y="1517121"/>
            <a:ext cx="3218400" cy="724747"/>
          </a:xfrm>
          <a:custGeom>
            <a:avLst/>
            <a:gdLst>
              <a:gd name="connsiteX0" fmla="*/ 11045 w 3218400"/>
              <a:gd name="connsiteY0" fmla="*/ 0 h 724747"/>
              <a:gd name="connsiteX1" fmla="*/ 3202454 w 3218400"/>
              <a:gd name="connsiteY1" fmla="*/ 0 h 724747"/>
              <a:gd name="connsiteX2" fmla="*/ 3206635 w 3218400"/>
              <a:gd name="connsiteY2" fmla="*/ 24618 h 724747"/>
              <a:gd name="connsiteX3" fmla="*/ 3163179 w 3218400"/>
              <a:gd name="connsiteY3" fmla="*/ 637309 h 724747"/>
              <a:gd name="connsiteX4" fmla="*/ 3134900 w 3218400"/>
              <a:gd name="connsiteY4" fmla="*/ 724747 h 724747"/>
              <a:gd name="connsiteX5" fmla="*/ 98654 w 3218400"/>
              <a:gd name="connsiteY5" fmla="*/ 724747 h 724747"/>
              <a:gd name="connsiteX6" fmla="*/ 78325 w 3218400"/>
              <a:gd name="connsiteY6" fmla="*/ 670755 h 724747"/>
              <a:gd name="connsiteX7" fmla="*/ 3988 w 3218400"/>
              <a:gd name="connsiteY7" fmla="*/ 59341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8400" h="724747">
                <a:moveTo>
                  <a:pt x="11045" y="0"/>
                </a:moveTo>
                <a:lnTo>
                  <a:pt x="3202454" y="0"/>
                </a:lnTo>
                <a:lnTo>
                  <a:pt x="3206635" y="24618"/>
                </a:lnTo>
                <a:cubicBezTo>
                  <a:pt x="3231440" y="229439"/>
                  <a:pt x="3217057" y="437734"/>
                  <a:pt x="3163179" y="637309"/>
                </a:cubicBezTo>
                <a:lnTo>
                  <a:pt x="3134900" y="724747"/>
                </a:lnTo>
                <a:lnTo>
                  <a:pt x="98654" y="724747"/>
                </a:lnTo>
                <a:lnTo>
                  <a:pt x="78325" y="670755"/>
                </a:lnTo>
                <a:cubicBezTo>
                  <a:pt x="14410" y="472457"/>
                  <a:pt x="-10472" y="264587"/>
                  <a:pt x="3988" y="59341"/>
                </a:cubicBezTo>
                <a:close/>
              </a:path>
            </a:pathLst>
          </a:cu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/>
        </p:nvSpPr>
        <p:spPr>
          <a:xfrm>
            <a:off x="5006168" y="2233512"/>
            <a:ext cx="3036246" cy="724747"/>
          </a:xfrm>
          <a:custGeom>
            <a:avLst/>
            <a:gdLst>
              <a:gd name="connsiteX0" fmla="*/ 0 w 3036246"/>
              <a:gd name="connsiteY0" fmla="*/ 0 h 724747"/>
              <a:gd name="connsiteX1" fmla="*/ 3036246 w 3036246"/>
              <a:gd name="connsiteY1" fmla="*/ 0 h 724747"/>
              <a:gd name="connsiteX2" fmla="*/ 3016707 w 3036246"/>
              <a:gd name="connsiteY2" fmla="*/ 60418 h 724747"/>
              <a:gd name="connsiteX3" fmla="*/ 2676748 w 3036246"/>
              <a:gd name="connsiteY3" fmla="*/ 596274 h 724747"/>
              <a:gd name="connsiteX4" fmla="*/ 2611267 w 3036246"/>
              <a:gd name="connsiteY4" fmla="*/ 675969 h 724747"/>
              <a:gd name="connsiteX5" fmla="*/ 2579826 w 3036246"/>
              <a:gd name="connsiteY5" fmla="*/ 724747 h 724747"/>
              <a:gd name="connsiteX6" fmla="*/ 493045 w 3036246"/>
              <a:gd name="connsiteY6" fmla="*/ 724747 h 724747"/>
              <a:gd name="connsiteX7" fmla="*/ 474362 w 3036246"/>
              <a:gd name="connsiteY7" fmla="*/ 699298 h 724747"/>
              <a:gd name="connsiteX8" fmla="*/ 401723 w 3036246"/>
              <a:gd name="connsiteY8" fmla="*/ 620939 h 724747"/>
              <a:gd name="connsiteX9" fmla="*/ 34921 w 3036246"/>
              <a:gd name="connsiteY9" fmla="*/ 9274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246" h="724747">
                <a:moveTo>
                  <a:pt x="0" y="0"/>
                </a:moveTo>
                <a:lnTo>
                  <a:pt x="3036246" y="0"/>
                </a:lnTo>
                <a:lnTo>
                  <a:pt x="3016707" y="60418"/>
                </a:lnTo>
                <a:cubicBezTo>
                  <a:pt x="2943062" y="254870"/>
                  <a:pt x="2829845" y="437554"/>
                  <a:pt x="2676748" y="596274"/>
                </a:cubicBezTo>
                <a:cubicBezTo>
                  <a:pt x="2654177" y="619870"/>
                  <a:pt x="2632399" y="646595"/>
                  <a:pt x="2611267" y="675969"/>
                </a:cubicBezTo>
                <a:lnTo>
                  <a:pt x="2579826" y="724747"/>
                </a:lnTo>
                <a:lnTo>
                  <a:pt x="493045" y="724747"/>
                </a:lnTo>
                <a:lnTo>
                  <a:pt x="474362" y="699298"/>
                </a:lnTo>
                <a:cubicBezTo>
                  <a:pt x="450720" y="670306"/>
                  <a:pt x="426548" y="644021"/>
                  <a:pt x="401723" y="620939"/>
                </a:cubicBezTo>
                <a:cubicBezTo>
                  <a:pt x="240704" y="465625"/>
                  <a:pt x="118334" y="285496"/>
                  <a:pt x="34921" y="92746"/>
                </a:cubicBezTo>
                <a:close/>
              </a:path>
            </a:pathLst>
          </a:cu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/>
        </p:nvSpPr>
        <p:spPr>
          <a:xfrm>
            <a:off x="4963835" y="2958259"/>
            <a:ext cx="2086781" cy="724747"/>
          </a:xfrm>
          <a:custGeom>
            <a:avLst/>
            <a:gdLst>
              <a:gd name="connsiteX0" fmla="*/ 0 w 2086781"/>
              <a:gd name="connsiteY0" fmla="*/ 0 h 724747"/>
              <a:gd name="connsiteX1" fmla="*/ 2086781 w 2086781"/>
              <a:gd name="connsiteY1" fmla="*/ 0 h 724747"/>
              <a:gd name="connsiteX2" fmla="*/ 2056610 w 2086781"/>
              <a:gd name="connsiteY2" fmla="*/ 46809 h 724747"/>
              <a:gd name="connsiteX3" fmla="*/ 1830998 w 2086781"/>
              <a:gd name="connsiteY3" fmla="*/ 530484 h 724747"/>
              <a:gd name="connsiteX4" fmla="*/ 1747458 w 2086781"/>
              <a:gd name="connsiteY4" fmla="*/ 724747 h 724747"/>
              <a:gd name="connsiteX5" fmla="*/ 398203 w 2086781"/>
              <a:gd name="connsiteY5" fmla="*/ 724747 h 724747"/>
              <a:gd name="connsiteX6" fmla="*/ 311459 w 2086781"/>
              <a:gd name="connsiteY6" fmla="*/ 550837 h 724747"/>
              <a:gd name="connsiteX7" fmla="*/ 50773 w 2086781"/>
              <a:gd name="connsiteY7" fmla="*/ 69159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781" h="724747">
                <a:moveTo>
                  <a:pt x="0" y="0"/>
                </a:moveTo>
                <a:lnTo>
                  <a:pt x="2086781" y="0"/>
                </a:lnTo>
                <a:lnTo>
                  <a:pt x="2056610" y="46809"/>
                </a:lnTo>
                <a:cubicBezTo>
                  <a:pt x="1976643" y="183573"/>
                  <a:pt x="1904614" y="355038"/>
                  <a:pt x="1830998" y="530484"/>
                </a:cubicBezTo>
                <a:lnTo>
                  <a:pt x="1747458" y="724747"/>
                </a:lnTo>
                <a:lnTo>
                  <a:pt x="398203" y="724747"/>
                </a:lnTo>
                <a:lnTo>
                  <a:pt x="311459" y="550837"/>
                </a:lnTo>
                <a:cubicBezTo>
                  <a:pt x="225869" y="375910"/>
                  <a:pt x="141585" y="204819"/>
                  <a:pt x="50773" y="69159"/>
                </a:cubicBezTo>
                <a:close/>
              </a:path>
            </a:pathLst>
          </a:cu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5638800" y="3691362"/>
            <a:ext cx="1330960" cy="716391"/>
          </a:xfrm>
          <a:custGeom>
            <a:avLst/>
            <a:gdLst>
              <a:gd name="connsiteX0" fmla="*/ 0 w 1349255"/>
              <a:gd name="connsiteY0" fmla="*/ 0 h 716391"/>
              <a:gd name="connsiteX1" fmla="*/ 1349255 w 1349255"/>
              <a:gd name="connsiteY1" fmla="*/ 0 h 716391"/>
              <a:gd name="connsiteX2" fmla="*/ 1319989 w 1349255"/>
              <a:gd name="connsiteY2" fmla="*/ 68054 h 716391"/>
              <a:gd name="connsiteX3" fmla="*/ 702078 w 1349255"/>
              <a:gd name="connsiteY3" fmla="*/ 716278 h 716391"/>
              <a:gd name="connsiteX4" fmla="*/ 43598 w 1349255"/>
              <a:gd name="connsiteY4" fmla="*/ 87408 h 71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255" h="716391">
                <a:moveTo>
                  <a:pt x="0" y="0"/>
                </a:moveTo>
                <a:lnTo>
                  <a:pt x="1349255" y="0"/>
                </a:lnTo>
                <a:lnTo>
                  <a:pt x="1319989" y="68054"/>
                </a:lnTo>
                <a:cubicBezTo>
                  <a:pt x="1164819" y="411552"/>
                  <a:pt x="984249" y="709542"/>
                  <a:pt x="702078" y="716278"/>
                </a:cubicBezTo>
                <a:cubicBezTo>
                  <a:pt x="419907" y="723014"/>
                  <a:pt x="221306" y="429136"/>
                  <a:pt x="43598" y="87408"/>
                </a:cubicBez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5730240" y="4583977"/>
            <a:ext cx="1330960" cy="394423"/>
          </a:xfrm>
          <a:prstGeom prst="roundRect">
            <a:avLst>
              <a:gd name="adj" fmla="val 50000"/>
            </a:avLst>
          </a:pr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897878" y="5064706"/>
            <a:ext cx="995681" cy="394424"/>
          </a:xfrm>
          <a:prstGeom prst="roundRect">
            <a:avLst>
              <a:gd name="adj" fmla="val 50000"/>
            </a:avLst>
          </a:pr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5977465" y="5545436"/>
            <a:ext cx="856827" cy="394424"/>
          </a:xfrm>
          <a:prstGeom prst="roundRect">
            <a:avLst>
              <a:gd name="adj" fmla="val 50000"/>
            </a:avLst>
          </a:prstGeom>
          <a:solidFill>
            <a:srgbClr val="FFBE0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404407" y="156647"/>
            <a:ext cx="4464300" cy="914570"/>
            <a:chOff x="7880503" y="156647"/>
            <a:chExt cx="4464300" cy="914570"/>
          </a:xfrm>
        </p:grpSpPr>
        <p:grpSp>
          <p:nvGrpSpPr>
            <p:cNvPr id="41" name="Group 40"/>
            <p:cNvGrpSpPr/>
            <p:nvPr/>
          </p:nvGrpSpPr>
          <p:grpSpPr>
            <a:xfrm>
              <a:off x="7880503" y="156647"/>
              <a:ext cx="1339697" cy="567257"/>
              <a:chOff x="7880503" y="156647"/>
              <a:chExt cx="1339697" cy="567257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8644467" y="156647"/>
                <a:ext cx="575733" cy="567257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Minus Sign 38"/>
              <p:cNvSpPr/>
              <p:nvPr/>
            </p:nvSpPr>
            <p:spPr>
              <a:xfrm>
                <a:off x="7882467" y="381000"/>
                <a:ext cx="872066" cy="160867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880503" y="372644"/>
                <a:ext cx="160867" cy="157476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287934" y="240220"/>
              <a:ext cx="3056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WHO 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(Ai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18345" y="1628991"/>
            <a:ext cx="1339697" cy="567257"/>
            <a:chOff x="7880503" y="156647"/>
            <a:chExt cx="1339697" cy="567257"/>
          </a:xfrm>
          <a:solidFill>
            <a:srgbClr val="8338EC"/>
          </a:solidFill>
        </p:grpSpPr>
        <p:sp>
          <p:nvSpPr>
            <p:cNvPr id="47" name="Oval 46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Minus Sign 47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025776" y="1712564"/>
            <a:ext cx="268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382309" y="3102197"/>
            <a:ext cx="575733" cy="567257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/>
          <p:cNvSpPr/>
          <p:nvPr/>
        </p:nvSpPr>
        <p:spPr>
          <a:xfrm>
            <a:off x="7620309" y="3326550"/>
            <a:ext cx="872066" cy="160867"/>
          </a:xfrm>
          <a:prstGeom prst="mathMinus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618345" y="3318194"/>
            <a:ext cx="160867" cy="157476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5264" y="2185496"/>
            <a:ext cx="304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 flipH="1">
            <a:off x="3624138" y="830603"/>
            <a:ext cx="1339697" cy="567257"/>
            <a:chOff x="7880503" y="156647"/>
            <a:chExt cx="1339697" cy="567257"/>
          </a:xfrm>
          <a:solidFill>
            <a:srgbClr val="FF006E"/>
          </a:solidFill>
        </p:grpSpPr>
        <p:sp>
          <p:nvSpPr>
            <p:cNvPr id="59" name="Oval 58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Minus Sign 59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flipH="1">
            <a:off x="453679" y="953300"/>
            <a:ext cx="34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3724315" y="2298831"/>
            <a:ext cx="575733" cy="567257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Minus Sign 66"/>
          <p:cNvSpPr/>
          <p:nvPr/>
        </p:nvSpPr>
        <p:spPr>
          <a:xfrm flipH="1">
            <a:off x="4189982" y="2523184"/>
            <a:ext cx="872066" cy="160867"/>
          </a:xfrm>
          <a:prstGeom prst="mathMinus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4903145" y="2514828"/>
            <a:ext cx="160867" cy="157476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 flipH="1">
            <a:off x="8958042" y="3055516"/>
            <a:ext cx="362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3724315" y="3809238"/>
            <a:ext cx="575733" cy="567257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Sign 72"/>
          <p:cNvSpPr/>
          <p:nvPr/>
        </p:nvSpPr>
        <p:spPr>
          <a:xfrm flipH="1">
            <a:off x="4189982" y="4033591"/>
            <a:ext cx="872066" cy="160867"/>
          </a:xfrm>
          <a:prstGeom prst="mathMinus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4903145" y="4025235"/>
            <a:ext cx="160867" cy="157476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39867" y="3570354"/>
            <a:ext cx="2548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Graphic 76" descr="Clock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07203" y="807191"/>
            <a:ext cx="614080" cy="614080"/>
          </a:xfrm>
          <a:prstGeom prst="rect">
            <a:avLst/>
          </a:prstGeom>
        </p:spPr>
      </p:pic>
      <p:pic>
        <p:nvPicPr>
          <p:cNvPr id="87" name="Graphic 86" descr="Podiu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9655" y="3821017"/>
            <a:ext cx="521431" cy="521431"/>
          </a:xfrm>
          <a:prstGeom prst="rect">
            <a:avLst/>
          </a:prstGeom>
        </p:spPr>
      </p:pic>
      <p:sp>
        <p:nvSpPr>
          <p:cNvPr id="50" name="!!2"/>
          <p:cNvSpPr/>
          <p:nvPr/>
        </p:nvSpPr>
        <p:spPr>
          <a:xfrm rot="5400000">
            <a:off x="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1" name="Right Triangle 5"/>
          <p:cNvSpPr/>
          <p:nvPr/>
        </p:nvSpPr>
        <p:spPr>
          <a:xfrm rot="16200000">
            <a:off x="10562094" y="5261918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2" name="!!1"/>
          <p:cNvSpPr txBox="1"/>
          <p:nvPr/>
        </p:nvSpPr>
        <p:spPr>
          <a:xfrm>
            <a:off x="419089" y="4713346"/>
            <a:ext cx="4723292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video,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24-25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ỘC CẢI CÁCH TIN LÀNH CỦA MARTIN LUTHER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!!1"/>
          <p:cNvSpPr/>
          <p:nvPr/>
        </p:nvSpPr>
        <p:spPr>
          <a:xfrm rot="5400000">
            <a:off x="-1885188" y="0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-1" fmla="*/ 0 w 1885188"/>
              <a:gd name="connsiteY0-2" fmla="*/ 1885188 h 1885188"/>
              <a:gd name="connsiteX1-3" fmla="*/ 0 w 1885188"/>
              <a:gd name="connsiteY1-4" fmla="*/ 0 h 1885188"/>
              <a:gd name="connsiteX2-5" fmla="*/ 1885188 w 1885188"/>
              <a:gd name="connsiteY2-6" fmla="*/ 1885188 h 1885188"/>
              <a:gd name="connsiteX3-7" fmla="*/ 0 w 1885188"/>
              <a:gd name="connsiteY3-8" fmla="*/ 1885188 h 1885188"/>
              <a:gd name="connsiteX0-9" fmla="*/ 0 w 1885188"/>
              <a:gd name="connsiteY0-10" fmla="*/ 1885188 h 1885188"/>
              <a:gd name="connsiteX1-11" fmla="*/ 0 w 1885188"/>
              <a:gd name="connsiteY1-12" fmla="*/ 0 h 1885188"/>
              <a:gd name="connsiteX2-13" fmla="*/ 1885188 w 1885188"/>
              <a:gd name="connsiteY2-14" fmla="*/ 1885188 h 1885188"/>
              <a:gd name="connsiteX3-15" fmla="*/ 0 w 1885188"/>
              <a:gd name="connsiteY3-16" fmla="*/ 1885188 h 1885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!!1"/>
          <p:cNvSpPr/>
          <p:nvPr/>
        </p:nvSpPr>
        <p:spPr>
          <a:xfrm rot="16200000">
            <a:off x="11447243" y="5589261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-1" fmla="*/ 0 w 1885188"/>
              <a:gd name="connsiteY0-2" fmla="*/ 1885188 h 1885188"/>
              <a:gd name="connsiteX1-3" fmla="*/ 0 w 1885188"/>
              <a:gd name="connsiteY1-4" fmla="*/ 0 h 1885188"/>
              <a:gd name="connsiteX2-5" fmla="*/ 1885188 w 1885188"/>
              <a:gd name="connsiteY2-6" fmla="*/ 1885188 h 1885188"/>
              <a:gd name="connsiteX3-7" fmla="*/ 0 w 1885188"/>
              <a:gd name="connsiteY3-8" fmla="*/ 1885188 h 1885188"/>
              <a:gd name="connsiteX0-9" fmla="*/ 0 w 1885188"/>
              <a:gd name="connsiteY0-10" fmla="*/ 1885188 h 1885188"/>
              <a:gd name="connsiteX1-11" fmla="*/ 0 w 1885188"/>
              <a:gd name="connsiteY1-12" fmla="*/ 0 h 1885188"/>
              <a:gd name="connsiteX2-13" fmla="*/ 1885188 w 1885188"/>
              <a:gd name="connsiteY2-14" fmla="*/ 1885188 h 1885188"/>
              <a:gd name="connsiteX3-15" fmla="*/ 0 w 1885188"/>
              <a:gd name="connsiteY3-16" fmla="*/ 1885188 h 1885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23628" y="1713402"/>
            <a:ext cx="9624025" cy="3431196"/>
            <a:chOff x="1410093" y="1711314"/>
            <a:chExt cx="9624025" cy="3431196"/>
          </a:xfrm>
        </p:grpSpPr>
        <p:sp>
          <p:nvSpPr>
            <p:cNvPr id="6" name="Diamond 41"/>
            <p:cNvSpPr/>
            <p:nvPr/>
          </p:nvSpPr>
          <p:spPr>
            <a:xfrm>
              <a:off x="8075160" y="1735020"/>
              <a:ext cx="2958958" cy="2958959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7" name="Diamond 13"/>
            <p:cNvSpPr/>
            <p:nvPr/>
          </p:nvSpPr>
          <p:spPr>
            <a:xfrm>
              <a:off x="1410093" y="1711314"/>
              <a:ext cx="2958958" cy="295895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8" name="矩形 34"/>
            <p:cNvSpPr/>
            <p:nvPr/>
          </p:nvSpPr>
          <p:spPr>
            <a:xfrm>
              <a:off x="1540564" y="2799001"/>
              <a:ext cx="26980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Nguyên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nhân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nào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dẫn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đến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9" name="文本框 35"/>
            <p:cNvSpPr txBox="1"/>
            <p:nvPr/>
          </p:nvSpPr>
          <p:spPr>
            <a:xfrm>
              <a:off x="2473792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Calibri Light" panose="020F0302020204030204"/>
                  <a:ea typeface="Yeseva One" panose="00000500000000000000" charset="0"/>
                </a:rPr>
                <a:t>01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Calibri Light" panose="020F0302020204030204"/>
                <a:ea typeface="Yeseva One" panose="00000500000000000000" charset="0"/>
              </a:endParaRPr>
            </a:p>
          </p:txBody>
        </p:sp>
        <p:pic>
          <p:nvPicPr>
            <p:cNvPr id="10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967" y="2720972"/>
              <a:ext cx="6350000" cy="2421538"/>
            </a:xfrm>
            <a:prstGeom prst="rect">
              <a:avLst/>
            </a:prstGeom>
          </p:spPr>
        </p:pic>
        <p:sp>
          <p:nvSpPr>
            <p:cNvPr id="11" name="Diamond 26"/>
            <p:cNvSpPr/>
            <p:nvPr/>
          </p:nvSpPr>
          <p:spPr>
            <a:xfrm>
              <a:off x="4735203" y="1735063"/>
              <a:ext cx="2958958" cy="2958959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12" name="Diamond 46"/>
            <p:cNvSpPr/>
            <p:nvPr/>
          </p:nvSpPr>
          <p:spPr>
            <a:xfrm>
              <a:off x="4182966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13" name="Diamond 47"/>
            <p:cNvSpPr/>
            <p:nvPr/>
          </p:nvSpPr>
          <p:spPr>
            <a:xfrm>
              <a:off x="7489967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14" name="矩形 34"/>
            <p:cNvSpPr/>
            <p:nvPr/>
          </p:nvSpPr>
          <p:spPr>
            <a:xfrm>
              <a:off x="4947383" y="2799001"/>
              <a:ext cx="25345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Nội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dung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là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gì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15" name="文本框 35"/>
            <p:cNvSpPr txBox="1"/>
            <p:nvPr/>
          </p:nvSpPr>
          <p:spPr>
            <a:xfrm>
              <a:off x="5837268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</a:rPr>
                <a:t>02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</a:endParaRPr>
            </a:p>
          </p:txBody>
        </p:sp>
        <p:sp>
          <p:nvSpPr>
            <p:cNvPr id="16" name="矩形 34"/>
            <p:cNvSpPr/>
            <p:nvPr/>
          </p:nvSpPr>
          <p:spPr>
            <a:xfrm>
              <a:off x="8276423" y="2799001"/>
              <a:ext cx="2522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Tác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động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của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17" name="文本框 35"/>
            <p:cNvSpPr txBox="1"/>
            <p:nvPr/>
          </p:nvSpPr>
          <p:spPr>
            <a:xfrm>
              <a:off x="9179149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</a:rPr>
                <a:t>03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</a:endParaRPr>
            </a:p>
          </p:txBody>
        </p:sp>
        <p:cxnSp>
          <p:nvCxnSpPr>
            <p:cNvPr id="18" name="Straight Connector 30"/>
            <p:cNvCxnSpPr/>
            <p:nvPr/>
          </p:nvCxnSpPr>
          <p:spPr>
            <a:xfrm>
              <a:off x="2537342" y="2776087"/>
              <a:ext cx="613064" cy="0"/>
            </a:xfrm>
            <a:prstGeom prst="line">
              <a:avLst/>
            </a:prstGeom>
            <a:noFill/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30"/>
            <p:cNvCxnSpPr/>
            <p:nvPr/>
          </p:nvCxnSpPr>
          <p:spPr>
            <a:xfrm>
              <a:off x="5900818" y="2776087"/>
              <a:ext cx="613064" cy="0"/>
            </a:xfrm>
            <a:prstGeom prst="line">
              <a:avLst/>
            </a:prstGeom>
            <a:noFill/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9242699" y="2776087"/>
              <a:ext cx="613064" cy="0"/>
            </a:xfrm>
            <a:prstGeom prst="line">
              <a:avLst/>
            </a:prstGeom>
            <a:noFill/>
            <a:ln w="12700" cap="flat" cmpd="sng" algn="ctr">
              <a:solidFill>
                <a:srgbClr val="CD6633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/>
        </p:nvSpPr>
        <p:spPr>
          <a:xfrm>
            <a:off x="4963835" y="96535"/>
            <a:ext cx="2635305" cy="687483"/>
          </a:xfrm>
          <a:custGeom>
            <a:avLst/>
            <a:gdLst>
              <a:gd name="connsiteX0" fmla="*/ 1289807 w 2635305"/>
              <a:gd name="connsiteY0" fmla="*/ 96 h 687483"/>
              <a:gd name="connsiteX1" fmla="*/ 2439203 w 2635305"/>
              <a:gd name="connsiteY1" fmla="*/ 458814 h 687483"/>
              <a:gd name="connsiteX2" fmla="*/ 2439202 w 2635305"/>
              <a:gd name="connsiteY2" fmla="*/ 458815 h 687483"/>
              <a:gd name="connsiteX3" fmla="*/ 2552714 w 2635305"/>
              <a:gd name="connsiteY3" fmla="*/ 579763 h 687483"/>
              <a:gd name="connsiteX4" fmla="*/ 2635305 w 2635305"/>
              <a:gd name="connsiteY4" fmla="*/ 687483 h 687483"/>
              <a:gd name="connsiteX5" fmla="*/ 0 w 2635305"/>
              <a:gd name="connsiteY5" fmla="*/ 687483 h 687483"/>
              <a:gd name="connsiteX6" fmla="*/ 56827 w 2635305"/>
              <a:gd name="connsiteY6" fmla="*/ 606823 h 687483"/>
              <a:gd name="connsiteX7" fmla="*/ 164177 w 2635305"/>
              <a:gd name="connsiteY7" fmla="*/ 483480 h 687483"/>
              <a:gd name="connsiteX8" fmla="*/ 1289807 w 2635305"/>
              <a:gd name="connsiteY8" fmla="*/ 96 h 6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305" h="687483">
                <a:moveTo>
                  <a:pt x="1289807" y="96"/>
                </a:moveTo>
                <a:cubicBezTo>
                  <a:pt x="1701505" y="-4368"/>
                  <a:pt x="2117165" y="148186"/>
                  <a:pt x="2439203" y="458814"/>
                </a:cubicBezTo>
                <a:lnTo>
                  <a:pt x="2439202" y="458815"/>
                </a:lnTo>
                <a:cubicBezTo>
                  <a:pt x="2479457" y="497643"/>
                  <a:pt x="2517296" y="538023"/>
                  <a:pt x="2552714" y="579763"/>
                </a:cubicBezTo>
                <a:lnTo>
                  <a:pt x="2635305" y="687483"/>
                </a:lnTo>
                <a:lnTo>
                  <a:pt x="0" y="687483"/>
                </a:lnTo>
                <a:lnTo>
                  <a:pt x="56827" y="606823"/>
                </a:lnTo>
                <a:cubicBezTo>
                  <a:pt x="90121" y="564338"/>
                  <a:pt x="125903" y="523160"/>
                  <a:pt x="164177" y="483480"/>
                </a:cubicBezTo>
                <a:cubicBezTo>
                  <a:pt x="470370" y="166040"/>
                  <a:pt x="878108" y="4560"/>
                  <a:pt x="1289807" y="96"/>
                </a:cubicBezTo>
                <a:close/>
              </a:path>
            </a:pathLst>
          </a:custGeom>
          <a:solidFill>
            <a:srgbClr val="3A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4674376" y="784018"/>
            <a:ext cx="3191409" cy="724747"/>
          </a:xfrm>
          <a:custGeom>
            <a:avLst/>
            <a:gdLst>
              <a:gd name="connsiteX0" fmla="*/ 267777 w 3191409"/>
              <a:gd name="connsiteY0" fmla="*/ 0 h 724747"/>
              <a:gd name="connsiteX1" fmla="*/ 2903082 w 3191409"/>
              <a:gd name="connsiteY1" fmla="*/ 0 h 724747"/>
              <a:gd name="connsiteX2" fmla="*/ 2919482 w 3191409"/>
              <a:gd name="connsiteY2" fmla="*/ 21390 h 724747"/>
              <a:gd name="connsiteX3" fmla="*/ 3169644 w 3191409"/>
              <a:gd name="connsiteY3" fmla="*/ 596591 h 724747"/>
              <a:gd name="connsiteX4" fmla="*/ 3191409 w 3191409"/>
              <a:gd name="connsiteY4" fmla="*/ 724747 h 724747"/>
              <a:gd name="connsiteX5" fmla="*/ 0 w 3191409"/>
              <a:gd name="connsiteY5" fmla="*/ 724747 h 724747"/>
              <a:gd name="connsiteX6" fmla="*/ 11169 w 3191409"/>
              <a:gd name="connsiteY6" fmla="*/ 630835 h 724747"/>
              <a:gd name="connsiteX7" fmla="*/ 232180 w 3191409"/>
              <a:gd name="connsiteY7" fmla="*/ 5052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1409" h="724747">
                <a:moveTo>
                  <a:pt x="267777" y="0"/>
                </a:moveTo>
                <a:lnTo>
                  <a:pt x="2903082" y="0"/>
                </a:lnTo>
                <a:lnTo>
                  <a:pt x="2919482" y="21390"/>
                </a:lnTo>
                <a:cubicBezTo>
                  <a:pt x="3041775" y="198471"/>
                  <a:pt x="3125265" y="394269"/>
                  <a:pt x="3169644" y="596591"/>
                </a:cubicBezTo>
                <a:lnTo>
                  <a:pt x="3191409" y="724747"/>
                </a:lnTo>
                <a:lnTo>
                  <a:pt x="0" y="724747"/>
                </a:lnTo>
                <a:lnTo>
                  <a:pt x="11169" y="630835"/>
                </a:lnTo>
                <a:cubicBezTo>
                  <a:pt x="45318" y="427662"/>
                  <a:pt x="118886" y="230161"/>
                  <a:pt x="232180" y="50526"/>
                </a:cubicBezTo>
                <a:close/>
              </a:path>
            </a:pathLst>
          </a:cu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/>
          <p:cNvSpPr/>
          <p:nvPr/>
        </p:nvSpPr>
        <p:spPr>
          <a:xfrm>
            <a:off x="4480378" y="1508810"/>
            <a:ext cx="3218400" cy="724747"/>
          </a:xfrm>
          <a:custGeom>
            <a:avLst/>
            <a:gdLst>
              <a:gd name="connsiteX0" fmla="*/ 11045 w 3218400"/>
              <a:gd name="connsiteY0" fmla="*/ 0 h 724747"/>
              <a:gd name="connsiteX1" fmla="*/ 3202454 w 3218400"/>
              <a:gd name="connsiteY1" fmla="*/ 0 h 724747"/>
              <a:gd name="connsiteX2" fmla="*/ 3206635 w 3218400"/>
              <a:gd name="connsiteY2" fmla="*/ 24618 h 724747"/>
              <a:gd name="connsiteX3" fmla="*/ 3163179 w 3218400"/>
              <a:gd name="connsiteY3" fmla="*/ 637309 h 724747"/>
              <a:gd name="connsiteX4" fmla="*/ 3134900 w 3218400"/>
              <a:gd name="connsiteY4" fmla="*/ 724747 h 724747"/>
              <a:gd name="connsiteX5" fmla="*/ 98654 w 3218400"/>
              <a:gd name="connsiteY5" fmla="*/ 724747 h 724747"/>
              <a:gd name="connsiteX6" fmla="*/ 78325 w 3218400"/>
              <a:gd name="connsiteY6" fmla="*/ 670755 h 724747"/>
              <a:gd name="connsiteX7" fmla="*/ 3988 w 3218400"/>
              <a:gd name="connsiteY7" fmla="*/ 59341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8400" h="724747">
                <a:moveTo>
                  <a:pt x="11045" y="0"/>
                </a:moveTo>
                <a:lnTo>
                  <a:pt x="3202454" y="0"/>
                </a:lnTo>
                <a:lnTo>
                  <a:pt x="3206635" y="24618"/>
                </a:lnTo>
                <a:cubicBezTo>
                  <a:pt x="3231440" y="229439"/>
                  <a:pt x="3217057" y="437734"/>
                  <a:pt x="3163179" y="637309"/>
                </a:cubicBezTo>
                <a:lnTo>
                  <a:pt x="3134900" y="724747"/>
                </a:lnTo>
                <a:lnTo>
                  <a:pt x="98654" y="724747"/>
                </a:lnTo>
                <a:lnTo>
                  <a:pt x="78325" y="670755"/>
                </a:lnTo>
                <a:cubicBezTo>
                  <a:pt x="14410" y="472457"/>
                  <a:pt x="-10472" y="264587"/>
                  <a:pt x="3988" y="59341"/>
                </a:cubicBezTo>
                <a:close/>
              </a:path>
            </a:pathLst>
          </a:cu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/>
        </p:nvSpPr>
        <p:spPr>
          <a:xfrm>
            <a:off x="4747754" y="2233512"/>
            <a:ext cx="3036246" cy="724747"/>
          </a:xfrm>
          <a:custGeom>
            <a:avLst/>
            <a:gdLst>
              <a:gd name="connsiteX0" fmla="*/ 0 w 3036246"/>
              <a:gd name="connsiteY0" fmla="*/ 0 h 724747"/>
              <a:gd name="connsiteX1" fmla="*/ 3036246 w 3036246"/>
              <a:gd name="connsiteY1" fmla="*/ 0 h 724747"/>
              <a:gd name="connsiteX2" fmla="*/ 3016707 w 3036246"/>
              <a:gd name="connsiteY2" fmla="*/ 60418 h 724747"/>
              <a:gd name="connsiteX3" fmla="*/ 2676748 w 3036246"/>
              <a:gd name="connsiteY3" fmla="*/ 596274 h 724747"/>
              <a:gd name="connsiteX4" fmla="*/ 2611267 w 3036246"/>
              <a:gd name="connsiteY4" fmla="*/ 675969 h 724747"/>
              <a:gd name="connsiteX5" fmla="*/ 2579826 w 3036246"/>
              <a:gd name="connsiteY5" fmla="*/ 724747 h 724747"/>
              <a:gd name="connsiteX6" fmla="*/ 493045 w 3036246"/>
              <a:gd name="connsiteY6" fmla="*/ 724747 h 724747"/>
              <a:gd name="connsiteX7" fmla="*/ 474362 w 3036246"/>
              <a:gd name="connsiteY7" fmla="*/ 699298 h 724747"/>
              <a:gd name="connsiteX8" fmla="*/ 401723 w 3036246"/>
              <a:gd name="connsiteY8" fmla="*/ 620939 h 724747"/>
              <a:gd name="connsiteX9" fmla="*/ 34921 w 3036246"/>
              <a:gd name="connsiteY9" fmla="*/ 9274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246" h="724747">
                <a:moveTo>
                  <a:pt x="0" y="0"/>
                </a:moveTo>
                <a:lnTo>
                  <a:pt x="3036246" y="0"/>
                </a:lnTo>
                <a:lnTo>
                  <a:pt x="3016707" y="60418"/>
                </a:lnTo>
                <a:cubicBezTo>
                  <a:pt x="2943062" y="254870"/>
                  <a:pt x="2829845" y="437554"/>
                  <a:pt x="2676748" y="596274"/>
                </a:cubicBezTo>
                <a:cubicBezTo>
                  <a:pt x="2654177" y="619870"/>
                  <a:pt x="2632399" y="646595"/>
                  <a:pt x="2611267" y="675969"/>
                </a:cubicBezTo>
                <a:lnTo>
                  <a:pt x="2579826" y="724747"/>
                </a:lnTo>
                <a:lnTo>
                  <a:pt x="493045" y="724747"/>
                </a:lnTo>
                <a:lnTo>
                  <a:pt x="474362" y="699298"/>
                </a:lnTo>
                <a:cubicBezTo>
                  <a:pt x="450720" y="670306"/>
                  <a:pt x="426548" y="644021"/>
                  <a:pt x="401723" y="620939"/>
                </a:cubicBezTo>
                <a:cubicBezTo>
                  <a:pt x="240704" y="465625"/>
                  <a:pt x="118334" y="285496"/>
                  <a:pt x="34921" y="92746"/>
                </a:cubicBezTo>
                <a:close/>
              </a:path>
            </a:pathLst>
          </a:cu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/>
        </p:nvSpPr>
        <p:spPr>
          <a:xfrm>
            <a:off x="5202371" y="2958259"/>
            <a:ext cx="2086781" cy="724747"/>
          </a:xfrm>
          <a:custGeom>
            <a:avLst/>
            <a:gdLst>
              <a:gd name="connsiteX0" fmla="*/ 0 w 2086781"/>
              <a:gd name="connsiteY0" fmla="*/ 0 h 724747"/>
              <a:gd name="connsiteX1" fmla="*/ 2086781 w 2086781"/>
              <a:gd name="connsiteY1" fmla="*/ 0 h 724747"/>
              <a:gd name="connsiteX2" fmla="*/ 2056610 w 2086781"/>
              <a:gd name="connsiteY2" fmla="*/ 46809 h 724747"/>
              <a:gd name="connsiteX3" fmla="*/ 1830998 w 2086781"/>
              <a:gd name="connsiteY3" fmla="*/ 530484 h 724747"/>
              <a:gd name="connsiteX4" fmla="*/ 1747458 w 2086781"/>
              <a:gd name="connsiteY4" fmla="*/ 724747 h 724747"/>
              <a:gd name="connsiteX5" fmla="*/ 398203 w 2086781"/>
              <a:gd name="connsiteY5" fmla="*/ 724747 h 724747"/>
              <a:gd name="connsiteX6" fmla="*/ 311459 w 2086781"/>
              <a:gd name="connsiteY6" fmla="*/ 550837 h 724747"/>
              <a:gd name="connsiteX7" fmla="*/ 50773 w 2086781"/>
              <a:gd name="connsiteY7" fmla="*/ 69159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781" h="724747">
                <a:moveTo>
                  <a:pt x="0" y="0"/>
                </a:moveTo>
                <a:lnTo>
                  <a:pt x="2086781" y="0"/>
                </a:lnTo>
                <a:lnTo>
                  <a:pt x="2056610" y="46809"/>
                </a:lnTo>
                <a:cubicBezTo>
                  <a:pt x="1976643" y="183573"/>
                  <a:pt x="1904614" y="355038"/>
                  <a:pt x="1830998" y="530484"/>
                </a:cubicBezTo>
                <a:lnTo>
                  <a:pt x="1747458" y="724747"/>
                </a:lnTo>
                <a:lnTo>
                  <a:pt x="398203" y="724747"/>
                </a:lnTo>
                <a:lnTo>
                  <a:pt x="311459" y="550837"/>
                </a:lnTo>
                <a:cubicBezTo>
                  <a:pt x="225869" y="375910"/>
                  <a:pt x="141585" y="204819"/>
                  <a:pt x="50773" y="69159"/>
                </a:cubicBezTo>
                <a:close/>
              </a:path>
            </a:pathLst>
          </a:cu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5562599" y="3685989"/>
            <a:ext cx="1330960" cy="716391"/>
          </a:xfrm>
          <a:custGeom>
            <a:avLst/>
            <a:gdLst>
              <a:gd name="connsiteX0" fmla="*/ 0 w 1349255"/>
              <a:gd name="connsiteY0" fmla="*/ 0 h 716391"/>
              <a:gd name="connsiteX1" fmla="*/ 1349255 w 1349255"/>
              <a:gd name="connsiteY1" fmla="*/ 0 h 716391"/>
              <a:gd name="connsiteX2" fmla="*/ 1319989 w 1349255"/>
              <a:gd name="connsiteY2" fmla="*/ 68054 h 716391"/>
              <a:gd name="connsiteX3" fmla="*/ 702078 w 1349255"/>
              <a:gd name="connsiteY3" fmla="*/ 716278 h 716391"/>
              <a:gd name="connsiteX4" fmla="*/ 43598 w 1349255"/>
              <a:gd name="connsiteY4" fmla="*/ 87408 h 71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255" h="716391">
                <a:moveTo>
                  <a:pt x="0" y="0"/>
                </a:moveTo>
                <a:lnTo>
                  <a:pt x="1349255" y="0"/>
                </a:lnTo>
                <a:lnTo>
                  <a:pt x="1319989" y="68054"/>
                </a:lnTo>
                <a:cubicBezTo>
                  <a:pt x="1164819" y="411552"/>
                  <a:pt x="984249" y="709542"/>
                  <a:pt x="702078" y="716278"/>
                </a:cubicBezTo>
                <a:cubicBezTo>
                  <a:pt x="419907" y="723014"/>
                  <a:pt x="221306" y="429136"/>
                  <a:pt x="43598" y="87408"/>
                </a:cubicBez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5730240" y="4524343"/>
            <a:ext cx="1330960" cy="394423"/>
          </a:xfrm>
          <a:prstGeom prst="roundRect">
            <a:avLst>
              <a:gd name="adj" fmla="val 50000"/>
            </a:avLst>
          </a:pr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897878" y="5005072"/>
            <a:ext cx="995681" cy="394424"/>
          </a:xfrm>
          <a:prstGeom prst="roundRect">
            <a:avLst>
              <a:gd name="adj" fmla="val 50000"/>
            </a:avLst>
          </a:pr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5977465" y="5545436"/>
            <a:ext cx="856827" cy="394424"/>
          </a:xfrm>
          <a:prstGeom prst="roundRect">
            <a:avLst>
              <a:gd name="adj" fmla="val 50000"/>
            </a:avLst>
          </a:prstGeom>
          <a:solidFill>
            <a:srgbClr val="FFBE0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404407" y="156647"/>
            <a:ext cx="4464300" cy="914570"/>
            <a:chOff x="7880503" y="156647"/>
            <a:chExt cx="4464300" cy="914570"/>
          </a:xfrm>
        </p:grpSpPr>
        <p:grpSp>
          <p:nvGrpSpPr>
            <p:cNvPr id="41" name="Group 40"/>
            <p:cNvGrpSpPr/>
            <p:nvPr/>
          </p:nvGrpSpPr>
          <p:grpSpPr>
            <a:xfrm>
              <a:off x="7880503" y="156647"/>
              <a:ext cx="1339697" cy="567257"/>
              <a:chOff x="7880503" y="156647"/>
              <a:chExt cx="1339697" cy="567257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8644467" y="156647"/>
                <a:ext cx="575733" cy="567257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Minus Sign 38"/>
              <p:cNvSpPr/>
              <p:nvPr/>
            </p:nvSpPr>
            <p:spPr>
              <a:xfrm>
                <a:off x="7882467" y="381000"/>
                <a:ext cx="872066" cy="160867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880503" y="372644"/>
                <a:ext cx="160867" cy="157476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287934" y="240220"/>
              <a:ext cx="3056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WHO 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(Ai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Lu-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Thơ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18345" y="1514687"/>
            <a:ext cx="1339697" cy="567257"/>
            <a:chOff x="7880503" y="156647"/>
            <a:chExt cx="1339697" cy="567257"/>
          </a:xfrm>
          <a:solidFill>
            <a:srgbClr val="8338EC"/>
          </a:solidFill>
        </p:grpSpPr>
        <p:sp>
          <p:nvSpPr>
            <p:cNvPr id="47" name="Oval 46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Minus Sign 47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025776" y="1573418"/>
            <a:ext cx="268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(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?- </a:t>
            </a:r>
            <a:r>
              <a:rPr lang="en-US" sz="2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382309" y="2883538"/>
            <a:ext cx="575733" cy="567257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/>
          <p:cNvSpPr/>
          <p:nvPr/>
        </p:nvSpPr>
        <p:spPr>
          <a:xfrm>
            <a:off x="7620309" y="3147648"/>
            <a:ext cx="872066" cy="160867"/>
          </a:xfrm>
          <a:prstGeom prst="mathMinus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1405" y="1972114"/>
            <a:ext cx="3041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 flipH="1">
            <a:off x="3624138" y="598905"/>
            <a:ext cx="1339697" cy="567257"/>
            <a:chOff x="7880503" y="156647"/>
            <a:chExt cx="1339697" cy="567257"/>
          </a:xfrm>
          <a:solidFill>
            <a:srgbClr val="FF006E"/>
          </a:solidFill>
        </p:grpSpPr>
        <p:sp>
          <p:nvSpPr>
            <p:cNvPr id="59" name="Oval 58"/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Minus Sign 59"/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flipH="1">
            <a:off x="453679" y="456349"/>
            <a:ext cx="34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(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1517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3538571" y="2021044"/>
            <a:ext cx="575733" cy="567257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Minus Sign 66"/>
          <p:cNvSpPr/>
          <p:nvPr/>
        </p:nvSpPr>
        <p:spPr>
          <a:xfrm flipH="1">
            <a:off x="4004238" y="2251363"/>
            <a:ext cx="872066" cy="160867"/>
          </a:xfrm>
          <a:prstGeom prst="mathMinus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 flipH="1">
            <a:off x="9014496" y="2948097"/>
            <a:ext cx="36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3724315" y="3809238"/>
            <a:ext cx="575733" cy="567257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Sign 72"/>
          <p:cNvSpPr/>
          <p:nvPr/>
        </p:nvSpPr>
        <p:spPr>
          <a:xfrm flipH="1">
            <a:off x="4468274" y="4033591"/>
            <a:ext cx="872066" cy="160867"/>
          </a:xfrm>
          <a:prstGeom prst="mathMinus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5221194" y="4025235"/>
            <a:ext cx="160867" cy="157476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Graphic 76" descr="Clock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07203" y="575495"/>
            <a:ext cx="614080" cy="614080"/>
          </a:xfrm>
          <a:prstGeom prst="rect">
            <a:avLst/>
          </a:prstGeom>
        </p:spPr>
      </p:pic>
      <p:pic>
        <p:nvPicPr>
          <p:cNvPr id="87" name="Graphic 86" descr="Podiu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6117" y="3821017"/>
            <a:ext cx="521431" cy="521431"/>
          </a:xfrm>
          <a:prstGeom prst="rect">
            <a:avLst/>
          </a:prstGeom>
        </p:spPr>
      </p:pic>
      <p:sp>
        <p:nvSpPr>
          <p:cNvPr id="50" name="!!2"/>
          <p:cNvSpPr/>
          <p:nvPr/>
        </p:nvSpPr>
        <p:spPr>
          <a:xfrm rot="5400000">
            <a:off x="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1" name="Right Triangle 5"/>
          <p:cNvSpPr/>
          <p:nvPr/>
        </p:nvSpPr>
        <p:spPr>
          <a:xfrm rot="16200000">
            <a:off x="10562094" y="5261918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-1" fmla="*/ 0 w 1625600"/>
              <a:gd name="connsiteY0-2" fmla="*/ 1625600 h 1625600"/>
              <a:gd name="connsiteX1-3" fmla="*/ 0 w 1625600"/>
              <a:gd name="connsiteY1-4" fmla="*/ 0 h 1625600"/>
              <a:gd name="connsiteX2-5" fmla="*/ 1625600 w 1625600"/>
              <a:gd name="connsiteY2-6" fmla="*/ 1625600 h 1625600"/>
              <a:gd name="connsiteX3-7" fmla="*/ 0 w 1625600"/>
              <a:gd name="connsiteY3-8" fmla="*/ 1625600 h 1625600"/>
              <a:gd name="connsiteX0-9" fmla="*/ 0 w 1625600"/>
              <a:gd name="connsiteY0-10" fmla="*/ 1625600 h 1625600"/>
              <a:gd name="connsiteX1-11" fmla="*/ 0 w 1625600"/>
              <a:gd name="connsiteY1-12" fmla="*/ 0 h 1625600"/>
              <a:gd name="connsiteX2-13" fmla="*/ 1625600 w 1625600"/>
              <a:gd name="connsiteY2-14" fmla="*/ 1625600 h 1625600"/>
              <a:gd name="connsiteX3-15" fmla="*/ 0 w 1625600"/>
              <a:gd name="connsiteY3-16" fmla="*/ 1625600 h 1625600"/>
              <a:gd name="connsiteX0-17" fmla="*/ 0 w 1625600"/>
              <a:gd name="connsiteY0-18" fmla="*/ 1625600 h 1625600"/>
              <a:gd name="connsiteX1-19" fmla="*/ 0 w 1625600"/>
              <a:gd name="connsiteY1-20" fmla="*/ 0 h 1625600"/>
              <a:gd name="connsiteX2-21" fmla="*/ 1625600 w 1625600"/>
              <a:gd name="connsiteY2-22" fmla="*/ 1625600 h 1625600"/>
              <a:gd name="connsiteX3-23" fmla="*/ 0 w 1625600"/>
              <a:gd name="connsiteY3-24" fmla="*/ 1625600 h 1625600"/>
              <a:gd name="connsiteX0-25" fmla="*/ 0 w 1625600"/>
              <a:gd name="connsiteY0-26" fmla="*/ 1625600 h 1625600"/>
              <a:gd name="connsiteX1-27" fmla="*/ 0 w 1625600"/>
              <a:gd name="connsiteY1-28" fmla="*/ 0 h 1625600"/>
              <a:gd name="connsiteX2-29" fmla="*/ 1625600 w 1625600"/>
              <a:gd name="connsiteY2-30" fmla="*/ 1625600 h 1625600"/>
              <a:gd name="connsiteX3-31" fmla="*/ 0 w 1625600"/>
              <a:gd name="connsiteY3-32" fmla="*/ 1625600 h 1625600"/>
              <a:gd name="connsiteX0-33" fmla="*/ 0 w 1625600"/>
              <a:gd name="connsiteY0-34" fmla="*/ 1625600 h 1625600"/>
              <a:gd name="connsiteX1-35" fmla="*/ 0 w 1625600"/>
              <a:gd name="connsiteY1-36" fmla="*/ 0 h 1625600"/>
              <a:gd name="connsiteX2-37" fmla="*/ 1625600 w 1625600"/>
              <a:gd name="connsiteY2-38" fmla="*/ 1625600 h 1625600"/>
              <a:gd name="connsiteX3-39" fmla="*/ 0 w 1625600"/>
              <a:gd name="connsiteY3-40" fmla="*/ 1625600 h 1625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743" y="2948097"/>
            <a:ext cx="364911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15818" y="3387638"/>
            <a:ext cx="5071876" cy="33547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8" grpId="0"/>
      <p:bldP spid="65" grpId="0"/>
      <p:bldP spid="63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138089"/>
            <a:ext cx="7315200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smtClean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1501, ông vào trường Ðại học Erfurt để học luật khoa, là sinh viên xuất sắc, hay nói chuyện và tranh luận, rất có tài xã giao và âm nhạc. </a:t>
            </a:r>
            <a:endParaRPr lang="vi-VN" sz="2600" dirty="0">
              <a:solidFill>
                <a:srgbClr val="185E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GB" sz="2600" dirty="0" smtClean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smtClean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600" dirty="0">
                <a:solidFill>
                  <a:srgbClr val="18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1506, ông quyết định vào tu viện, trở thành một tu sĩ gương mẫu và rất sùng đạo.</a:t>
            </a:r>
            <a:endParaRPr lang="vi-VN" sz="2600" dirty="0">
              <a:solidFill>
                <a:srgbClr val="185E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Lu-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tin”.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31-10-1517, Lu-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95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Vitenbec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0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6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1555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5706" y="791564"/>
            <a:ext cx="3830637" cy="4878729"/>
          </a:xfrm>
          <a:prstGeom prst="rect">
            <a:avLst/>
          </a:prstGeom>
          <a:noFill/>
          <a:ln w="9525">
            <a:noFill/>
            <a:round/>
          </a:ln>
          <a:effectLst/>
        </p:spPr>
      </p:pic>
      <p:sp>
        <p:nvSpPr>
          <p:cNvPr id="4" name="Text Box 3"/>
          <p:cNvSpPr txBox="1"/>
          <p:nvPr/>
        </p:nvSpPr>
        <p:spPr>
          <a:xfrm>
            <a:off x="671195" y="5828665"/>
            <a:ext cx="293941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1" i="1"/>
              <a:t>Mác-tin Lu-thơ (1483-1546)</a:t>
            </a:r>
            <a:endParaRPr lang="en-US" b="1" i="1"/>
          </a:p>
        </p:txBody>
      </p:sp>
    </p:spTree>
  </p:cSld>
  <p:clrMapOvr>
    <a:masterClrMapping/>
  </p:clrMapOvr>
  <p:transition advTm="40567">
    <p:wheel spokes="3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4704</Words>
  <Application>WPS Presentation</Application>
  <PresentationFormat>Widescreen</PresentationFormat>
  <Paragraphs>214</Paragraphs>
  <Slides>34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60" baseType="lpstr">
      <vt:lpstr>Arial</vt:lpstr>
      <vt:lpstr>SimSun</vt:lpstr>
      <vt:lpstr>Wingdings</vt:lpstr>
      <vt:lpstr>Livvic</vt:lpstr>
      <vt:lpstr>AMGDT</vt:lpstr>
      <vt:lpstr>Roboto Condensed Light</vt:lpstr>
      <vt:lpstr>Times New Roman</vt:lpstr>
      <vt:lpstr>Viner Hand ITC</vt:lpstr>
      <vt:lpstr>Arial</vt:lpstr>
      <vt:lpstr>Roboto</vt:lpstr>
      <vt:lpstr>A3.OpenSans-San</vt:lpstr>
      <vt:lpstr>Calibri</vt:lpstr>
      <vt:lpstr>Yeseva One</vt:lpstr>
      <vt:lpstr>A3.OpenSansBold-San</vt:lpstr>
      <vt:lpstr>Calibri Light</vt:lpstr>
      <vt:lpstr>Malgun Gothic</vt:lpstr>
      <vt:lpstr>Microsoft YaHei</vt:lpstr>
      <vt:lpstr>Arial Unicode MS</vt:lpstr>
      <vt:lpstr>Calibri</vt:lpstr>
      <vt:lpstr>SVN-Blenda Script</vt:lpstr>
      <vt:lpstr>Kozuka Mincho Pro B</vt:lpstr>
      <vt:lpstr>Script MT Bold</vt:lpstr>
      <vt:lpstr>Calibri Light</vt:lpstr>
      <vt:lpstr>Office Theme</vt:lpstr>
      <vt:lpstr>6_Office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DMX</dc:creator>
  <cp:lastModifiedBy>Admin</cp:lastModifiedBy>
  <cp:revision>97</cp:revision>
  <dcterms:created xsi:type="dcterms:W3CDTF">2022-05-08T14:59:00Z</dcterms:created>
  <dcterms:modified xsi:type="dcterms:W3CDTF">2024-10-05T05:40:37Z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ED18392E15C24D8B81B19BDD132BCBD9_13</vt:lpwstr>
  </property>
  <property fmtid="{D5CDD505-2E9C-101B-9397-08002B2CF9AE}" pid="3" name="KSOProductBuildVer">
    <vt:lpwstr>1033-12.2.0.18586</vt:lpwstr>
  </property>
</Properties>
</file>