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20" r:id="rId2"/>
    <p:sldId id="256" r:id="rId3"/>
    <p:sldId id="294" r:id="rId4"/>
    <p:sldId id="300" r:id="rId5"/>
    <p:sldId id="331" r:id="rId6"/>
    <p:sldId id="309" r:id="rId7"/>
    <p:sldId id="332" r:id="rId8"/>
    <p:sldId id="310" r:id="rId9"/>
    <p:sldId id="335" r:id="rId10"/>
    <p:sldId id="333" r:id="rId11"/>
    <p:sldId id="322" r:id="rId12"/>
    <p:sldId id="336" r:id="rId13"/>
    <p:sldId id="337" r:id="rId14"/>
    <p:sldId id="338" r:id="rId15"/>
    <p:sldId id="317" r:id="rId16"/>
    <p:sldId id="339" r:id="rId17"/>
    <p:sldId id="341" r:id="rId18"/>
    <p:sldId id="342" r:id="rId19"/>
    <p:sldId id="340" r:id="rId20"/>
    <p:sldId id="344" r:id="rId21"/>
    <p:sldId id="345" r:id="rId22"/>
    <p:sldId id="343" r:id="rId23"/>
    <p:sldId id="311" r:id="rId24"/>
    <p:sldId id="315" r:id="rId25"/>
    <p:sldId id="318" r:id="rId26"/>
    <p:sldId id="347" r:id="rId27"/>
    <p:sldId id="346" r:id="rId28"/>
    <p:sldId id="348" r:id="rId29"/>
    <p:sldId id="350" r:id="rId30"/>
    <p:sldId id="349" r:id="rId31"/>
    <p:sldId id="353" r:id="rId32"/>
    <p:sldId id="354" r:id="rId33"/>
    <p:sldId id="355" r:id="rId34"/>
    <p:sldId id="356" r:id="rId35"/>
    <p:sldId id="358" r:id="rId36"/>
    <p:sldId id="359" r:id="rId37"/>
    <p:sldId id="361" r:id="rId38"/>
    <p:sldId id="372" r:id="rId39"/>
    <p:sldId id="363" r:id="rId40"/>
    <p:sldId id="362" r:id="rId41"/>
    <p:sldId id="365" r:id="rId42"/>
    <p:sldId id="369" r:id="rId43"/>
    <p:sldId id="368" r:id="rId44"/>
    <p:sldId id="374" r:id="rId45"/>
    <p:sldId id="366" r:id="rId46"/>
    <p:sldId id="367" r:id="rId47"/>
    <p:sldId id="373" r:id="rId48"/>
    <p:sldId id="377" r:id="rId49"/>
    <p:sldId id="375" r:id="rId50"/>
    <p:sldId id="380" r:id="rId51"/>
    <p:sldId id="376" r:id="rId52"/>
    <p:sldId id="382" r:id="rId53"/>
    <p:sldId id="381" r:id="rId54"/>
    <p:sldId id="378" r:id="rId55"/>
    <p:sldId id="385" r:id="rId56"/>
    <p:sldId id="379" r:id="rId57"/>
    <p:sldId id="384" r:id="rId58"/>
    <p:sldId id="383" r:id="rId59"/>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66"/>
    <a:srgbClr val="33CC33"/>
    <a:srgbClr val="FFFF00"/>
    <a:srgbClr val="CC0099"/>
    <a:srgbClr val="CC0000"/>
    <a:srgbClr val="66003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44" autoAdjust="0"/>
    <p:restoredTop sz="94050" autoAdjust="0"/>
  </p:normalViewPr>
  <p:slideViewPr>
    <p:cSldViewPr snapToGrid="0">
      <p:cViewPr varScale="1">
        <p:scale>
          <a:sx n="69" d="100"/>
          <a:sy n="69" d="100"/>
        </p:scale>
        <p:origin x="918"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2B7F71-5497-4CAA-A79B-A25B78CB189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4BE89EC-0049-4436-9756-3B4382BA5A90}">
      <dgm:prSet phldrT="[Text]" custT="1"/>
      <dgm:spPr/>
      <dgm:t>
        <a:bodyPr/>
        <a:lstStyle/>
        <a:p>
          <a:pPr algn="ctr"/>
          <a:r>
            <a:rPr lang="en-US" sz="4200" dirty="0" smtClean="0">
              <a:solidFill>
                <a:schemeClr val="tx1"/>
              </a:solidFill>
              <a:latin typeface="Times New Roman" panose="02020603050405020304" pitchFamily="18" charset="0"/>
              <a:cs typeface="Times New Roman" panose="02020603050405020304" pitchFamily="18" charset="0"/>
            </a:rPr>
            <a:t>I. </a:t>
          </a:r>
          <a:r>
            <a:rPr lang="en-US" sz="4200" dirty="0" err="1" smtClean="0">
              <a:solidFill>
                <a:schemeClr val="tx1"/>
              </a:solidFill>
              <a:latin typeface="Times New Roman" panose="02020603050405020304" pitchFamily="18" charset="0"/>
              <a:cs typeface="Times New Roman" panose="02020603050405020304" pitchFamily="18" charset="0"/>
            </a:rPr>
            <a:t>Các</a:t>
          </a:r>
          <a:r>
            <a:rPr lang="en-US" sz="4200" dirty="0" smtClean="0">
              <a:solidFill>
                <a:schemeClr val="tx1"/>
              </a:solidFill>
              <a:latin typeface="Times New Roman" panose="02020603050405020304" pitchFamily="18" charset="0"/>
              <a:cs typeface="Times New Roman" panose="02020603050405020304" pitchFamily="18" charset="0"/>
            </a:rPr>
            <a:t> </a:t>
          </a:r>
          <a:r>
            <a:rPr lang="en-US" sz="4200" dirty="0" err="1" smtClean="0">
              <a:solidFill>
                <a:schemeClr val="tx1"/>
              </a:solidFill>
              <a:latin typeface="Times New Roman" panose="02020603050405020304" pitchFamily="18" charset="0"/>
              <a:cs typeface="Times New Roman" panose="02020603050405020304" pitchFamily="18" charset="0"/>
            </a:rPr>
            <a:t>giai</a:t>
          </a:r>
          <a:r>
            <a:rPr lang="en-US" sz="4200" dirty="0" smtClean="0">
              <a:solidFill>
                <a:schemeClr val="tx1"/>
              </a:solidFill>
              <a:latin typeface="Times New Roman" panose="02020603050405020304" pitchFamily="18" charset="0"/>
              <a:cs typeface="Times New Roman" panose="02020603050405020304" pitchFamily="18" charset="0"/>
            </a:rPr>
            <a:t> </a:t>
          </a:r>
          <a:r>
            <a:rPr lang="en-US" sz="4200" dirty="0" err="1" smtClean="0">
              <a:solidFill>
                <a:schemeClr val="tx1"/>
              </a:solidFill>
              <a:latin typeface="Times New Roman" panose="02020603050405020304" pitchFamily="18" charset="0"/>
              <a:cs typeface="Times New Roman" panose="02020603050405020304" pitchFamily="18" charset="0"/>
            </a:rPr>
            <a:t>đoạn</a:t>
          </a:r>
          <a:r>
            <a:rPr lang="en-US" sz="4200" dirty="0" smtClean="0">
              <a:solidFill>
                <a:schemeClr val="tx1"/>
              </a:solidFill>
              <a:latin typeface="Times New Roman" panose="02020603050405020304" pitchFamily="18" charset="0"/>
              <a:cs typeface="Times New Roman" panose="02020603050405020304" pitchFamily="18" charset="0"/>
            </a:rPr>
            <a:t> </a:t>
          </a:r>
          <a:r>
            <a:rPr lang="en-US" sz="4200" dirty="0" err="1" smtClean="0">
              <a:solidFill>
                <a:schemeClr val="tx1"/>
              </a:solidFill>
              <a:latin typeface="Times New Roman" panose="02020603050405020304" pitchFamily="18" charset="0"/>
              <a:cs typeface="Times New Roman" panose="02020603050405020304" pitchFamily="18" charset="0"/>
            </a:rPr>
            <a:t>tiến</a:t>
          </a:r>
          <a:r>
            <a:rPr lang="en-US" sz="4200" dirty="0" smtClean="0">
              <a:solidFill>
                <a:schemeClr val="tx1"/>
              </a:solidFill>
              <a:latin typeface="Times New Roman" panose="02020603050405020304" pitchFamily="18" charset="0"/>
              <a:cs typeface="Times New Roman" panose="02020603050405020304" pitchFamily="18" charset="0"/>
            </a:rPr>
            <a:t> </a:t>
          </a:r>
          <a:r>
            <a:rPr lang="en-US" sz="4200" dirty="0" err="1" smtClean="0">
              <a:solidFill>
                <a:schemeClr val="tx1"/>
              </a:solidFill>
              <a:latin typeface="Times New Roman" panose="02020603050405020304" pitchFamily="18" charset="0"/>
              <a:cs typeface="Times New Roman" panose="02020603050405020304" pitchFamily="18" charset="0"/>
            </a:rPr>
            <a:t>triển</a:t>
          </a:r>
          <a:r>
            <a:rPr lang="en-US" sz="4200" dirty="0" smtClean="0">
              <a:solidFill>
                <a:schemeClr val="tx1"/>
              </a:solidFill>
              <a:latin typeface="Times New Roman" panose="02020603050405020304" pitchFamily="18" charset="0"/>
              <a:cs typeface="Times New Roman" panose="02020603050405020304" pitchFamily="18" charset="0"/>
            </a:rPr>
            <a:t> </a:t>
          </a:r>
          <a:r>
            <a:rPr lang="en-US" sz="4200" err="1" smtClean="0">
              <a:solidFill>
                <a:schemeClr val="tx1"/>
              </a:solidFill>
              <a:latin typeface="Times New Roman" panose="02020603050405020304" pitchFamily="18" charset="0"/>
              <a:cs typeface="Times New Roman" panose="02020603050405020304" pitchFamily="18" charset="0"/>
            </a:rPr>
            <a:t>của</a:t>
          </a:r>
          <a:r>
            <a:rPr lang="en-US" sz="4200" smtClean="0">
              <a:solidFill>
                <a:schemeClr val="tx1"/>
              </a:solidFill>
              <a:latin typeface="Times New Roman" panose="02020603050405020304" pitchFamily="18" charset="0"/>
              <a:cs typeface="Times New Roman" panose="02020603050405020304" pitchFamily="18" charset="0"/>
            </a:rPr>
            <a:t> xã </a:t>
          </a:r>
          <a:r>
            <a:rPr lang="en-US" sz="4200" dirty="0" err="1" smtClean="0">
              <a:solidFill>
                <a:schemeClr val="tx1"/>
              </a:solidFill>
              <a:latin typeface="Times New Roman" panose="02020603050405020304" pitchFamily="18" charset="0"/>
              <a:cs typeface="Times New Roman" panose="02020603050405020304" pitchFamily="18" charset="0"/>
            </a:rPr>
            <a:t>hội</a:t>
          </a:r>
          <a:r>
            <a:rPr lang="en-US" sz="4200" dirty="0" smtClean="0">
              <a:solidFill>
                <a:schemeClr val="tx1"/>
              </a:solidFill>
              <a:latin typeface="Times New Roman" panose="02020603050405020304" pitchFamily="18" charset="0"/>
              <a:cs typeface="Times New Roman" panose="02020603050405020304" pitchFamily="18" charset="0"/>
            </a:rPr>
            <a:t> </a:t>
          </a:r>
          <a:r>
            <a:rPr lang="en-US" sz="4200" dirty="0" err="1" smtClean="0">
              <a:solidFill>
                <a:schemeClr val="tx1"/>
              </a:solidFill>
              <a:latin typeface="Times New Roman" panose="02020603050405020304" pitchFamily="18" charset="0"/>
              <a:cs typeface="Times New Roman" panose="02020603050405020304" pitchFamily="18" charset="0"/>
            </a:rPr>
            <a:t>nguyên</a:t>
          </a:r>
          <a:r>
            <a:rPr lang="en-US" sz="4200" dirty="0" smtClean="0">
              <a:solidFill>
                <a:schemeClr val="tx1"/>
              </a:solidFill>
              <a:latin typeface="Times New Roman" panose="02020603050405020304" pitchFamily="18" charset="0"/>
              <a:cs typeface="Times New Roman" panose="02020603050405020304" pitchFamily="18" charset="0"/>
            </a:rPr>
            <a:t> </a:t>
          </a:r>
          <a:r>
            <a:rPr lang="en-US" sz="4200" dirty="0" err="1" smtClean="0">
              <a:solidFill>
                <a:schemeClr val="tx1"/>
              </a:solidFill>
              <a:latin typeface="Times New Roman" panose="02020603050405020304" pitchFamily="18" charset="0"/>
              <a:cs typeface="Times New Roman" panose="02020603050405020304" pitchFamily="18" charset="0"/>
            </a:rPr>
            <a:t>thủy</a:t>
          </a:r>
          <a:endParaRPr lang="en-US" sz="4200" dirty="0">
            <a:solidFill>
              <a:schemeClr val="tx1"/>
            </a:solidFill>
            <a:latin typeface="Times New Roman" panose="02020603050405020304" pitchFamily="18" charset="0"/>
            <a:cs typeface="Times New Roman" panose="02020603050405020304" pitchFamily="18" charset="0"/>
          </a:endParaRPr>
        </a:p>
      </dgm:t>
    </dgm:pt>
    <dgm:pt modelId="{18A4DBC9-5DBA-4B65-90C4-C10FB0A5BEC5}" type="parTrans" cxnId="{B4104716-D809-453C-B388-4B1EE4985F4C}">
      <dgm:prSet/>
      <dgm:spPr/>
      <dgm:t>
        <a:bodyPr/>
        <a:lstStyle/>
        <a:p>
          <a:endParaRPr lang="en-US"/>
        </a:p>
      </dgm:t>
    </dgm:pt>
    <dgm:pt modelId="{B7C07CDE-82F2-449B-BE14-992E46405DC2}" type="sibTrans" cxnId="{B4104716-D809-453C-B388-4B1EE4985F4C}">
      <dgm:prSet/>
      <dgm:spPr/>
      <dgm:t>
        <a:bodyPr/>
        <a:lstStyle/>
        <a:p>
          <a:endParaRPr lang="en-US"/>
        </a:p>
      </dgm:t>
    </dgm:pt>
    <dgm:pt modelId="{7FBB58A0-A1C6-44C1-90C3-1AAE9E5E36E8}">
      <dgm:prSet phldrT="[Text]"/>
      <dgm:spPr/>
      <dgm:t>
        <a:bodyPr/>
        <a:lstStyle/>
        <a:p>
          <a:pPr algn="ctr"/>
          <a:r>
            <a:rPr lang="en-US" dirty="0" smtClean="0">
              <a:solidFill>
                <a:schemeClr val="tx1"/>
              </a:solidFill>
              <a:latin typeface="Times New Roman" panose="02020603050405020304" pitchFamily="18" charset="0"/>
              <a:cs typeface="Times New Roman" panose="02020603050405020304" pitchFamily="18" charset="0"/>
            </a:rPr>
            <a:t>II. </a:t>
          </a:r>
          <a:r>
            <a:rPr lang="en-US" dirty="0" err="1" smtClean="0">
              <a:solidFill>
                <a:schemeClr val="tx1"/>
              </a:solidFill>
              <a:latin typeface="Times New Roman" panose="02020603050405020304" pitchFamily="18" charset="0"/>
              <a:cs typeface="Times New Roman" panose="02020603050405020304" pitchFamily="18" charset="0"/>
            </a:rPr>
            <a:t>Đời</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sống</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vật</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chất</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của</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người</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nguyên</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thủy</a:t>
          </a:r>
          <a:r>
            <a:rPr lang="en-US" dirty="0" smtClean="0">
              <a:solidFill>
                <a:schemeClr val="tx1"/>
              </a:solidFill>
              <a:latin typeface="Times New Roman" panose="02020603050405020304" pitchFamily="18" charset="0"/>
              <a:cs typeface="Times New Roman" panose="02020603050405020304" pitchFamily="18" charset="0"/>
            </a:rPr>
            <a:t>. </a:t>
          </a:r>
          <a:endParaRPr lang="en-US" dirty="0">
            <a:solidFill>
              <a:schemeClr val="tx1"/>
            </a:solidFill>
            <a:latin typeface="Times New Roman" panose="02020603050405020304" pitchFamily="18" charset="0"/>
            <a:cs typeface="Times New Roman" panose="02020603050405020304" pitchFamily="18" charset="0"/>
          </a:endParaRPr>
        </a:p>
      </dgm:t>
    </dgm:pt>
    <dgm:pt modelId="{DCA96B0B-2676-47F2-B31A-C3207E9E81CF}" type="parTrans" cxnId="{3B046FE8-794C-4B1C-86F2-A9A994614783}">
      <dgm:prSet/>
      <dgm:spPr/>
      <dgm:t>
        <a:bodyPr/>
        <a:lstStyle/>
        <a:p>
          <a:endParaRPr lang="en-US"/>
        </a:p>
      </dgm:t>
    </dgm:pt>
    <dgm:pt modelId="{AD98F14C-0A4A-4FD7-94FF-4BC4A0EBBB09}" type="sibTrans" cxnId="{3B046FE8-794C-4B1C-86F2-A9A994614783}">
      <dgm:prSet/>
      <dgm:spPr/>
      <dgm:t>
        <a:bodyPr/>
        <a:lstStyle/>
        <a:p>
          <a:endParaRPr lang="en-US"/>
        </a:p>
      </dgm:t>
    </dgm:pt>
    <dgm:pt modelId="{12CDC37A-8246-4A9D-8140-29DC1EB62A99}">
      <dgm:prSet phldrT="[Text]"/>
      <dgm:spPr/>
      <dgm:t>
        <a:bodyPr/>
        <a:lstStyle/>
        <a:p>
          <a:pPr algn="ctr"/>
          <a:r>
            <a:rPr lang="en-US" dirty="0" smtClean="0">
              <a:solidFill>
                <a:schemeClr val="tx1"/>
              </a:solidFill>
              <a:latin typeface="Times New Roman" panose="02020603050405020304" pitchFamily="18" charset="0"/>
              <a:cs typeface="Times New Roman" panose="02020603050405020304" pitchFamily="18" charset="0"/>
            </a:rPr>
            <a:t>III. </a:t>
          </a:r>
          <a:r>
            <a:rPr lang="en-US" dirty="0" err="1" smtClean="0">
              <a:solidFill>
                <a:schemeClr val="tx1"/>
              </a:solidFill>
              <a:latin typeface="Times New Roman" panose="02020603050405020304" pitchFamily="18" charset="0"/>
              <a:cs typeface="Times New Roman" panose="02020603050405020304" pitchFamily="18" charset="0"/>
            </a:rPr>
            <a:t>Đời</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sống</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tinh</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thần</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của</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người</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nguyên</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thủy</a:t>
          </a:r>
          <a:r>
            <a:rPr lang="en-US" dirty="0" smtClean="0">
              <a:solidFill>
                <a:schemeClr val="tx1"/>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anose="02020603050405020304" pitchFamily="18" charset="0"/>
            <a:cs typeface="Times New Roman" panose="02020603050405020304" pitchFamily="18" charset="0"/>
          </a:endParaRPr>
        </a:p>
      </dgm:t>
    </dgm:pt>
    <dgm:pt modelId="{581B51B8-216B-4C28-BD6C-4D7D961F0600}" type="parTrans" cxnId="{975B1701-FCCB-4404-A3E5-FCEB8F75C286}">
      <dgm:prSet/>
      <dgm:spPr/>
      <dgm:t>
        <a:bodyPr/>
        <a:lstStyle/>
        <a:p>
          <a:endParaRPr lang="en-US"/>
        </a:p>
      </dgm:t>
    </dgm:pt>
    <dgm:pt modelId="{B29E3DF0-4FC3-477A-9976-885C6F549D61}" type="sibTrans" cxnId="{975B1701-FCCB-4404-A3E5-FCEB8F75C286}">
      <dgm:prSet/>
      <dgm:spPr/>
      <dgm:t>
        <a:bodyPr/>
        <a:lstStyle/>
        <a:p>
          <a:endParaRPr lang="en-US"/>
        </a:p>
      </dgm:t>
    </dgm:pt>
    <dgm:pt modelId="{5A49BF80-D826-4002-8C6C-2EC174F6EB7D}" type="pres">
      <dgm:prSet presAssocID="{BE2B7F71-5497-4CAA-A79B-A25B78CB189B}" presName="linear" presStyleCnt="0">
        <dgm:presLayoutVars>
          <dgm:dir/>
          <dgm:animLvl val="lvl"/>
          <dgm:resizeHandles val="exact"/>
        </dgm:presLayoutVars>
      </dgm:prSet>
      <dgm:spPr/>
      <dgm:t>
        <a:bodyPr/>
        <a:lstStyle/>
        <a:p>
          <a:endParaRPr lang="en-US"/>
        </a:p>
      </dgm:t>
    </dgm:pt>
    <dgm:pt modelId="{0F1BC006-C48B-40C4-8933-4EF15DB90598}" type="pres">
      <dgm:prSet presAssocID="{34BE89EC-0049-4436-9756-3B4382BA5A90}" presName="parentLin" presStyleCnt="0"/>
      <dgm:spPr/>
    </dgm:pt>
    <dgm:pt modelId="{D833E666-AE30-4A69-9170-19FD8D849765}" type="pres">
      <dgm:prSet presAssocID="{34BE89EC-0049-4436-9756-3B4382BA5A90}" presName="parentLeftMargin" presStyleLbl="node1" presStyleIdx="0" presStyleCnt="3"/>
      <dgm:spPr/>
      <dgm:t>
        <a:bodyPr/>
        <a:lstStyle/>
        <a:p>
          <a:endParaRPr lang="en-US"/>
        </a:p>
      </dgm:t>
    </dgm:pt>
    <dgm:pt modelId="{17C57E38-DE0D-4D1E-9616-676D7E00A3FA}" type="pres">
      <dgm:prSet presAssocID="{34BE89EC-0049-4436-9756-3B4382BA5A90}" presName="parentText" presStyleLbl="node1" presStyleIdx="0" presStyleCnt="3" custScaleX="150037">
        <dgm:presLayoutVars>
          <dgm:chMax val="0"/>
          <dgm:bulletEnabled val="1"/>
        </dgm:presLayoutVars>
      </dgm:prSet>
      <dgm:spPr/>
      <dgm:t>
        <a:bodyPr/>
        <a:lstStyle/>
        <a:p>
          <a:endParaRPr lang="en-US"/>
        </a:p>
      </dgm:t>
    </dgm:pt>
    <dgm:pt modelId="{E2DE46A4-2410-4FA2-9341-1BED19AA0F9A}" type="pres">
      <dgm:prSet presAssocID="{34BE89EC-0049-4436-9756-3B4382BA5A90}" presName="negativeSpace" presStyleCnt="0"/>
      <dgm:spPr/>
    </dgm:pt>
    <dgm:pt modelId="{9F4AA25A-1ADE-441C-B81E-70CBE545806D}" type="pres">
      <dgm:prSet presAssocID="{34BE89EC-0049-4436-9756-3B4382BA5A90}" presName="childText" presStyleLbl="conFgAcc1" presStyleIdx="0" presStyleCnt="3">
        <dgm:presLayoutVars>
          <dgm:bulletEnabled val="1"/>
        </dgm:presLayoutVars>
      </dgm:prSet>
      <dgm:spPr/>
    </dgm:pt>
    <dgm:pt modelId="{BFDBE6C1-32C0-4266-912A-BDD5817AFFD6}" type="pres">
      <dgm:prSet presAssocID="{B7C07CDE-82F2-449B-BE14-992E46405DC2}" presName="spaceBetweenRectangles" presStyleCnt="0"/>
      <dgm:spPr/>
    </dgm:pt>
    <dgm:pt modelId="{6F113529-5206-47C9-AB07-97454EDA9DC4}" type="pres">
      <dgm:prSet presAssocID="{7FBB58A0-A1C6-44C1-90C3-1AAE9E5E36E8}" presName="parentLin" presStyleCnt="0"/>
      <dgm:spPr/>
    </dgm:pt>
    <dgm:pt modelId="{AAFFC34F-5BCE-4E29-BFCB-06C09BB25116}" type="pres">
      <dgm:prSet presAssocID="{7FBB58A0-A1C6-44C1-90C3-1AAE9E5E36E8}" presName="parentLeftMargin" presStyleLbl="node1" presStyleIdx="0" presStyleCnt="3"/>
      <dgm:spPr/>
      <dgm:t>
        <a:bodyPr/>
        <a:lstStyle/>
        <a:p>
          <a:endParaRPr lang="en-US"/>
        </a:p>
      </dgm:t>
    </dgm:pt>
    <dgm:pt modelId="{7C746ED6-52C8-4986-AC61-CF2D78F173FE}" type="pres">
      <dgm:prSet presAssocID="{7FBB58A0-A1C6-44C1-90C3-1AAE9E5E36E8}" presName="parentText" presStyleLbl="node1" presStyleIdx="1" presStyleCnt="3" custScaleX="142857">
        <dgm:presLayoutVars>
          <dgm:chMax val="0"/>
          <dgm:bulletEnabled val="1"/>
        </dgm:presLayoutVars>
      </dgm:prSet>
      <dgm:spPr/>
      <dgm:t>
        <a:bodyPr/>
        <a:lstStyle/>
        <a:p>
          <a:endParaRPr lang="en-US"/>
        </a:p>
      </dgm:t>
    </dgm:pt>
    <dgm:pt modelId="{1CDC27E1-A019-435B-87BD-DC08AAF1B6AF}" type="pres">
      <dgm:prSet presAssocID="{7FBB58A0-A1C6-44C1-90C3-1AAE9E5E36E8}" presName="negativeSpace" presStyleCnt="0"/>
      <dgm:spPr/>
    </dgm:pt>
    <dgm:pt modelId="{0A5AC235-7884-44FF-A315-495D711DDDBE}" type="pres">
      <dgm:prSet presAssocID="{7FBB58A0-A1C6-44C1-90C3-1AAE9E5E36E8}" presName="childText" presStyleLbl="conFgAcc1" presStyleIdx="1" presStyleCnt="3">
        <dgm:presLayoutVars>
          <dgm:bulletEnabled val="1"/>
        </dgm:presLayoutVars>
      </dgm:prSet>
      <dgm:spPr/>
    </dgm:pt>
    <dgm:pt modelId="{2235D537-08F5-4127-AF8A-2203F00386E2}" type="pres">
      <dgm:prSet presAssocID="{AD98F14C-0A4A-4FD7-94FF-4BC4A0EBBB09}" presName="spaceBetweenRectangles" presStyleCnt="0"/>
      <dgm:spPr/>
    </dgm:pt>
    <dgm:pt modelId="{4911E612-14A9-4424-8851-AC20B9E0B003}" type="pres">
      <dgm:prSet presAssocID="{12CDC37A-8246-4A9D-8140-29DC1EB62A99}" presName="parentLin" presStyleCnt="0"/>
      <dgm:spPr/>
    </dgm:pt>
    <dgm:pt modelId="{1EBA212D-B51B-4670-98B7-691A4DEF62AB}" type="pres">
      <dgm:prSet presAssocID="{12CDC37A-8246-4A9D-8140-29DC1EB62A99}" presName="parentLeftMargin" presStyleLbl="node1" presStyleIdx="1" presStyleCnt="3"/>
      <dgm:spPr/>
      <dgm:t>
        <a:bodyPr/>
        <a:lstStyle/>
        <a:p>
          <a:endParaRPr lang="en-US"/>
        </a:p>
      </dgm:t>
    </dgm:pt>
    <dgm:pt modelId="{844F23D8-539F-4546-96A9-8A6DF4B1C020}" type="pres">
      <dgm:prSet presAssocID="{12CDC37A-8246-4A9D-8140-29DC1EB62A99}" presName="parentText" presStyleLbl="node1" presStyleIdx="2" presStyleCnt="3" custScaleX="142857">
        <dgm:presLayoutVars>
          <dgm:chMax val="0"/>
          <dgm:bulletEnabled val="1"/>
        </dgm:presLayoutVars>
      </dgm:prSet>
      <dgm:spPr/>
      <dgm:t>
        <a:bodyPr/>
        <a:lstStyle/>
        <a:p>
          <a:endParaRPr lang="en-US"/>
        </a:p>
      </dgm:t>
    </dgm:pt>
    <dgm:pt modelId="{BAF7A30B-622F-4AAE-84C3-7FC319C03F53}" type="pres">
      <dgm:prSet presAssocID="{12CDC37A-8246-4A9D-8140-29DC1EB62A99}" presName="negativeSpace" presStyleCnt="0"/>
      <dgm:spPr/>
    </dgm:pt>
    <dgm:pt modelId="{B900CB61-0CC3-4007-A7A8-9B17758CD427}" type="pres">
      <dgm:prSet presAssocID="{12CDC37A-8246-4A9D-8140-29DC1EB62A99}" presName="childText" presStyleLbl="conFgAcc1" presStyleIdx="2" presStyleCnt="3">
        <dgm:presLayoutVars>
          <dgm:bulletEnabled val="1"/>
        </dgm:presLayoutVars>
      </dgm:prSet>
      <dgm:spPr/>
    </dgm:pt>
  </dgm:ptLst>
  <dgm:cxnLst>
    <dgm:cxn modelId="{D406B50D-F337-475D-8C39-5DF231CAB6E6}" type="presOf" srcId="{7FBB58A0-A1C6-44C1-90C3-1AAE9E5E36E8}" destId="{AAFFC34F-5BCE-4E29-BFCB-06C09BB25116}" srcOrd="0" destOrd="0" presId="urn:microsoft.com/office/officeart/2005/8/layout/list1"/>
    <dgm:cxn modelId="{3E9F770D-E5F0-4E69-9EFA-5365830FC83B}" type="presOf" srcId="{BE2B7F71-5497-4CAA-A79B-A25B78CB189B}" destId="{5A49BF80-D826-4002-8C6C-2EC174F6EB7D}" srcOrd="0" destOrd="0" presId="urn:microsoft.com/office/officeart/2005/8/layout/list1"/>
    <dgm:cxn modelId="{B4104716-D809-453C-B388-4B1EE4985F4C}" srcId="{BE2B7F71-5497-4CAA-A79B-A25B78CB189B}" destId="{34BE89EC-0049-4436-9756-3B4382BA5A90}" srcOrd="0" destOrd="0" parTransId="{18A4DBC9-5DBA-4B65-90C4-C10FB0A5BEC5}" sibTransId="{B7C07CDE-82F2-449B-BE14-992E46405DC2}"/>
    <dgm:cxn modelId="{975B1701-FCCB-4404-A3E5-FCEB8F75C286}" srcId="{BE2B7F71-5497-4CAA-A79B-A25B78CB189B}" destId="{12CDC37A-8246-4A9D-8140-29DC1EB62A99}" srcOrd="2" destOrd="0" parTransId="{581B51B8-216B-4C28-BD6C-4D7D961F0600}" sibTransId="{B29E3DF0-4FC3-477A-9976-885C6F549D61}"/>
    <dgm:cxn modelId="{98F7C376-7146-45DD-86E9-060309E9B879}" type="presOf" srcId="{7FBB58A0-A1C6-44C1-90C3-1AAE9E5E36E8}" destId="{7C746ED6-52C8-4986-AC61-CF2D78F173FE}" srcOrd="1" destOrd="0" presId="urn:microsoft.com/office/officeart/2005/8/layout/list1"/>
    <dgm:cxn modelId="{416079B8-2E57-493F-A1E7-5C2AFEF3CBE6}" type="presOf" srcId="{34BE89EC-0049-4436-9756-3B4382BA5A90}" destId="{D833E666-AE30-4A69-9170-19FD8D849765}" srcOrd="0" destOrd="0" presId="urn:microsoft.com/office/officeart/2005/8/layout/list1"/>
    <dgm:cxn modelId="{3B046FE8-794C-4B1C-86F2-A9A994614783}" srcId="{BE2B7F71-5497-4CAA-A79B-A25B78CB189B}" destId="{7FBB58A0-A1C6-44C1-90C3-1AAE9E5E36E8}" srcOrd="1" destOrd="0" parTransId="{DCA96B0B-2676-47F2-B31A-C3207E9E81CF}" sibTransId="{AD98F14C-0A4A-4FD7-94FF-4BC4A0EBBB09}"/>
    <dgm:cxn modelId="{56243478-CD56-4124-97E8-A1FF1751F183}" type="presOf" srcId="{12CDC37A-8246-4A9D-8140-29DC1EB62A99}" destId="{844F23D8-539F-4546-96A9-8A6DF4B1C020}" srcOrd="1" destOrd="0" presId="urn:microsoft.com/office/officeart/2005/8/layout/list1"/>
    <dgm:cxn modelId="{36A69ECD-496D-4DBC-A146-54CF604BDAA9}" type="presOf" srcId="{12CDC37A-8246-4A9D-8140-29DC1EB62A99}" destId="{1EBA212D-B51B-4670-98B7-691A4DEF62AB}" srcOrd="0" destOrd="0" presId="urn:microsoft.com/office/officeart/2005/8/layout/list1"/>
    <dgm:cxn modelId="{D9E04342-72B3-4EEB-908F-A48BFF6641E5}" type="presOf" srcId="{34BE89EC-0049-4436-9756-3B4382BA5A90}" destId="{17C57E38-DE0D-4D1E-9616-676D7E00A3FA}" srcOrd="1" destOrd="0" presId="urn:microsoft.com/office/officeart/2005/8/layout/list1"/>
    <dgm:cxn modelId="{7F417E93-1602-4EBB-AE34-978CBBC16807}" type="presParOf" srcId="{5A49BF80-D826-4002-8C6C-2EC174F6EB7D}" destId="{0F1BC006-C48B-40C4-8933-4EF15DB90598}" srcOrd="0" destOrd="0" presId="urn:microsoft.com/office/officeart/2005/8/layout/list1"/>
    <dgm:cxn modelId="{11FB22F2-B759-48F7-A3D7-75BDCDB3DC86}" type="presParOf" srcId="{0F1BC006-C48B-40C4-8933-4EF15DB90598}" destId="{D833E666-AE30-4A69-9170-19FD8D849765}" srcOrd="0" destOrd="0" presId="urn:microsoft.com/office/officeart/2005/8/layout/list1"/>
    <dgm:cxn modelId="{602B2660-6A77-4D79-BEDD-57A91CC58642}" type="presParOf" srcId="{0F1BC006-C48B-40C4-8933-4EF15DB90598}" destId="{17C57E38-DE0D-4D1E-9616-676D7E00A3FA}" srcOrd="1" destOrd="0" presId="urn:microsoft.com/office/officeart/2005/8/layout/list1"/>
    <dgm:cxn modelId="{0EE8D5ED-4F4C-4BE6-A2F7-2A5DB6D151B9}" type="presParOf" srcId="{5A49BF80-D826-4002-8C6C-2EC174F6EB7D}" destId="{E2DE46A4-2410-4FA2-9341-1BED19AA0F9A}" srcOrd="1" destOrd="0" presId="urn:microsoft.com/office/officeart/2005/8/layout/list1"/>
    <dgm:cxn modelId="{C8B15EF3-E716-498C-9443-05015649E898}" type="presParOf" srcId="{5A49BF80-D826-4002-8C6C-2EC174F6EB7D}" destId="{9F4AA25A-1ADE-441C-B81E-70CBE545806D}" srcOrd="2" destOrd="0" presId="urn:microsoft.com/office/officeart/2005/8/layout/list1"/>
    <dgm:cxn modelId="{1A2293C3-5288-4187-91D0-C26BB54E17F0}" type="presParOf" srcId="{5A49BF80-D826-4002-8C6C-2EC174F6EB7D}" destId="{BFDBE6C1-32C0-4266-912A-BDD5817AFFD6}" srcOrd="3" destOrd="0" presId="urn:microsoft.com/office/officeart/2005/8/layout/list1"/>
    <dgm:cxn modelId="{01285A21-75E0-47E1-8FB8-991AF6AA2099}" type="presParOf" srcId="{5A49BF80-D826-4002-8C6C-2EC174F6EB7D}" destId="{6F113529-5206-47C9-AB07-97454EDA9DC4}" srcOrd="4" destOrd="0" presId="urn:microsoft.com/office/officeart/2005/8/layout/list1"/>
    <dgm:cxn modelId="{CC3CE8BE-DD50-4399-8F8F-9CEB754F43C7}" type="presParOf" srcId="{6F113529-5206-47C9-AB07-97454EDA9DC4}" destId="{AAFFC34F-5BCE-4E29-BFCB-06C09BB25116}" srcOrd="0" destOrd="0" presId="urn:microsoft.com/office/officeart/2005/8/layout/list1"/>
    <dgm:cxn modelId="{19E23854-5F4F-4EFB-8D8E-A6E0145ABECF}" type="presParOf" srcId="{6F113529-5206-47C9-AB07-97454EDA9DC4}" destId="{7C746ED6-52C8-4986-AC61-CF2D78F173FE}" srcOrd="1" destOrd="0" presId="urn:microsoft.com/office/officeart/2005/8/layout/list1"/>
    <dgm:cxn modelId="{BED62D2C-3C8C-4793-B34E-ADAAE337F484}" type="presParOf" srcId="{5A49BF80-D826-4002-8C6C-2EC174F6EB7D}" destId="{1CDC27E1-A019-435B-87BD-DC08AAF1B6AF}" srcOrd="5" destOrd="0" presId="urn:microsoft.com/office/officeart/2005/8/layout/list1"/>
    <dgm:cxn modelId="{382CF681-5346-440B-A65B-696CE97AB2EA}" type="presParOf" srcId="{5A49BF80-D826-4002-8C6C-2EC174F6EB7D}" destId="{0A5AC235-7884-44FF-A315-495D711DDDBE}" srcOrd="6" destOrd="0" presId="urn:microsoft.com/office/officeart/2005/8/layout/list1"/>
    <dgm:cxn modelId="{B5BCF514-E31B-4F8D-9AE6-696D1F229546}" type="presParOf" srcId="{5A49BF80-D826-4002-8C6C-2EC174F6EB7D}" destId="{2235D537-08F5-4127-AF8A-2203F00386E2}" srcOrd="7" destOrd="0" presId="urn:microsoft.com/office/officeart/2005/8/layout/list1"/>
    <dgm:cxn modelId="{07210921-A98C-4D88-9EEE-C09631FED12B}" type="presParOf" srcId="{5A49BF80-D826-4002-8C6C-2EC174F6EB7D}" destId="{4911E612-14A9-4424-8851-AC20B9E0B003}" srcOrd="8" destOrd="0" presId="urn:microsoft.com/office/officeart/2005/8/layout/list1"/>
    <dgm:cxn modelId="{962205C5-5A20-42E5-B967-51A86C95308E}" type="presParOf" srcId="{4911E612-14A9-4424-8851-AC20B9E0B003}" destId="{1EBA212D-B51B-4670-98B7-691A4DEF62AB}" srcOrd="0" destOrd="0" presId="urn:microsoft.com/office/officeart/2005/8/layout/list1"/>
    <dgm:cxn modelId="{1BBCB83F-6977-4C15-829A-9AAF5D4CE6CF}" type="presParOf" srcId="{4911E612-14A9-4424-8851-AC20B9E0B003}" destId="{844F23D8-539F-4546-96A9-8A6DF4B1C020}" srcOrd="1" destOrd="0" presId="urn:microsoft.com/office/officeart/2005/8/layout/list1"/>
    <dgm:cxn modelId="{6360979E-055D-4BDB-9480-6CFB163C2D9B}" type="presParOf" srcId="{5A49BF80-D826-4002-8C6C-2EC174F6EB7D}" destId="{BAF7A30B-622F-4AAE-84C3-7FC319C03F53}" srcOrd="9" destOrd="0" presId="urn:microsoft.com/office/officeart/2005/8/layout/list1"/>
    <dgm:cxn modelId="{5FAA3A5F-F3A2-4959-B502-2DE7776332E1}" type="presParOf" srcId="{5A49BF80-D826-4002-8C6C-2EC174F6EB7D}" destId="{B900CB61-0CC3-4007-A7A8-9B17758CD427}"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4B04B0-0667-4781-96E7-8BAAD6064CB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E774D81-3A2A-4524-B762-42C4E92D7657}">
      <dgm:prSet phldrT="[Text]" custT="1"/>
      <dgm:spPr/>
      <dgm:t>
        <a:bodyPr/>
        <a:lstStyle/>
        <a:p>
          <a:pPr algn="ctr"/>
          <a:r>
            <a:rPr lang="en-US" sz="3500" b="1" dirty="0" err="1" smtClean="0">
              <a:solidFill>
                <a:schemeClr val="tx1"/>
              </a:solidFill>
              <a:latin typeface="Times New Roman" pitchFamily="18" charset="0"/>
              <a:cs typeface="Times New Roman" pitchFamily="18" charset="0"/>
            </a:rPr>
            <a:t>Bầy</a:t>
          </a:r>
          <a:r>
            <a:rPr lang="en-US" sz="3500" b="1" dirty="0" smtClean="0">
              <a:solidFill>
                <a:schemeClr val="tx1"/>
              </a:solidFill>
              <a:latin typeface="Times New Roman" pitchFamily="18" charset="0"/>
              <a:cs typeface="Times New Roman" pitchFamily="18" charset="0"/>
            </a:rPr>
            <a:t> </a:t>
          </a:r>
          <a:r>
            <a:rPr lang="en-US" sz="3500" b="1" dirty="0" err="1" smtClean="0">
              <a:solidFill>
                <a:schemeClr val="tx1"/>
              </a:solidFill>
              <a:latin typeface="Times New Roman" pitchFamily="18" charset="0"/>
              <a:cs typeface="Times New Roman" pitchFamily="18" charset="0"/>
            </a:rPr>
            <a:t>người</a:t>
          </a:r>
          <a:r>
            <a:rPr lang="en-US" sz="3500" b="1" dirty="0" smtClean="0">
              <a:solidFill>
                <a:schemeClr val="tx1"/>
              </a:solidFill>
              <a:latin typeface="Times New Roman" pitchFamily="18" charset="0"/>
              <a:cs typeface="Times New Roman" pitchFamily="18" charset="0"/>
            </a:rPr>
            <a:t> </a:t>
          </a:r>
          <a:r>
            <a:rPr lang="en-US" sz="3500" b="1" dirty="0" err="1" smtClean="0">
              <a:solidFill>
                <a:schemeClr val="tx1"/>
              </a:solidFill>
              <a:latin typeface="Times New Roman" pitchFamily="18" charset="0"/>
              <a:cs typeface="Times New Roman" pitchFamily="18" charset="0"/>
            </a:rPr>
            <a:t>nguyên</a:t>
          </a:r>
          <a:r>
            <a:rPr lang="en-US" sz="3500" b="1" dirty="0" smtClean="0">
              <a:solidFill>
                <a:schemeClr val="tx1"/>
              </a:solidFill>
              <a:latin typeface="Times New Roman" pitchFamily="18" charset="0"/>
              <a:cs typeface="Times New Roman" pitchFamily="18" charset="0"/>
            </a:rPr>
            <a:t> </a:t>
          </a:r>
          <a:r>
            <a:rPr lang="en-US" sz="3500" b="1" dirty="0" err="1" smtClean="0">
              <a:solidFill>
                <a:schemeClr val="tx1"/>
              </a:solidFill>
              <a:latin typeface="Times New Roman" pitchFamily="18" charset="0"/>
              <a:cs typeface="Times New Roman" pitchFamily="18" charset="0"/>
            </a:rPr>
            <a:t>thủy</a:t>
          </a:r>
          <a:endParaRPr lang="en-US" sz="3500" b="1" dirty="0">
            <a:solidFill>
              <a:schemeClr val="tx1"/>
            </a:solidFill>
            <a:latin typeface="Times New Roman" pitchFamily="18" charset="0"/>
            <a:cs typeface="Times New Roman" pitchFamily="18" charset="0"/>
          </a:endParaRPr>
        </a:p>
      </dgm:t>
    </dgm:pt>
    <dgm:pt modelId="{688CC288-476E-46C9-A3E4-C92AD2955BE1}" type="parTrans" cxnId="{9C7FEA85-C8A9-49C7-8107-FEA60ABAD3AA}">
      <dgm:prSet/>
      <dgm:spPr/>
      <dgm:t>
        <a:bodyPr/>
        <a:lstStyle/>
        <a:p>
          <a:endParaRPr lang="en-US"/>
        </a:p>
      </dgm:t>
    </dgm:pt>
    <dgm:pt modelId="{8701AF18-1995-48C2-873C-6B2E6AAFC37C}" type="sibTrans" cxnId="{9C7FEA85-C8A9-49C7-8107-FEA60ABAD3AA}">
      <dgm:prSet/>
      <dgm:spPr/>
      <dgm:t>
        <a:bodyPr/>
        <a:lstStyle/>
        <a:p>
          <a:endParaRPr lang="en-US"/>
        </a:p>
      </dgm:t>
    </dgm:pt>
    <dgm:pt modelId="{42933438-8041-40DE-8DC1-9EA5AB327073}">
      <dgm:prSet phldrT="[Text]" custT="1"/>
      <dgm:spPr/>
      <dgm:t>
        <a:bodyPr/>
        <a:lstStyle/>
        <a:p>
          <a:pPr algn="ctr"/>
          <a:r>
            <a:rPr lang="en-US" sz="2800" err="1" smtClean="0">
              <a:latin typeface="Times New Roman" pitchFamily="18" charset="0"/>
              <a:cs typeface="Times New Roman" pitchFamily="18" charset="0"/>
            </a:rPr>
            <a:t>Gồm</a:t>
          </a:r>
          <a:r>
            <a:rPr lang="en-US" sz="2800" smtClean="0">
              <a:latin typeface="Times New Roman" pitchFamily="18" charset="0"/>
              <a:cs typeface="Times New Roman" pitchFamily="18" charset="0"/>
            </a:rPr>
            <a:t> vài </a:t>
          </a:r>
          <a:r>
            <a:rPr lang="en-US" sz="2800" dirty="0" err="1" smtClean="0">
              <a:latin typeface="Times New Roman" pitchFamily="18" charset="0"/>
              <a:cs typeface="Times New Roman" pitchFamily="18" charset="0"/>
            </a:rPr>
            <a:t>gia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sinh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cùng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nhau</a:t>
          </a:r>
          <a:endParaRPr lang="en-US" sz="2800" dirty="0">
            <a:latin typeface="Times New Roman" pitchFamily="18" charset="0"/>
            <a:cs typeface="Times New Roman" pitchFamily="18" charset="0"/>
          </a:endParaRPr>
        </a:p>
      </dgm:t>
    </dgm:pt>
    <dgm:pt modelId="{C840E56C-9E6B-4F1C-897D-571A5DA48535}" type="parTrans" cxnId="{BFA5F0FA-1B91-42C8-A19D-914CB0AC4562}">
      <dgm:prSet/>
      <dgm:spPr/>
      <dgm:t>
        <a:bodyPr/>
        <a:lstStyle/>
        <a:p>
          <a:endParaRPr lang="en-US"/>
        </a:p>
      </dgm:t>
    </dgm:pt>
    <dgm:pt modelId="{5E6F26E0-AA98-4DCD-A500-386F6E672B6F}" type="sibTrans" cxnId="{BFA5F0FA-1B91-42C8-A19D-914CB0AC4562}">
      <dgm:prSet/>
      <dgm:spPr/>
      <dgm:t>
        <a:bodyPr/>
        <a:lstStyle/>
        <a:p>
          <a:endParaRPr lang="en-US"/>
        </a:p>
      </dgm:t>
    </dgm:pt>
    <dgm:pt modelId="{0D41EFC1-8B76-46CC-A28D-8608AA6CE437}">
      <dgm:prSet phldrT="[Text]" custT="1"/>
      <dgm:spPr/>
      <dgm:t>
        <a:bodyPr/>
        <a:lstStyle/>
        <a:p>
          <a:pPr algn="ct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sự</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lao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giữa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nam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nữ</a:t>
          </a:r>
          <a:endParaRPr lang="en-US" sz="2800" dirty="0">
            <a:latin typeface="Times New Roman" pitchFamily="18" charset="0"/>
            <a:cs typeface="Times New Roman" pitchFamily="18" charset="0"/>
          </a:endParaRPr>
        </a:p>
      </dgm:t>
    </dgm:pt>
    <dgm:pt modelId="{D38A86A9-E109-46F4-A894-9583070A2AE5}" type="parTrans" cxnId="{EDB09FC6-7677-461C-8A94-9F7A807BC618}">
      <dgm:prSet/>
      <dgm:spPr/>
      <dgm:t>
        <a:bodyPr/>
        <a:lstStyle/>
        <a:p>
          <a:endParaRPr lang="en-US"/>
        </a:p>
      </dgm:t>
    </dgm:pt>
    <dgm:pt modelId="{90D4FCB9-BA58-4D6E-AEDD-FE52B6194679}" type="sibTrans" cxnId="{EDB09FC6-7677-461C-8A94-9F7A807BC618}">
      <dgm:prSet/>
      <dgm:spPr/>
      <dgm:t>
        <a:bodyPr/>
        <a:lstStyle/>
        <a:p>
          <a:endParaRPr lang="en-US"/>
        </a:p>
      </dgm:t>
    </dgm:pt>
    <dgm:pt modelId="{176B75C9-7DBA-428B-966B-8885697A0995}" type="pres">
      <dgm:prSet presAssocID="{EF4B04B0-0667-4781-96E7-8BAAD6064CB2}" presName="linear" presStyleCnt="0">
        <dgm:presLayoutVars>
          <dgm:animLvl val="lvl"/>
          <dgm:resizeHandles val="exact"/>
        </dgm:presLayoutVars>
      </dgm:prSet>
      <dgm:spPr/>
      <dgm:t>
        <a:bodyPr/>
        <a:lstStyle/>
        <a:p>
          <a:endParaRPr lang="en-US"/>
        </a:p>
      </dgm:t>
    </dgm:pt>
    <dgm:pt modelId="{3E091E8E-D2CF-4EB6-8D02-263C378BFE5C}" type="pres">
      <dgm:prSet presAssocID="{EE774D81-3A2A-4524-B762-42C4E92D7657}" presName="parentText" presStyleLbl="node1" presStyleIdx="0" presStyleCnt="3" custScaleY="97784" custLinFactY="-423" custLinFactNeighborX="10438" custLinFactNeighborY="-100000">
        <dgm:presLayoutVars>
          <dgm:chMax val="0"/>
          <dgm:bulletEnabled val="1"/>
        </dgm:presLayoutVars>
      </dgm:prSet>
      <dgm:spPr/>
      <dgm:t>
        <a:bodyPr/>
        <a:lstStyle/>
        <a:p>
          <a:endParaRPr lang="en-US"/>
        </a:p>
      </dgm:t>
    </dgm:pt>
    <dgm:pt modelId="{1C338E7B-854F-431F-A27A-BFB5C98FCC65}" type="pres">
      <dgm:prSet presAssocID="{8701AF18-1995-48C2-873C-6B2E6AAFC37C}" presName="spacer" presStyleCnt="0"/>
      <dgm:spPr/>
    </dgm:pt>
    <dgm:pt modelId="{C4E03438-4B4A-46BB-B83A-CBF64ACD3076}" type="pres">
      <dgm:prSet presAssocID="{42933438-8041-40DE-8DC1-9EA5AB327073}" presName="parentText" presStyleLbl="node1" presStyleIdx="1" presStyleCnt="3" custScaleY="89855" custLinFactNeighborY="-81460">
        <dgm:presLayoutVars>
          <dgm:chMax val="0"/>
          <dgm:bulletEnabled val="1"/>
        </dgm:presLayoutVars>
      </dgm:prSet>
      <dgm:spPr/>
      <dgm:t>
        <a:bodyPr/>
        <a:lstStyle/>
        <a:p>
          <a:endParaRPr lang="en-US"/>
        </a:p>
      </dgm:t>
    </dgm:pt>
    <dgm:pt modelId="{3FB3BC13-55AA-4F33-9917-3FFAF6AFC4DC}" type="pres">
      <dgm:prSet presAssocID="{5E6F26E0-AA98-4DCD-A500-386F6E672B6F}" presName="spacer" presStyleCnt="0"/>
      <dgm:spPr/>
    </dgm:pt>
    <dgm:pt modelId="{147B0464-B66E-4CDA-B3E3-79F3516A730F}" type="pres">
      <dgm:prSet presAssocID="{0D41EFC1-8B76-46CC-A28D-8608AA6CE437}" presName="parentText" presStyleLbl="node1" presStyleIdx="2" presStyleCnt="3" custScaleY="79858" custLinFactNeighborY="57879">
        <dgm:presLayoutVars>
          <dgm:chMax val="0"/>
          <dgm:bulletEnabled val="1"/>
        </dgm:presLayoutVars>
      </dgm:prSet>
      <dgm:spPr/>
      <dgm:t>
        <a:bodyPr/>
        <a:lstStyle/>
        <a:p>
          <a:endParaRPr lang="en-US"/>
        </a:p>
      </dgm:t>
    </dgm:pt>
  </dgm:ptLst>
  <dgm:cxnLst>
    <dgm:cxn modelId="{BFA5F0FA-1B91-42C8-A19D-914CB0AC4562}" srcId="{EF4B04B0-0667-4781-96E7-8BAAD6064CB2}" destId="{42933438-8041-40DE-8DC1-9EA5AB327073}" srcOrd="1" destOrd="0" parTransId="{C840E56C-9E6B-4F1C-897D-571A5DA48535}" sibTransId="{5E6F26E0-AA98-4DCD-A500-386F6E672B6F}"/>
    <dgm:cxn modelId="{9C7FEA85-C8A9-49C7-8107-FEA60ABAD3AA}" srcId="{EF4B04B0-0667-4781-96E7-8BAAD6064CB2}" destId="{EE774D81-3A2A-4524-B762-42C4E92D7657}" srcOrd="0" destOrd="0" parTransId="{688CC288-476E-46C9-A3E4-C92AD2955BE1}" sibTransId="{8701AF18-1995-48C2-873C-6B2E6AAFC37C}"/>
    <dgm:cxn modelId="{E9F07B01-F358-41F4-9A92-8861F64076A5}" type="presOf" srcId="{0D41EFC1-8B76-46CC-A28D-8608AA6CE437}" destId="{147B0464-B66E-4CDA-B3E3-79F3516A730F}" srcOrd="0" destOrd="0" presId="urn:microsoft.com/office/officeart/2005/8/layout/vList2"/>
    <dgm:cxn modelId="{9E9CA16D-55C4-4EF7-A144-A75290D74B66}" type="presOf" srcId="{EF4B04B0-0667-4781-96E7-8BAAD6064CB2}" destId="{176B75C9-7DBA-428B-966B-8885697A0995}" srcOrd="0" destOrd="0" presId="urn:microsoft.com/office/officeart/2005/8/layout/vList2"/>
    <dgm:cxn modelId="{61B0E00E-8E74-4408-AD79-819314D7A1B4}" type="presOf" srcId="{EE774D81-3A2A-4524-B762-42C4E92D7657}" destId="{3E091E8E-D2CF-4EB6-8D02-263C378BFE5C}" srcOrd="0" destOrd="0" presId="urn:microsoft.com/office/officeart/2005/8/layout/vList2"/>
    <dgm:cxn modelId="{EDB09FC6-7677-461C-8A94-9F7A807BC618}" srcId="{EF4B04B0-0667-4781-96E7-8BAAD6064CB2}" destId="{0D41EFC1-8B76-46CC-A28D-8608AA6CE437}" srcOrd="2" destOrd="0" parTransId="{D38A86A9-E109-46F4-A894-9583070A2AE5}" sibTransId="{90D4FCB9-BA58-4D6E-AEDD-FE52B6194679}"/>
    <dgm:cxn modelId="{7512F32F-AEA4-4941-8F8A-7C98BA52E69F}" type="presOf" srcId="{42933438-8041-40DE-8DC1-9EA5AB327073}" destId="{C4E03438-4B4A-46BB-B83A-CBF64ACD3076}" srcOrd="0" destOrd="0" presId="urn:microsoft.com/office/officeart/2005/8/layout/vList2"/>
    <dgm:cxn modelId="{2F7169E0-CEE1-42C9-A529-2C61225E5851}" type="presParOf" srcId="{176B75C9-7DBA-428B-966B-8885697A0995}" destId="{3E091E8E-D2CF-4EB6-8D02-263C378BFE5C}" srcOrd="0" destOrd="0" presId="urn:microsoft.com/office/officeart/2005/8/layout/vList2"/>
    <dgm:cxn modelId="{1EF0D763-7978-4261-9AA9-703BBCA6C472}" type="presParOf" srcId="{176B75C9-7DBA-428B-966B-8885697A0995}" destId="{1C338E7B-854F-431F-A27A-BFB5C98FCC65}" srcOrd="1" destOrd="0" presId="urn:microsoft.com/office/officeart/2005/8/layout/vList2"/>
    <dgm:cxn modelId="{8AD32C04-C862-480D-8C35-8B89CF301088}" type="presParOf" srcId="{176B75C9-7DBA-428B-966B-8885697A0995}" destId="{C4E03438-4B4A-46BB-B83A-CBF64ACD3076}" srcOrd="2" destOrd="0" presId="urn:microsoft.com/office/officeart/2005/8/layout/vList2"/>
    <dgm:cxn modelId="{7F2B3AA3-4020-49FC-947C-0AAE5DBBFF35}" type="presParOf" srcId="{176B75C9-7DBA-428B-966B-8885697A0995}" destId="{3FB3BC13-55AA-4F33-9917-3FFAF6AFC4DC}" srcOrd="3" destOrd="0" presId="urn:microsoft.com/office/officeart/2005/8/layout/vList2"/>
    <dgm:cxn modelId="{EAABBB75-CD2F-4FE2-979E-80B6C7276E05}" type="presParOf" srcId="{176B75C9-7DBA-428B-966B-8885697A0995}" destId="{147B0464-B66E-4CDA-B3E3-79F3516A730F}"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E88002-32EF-4A2E-BB59-C948A841879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0DF0CD8-08A2-4305-99D4-E7B6B9A3DBA3}">
      <dgm:prSet phldrT="[Text]" custT="1"/>
      <dgm:spPr/>
      <dgm:t>
        <a:bodyPr/>
        <a:lstStyle/>
        <a:p>
          <a:pPr algn="ctr"/>
          <a:r>
            <a:rPr lang="en-US" sz="3500" b="1" dirty="0" err="1" smtClean="0">
              <a:solidFill>
                <a:schemeClr val="tx1"/>
              </a:solidFill>
              <a:latin typeface="Times New Roman" pitchFamily="18" charset="0"/>
              <a:cs typeface="Times New Roman" pitchFamily="18" charset="0"/>
            </a:rPr>
            <a:t>Công</a:t>
          </a:r>
          <a:r>
            <a:rPr lang="en-US" sz="3500" b="1" dirty="0" smtClean="0">
              <a:solidFill>
                <a:schemeClr val="tx1"/>
              </a:solidFill>
              <a:latin typeface="Times New Roman" pitchFamily="18" charset="0"/>
              <a:cs typeface="Times New Roman" pitchFamily="18" charset="0"/>
            </a:rPr>
            <a:t> </a:t>
          </a:r>
          <a:r>
            <a:rPr lang="en-US" sz="3500" b="1" dirty="0" err="1" smtClean="0">
              <a:solidFill>
                <a:schemeClr val="tx1"/>
              </a:solidFill>
              <a:latin typeface="Times New Roman" pitchFamily="18" charset="0"/>
              <a:cs typeface="Times New Roman" pitchFamily="18" charset="0"/>
            </a:rPr>
            <a:t>xã</a:t>
          </a:r>
          <a:r>
            <a:rPr lang="en-US" sz="3500" b="1" dirty="0" smtClean="0">
              <a:solidFill>
                <a:schemeClr val="tx1"/>
              </a:solidFill>
              <a:latin typeface="Times New Roman" pitchFamily="18" charset="0"/>
              <a:cs typeface="Times New Roman" pitchFamily="18" charset="0"/>
            </a:rPr>
            <a:t> </a:t>
          </a:r>
          <a:r>
            <a:rPr lang="en-US" sz="3500" b="1" dirty="0" err="1" smtClean="0">
              <a:solidFill>
                <a:schemeClr val="tx1"/>
              </a:solidFill>
              <a:latin typeface="Times New Roman" pitchFamily="18" charset="0"/>
              <a:cs typeface="Times New Roman" pitchFamily="18" charset="0"/>
            </a:rPr>
            <a:t>thị</a:t>
          </a:r>
          <a:r>
            <a:rPr lang="en-US" sz="3500" b="1" dirty="0" smtClean="0">
              <a:solidFill>
                <a:schemeClr val="tx1"/>
              </a:solidFill>
              <a:latin typeface="Times New Roman" pitchFamily="18" charset="0"/>
              <a:cs typeface="Times New Roman" pitchFamily="18" charset="0"/>
            </a:rPr>
            <a:t> </a:t>
          </a:r>
          <a:r>
            <a:rPr lang="en-US" sz="3500" b="1" dirty="0" err="1" smtClean="0">
              <a:solidFill>
                <a:schemeClr val="tx1"/>
              </a:solidFill>
              <a:latin typeface="Times New Roman" pitchFamily="18" charset="0"/>
              <a:cs typeface="Times New Roman" pitchFamily="18" charset="0"/>
            </a:rPr>
            <a:t>tộc</a:t>
          </a:r>
          <a:endParaRPr lang="en-US" sz="3500" b="1" dirty="0">
            <a:solidFill>
              <a:schemeClr val="tx1"/>
            </a:solidFill>
            <a:latin typeface="Times New Roman" pitchFamily="18" charset="0"/>
            <a:cs typeface="Times New Roman" pitchFamily="18" charset="0"/>
          </a:endParaRPr>
        </a:p>
      </dgm:t>
    </dgm:pt>
    <dgm:pt modelId="{E1F8D991-CF3D-470E-B4E8-40B34103F12F}" type="parTrans" cxnId="{C101FAA6-7C1F-49D0-86CA-02247AC391B1}">
      <dgm:prSet/>
      <dgm:spPr/>
      <dgm:t>
        <a:bodyPr/>
        <a:lstStyle/>
        <a:p>
          <a:endParaRPr lang="en-US">
            <a:latin typeface="Times New Roman" pitchFamily="18" charset="0"/>
            <a:cs typeface="Times New Roman" pitchFamily="18" charset="0"/>
          </a:endParaRPr>
        </a:p>
      </dgm:t>
    </dgm:pt>
    <dgm:pt modelId="{3CA4D461-C012-4D82-BF15-A5A58FF3E072}" type="sibTrans" cxnId="{C101FAA6-7C1F-49D0-86CA-02247AC391B1}">
      <dgm:prSet/>
      <dgm:spPr/>
      <dgm:t>
        <a:bodyPr/>
        <a:lstStyle/>
        <a:p>
          <a:endParaRPr lang="en-US">
            <a:latin typeface="Times New Roman" pitchFamily="18" charset="0"/>
            <a:cs typeface="Times New Roman" pitchFamily="18" charset="0"/>
          </a:endParaRPr>
        </a:p>
      </dgm:t>
    </dgm:pt>
    <dgm:pt modelId="{63A48065-94B6-4A59-A76E-6C22F10DC1C3}">
      <dgm:prSet phldrT="[Text]" custT="1"/>
      <dgm:spPr/>
      <dgm:t>
        <a:bodyPr/>
        <a:lstStyle/>
        <a:p>
          <a:r>
            <a:rPr lang="en-US" sz="2800" dirty="0" err="1" smtClean="0">
              <a:latin typeface="Times New Roman" pitchFamily="18" charset="0"/>
              <a:cs typeface="Times New Roman" pitchFamily="18" charset="0"/>
            </a:rPr>
            <a:t>Gồm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hệ</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huyết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thống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cùng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nhau</a:t>
          </a:r>
          <a:endParaRPr lang="en-US" sz="2800" dirty="0">
            <a:latin typeface="Times New Roman" pitchFamily="18" charset="0"/>
            <a:cs typeface="Times New Roman" pitchFamily="18" charset="0"/>
          </a:endParaRPr>
        </a:p>
      </dgm:t>
    </dgm:pt>
    <dgm:pt modelId="{A0FAFA5A-A827-46A9-9E95-AA99A26B0AFA}" type="parTrans" cxnId="{2A3F3CA8-20BE-4B2F-8908-0BCBCCCEDC62}">
      <dgm:prSet/>
      <dgm:spPr/>
      <dgm:t>
        <a:bodyPr/>
        <a:lstStyle/>
        <a:p>
          <a:endParaRPr lang="en-US">
            <a:latin typeface="Times New Roman" pitchFamily="18" charset="0"/>
            <a:cs typeface="Times New Roman" pitchFamily="18" charset="0"/>
          </a:endParaRPr>
        </a:p>
      </dgm:t>
    </dgm:pt>
    <dgm:pt modelId="{1B197CBF-A986-4239-8773-437E29D79323}" type="sibTrans" cxnId="{2A3F3CA8-20BE-4B2F-8908-0BCBCCCEDC62}">
      <dgm:prSet/>
      <dgm:spPr/>
      <dgm:t>
        <a:bodyPr/>
        <a:lstStyle/>
        <a:p>
          <a:endParaRPr lang="en-US">
            <a:latin typeface="Times New Roman" pitchFamily="18" charset="0"/>
            <a:cs typeface="Times New Roman" pitchFamily="18" charset="0"/>
          </a:endParaRPr>
        </a:p>
      </dgm:t>
    </dgm:pt>
    <dgm:pt modelId="{7494AA42-641E-4965-838A-12601E5BDF48}">
      <dgm:prSet phldrT="[Text]" custT="1"/>
      <dgm:spPr/>
      <dgm:t>
        <a:bodyPr/>
        <a:lstStyle/>
        <a:p>
          <a:pPr algn="ctr"/>
          <a:r>
            <a:rPr lang="en-US" sz="2800" dirty="0" err="1" smtClean="0">
              <a:latin typeface="Times New Roman" pitchFamily="18" charset="0"/>
              <a:cs typeface="Times New Roman" pitchFamily="18" charset="0"/>
            </a:rPr>
            <a:t>Đứng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đầu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tộc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trưởng</a:t>
          </a:r>
          <a:endParaRPr lang="en-US" sz="2800" dirty="0">
            <a:latin typeface="Times New Roman" pitchFamily="18" charset="0"/>
            <a:cs typeface="Times New Roman" pitchFamily="18" charset="0"/>
          </a:endParaRPr>
        </a:p>
      </dgm:t>
    </dgm:pt>
    <dgm:pt modelId="{F8C15228-81A9-4131-B681-792DF1CE3C77}" type="parTrans" cxnId="{D8B37DF9-FC2D-4479-BC71-9CCD7BB8FA50}">
      <dgm:prSet/>
      <dgm:spPr/>
      <dgm:t>
        <a:bodyPr/>
        <a:lstStyle/>
        <a:p>
          <a:endParaRPr lang="en-US">
            <a:latin typeface="Times New Roman" pitchFamily="18" charset="0"/>
            <a:cs typeface="Times New Roman" pitchFamily="18" charset="0"/>
          </a:endParaRPr>
        </a:p>
      </dgm:t>
    </dgm:pt>
    <dgm:pt modelId="{A68736E7-620F-48E7-B792-0DB8984A7440}" type="sibTrans" cxnId="{D8B37DF9-FC2D-4479-BC71-9CCD7BB8FA50}">
      <dgm:prSet/>
      <dgm:spPr/>
      <dgm:t>
        <a:bodyPr/>
        <a:lstStyle/>
        <a:p>
          <a:endParaRPr lang="en-US">
            <a:latin typeface="Times New Roman" pitchFamily="18" charset="0"/>
            <a:cs typeface="Times New Roman" pitchFamily="18" charset="0"/>
          </a:endParaRPr>
        </a:p>
      </dgm:t>
    </dgm:pt>
    <dgm:pt modelId="{DDE2A19D-2AE4-469D-BFDC-D96DE588A4CD}">
      <dgm:prSet phldrT="[Text]" custT="1"/>
      <dgm:spPr/>
      <dgm:t>
        <a:bodyPr/>
        <a:lstStyle/>
        <a:p>
          <a:r>
            <a:rPr lang="en-US" sz="2800" dirty="0" err="1" smtClean="0">
              <a:latin typeface="Times New Roman" pitchFamily="18" charset="0"/>
              <a:cs typeface="Times New Roman" pitchFamily="18" charset="0"/>
            </a:rPr>
            <a:t>Nhiều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thị</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tộc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cạnh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nhau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hệ</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họ</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hàng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gắn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với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nhau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hợp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thành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bộ</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lạc</a:t>
          </a:r>
          <a:endParaRPr lang="en-US" sz="2800" dirty="0">
            <a:latin typeface="Times New Roman" pitchFamily="18" charset="0"/>
            <a:cs typeface="Times New Roman" pitchFamily="18" charset="0"/>
          </a:endParaRPr>
        </a:p>
      </dgm:t>
    </dgm:pt>
    <dgm:pt modelId="{5B559E73-D088-4A6A-8CED-BC8350E49F6E}" type="parTrans" cxnId="{CEACBFCC-0E95-4AF8-A7A5-06DE4482309B}">
      <dgm:prSet/>
      <dgm:spPr/>
      <dgm:t>
        <a:bodyPr/>
        <a:lstStyle/>
        <a:p>
          <a:endParaRPr lang="en-US">
            <a:latin typeface="Times New Roman" pitchFamily="18" charset="0"/>
            <a:cs typeface="Times New Roman" pitchFamily="18" charset="0"/>
          </a:endParaRPr>
        </a:p>
      </dgm:t>
    </dgm:pt>
    <dgm:pt modelId="{21F01543-67FA-4188-83CE-BC9EFC9BE9DA}" type="sibTrans" cxnId="{CEACBFCC-0E95-4AF8-A7A5-06DE4482309B}">
      <dgm:prSet/>
      <dgm:spPr/>
      <dgm:t>
        <a:bodyPr/>
        <a:lstStyle/>
        <a:p>
          <a:endParaRPr lang="en-US">
            <a:latin typeface="Times New Roman" pitchFamily="18" charset="0"/>
            <a:cs typeface="Times New Roman" pitchFamily="18" charset="0"/>
          </a:endParaRPr>
        </a:p>
      </dgm:t>
    </dgm:pt>
    <dgm:pt modelId="{6C4E330E-AC18-47B1-A10C-75E026227980}" type="pres">
      <dgm:prSet presAssocID="{81E88002-32EF-4A2E-BB59-C948A8418796}" presName="linear" presStyleCnt="0">
        <dgm:presLayoutVars>
          <dgm:animLvl val="lvl"/>
          <dgm:resizeHandles val="exact"/>
        </dgm:presLayoutVars>
      </dgm:prSet>
      <dgm:spPr/>
      <dgm:t>
        <a:bodyPr/>
        <a:lstStyle/>
        <a:p>
          <a:endParaRPr lang="en-US"/>
        </a:p>
      </dgm:t>
    </dgm:pt>
    <dgm:pt modelId="{2C172698-DD54-47F1-9343-4A3D4A751C80}" type="pres">
      <dgm:prSet presAssocID="{B0DF0CD8-08A2-4305-99D4-E7B6B9A3DBA3}" presName="parentText" presStyleLbl="node1" presStyleIdx="0" presStyleCnt="4" custLinFactY="-27766" custLinFactNeighborY="-100000">
        <dgm:presLayoutVars>
          <dgm:chMax val="0"/>
          <dgm:bulletEnabled val="1"/>
        </dgm:presLayoutVars>
      </dgm:prSet>
      <dgm:spPr/>
      <dgm:t>
        <a:bodyPr/>
        <a:lstStyle/>
        <a:p>
          <a:endParaRPr lang="en-US"/>
        </a:p>
      </dgm:t>
    </dgm:pt>
    <dgm:pt modelId="{AC0855AF-675E-4985-B00B-0F837F0A842F}" type="pres">
      <dgm:prSet presAssocID="{3CA4D461-C012-4D82-BF15-A5A58FF3E072}" presName="spacer" presStyleCnt="0"/>
      <dgm:spPr/>
    </dgm:pt>
    <dgm:pt modelId="{77B94406-17EB-4C55-9886-E98FCC68F8F2}" type="pres">
      <dgm:prSet presAssocID="{63A48065-94B6-4A59-A76E-6C22F10DC1C3}" presName="parentText" presStyleLbl="node1" presStyleIdx="1" presStyleCnt="4" custScaleY="112364" custLinFactY="15841" custLinFactNeighborY="100000">
        <dgm:presLayoutVars>
          <dgm:chMax val="0"/>
          <dgm:bulletEnabled val="1"/>
        </dgm:presLayoutVars>
      </dgm:prSet>
      <dgm:spPr/>
      <dgm:t>
        <a:bodyPr/>
        <a:lstStyle/>
        <a:p>
          <a:endParaRPr lang="en-US"/>
        </a:p>
      </dgm:t>
    </dgm:pt>
    <dgm:pt modelId="{660D9E0C-DABB-47E7-AF80-94BBFE8E1943}" type="pres">
      <dgm:prSet presAssocID="{1B197CBF-A986-4239-8773-437E29D79323}" presName="spacer" presStyleCnt="0"/>
      <dgm:spPr/>
    </dgm:pt>
    <dgm:pt modelId="{C7DB17DB-A72F-4A2F-913C-652E4F24304C}" type="pres">
      <dgm:prSet presAssocID="{7494AA42-641E-4965-838A-12601E5BDF48}" presName="parentText" presStyleLbl="node1" presStyleIdx="2" presStyleCnt="4" custScaleY="90875" custLinFactY="50531" custLinFactNeighborY="100000">
        <dgm:presLayoutVars>
          <dgm:chMax val="0"/>
          <dgm:bulletEnabled val="1"/>
        </dgm:presLayoutVars>
      </dgm:prSet>
      <dgm:spPr/>
      <dgm:t>
        <a:bodyPr/>
        <a:lstStyle/>
        <a:p>
          <a:endParaRPr lang="en-US"/>
        </a:p>
      </dgm:t>
    </dgm:pt>
    <dgm:pt modelId="{8379A201-A617-4204-9FD3-65484CCF3836}" type="pres">
      <dgm:prSet presAssocID="{A68736E7-620F-48E7-B792-0DB8984A7440}" presName="spacer" presStyleCnt="0"/>
      <dgm:spPr/>
    </dgm:pt>
    <dgm:pt modelId="{40D4E153-B268-47E5-880B-A7B8ED255EEF}" type="pres">
      <dgm:prSet presAssocID="{DDE2A19D-2AE4-469D-BFDC-D96DE588A4CD}" presName="parentText" presStyleLbl="node1" presStyleIdx="3" presStyleCnt="4" custScaleY="128574" custLinFactY="81190" custLinFactNeighborY="100000">
        <dgm:presLayoutVars>
          <dgm:chMax val="0"/>
          <dgm:bulletEnabled val="1"/>
        </dgm:presLayoutVars>
      </dgm:prSet>
      <dgm:spPr/>
      <dgm:t>
        <a:bodyPr/>
        <a:lstStyle/>
        <a:p>
          <a:endParaRPr lang="en-US"/>
        </a:p>
      </dgm:t>
    </dgm:pt>
  </dgm:ptLst>
  <dgm:cxnLst>
    <dgm:cxn modelId="{82EE8D4B-3937-433E-9438-B8F81B7E4734}" type="presOf" srcId="{81E88002-32EF-4A2E-BB59-C948A8418796}" destId="{6C4E330E-AC18-47B1-A10C-75E026227980}" srcOrd="0" destOrd="0" presId="urn:microsoft.com/office/officeart/2005/8/layout/vList2"/>
    <dgm:cxn modelId="{2A3F3CA8-20BE-4B2F-8908-0BCBCCCEDC62}" srcId="{81E88002-32EF-4A2E-BB59-C948A8418796}" destId="{63A48065-94B6-4A59-A76E-6C22F10DC1C3}" srcOrd="1" destOrd="0" parTransId="{A0FAFA5A-A827-46A9-9E95-AA99A26B0AFA}" sibTransId="{1B197CBF-A986-4239-8773-437E29D79323}"/>
    <dgm:cxn modelId="{C101FAA6-7C1F-49D0-86CA-02247AC391B1}" srcId="{81E88002-32EF-4A2E-BB59-C948A8418796}" destId="{B0DF0CD8-08A2-4305-99D4-E7B6B9A3DBA3}" srcOrd="0" destOrd="0" parTransId="{E1F8D991-CF3D-470E-B4E8-40B34103F12F}" sibTransId="{3CA4D461-C012-4D82-BF15-A5A58FF3E072}"/>
    <dgm:cxn modelId="{96CAB37B-C860-425A-97B2-1387A04460C4}" type="presOf" srcId="{B0DF0CD8-08A2-4305-99D4-E7B6B9A3DBA3}" destId="{2C172698-DD54-47F1-9343-4A3D4A751C80}" srcOrd="0" destOrd="0" presId="urn:microsoft.com/office/officeart/2005/8/layout/vList2"/>
    <dgm:cxn modelId="{D8B37DF9-FC2D-4479-BC71-9CCD7BB8FA50}" srcId="{81E88002-32EF-4A2E-BB59-C948A8418796}" destId="{7494AA42-641E-4965-838A-12601E5BDF48}" srcOrd="2" destOrd="0" parTransId="{F8C15228-81A9-4131-B681-792DF1CE3C77}" sibTransId="{A68736E7-620F-48E7-B792-0DB8984A7440}"/>
    <dgm:cxn modelId="{CEACBFCC-0E95-4AF8-A7A5-06DE4482309B}" srcId="{81E88002-32EF-4A2E-BB59-C948A8418796}" destId="{DDE2A19D-2AE4-469D-BFDC-D96DE588A4CD}" srcOrd="3" destOrd="0" parTransId="{5B559E73-D088-4A6A-8CED-BC8350E49F6E}" sibTransId="{21F01543-67FA-4188-83CE-BC9EFC9BE9DA}"/>
    <dgm:cxn modelId="{8B4F4D4D-A7D9-484C-9A7A-3977FAB03A06}" type="presOf" srcId="{63A48065-94B6-4A59-A76E-6C22F10DC1C3}" destId="{77B94406-17EB-4C55-9886-E98FCC68F8F2}" srcOrd="0" destOrd="0" presId="urn:microsoft.com/office/officeart/2005/8/layout/vList2"/>
    <dgm:cxn modelId="{9074ED25-A0CA-4798-BF48-2C3D3FFF78A4}" type="presOf" srcId="{DDE2A19D-2AE4-469D-BFDC-D96DE588A4CD}" destId="{40D4E153-B268-47E5-880B-A7B8ED255EEF}" srcOrd="0" destOrd="0" presId="urn:microsoft.com/office/officeart/2005/8/layout/vList2"/>
    <dgm:cxn modelId="{3F6DAE1B-88D6-4D7E-871F-8AFA19F5AADD}" type="presOf" srcId="{7494AA42-641E-4965-838A-12601E5BDF48}" destId="{C7DB17DB-A72F-4A2F-913C-652E4F24304C}" srcOrd="0" destOrd="0" presId="urn:microsoft.com/office/officeart/2005/8/layout/vList2"/>
    <dgm:cxn modelId="{36B50D08-9CB7-443F-A0F3-05F84F4F451F}" type="presParOf" srcId="{6C4E330E-AC18-47B1-A10C-75E026227980}" destId="{2C172698-DD54-47F1-9343-4A3D4A751C80}" srcOrd="0" destOrd="0" presId="urn:microsoft.com/office/officeart/2005/8/layout/vList2"/>
    <dgm:cxn modelId="{30667ABD-BCA6-45A1-9B67-D1B259073746}" type="presParOf" srcId="{6C4E330E-AC18-47B1-A10C-75E026227980}" destId="{AC0855AF-675E-4985-B00B-0F837F0A842F}" srcOrd="1" destOrd="0" presId="urn:microsoft.com/office/officeart/2005/8/layout/vList2"/>
    <dgm:cxn modelId="{2E1ED827-B33F-4C3E-9676-56D6A3D78DCB}" type="presParOf" srcId="{6C4E330E-AC18-47B1-A10C-75E026227980}" destId="{77B94406-17EB-4C55-9886-E98FCC68F8F2}" srcOrd="2" destOrd="0" presId="urn:microsoft.com/office/officeart/2005/8/layout/vList2"/>
    <dgm:cxn modelId="{0869D2D1-AD0F-4093-97CC-3152B358A8DC}" type="presParOf" srcId="{6C4E330E-AC18-47B1-A10C-75E026227980}" destId="{660D9E0C-DABB-47E7-AF80-94BBFE8E1943}" srcOrd="3" destOrd="0" presId="urn:microsoft.com/office/officeart/2005/8/layout/vList2"/>
    <dgm:cxn modelId="{EB782A6E-2E23-4949-A487-74C05ADC9BEF}" type="presParOf" srcId="{6C4E330E-AC18-47B1-A10C-75E026227980}" destId="{C7DB17DB-A72F-4A2F-913C-652E4F24304C}" srcOrd="4" destOrd="0" presId="urn:microsoft.com/office/officeart/2005/8/layout/vList2"/>
    <dgm:cxn modelId="{8D9E1269-D131-4CE1-AA3C-811A202DB144}" type="presParOf" srcId="{6C4E330E-AC18-47B1-A10C-75E026227980}" destId="{8379A201-A617-4204-9FD3-65484CCF3836}" srcOrd="5" destOrd="0" presId="urn:microsoft.com/office/officeart/2005/8/layout/vList2"/>
    <dgm:cxn modelId="{5ACB0E82-3B9A-4B0D-9258-E1888D6D7525}" type="presParOf" srcId="{6C4E330E-AC18-47B1-A10C-75E026227980}" destId="{40D4E153-B268-47E5-880B-A7B8ED255EEF}" srcOrd="6"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4AA25A-1ADE-441C-B81E-70CBE545806D}">
      <dsp:nvSpPr>
        <dsp:cNvPr id="0" name=""/>
        <dsp:cNvSpPr/>
      </dsp:nvSpPr>
      <dsp:spPr>
        <a:xfrm>
          <a:off x="0" y="646934"/>
          <a:ext cx="8128000" cy="105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C57E38-DE0D-4D1E-9616-676D7E00A3FA}">
      <dsp:nvSpPr>
        <dsp:cNvPr id="0" name=""/>
        <dsp:cNvSpPr/>
      </dsp:nvSpPr>
      <dsp:spPr>
        <a:xfrm>
          <a:off x="369093" y="27014"/>
          <a:ext cx="7752880" cy="1239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ctr" defTabSz="1866900">
            <a:lnSpc>
              <a:spcPct val="90000"/>
            </a:lnSpc>
            <a:spcBef>
              <a:spcPct val="0"/>
            </a:spcBef>
            <a:spcAft>
              <a:spcPct val="35000"/>
            </a:spcAft>
          </a:pPr>
          <a:r>
            <a:rPr lang="en-US" sz="4200" kern="1200" dirty="0" smtClean="0">
              <a:solidFill>
                <a:schemeClr val="tx1"/>
              </a:solidFill>
              <a:latin typeface="Times New Roman" panose="02020603050405020304" pitchFamily="18" charset="0"/>
              <a:cs typeface="Times New Roman" panose="02020603050405020304" pitchFamily="18" charset="0"/>
            </a:rPr>
            <a:t>I. </a:t>
          </a:r>
          <a:r>
            <a:rPr lang="en-US" sz="4200" kern="1200" dirty="0" err="1" smtClean="0">
              <a:solidFill>
                <a:schemeClr val="tx1"/>
              </a:solidFill>
              <a:latin typeface="Times New Roman" panose="02020603050405020304" pitchFamily="18" charset="0"/>
              <a:cs typeface="Times New Roman" panose="02020603050405020304" pitchFamily="18" charset="0"/>
            </a:rPr>
            <a:t>Các</a:t>
          </a:r>
          <a:r>
            <a:rPr lang="en-US" sz="4200" kern="1200" dirty="0" smtClean="0">
              <a:solidFill>
                <a:schemeClr val="tx1"/>
              </a:solidFill>
              <a:latin typeface="Times New Roman" panose="02020603050405020304" pitchFamily="18" charset="0"/>
              <a:cs typeface="Times New Roman" panose="02020603050405020304" pitchFamily="18" charset="0"/>
            </a:rPr>
            <a:t> </a:t>
          </a:r>
          <a:r>
            <a:rPr lang="en-US" sz="4200" kern="1200" dirty="0" err="1" smtClean="0">
              <a:solidFill>
                <a:schemeClr val="tx1"/>
              </a:solidFill>
              <a:latin typeface="Times New Roman" panose="02020603050405020304" pitchFamily="18" charset="0"/>
              <a:cs typeface="Times New Roman" panose="02020603050405020304" pitchFamily="18" charset="0"/>
            </a:rPr>
            <a:t>giai</a:t>
          </a:r>
          <a:r>
            <a:rPr lang="en-US" sz="4200" kern="1200" dirty="0" smtClean="0">
              <a:solidFill>
                <a:schemeClr val="tx1"/>
              </a:solidFill>
              <a:latin typeface="Times New Roman" panose="02020603050405020304" pitchFamily="18" charset="0"/>
              <a:cs typeface="Times New Roman" panose="02020603050405020304" pitchFamily="18" charset="0"/>
            </a:rPr>
            <a:t> </a:t>
          </a:r>
          <a:r>
            <a:rPr lang="en-US" sz="4200" kern="1200" dirty="0" err="1" smtClean="0">
              <a:solidFill>
                <a:schemeClr val="tx1"/>
              </a:solidFill>
              <a:latin typeface="Times New Roman" panose="02020603050405020304" pitchFamily="18" charset="0"/>
              <a:cs typeface="Times New Roman" panose="02020603050405020304" pitchFamily="18" charset="0"/>
            </a:rPr>
            <a:t>đoạn</a:t>
          </a:r>
          <a:r>
            <a:rPr lang="en-US" sz="4200" kern="1200" dirty="0" smtClean="0">
              <a:solidFill>
                <a:schemeClr val="tx1"/>
              </a:solidFill>
              <a:latin typeface="Times New Roman" panose="02020603050405020304" pitchFamily="18" charset="0"/>
              <a:cs typeface="Times New Roman" panose="02020603050405020304" pitchFamily="18" charset="0"/>
            </a:rPr>
            <a:t> </a:t>
          </a:r>
          <a:r>
            <a:rPr lang="en-US" sz="4200" kern="1200" dirty="0" err="1" smtClean="0">
              <a:solidFill>
                <a:schemeClr val="tx1"/>
              </a:solidFill>
              <a:latin typeface="Times New Roman" panose="02020603050405020304" pitchFamily="18" charset="0"/>
              <a:cs typeface="Times New Roman" panose="02020603050405020304" pitchFamily="18" charset="0"/>
            </a:rPr>
            <a:t>tiến</a:t>
          </a:r>
          <a:r>
            <a:rPr lang="en-US" sz="4200" kern="1200" dirty="0" smtClean="0">
              <a:solidFill>
                <a:schemeClr val="tx1"/>
              </a:solidFill>
              <a:latin typeface="Times New Roman" panose="02020603050405020304" pitchFamily="18" charset="0"/>
              <a:cs typeface="Times New Roman" panose="02020603050405020304" pitchFamily="18" charset="0"/>
            </a:rPr>
            <a:t> </a:t>
          </a:r>
          <a:r>
            <a:rPr lang="en-US" sz="4200" kern="1200" dirty="0" err="1" smtClean="0">
              <a:solidFill>
                <a:schemeClr val="tx1"/>
              </a:solidFill>
              <a:latin typeface="Times New Roman" panose="02020603050405020304" pitchFamily="18" charset="0"/>
              <a:cs typeface="Times New Roman" panose="02020603050405020304" pitchFamily="18" charset="0"/>
            </a:rPr>
            <a:t>triển</a:t>
          </a:r>
          <a:r>
            <a:rPr lang="en-US" sz="4200" kern="1200" dirty="0" smtClean="0">
              <a:solidFill>
                <a:schemeClr val="tx1"/>
              </a:solidFill>
              <a:latin typeface="Times New Roman" panose="02020603050405020304" pitchFamily="18" charset="0"/>
              <a:cs typeface="Times New Roman" panose="02020603050405020304" pitchFamily="18" charset="0"/>
            </a:rPr>
            <a:t> </a:t>
          </a:r>
          <a:r>
            <a:rPr lang="en-US" sz="4200" kern="1200" err="1" smtClean="0">
              <a:solidFill>
                <a:schemeClr val="tx1"/>
              </a:solidFill>
              <a:latin typeface="Times New Roman" panose="02020603050405020304" pitchFamily="18" charset="0"/>
              <a:cs typeface="Times New Roman" panose="02020603050405020304" pitchFamily="18" charset="0"/>
            </a:rPr>
            <a:t>của</a:t>
          </a:r>
          <a:r>
            <a:rPr lang="en-US" sz="4200" kern="1200" smtClean="0">
              <a:solidFill>
                <a:schemeClr val="tx1"/>
              </a:solidFill>
              <a:latin typeface="Times New Roman" panose="02020603050405020304" pitchFamily="18" charset="0"/>
              <a:cs typeface="Times New Roman" panose="02020603050405020304" pitchFamily="18" charset="0"/>
            </a:rPr>
            <a:t> xã </a:t>
          </a:r>
          <a:r>
            <a:rPr lang="en-US" sz="4200" kern="1200" dirty="0" err="1" smtClean="0">
              <a:solidFill>
                <a:schemeClr val="tx1"/>
              </a:solidFill>
              <a:latin typeface="Times New Roman" panose="02020603050405020304" pitchFamily="18" charset="0"/>
              <a:cs typeface="Times New Roman" panose="02020603050405020304" pitchFamily="18" charset="0"/>
            </a:rPr>
            <a:t>hội</a:t>
          </a:r>
          <a:r>
            <a:rPr lang="en-US" sz="4200" kern="1200" dirty="0" smtClean="0">
              <a:solidFill>
                <a:schemeClr val="tx1"/>
              </a:solidFill>
              <a:latin typeface="Times New Roman" panose="02020603050405020304" pitchFamily="18" charset="0"/>
              <a:cs typeface="Times New Roman" panose="02020603050405020304" pitchFamily="18" charset="0"/>
            </a:rPr>
            <a:t> </a:t>
          </a:r>
          <a:r>
            <a:rPr lang="en-US" sz="4200" kern="1200" dirty="0" err="1" smtClean="0">
              <a:solidFill>
                <a:schemeClr val="tx1"/>
              </a:solidFill>
              <a:latin typeface="Times New Roman" panose="02020603050405020304" pitchFamily="18" charset="0"/>
              <a:cs typeface="Times New Roman" panose="02020603050405020304" pitchFamily="18" charset="0"/>
            </a:rPr>
            <a:t>nguyên</a:t>
          </a:r>
          <a:r>
            <a:rPr lang="en-US" sz="4200" kern="1200" dirty="0" smtClean="0">
              <a:solidFill>
                <a:schemeClr val="tx1"/>
              </a:solidFill>
              <a:latin typeface="Times New Roman" panose="02020603050405020304" pitchFamily="18" charset="0"/>
              <a:cs typeface="Times New Roman" panose="02020603050405020304" pitchFamily="18" charset="0"/>
            </a:rPr>
            <a:t> </a:t>
          </a:r>
          <a:r>
            <a:rPr lang="en-US" sz="4200" kern="1200" dirty="0" err="1" smtClean="0">
              <a:solidFill>
                <a:schemeClr val="tx1"/>
              </a:solidFill>
              <a:latin typeface="Times New Roman" panose="02020603050405020304" pitchFamily="18" charset="0"/>
              <a:cs typeface="Times New Roman" panose="02020603050405020304" pitchFamily="18" charset="0"/>
            </a:rPr>
            <a:t>thủy</a:t>
          </a:r>
          <a:endParaRPr lang="en-US" sz="4200" kern="1200" dirty="0">
            <a:solidFill>
              <a:schemeClr val="tx1"/>
            </a:solidFill>
            <a:latin typeface="Times New Roman" panose="02020603050405020304" pitchFamily="18" charset="0"/>
            <a:cs typeface="Times New Roman" panose="02020603050405020304" pitchFamily="18" charset="0"/>
          </a:endParaRPr>
        </a:p>
      </dsp:txBody>
      <dsp:txXfrm>
        <a:off x="429617" y="87538"/>
        <a:ext cx="7631832" cy="1118792"/>
      </dsp:txXfrm>
    </dsp:sp>
    <dsp:sp modelId="{0A5AC235-7884-44FF-A315-495D711DDDBE}">
      <dsp:nvSpPr>
        <dsp:cNvPr id="0" name=""/>
        <dsp:cNvSpPr/>
      </dsp:nvSpPr>
      <dsp:spPr>
        <a:xfrm>
          <a:off x="0" y="2552054"/>
          <a:ext cx="8128000" cy="105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746ED6-52C8-4986-AC61-CF2D78F173FE}">
      <dsp:nvSpPr>
        <dsp:cNvPr id="0" name=""/>
        <dsp:cNvSpPr/>
      </dsp:nvSpPr>
      <dsp:spPr>
        <a:xfrm>
          <a:off x="386953" y="1932134"/>
          <a:ext cx="7739054" cy="1239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ctr" defTabSz="1866900">
            <a:lnSpc>
              <a:spcPct val="90000"/>
            </a:lnSpc>
            <a:spcBef>
              <a:spcPct val="0"/>
            </a:spcBef>
            <a:spcAft>
              <a:spcPct val="35000"/>
            </a:spcAft>
          </a:pPr>
          <a:r>
            <a:rPr lang="en-US" sz="4200" kern="1200" dirty="0" smtClean="0">
              <a:solidFill>
                <a:schemeClr val="tx1"/>
              </a:solidFill>
              <a:latin typeface="Times New Roman" panose="02020603050405020304" pitchFamily="18" charset="0"/>
              <a:cs typeface="Times New Roman" panose="02020603050405020304" pitchFamily="18" charset="0"/>
            </a:rPr>
            <a:t>II. </a:t>
          </a:r>
          <a:r>
            <a:rPr lang="en-US" sz="4200" kern="1200" dirty="0" err="1" smtClean="0">
              <a:solidFill>
                <a:schemeClr val="tx1"/>
              </a:solidFill>
              <a:latin typeface="Times New Roman" panose="02020603050405020304" pitchFamily="18" charset="0"/>
              <a:cs typeface="Times New Roman" panose="02020603050405020304" pitchFamily="18" charset="0"/>
            </a:rPr>
            <a:t>Đời</a:t>
          </a:r>
          <a:r>
            <a:rPr lang="en-US" sz="4200" kern="1200" dirty="0" smtClean="0">
              <a:solidFill>
                <a:schemeClr val="tx1"/>
              </a:solidFill>
              <a:latin typeface="Times New Roman" panose="02020603050405020304" pitchFamily="18" charset="0"/>
              <a:cs typeface="Times New Roman" panose="02020603050405020304" pitchFamily="18" charset="0"/>
            </a:rPr>
            <a:t> </a:t>
          </a:r>
          <a:r>
            <a:rPr lang="en-US" sz="4200" kern="1200" dirty="0" err="1" smtClean="0">
              <a:solidFill>
                <a:schemeClr val="tx1"/>
              </a:solidFill>
              <a:latin typeface="Times New Roman" panose="02020603050405020304" pitchFamily="18" charset="0"/>
              <a:cs typeface="Times New Roman" panose="02020603050405020304" pitchFamily="18" charset="0"/>
            </a:rPr>
            <a:t>sống</a:t>
          </a:r>
          <a:r>
            <a:rPr lang="en-US" sz="4200" kern="1200" dirty="0" smtClean="0">
              <a:solidFill>
                <a:schemeClr val="tx1"/>
              </a:solidFill>
              <a:latin typeface="Times New Roman" panose="02020603050405020304" pitchFamily="18" charset="0"/>
              <a:cs typeface="Times New Roman" panose="02020603050405020304" pitchFamily="18" charset="0"/>
            </a:rPr>
            <a:t> </a:t>
          </a:r>
          <a:r>
            <a:rPr lang="en-US" sz="4200" kern="1200" dirty="0" err="1" smtClean="0">
              <a:solidFill>
                <a:schemeClr val="tx1"/>
              </a:solidFill>
              <a:latin typeface="Times New Roman" panose="02020603050405020304" pitchFamily="18" charset="0"/>
              <a:cs typeface="Times New Roman" panose="02020603050405020304" pitchFamily="18" charset="0"/>
            </a:rPr>
            <a:t>vật</a:t>
          </a:r>
          <a:r>
            <a:rPr lang="en-US" sz="4200" kern="1200" dirty="0" smtClean="0">
              <a:solidFill>
                <a:schemeClr val="tx1"/>
              </a:solidFill>
              <a:latin typeface="Times New Roman" panose="02020603050405020304" pitchFamily="18" charset="0"/>
              <a:cs typeface="Times New Roman" panose="02020603050405020304" pitchFamily="18" charset="0"/>
            </a:rPr>
            <a:t> </a:t>
          </a:r>
          <a:r>
            <a:rPr lang="en-US" sz="4200" kern="1200" dirty="0" err="1" smtClean="0">
              <a:solidFill>
                <a:schemeClr val="tx1"/>
              </a:solidFill>
              <a:latin typeface="Times New Roman" panose="02020603050405020304" pitchFamily="18" charset="0"/>
              <a:cs typeface="Times New Roman" panose="02020603050405020304" pitchFamily="18" charset="0"/>
            </a:rPr>
            <a:t>chất</a:t>
          </a:r>
          <a:r>
            <a:rPr lang="en-US" sz="4200" kern="1200" dirty="0" smtClean="0">
              <a:solidFill>
                <a:schemeClr val="tx1"/>
              </a:solidFill>
              <a:latin typeface="Times New Roman" panose="02020603050405020304" pitchFamily="18" charset="0"/>
              <a:cs typeface="Times New Roman" panose="02020603050405020304" pitchFamily="18" charset="0"/>
            </a:rPr>
            <a:t> </a:t>
          </a:r>
          <a:r>
            <a:rPr lang="en-US" sz="4200" kern="1200" dirty="0" err="1" smtClean="0">
              <a:solidFill>
                <a:schemeClr val="tx1"/>
              </a:solidFill>
              <a:latin typeface="Times New Roman" panose="02020603050405020304" pitchFamily="18" charset="0"/>
              <a:cs typeface="Times New Roman" panose="02020603050405020304" pitchFamily="18" charset="0"/>
            </a:rPr>
            <a:t>của</a:t>
          </a:r>
          <a:r>
            <a:rPr lang="en-US" sz="4200" kern="1200" dirty="0" smtClean="0">
              <a:solidFill>
                <a:schemeClr val="tx1"/>
              </a:solidFill>
              <a:latin typeface="Times New Roman" panose="02020603050405020304" pitchFamily="18" charset="0"/>
              <a:cs typeface="Times New Roman" panose="02020603050405020304" pitchFamily="18" charset="0"/>
            </a:rPr>
            <a:t> </a:t>
          </a:r>
          <a:r>
            <a:rPr lang="en-US" sz="4200" kern="1200" dirty="0" err="1" smtClean="0">
              <a:solidFill>
                <a:schemeClr val="tx1"/>
              </a:solidFill>
              <a:latin typeface="Times New Roman" panose="02020603050405020304" pitchFamily="18" charset="0"/>
              <a:cs typeface="Times New Roman" panose="02020603050405020304" pitchFamily="18" charset="0"/>
            </a:rPr>
            <a:t>người</a:t>
          </a:r>
          <a:r>
            <a:rPr lang="en-US" sz="4200" kern="1200" dirty="0" smtClean="0">
              <a:solidFill>
                <a:schemeClr val="tx1"/>
              </a:solidFill>
              <a:latin typeface="Times New Roman" panose="02020603050405020304" pitchFamily="18" charset="0"/>
              <a:cs typeface="Times New Roman" panose="02020603050405020304" pitchFamily="18" charset="0"/>
            </a:rPr>
            <a:t> </a:t>
          </a:r>
          <a:r>
            <a:rPr lang="en-US" sz="4200" kern="1200" dirty="0" err="1" smtClean="0">
              <a:solidFill>
                <a:schemeClr val="tx1"/>
              </a:solidFill>
              <a:latin typeface="Times New Roman" panose="02020603050405020304" pitchFamily="18" charset="0"/>
              <a:cs typeface="Times New Roman" panose="02020603050405020304" pitchFamily="18" charset="0"/>
            </a:rPr>
            <a:t>nguyên</a:t>
          </a:r>
          <a:r>
            <a:rPr lang="en-US" sz="4200" kern="1200" dirty="0" smtClean="0">
              <a:solidFill>
                <a:schemeClr val="tx1"/>
              </a:solidFill>
              <a:latin typeface="Times New Roman" panose="02020603050405020304" pitchFamily="18" charset="0"/>
              <a:cs typeface="Times New Roman" panose="02020603050405020304" pitchFamily="18" charset="0"/>
            </a:rPr>
            <a:t> </a:t>
          </a:r>
          <a:r>
            <a:rPr lang="en-US" sz="4200" kern="1200" dirty="0" err="1" smtClean="0">
              <a:solidFill>
                <a:schemeClr val="tx1"/>
              </a:solidFill>
              <a:latin typeface="Times New Roman" panose="02020603050405020304" pitchFamily="18" charset="0"/>
              <a:cs typeface="Times New Roman" panose="02020603050405020304" pitchFamily="18" charset="0"/>
            </a:rPr>
            <a:t>thủy</a:t>
          </a:r>
          <a:r>
            <a:rPr lang="en-US" sz="4200" kern="1200" dirty="0" smtClean="0">
              <a:solidFill>
                <a:schemeClr val="tx1"/>
              </a:solidFill>
              <a:latin typeface="Times New Roman" panose="02020603050405020304" pitchFamily="18" charset="0"/>
              <a:cs typeface="Times New Roman" panose="02020603050405020304" pitchFamily="18" charset="0"/>
            </a:rPr>
            <a:t>. </a:t>
          </a:r>
          <a:endParaRPr lang="en-US" sz="4200" kern="1200" dirty="0">
            <a:solidFill>
              <a:schemeClr val="tx1"/>
            </a:solidFill>
            <a:latin typeface="Times New Roman" panose="02020603050405020304" pitchFamily="18" charset="0"/>
            <a:cs typeface="Times New Roman" panose="02020603050405020304" pitchFamily="18" charset="0"/>
          </a:endParaRPr>
        </a:p>
      </dsp:txBody>
      <dsp:txXfrm>
        <a:off x="447477" y="1992658"/>
        <a:ext cx="7618006" cy="1118792"/>
      </dsp:txXfrm>
    </dsp:sp>
    <dsp:sp modelId="{B900CB61-0CC3-4007-A7A8-9B17758CD427}">
      <dsp:nvSpPr>
        <dsp:cNvPr id="0" name=""/>
        <dsp:cNvSpPr/>
      </dsp:nvSpPr>
      <dsp:spPr>
        <a:xfrm>
          <a:off x="0" y="4457174"/>
          <a:ext cx="8128000" cy="105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44F23D8-539F-4546-96A9-8A6DF4B1C020}">
      <dsp:nvSpPr>
        <dsp:cNvPr id="0" name=""/>
        <dsp:cNvSpPr/>
      </dsp:nvSpPr>
      <dsp:spPr>
        <a:xfrm>
          <a:off x="386953" y="3837254"/>
          <a:ext cx="7739054" cy="1239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ctr" defTabSz="1866900">
            <a:lnSpc>
              <a:spcPct val="90000"/>
            </a:lnSpc>
            <a:spcBef>
              <a:spcPct val="0"/>
            </a:spcBef>
            <a:spcAft>
              <a:spcPct val="35000"/>
            </a:spcAft>
          </a:pPr>
          <a:r>
            <a:rPr lang="en-US" sz="4200" kern="1200" dirty="0" smtClean="0">
              <a:solidFill>
                <a:schemeClr val="tx1"/>
              </a:solidFill>
              <a:latin typeface="Times New Roman" panose="02020603050405020304" pitchFamily="18" charset="0"/>
              <a:cs typeface="Times New Roman" panose="02020603050405020304" pitchFamily="18" charset="0"/>
            </a:rPr>
            <a:t>III. </a:t>
          </a:r>
          <a:r>
            <a:rPr lang="en-US" sz="4200" kern="1200" dirty="0" err="1" smtClean="0">
              <a:solidFill>
                <a:schemeClr val="tx1"/>
              </a:solidFill>
              <a:latin typeface="Times New Roman" panose="02020603050405020304" pitchFamily="18" charset="0"/>
              <a:cs typeface="Times New Roman" panose="02020603050405020304" pitchFamily="18" charset="0"/>
            </a:rPr>
            <a:t>Đời</a:t>
          </a:r>
          <a:r>
            <a:rPr lang="en-US" sz="4200" kern="1200" dirty="0" smtClean="0">
              <a:solidFill>
                <a:schemeClr val="tx1"/>
              </a:solidFill>
              <a:latin typeface="Times New Roman" panose="02020603050405020304" pitchFamily="18" charset="0"/>
              <a:cs typeface="Times New Roman" panose="02020603050405020304" pitchFamily="18" charset="0"/>
            </a:rPr>
            <a:t> </a:t>
          </a:r>
          <a:r>
            <a:rPr lang="en-US" sz="4200" kern="1200" dirty="0" err="1" smtClean="0">
              <a:solidFill>
                <a:schemeClr val="tx1"/>
              </a:solidFill>
              <a:latin typeface="Times New Roman" panose="02020603050405020304" pitchFamily="18" charset="0"/>
              <a:cs typeface="Times New Roman" panose="02020603050405020304" pitchFamily="18" charset="0"/>
            </a:rPr>
            <a:t>sống</a:t>
          </a:r>
          <a:r>
            <a:rPr lang="en-US" sz="4200" kern="1200" dirty="0" smtClean="0">
              <a:solidFill>
                <a:schemeClr val="tx1"/>
              </a:solidFill>
              <a:latin typeface="Times New Roman" panose="02020603050405020304" pitchFamily="18" charset="0"/>
              <a:cs typeface="Times New Roman" panose="02020603050405020304" pitchFamily="18" charset="0"/>
            </a:rPr>
            <a:t> </a:t>
          </a:r>
          <a:r>
            <a:rPr lang="en-US" sz="4200" kern="1200" dirty="0" err="1" smtClean="0">
              <a:solidFill>
                <a:schemeClr val="tx1"/>
              </a:solidFill>
              <a:latin typeface="Times New Roman" panose="02020603050405020304" pitchFamily="18" charset="0"/>
              <a:cs typeface="Times New Roman" panose="02020603050405020304" pitchFamily="18" charset="0"/>
            </a:rPr>
            <a:t>tinh</a:t>
          </a:r>
          <a:r>
            <a:rPr lang="en-US" sz="4200" kern="1200" dirty="0" smtClean="0">
              <a:solidFill>
                <a:schemeClr val="tx1"/>
              </a:solidFill>
              <a:latin typeface="Times New Roman" panose="02020603050405020304" pitchFamily="18" charset="0"/>
              <a:cs typeface="Times New Roman" panose="02020603050405020304" pitchFamily="18" charset="0"/>
            </a:rPr>
            <a:t> </a:t>
          </a:r>
          <a:r>
            <a:rPr lang="en-US" sz="4200" kern="1200" dirty="0" err="1" smtClean="0">
              <a:solidFill>
                <a:schemeClr val="tx1"/>
              </a:solidFill>
              <a:latin typeface="Times New Roman" panose="02020603050405020304" pitchFamily="18" charset="0"/>
              <a:cs typeface="Times New Roman" panose="02020603050405020304" pitchFamily="18" charset="0"/>
            </a:rPr>
            <a:t>thần</a:t>
          </a:r>
          <a:r>
            <a:rPr lang="en-US" sz="4200" kern="1200" dirty="0" smtClean="0">
              <a:solidFill>
                <a:schemeClr val="tx1"/>
              </a:solidFill>
              <a:latin typeface="Times New Roman" panose="02020603050405020304" pitchFamily="18" charset="0"/>
              <a:cs typeface="Times New Roman" panose="02020603050405020304" pitchFamily="18" charset="0"/>
            </a:rPr>
            <a:t> </a:t>
          </a:r>
          <a:r>
            <a:rPr lang="en-US" sz="4200" kern="1200" dirty="0" err="1" smtClean="0">
              <a:solidFill>
                <a:schemeClr val="tx1"/>
              </a:solidFill>
              <a:latin typeface="Times New Roman" panose="02020603050405020304" pitchFamily="18" charset="0"/>
              <a:cs typeface="Times New Roman" panose="02020603050405020304" pitchFamily="18" charset="0"/>
            </a:rPr>
            <a:t>của</a:t>
          </a:r>
          <a:r>
            <a:rPr lang="en-US" sz="4200" kern="1200" dirty="0" smtClean="0">
              <a:solidFill>
                <a:schemeClr val="tx1"/>
              </a:solidFill>
              <a:latin typeface="Times New Roman" panose="02020603050405020304" pitchFamily="18" charset="0"/>
              <a:cs typeface="Times New Roman" panose="02020603050405020304" pitchFamily="18" charset="0"/>
            </a:rPr>
            <a:t> </a:t>
          </a:r>
          <a:r>
            <a:rPr lang="en-US" sz="4200" kern="1200" dirty="0" err="1" smtClean="0">
              <a:solidFill>
                <a:schemeClr val="tx1"/>
              </a:solidFill>
              <a:latin typeface="Times New Roman" panose="02020603050405020304" pitchFamily="18" charset="0"/>
              <a:cs typeface="Times New Roman" panose="02020603050405020304" pitchFamily="18" charset="0"/>
            </a:rPr>
            <a:t>người</a:t>
          </a:r>
          <a:r>
            <a:rPr lang="en-US" sz="4200" kern="1200" dirty="0" smtClean="0">
              <a:solidFill>
                <a:schemeClr val="tx1"/>
              </a:solidFill>
              <a:latin typeface="Times New Roman" panose="02020603050405020304" pitchFamily="18" charset="0"/>
              <a:cs typeface="Times New Roman" panose="02020603050405020304" pitchFamily="18" charset="0"/>
            </a:rPr>
            <a:t> </a:t>
          </a:r>
          <a:r>
            <a:rPr lang="en-US" sz="4200" kern="1200" dirty="0" err="1" smtClean="0">
              <a:solidFill>
                <a:schemeClr val="tx1"/>
              </a:solidFill>
              <a:latin typeface="Times New Roman" panose="02020603050405020304" pitchFamily="18" charset="0"/>
              <a:cs typeface="Times New Roman" panose="02020603050405020304" pitchFamily="18" charset="0"/>
            </a:rPr>
            <a:t>nguyên</a:t>
          </a:r>
          <a:r>
            <a:rPr lang="en-US" sz="4200" kern="1200" dirty="0" smtClean="0">
              <a:solidFill>
                <a:schemeClr val="tx1"/>
              </a:solidFill>
              <a:latin typeface="Times New Roman" panose="02020603050405020304" pitchFamily="18" charset="0"/>
              <a:cs typeface="Times New Roman" panose="02020603050405020304" pitchFamily="18" charset="0"/>
            </a:rPr>
            <a:t> </a:t>
          </a:r>
          <a:r>
            <a:rPr lang="en-US" sz="4200" kern="1200" dirty="0" err="1" smtClean="0">
              <a:solidFill>
                <a:schemeClr val="tx1"/>
              </a:solidFill>
              <a:latin typeface="Times New Roman" panose="02020603050405020304" pitchFamily="18" charset="0"/>
              <a:cs typeface="Times New Roman" panose="02020603050405020304" pitchFamily="18" charset="0"/>
            </a:rPr>
            <a:t>thủy</a:t>
          </a:r>
          <a:r>
            <a:rPr lang="en-US" sz="4200" kern="1200" dirty="0" smtClean="0">
              <a:solidFill>
                <a:schemeClr val="tx1"/>
              </a:solidFill>
              <a:latin typeface="Times New Roman" panose="02020603050405020304" pitchFamily="18" charset="0"/>
              <a:cs typeface="Times New Roman" panose="02020603050405020304" pitchFamily="18" charset="0"/>
            </a:rPr>
            <a:t>.</a:t>
          </a:r>
          <a:endParaRPr lang="en-US" sz="4200" kern="1200" dirty="0">
            <a:solidFill>
              <a:schemeClr val="tx1"/>
            </a:solidFill>
            <a:latin typeface="Times New Roman" panose="02020603050405020304" pitchFamily="18" charset="0"/>
            <a:cs typeface="Times New Roman" panose="02020603050405020304" pitchFamily="18" charset="0"/>
          </a:endParaRPr>
        </a:p>
      </dsp:txBody>
      <dsp:txXfrm>
        <a:off x="447477" y="3897778"/>
        <a:ext cx="7618006" cy="11187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091E8E-D2CF-4EB6-8D02-263C378BFE5C}">
      <dsp:nvSpPr>
        <dsp:cNvPr id="0" name=""/>
        <dsp:cNvSpPr/>
      </dsp:nvSpPr>
      <dsp:spPr>
        <a:xfrm>
          <a:off x="0" y="0"/>
          <a:ext cx="4526280" cy="131797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b="1" kern="1200" dirty="0" err="1" smtClean="0">
              <a:solidFill>
                <a:schemeClr val="tx1"/>
              </a:solidFill>
              <a:latin typeface="Times New Roman" pitchFamily="18" charset="0"/>
              <a:cs typeface="Times New Roman" pitchFamily="18" charset="0"/>
            </a:rPr>
            <a:t>Bầy</a:t>
          </a:r>
          <a:r>
            <a:rPr lang="en-US" sz="3500" b="1" kern="1200" dirty="0" smtClean="0">
              <a:solidFill>
                <a:schemeClr val="tx1"/>
              </a:solidFill>
              <a:latin typeface="Times New Roman" pitchFamily="18" charset="0"/>
              <a:cs typeface="Times New Roman" pitchFamily="18" charset="0"/>
            </a:rPr>
            <a:t> </a:t>
          </a:r>
          <a:r>
            <a:rPr lang="en-US" sz="3500" b="1" kern="1200" dirty="0" err="1" smtClean="0">
              <a:solidFill>
                <a:schemeClr val="tx1"/>
              </a:solidFill>
              <a:latin typeface="Times New Roman" pitchFamily="18" charset="0"/>
              <a:cs typeface="Times New Roman" pitchFamily="18" charset="0"/>
            </a:rPr>
            <a:t>người</a:t>
          </a:r>
          <a:r>
            <a:rPr lang="en-US" sz="3500" b="1" kern="1200" dirty="0" smtClean="0">
              <a:solidFill>
                <a:schemeClr val="tx1"/>
              </a:solidFill>
              <a:latin typeface="Times New Roman" pitchFamily="18" charset="0"/>
              <a:cs typeface="Times New Roman" pitchFamily="18" charset="0"/>
            </a:rPr>
            <a:t> </a:t>
          </a:r>
          <a:r>
            <a:rPr lang="en-US" sz="3500" b="1" kern="1200" dirty="0" err="1" smtClean="0">
              <a:solidFill>
                <a:schemeClr val="tx1"/>
              </a:solidFill>
              <a:latin typeface="Times New Roman" pitchFamily="18" charset="0"/>
              <a:cs typeface="Times New Roman" pitchFamily="18" charset="0"/>
            </a:rPr>
            <a:t>nguyên</a:t>
          </a:r>
          <a:r>
            <a:rPr lang="en-US" sz="3500" b="1" kern="1200" dirty="0" smtClean="0">
              <a:solidFill>
                <a:schemeClr val="tx1"/>
              </a:solidFill>
              <a:latin typeface="Times New Roman" pitchFamily="18" charset="0"/>
              <a:cs typeface="Times New Roman" pitchFamily="18" charset="0"/>
            </a:rPr>
            <a:t> </a:t>
          </a:r>
          <a:r>
            <a:rPr lang="en-US" sz="3500" b="1" kern="1200" dirty="0" err="1" smtClean="0">
              <a:solidFill>
                <a:schemeClr val="tx1"/>
              </a:solidFill>
              <a:latin typeface="Times New Roman" pitchFamily="18" charset="0"/>
              <a:cs typeface="Times New Roman" pitchFamily="18" charset="0"/>
            </a:rPr>
            <a:t>thủy</a:t>
          </a:r>
          <a:endParaRPr lang="en-US" sz="3500" b="1" kern="1200" dirty="0">
            <a:solidFill>
              <a:schemeClr val="tx1"/>
            </a:solidFill>
            <a:latin typeface="Times New Roman" pitchFamily="18" charset="0"/>
            <a:cs typeface="Times New Roman" pitchFamily="18" charset="0"/>
          </a:endParaRPr>
        </a:p>
      </dsp:txBody>
      <dsp:txXfrm>
        <a:off x="64338" y="64338"/>
        <a:ext cx="4397604" cy="1189295"/>
      </dsp:txXfrm>
    </dsp:sp>
    <dsp:sp modelId="{C4E03438-4B4A-46BB-B83A-CBF64ACD3076}">
      <dsp:nvSpPr>
        <dsp:cNvPr id="0" name=""/>
        <dsp:cNvSpPr/>
      </dsp:nvSpPr>
      <dsp:spPr>
        <a:xfrm>
          <a:off x="0" y="1540778"/>
          <a:ext cx="4526280" cy="121110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err="1" smtClean="0">
              <a:latin typeface="Times New Roman" pitchFamily="18" charset="0"/>
              <a:cs typeface="Times New Roman" pitchFamily="18" charset="0"/>
            </a:rPr>
            <a:t>Gồm</a:t>
          </a:r>
          <a:r>
            <a:rPr lang="en-US" sz="2800" kern="1200" smtClean="0">
              <a:latin typeface="Times New Roman" pitchFamily="18" charset="0"/>
              <a:cs typeface="Times New Roman" pitchFamily="18" charset="0"/>
            </a:rPr>
            <a:t> vài </a:t>
          </a:r>
          <a:r>
            <a:rPr lang="en-US" sz="2800" kern="1200" dirty="0" err="1" smtClean="0">
              <a:latin typeface="Times New Roman" pitchFamily="18" charset="0"/>
              <a:cs typeface="Times New Roman" pitchFamily="18" charset="0"/>
            </a:rPr>
            <a:t>gia</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đình</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sinh</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sống</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cùng</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nhau</a:t>
          </a:r>
          <a:endParaRPr lang="en-US" sz="2800" kern="1200" dirty="0">
            <a:latin typeface="Times New Roman" pitchFamily="18" charset="0"/>
            <a:cs typeface="Times New Roman" pitchFamily="18" charset="0"/>
          </a:endParaRPr>
        </a:p>
      </dsp:txBody>
      <dsp:txXfrm>
        <a:off x="59121" y="1599899"/>
        <a:ext cx="4408038" cy="1092859"/>
      </dsp:txXfrm>
    </dsp:sp>
    <dsp:sp modelId="{147B0464-B66E-4CDA-B3E3-79F3516A730F}">
      <dsp:nvSpPr>
        <dsp:cNvPr id="0" name=""/>
        <dsp:cNvSpPr/>
      </dsp:nvSpPr>
      <dsp:spPr>
        <a:xfrm>
          <a:off x="0" y="3193029"/>
          <a:ext cx="4526280" cy="107635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err="1" smtClean="0">
              <a:latin typeface="Times New Roman" pitchFamily="18" charset="0"/>
              <a:cs typeface="Times New Roman" pitchFamily="18" charset="0"/>
            </a:rPr>
            <a:t>Có</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sự</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phân</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công</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lao</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động</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giữa</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nam</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và</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nữ</a:t>
          </a:r>
          <a:endParaRPr lang="en-US" sz="2800" kern="1200" dirty="0">
            <a:latin typeface="Times New Roman" pitchFamily="18" charset="0"/>
            <a:cs typeface="Times New Roman" pitchFamily="18" charset="0"/>
          </a:endParaRPr>
        </a:p>
      </dsp:txBody>
      <dsp:txXfrm>
        <a:off x="52543" y="3245572"/>
        <a:ext cx="4421194" cy="9712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172698-DD54-47F1-9343-4A3D4A751C80}">
      <dsp:nvSpPr>
        <dsp:cNvPr id="0" name=""/>
        <dsp:cNvSpPr/>
      </dsp:nvSpPr>
      <dsp:spPr>
        <a:xfrm>
          <a:off x="0" y="404712"/>
          <a:ext cx="4777740" cy="104774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b="1" kern="1200" dirty="0" err="1" smtClean="0">
              <a:solidFill>
                <a:schemeClr val="tx1"/>
              </a:solidFill>
              <a:latin typeface="Times New Roman" pitchFamily="18" charset="0"/>
              <a:cs typeface="Times New Roman" pitchFamily="18" charset="0"/>
            </a:rPr>
            <a:t>Công</a:t>
          </a:r>
          <a:r>
            <a:rPr lang="en-US" sz="3500" b="1" kern="1200" dirty="0" smtClean="0">
              <a:solidFill>
                <a:schemeClr val="tx1"/>
              </a:solidFill>
              <a:latin typeface="Times New Roman" pitchFamily="18" charset="0"/>
              <a:cs typeface="Times New Roman" pitchFamily="18" charset="0"/>
            </a:rPr>
            <a:t> </a:t>
          </a:r>
          <a:r>
            <a:rPr lang="en-US" sz="3500" b="1" kern="1200" dirty="0" err="1" smtClean="0">
              <a:solidFill>
                <a:schemeClr val="tx1"/>
              </a:solidFill>
              <a:latin typeface="Times New Roman" pitchFamily="18" charset="0"/>
              <a:cs typeface="Times New Roman" pitchFamily="18" charset="0"/>
            </a:rPr>
            <a:t>xã</a:t>
          </a:r>
          <a:r>
            <a:rPr lang="en-US" sz="3500" b="1" kern="1200" dirty="0" smtClean="0">
              <a:solidFill>
                <a:schemeClr val="tx1"/>
              </a:solidFill>
              <a:latin typeface="Times New Roman" pitchFamily="18" charset="0"/>
              <a:cs typeface="Times New Roman" pitchFamily="18" charset="0"/>
            </a:rPr>
            <a:t> </a:t>
          </a:r>
          <a:r>
            <a:rPr lang="en-US" sz="3500" b="1" kern="1200" dirty="0" err="1" smtClean="0">
              <a:solidFill>
                <a:schemeClr val="tx1"/>
              </a:solidFill>
              <a:latin typeface="Times New Roman" pitchFamily="18" charset="0"/>
              <a:cs typeface="Times New Roman" pitchFamily="18" charset="0"/>
            </a:rPr>
            <a:t>thị</a:t>
          </a:r>
          <a:r>
            <a:rPr lang="en-US" sz="3500" b="1" kern="1200" dirty="0" smtClean="0">
              <a:solidFill>
                <a:schemeClr val="tx1"/>
              </a:solidFill>
              <a:latin typeface="Times New Roman" pitchFamily="18" charset="0"/>
              <a:cs typeface="Times New Roman" pitchFamily="18" charset="0"/>
            </a:rPr>
            <a:t> </a:t>
          </a:r>
          <a:r>
            <a:rPr lang="en-US" sz="3500" b="1" kern="1200" dirty="0" err="1" smtClean="0">
              <a:solidFill>
                <a:schemeClr val="tx1"/>
              </a:solidFill>
              <a:latin typeface="Times New Roman" pitchFamily="18" charset="0"/>
              <a:cs typeface="Times New Roman" pitchFamily="18" charset="0"/>
            </a:rPr>
            <a:t>tộc</a:t>
          </a:r>
          <a:endParaRPr lang="en-US" sz="3500" b="1" kern="1200" dirty="0">
            <a:solidFill>
              <a:schemeClr val="tx1"/>
            </a:solidFill>
            <a:latin typeface="Times New Roman" pitchFamily="18" charset="0"/>
            <a:cs typeface="Times New Roman" pitchFamily="18" charset="0"/>
          </a:endParaRPr>
        </a:p>
      </dsp:txBody>
      <dsp:txXfrm>
        <a:off x="51146" y="455858"/>
        <a:ext cx="4675448" cy="945449"/>
      </dsp:txXfrm>
    </dsp:sp>
    <dsp:sp modelId="{77B94406-17EB-4C55-9886-E98FCC68F8F2}">
      <dsp:nvSpPr>
        <dsp:cNvPr id="0" name=""/>
        <dsp:cNvSpPr/>
      </dsp:nvSpPr>
      <dsp:spPr>
        <a:xfrm>
          <a:off x="0" y="1949546"/>
          <a:ext cx="4777740" cy="11772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err="1" smtClean="0">
              <a:latin typeface="Times New Roman" pitchFamily="18" charset="0"/>
              <a:cs typeface="Times New Roman" pitchFamily="18" charset="0"/>
            </a:rPr>
            <a:t>Gồm</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các</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gia</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đình</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có</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quan</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hệ</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huyết</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thống</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sống</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cùng</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nhau</a:t>
          </a:r>
          <a:endParaRPr lang="en-US" sz="2800" kern="1200" dirty="0">
            <a:latin typeface="Times New Roman" pitchFamily="18" charset="0"/>
            <a:cs typeface="Times New Roman" pitchFamily="18" charset="0"/>
          </a:endParaRPr>
        </a:p>
      </dsp:txBody>
      <dsp:txXfrm>
        <a:off x="57470" y="2007016"/>
        <a:ext cx="4662800" cy="1062344"/>
      </dsp:txXfrm>
    </dsp:sp>
    <dsp:sp modelId="{C7DB17DB-A72F-4A2F-913C-652E4F24304C}">
      <dsp:nvSpPr>
        <dsp:cNvPr id="0" name=""/>
        <dsp:cNvSpPr/>
      </dsp:nvSpPr>
      <dsp:spPr>
        <a:xfrm>
          <a:off x="0" y="3503693"/>
          <a:ext cx="4777740" cy="9521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err="1" smtClean="0">
              <a:latin typeface="Times New Roman" pitchFamily="18" charset="0"/>
              <a:cs typeface="Times New Roman" pitchFamily="18" charset="0"/>
            </a:rPr>
            <a:t>Đứng</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đầu</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là</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tộc</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trưởng</a:t>
          </a:r>
          <a:endParaRPr lang="en-US" sz="2800" kern="1200" dirty="0">
            <a:latin typeface="Times New Roman" pitchFamily="18" charset="0"/>
            <a:cs typeface="Times New Roman" pitchFamily="18" charset="0"/>
          </a:endParaRPr>
        </a:p>
      </dsp:txBody>
      <dsp:txXfrm>
        <a:off x="46479" y="3550172"/>
        <a:ext cx="4684782" cy="859176"/>
      </dsp:txXfrm>
    </dsp:sp>
    <dsp:sp modelId="{40D4E153-B268-47E5-880B-A7B8ED255EEF}">
      <dsp:nvSpPr>
        <dsp:cNvPr id="0" name=""/>
        <dsp:cNvSpPr/>
      </dsp:nvSpPr>
      <dsp:spPr>
        <a:xfrm>
          <a:off x="0" y="4635424"/>
          <a:ext cx="4777740" cy="134712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err="1" smtClean="0">
              <a:latin typeface="Times New Roman" pitchFamily="18" charset="0"/>
              <a:cs typeface="Times New Roman" pitchFamily="18" charset="0"/>
            </a:rPr>
            <a:t>Nhiều</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thị</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tộc</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sống</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cạnh</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nhau</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có</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quan</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hệ</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họ</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hàng</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và</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gắn</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bó</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với</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nhau</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hợp</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thành</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bộ</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lạc</a:t>
          </a:r>
          <a:endParaRPr lang="en-US" sz="2800" kern="1200" dirty="0">
            <a:latin typeface="Times New Roman" pitchFamily="18" charset="0"/>
            <a:cs typeface="Times New Roman" pitchFamily="18" charset="0"/>
          </a:endParaRPr>
        </a:p>
      </dsp:txBody>
      <dsp:txXfrm>
        <a:off x="65761" y="4701185"/>
        <a:ext cx="4646218" cy="121560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DF14C6-861A-4BD8-85BD-BFD1DC3C23F0}" type="datetimeFigureOut">
              <a:rPr lang="vi-VN" smtClean="0"/>
              <a:t>01/10/2024</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2CE811-D71B-4BEB-B951-A18512CF141F}" type="slidenum">
              <a:rPr lang="vi-VN" smtClean="0"/>
              <a:t>‹#›</a:t>
            </a:fld>
            <a:endParaRPr lang="vi-VN"/>
          </a:p>
        </p:txBody>
      </p:sp>
    </p:spTree>
    <p:extLst>
      <p:ext uri="{BB962C8B-B14F-4D97-AF65-F5344CB8AC3E}">
        <p14:creationId xmlns:p14="http://schemas.microsoft.com/office/powerpoint/2010/main" val="4026090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2CE811-D71B-4BEB-B951-A18512CF141F}" type="slidenum">
              <a:rPr lang="vi-VN" smtClean="0"/>
              <a:t>25</a:t>
            </a:fld>
            <a:endParaRPr lang="vi-VN"/>
          </a:p>
        </p:txBody>
      </p:sp>
    </p:spTree>
    <p:extLst>
      <p:ext uri="{BB962C8B-B14F-4D97-AF65-F5344CB8AC3E}">
        <p14:creationId xmlns:p14="http://schemas.microsoft.com/office/powerpoint/2010/main" val="2063772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5657B280-33EB-4C1D-BD31-244861EC0B3E}" type="datetimeFigureOut">
              <a:rPr lang="vi-VN" smtClean="0"/>
              <a:t>01/10/2024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29F227A-7C5F-4444-AB40-9A225E9F0846}" type="slidenum">
              <a:rPr lang="vi-VN" smtClean="0"/>
              <a:t>‹#›</a:t>
            </a:fld>
            <a:endParaRPr lang="vi-VN"/>
          </a:p>
        </p:txBody>
      </p:sp>
    </p:spTree>
    <p:extLst>
      <p:ext uri="{BB962C8B-B14F-4D97-AF65-F5344CB8AC3E}">
        <p14:creationId xmlns:p14="http://schemas.microsoft.com/office/powerpoint/2010/main" val="1956843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5657B280-33EB-4C1D-BD31-244861EC0B3E}" type="datetimeFigureOut">
              <a:rPr lang="vi-VN" smtClean="0"/>
              <a:t>01/10/2024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29F227A-7C5F-4444-AB40-9A225E9F0846}" type="slidenum">
              <a:rPr lang="vi-VN" smtClean="0"/>
              <a:t>‹#›</a:t>
            </a:fld>
            <a:endParaRPr lang="vi-VN"/>
          </a:p>
        </p:txBody>
      </p:sp>
    </p:spTree>
    <p:extLst>
      <p:ext uri="{BB962C8B-B14F-4D97-AF65-F5344CB8AC3E}">
        <p14:creationId xmlns:p14="http://schemas.microsoft.com/office/powerpoint/2010/main" val="1726600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5657B280-33EB-4C1D-BD31-244861EC0B3E}" type="datetimeFigureOut">
              <a:rPr lang="vi-VN" smtClean="0"/>
              <a:t>01/10/2024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29F227A-7C5F-4444-AB40-9A225E9F0846}" type="slidenum">
              <a:rPr lang="vi-VN" smtClean="0"/>
              <a:t>‹#›</a:t>
            </a:fld>
            <a:endParaRPr lang="vi-VN"/>
          </a:p>
        </p:txBody>
      </p:sp>
    </p:spTree>
    <p:extLst>
      <p:ext uri="{BB962C8B-B14F-4D97-AF65-F5344CB8AC3E}">
        <p14:creationId xmlns:p14="http://schemas.microsoft.com/office/powerpoint/2010/main" val="3765404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5657B280-33EB-4C1D-BD31-244861EC0B3E}" type="datetimeFigureOut">
              <a:rPr lang="vi-VN" smtClean="0"/>
              <a:t>01/10/2024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29F227A-7C5F-4444-AB40-9A225E9F0846}" type="slidenum">
              <a:rPr lang="vi-VN" smtClean="0"/>
              <a:t>‹#›</a:t>
            </a:fld>
            <a:endParaRPr lang="vi-VN"/>
          </a:p>
        </p:txBody>
      </p:sp>
    </p:spTree>
    <p:extLst>
      <p:ext uri="{BB962C8B-B14F-4D97-AF65-F5344CB8AC3E}">
        <p14:creationId xmlns:p14="http://schemas.microsoft.com/office/powerpoint/2010/main" val="35928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57B280-33EB-4C1D-BD31-244861EC0B3E}" type="datetimeFigureOut">
              <a:rPr lang="vi-VN" smtClean="0"/>
              <a:t>01/10/2024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29F227A-7C5F-4444-AB40-9A225E9F0846}" type="slidenum">
              <a:rPr lang="vi-VN" smtClean="0"/>
              <a:t>‹#›</a:t>
            </a:fld>
            <a:endParaRPr lang="vi-VN"/>
          </a:p>
        </p:txBody>
      </p:sp>
    </p:spTree>
    <p:extLst>
      <p:ext uri="{BB962C8B-B14F-4D97-AF65-F5344CB8AC3E}">
        <p14:creationId xmlns:p14="http://schemas.microsoft.com/office/powerpoint/2010/main" val="2832614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5657B280-33EB-4C1D-BD31-244861EC0B3E}" type="datetimeFigureOut">
              <a:rPr lang="vi-VN" smtClean="0"/>
              <a:t>01/10/2024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029F227A-7C5F-4444-AB40-9A225E9F0846}" type="slidenum">
              <a:rPr lang="vi-VN" smtClean="0"/>
              <a:t>‹#›</a:t>
            </a:fld>
            <a:endParaRPr lang="vi-VN"/>
          </a:p>
        </p:txBody>
      </p:sp>
    </p:spTree>
    <p:extLst>
      <p:ext uri="{BB962C8B-B14F-4D97-AF65-F5344CB8AC3E}">
        <p14:creationId xmlns:p14="http://schemas.microsoft.com/office/powerpoint/2010/main" val="2472965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5657B280-33EB-4C1D-BD31-244861EC0B3E}" type="datetimeFigureOut">
              <a:rPr lang="vi-VN" smtClean="0"/>
              <a:t>01/10/2024</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029F227A-7C5F-4444-AB40-9A225E9F0846}" type="slidenum">
              <a:rPr lang="vi-VN" smtClean="0"/>
              <a:t>‹#›</a:t>
            </a:fld>
            <a:endParaRPr lang="vi-VN"/>
          </a:p>
        </p:txBody>
      </p:sp>
    </p:spTree>
    <p:extLst>
      <p:ext uri="{BB962C8B-B14F-4D97-AF65-F5344CB8AC3E}">
        <p14:creationId xmlns:p14="http://schemas.microsoft.com/office/powerpoint/2010/main" val="1650617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5657B280-33EB-4C1D-BD31-244861EC0B3E}" type="datetimeFigureOut">
              <a:rPr lang="vi-VN" smtClean="0"/>
              <a:t>01/10/2024</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029F227A-7C5F-4444-AB40-9A225E9F0846}" type="slidenum">
              <a:rPr lang="vi-VN" smtClean="0"/>
              <a:t>‹#›</a:t>
            </a:fld>
            <a:endParaRPr lang="vi-VN"/>
          </a:p>
        </p:txBody>
      </p:sp>
    </p:spTree>
    <p:extLst>
      <p:ext uri="{BB962C8B-B14F-4D97-AF65-F5344CB8AC3E}">
        <p14:creationId xmlns:p14="http://schemas.microsoft.com/office/powerpoint/2010/main" val="1986190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57B280-33EB-4C1D-BD31-244861EC0B3E}" type="datetimeFigureOut">
              <a:rPr lang="vi-VN" smtClean="0"/>
              <a:t>01/10/2024</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029F227A-7C5F-4444-AB40-9A225E9F0846}" type="slidenum">
              <a:rPr lang="vi-VN" smtClean="0"/>
              <a:t>‹#›</a:t>
            </a:fld>
            <a:endParaRPr lang="vi-VN"/>
          </a:p>
        </p:txBody>
      </p:sp>
    </p:spTree>
    <p:extLst>
      <p:ext uri="{BB962C8B-B14F-4D97-AF65-F5344CB8AC3E}">
        <p14:creationId xmlns:p14="http://schemas.microsoft.com/office/powerpoint/2010/main" val="3557812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57B280-33EB-4C1D-BD31-244861EC0B3E}" type="datetimeFigureOut">
              <a:rPr lang="vi-VN" smtClean="0"/>
              <a:t>01/10/2024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029F227A-7C5F-4444-AB40-9A225E9F0846}" type="slidenum">
              <a:rPr lang="vi-VN" smtClean="0"/>
              <a:t>‹#›</a:t>
            </a:fld>
            <a:endParaRPr lang="vi-VN"/>
          </a:p>
        </p:txBody>
      </p:sp>
    </p:spTree>
    <p:extLst>
      <p:ext uri="{BB962C8B-B14F-4D97-AF65-F5344CB8AC3E}">
        <p14:creationId xmlns:p14="http://schemas.microsoft.com/office/powerpoint/2010/main" val="2704941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57B280-33EB-4C1D-BD31-244861EC0B3E}" type="datetimeFigureOut">
              <a:rPr lang="vi-VN" smtClean="0"/>
              <a:t>01/10/2024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029F227A-7C5F-4444-AB40-9A225E9F0846}" type="slidenum">
              <a:rPr lang="vi-VN" smtClean="0"/>
              <a:t>‹#›</a:t>
            </a:fld>
            <a:endParaRPr lang="vi-VN"/>
          </a:p>
        </p:txBody>
      </p:sp>
    </p:spTree>
    <p:extLst>
      <p:ext uri="{BB962C8B-B14F-4D97-AF65-F5344CB8AC3E}">
        <p14:creationId xmlns:p14="http://schemas.microsoft.com/office/powerpoint/2010/main" val="4134383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57B280-33EB-4C1D-BD31-244861EC0B3E}" type="datetimeFigureOut">
              <a:rPr lang="vi-VN" smtClean="0"/>
              <a:t>01/10/2024</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9F227A-7C5F-4444-AB40-9A225E9F0846}" type="slidenum">
              <a:rPr lang="vi-VN" smtClean="0"/>
              <a:t>‹#›</a:t>
            </a:fld>
            <a:endParaRPr lang="vi-VN"/>
          </a:p>
        </p:txBody>
      </p:sp>
    </p:spTree>
    <p:extLst>
      <p:ext uri="{BB962C8B-B14F-4D97-AF65-F5344CB8AC3E}">
        <p14:creationId xmlns:p14="http://schemas.microsoft.com/office/powerpoint/2010/main" val="8886758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4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43.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44.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026" name="Picture 2" descr="C:\Users\DELL\Desktop\luoc-su-loai-nguoi-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1206"/>
            <a:ext cx="12192000" cy="598092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627120" y="5623560"/>
            <a:ext cx="4937760" cy="646331"/>
          </a:xfrm>
          <a:prstGeom prst="rect">
            <a:avLst/>
          </a:prstGeom>
          <a:noFill/>
        </p:spPr>
        <p:txBody>
          <a:bodyPr wrap="square" rtlCol="0">
            <a:spAutoFit/>
          </a:bodyPr>
          <a:lstStyle/>
          <a:p>
            <a:pPr algn="ctr"/>
            <a:r>
              <a:rPr lang="en-US" sz="3600" dirty="0" err="1" smtClean="0">
                <a:latin typeface="Times New Roman" pitchFamily="18" charset="0"/>
                <a:cs typeface="Times New Roman" pitchFamily="18" charset="0"/>
              </a:rPr>
              <a:t>Lịch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sử</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loài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người</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35824011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 y="0"/>
            <a:ext cx="10515600" cy="895639"/>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latin typeface="Times New Roman" panose="02020603050405020304" pitchFamily="18" charset="0"/>
                <a:cs typeface="Times New Roman" panose="02020603050405020304" pitchFamily="18" charset="0"/>
              </a:rPr>
              <a:t>I. </a:t>
            </a:r>
            <a:r>
              <a:rPr lang="en-US" b="1" dirty="0" err="1" smtClean="0">
                <a:latin typeface="Times New Roman" panose="02020603050405020304" pitchFamily="18" charset="0"/>
                <a:cs typeface="Times New Roman" panose="02020603050405020304" pitchFamily="18" charset="0"/>
              </a:rPr>
              <a:t>Các</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giai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đoạn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tiến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triển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của</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xã</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hội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nguyên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thủy</a:t>
            </a:r>
            <a:r>
              <a:rPr lang="en-US" b="1" dirty="0" smtClean="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792480" y="727999"/>
            <a:ext cx="6720840" cy="646331"/>
          </a:xfrm>
          <a:prstGeom prst="rect">
            <a:avLst/>
          </a:prstGeom>
          <a:noFill/>
        </p:spPr>
        <p:txBody>
          <a:bodyPr wrap="square" rtlCol="0">
            <a:spAutoFit/>
          </a:bodyPr>
          <a:lstStyle/>
          <a:p>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Công</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xã</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thị</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tộc</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Người</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tinh</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khôn</a:t>
            </a:r>
            <a:r>
              <a:rPr lang="en-US" sz="3600" dirty="0" smtClean="0">
                <a:solidFill>
                  <a:srgbClr val="0000FF"/>
                </a:solidFill>
                <a:latin typeface="Times New Roman" pitchFamily="18" charset="0"/>
                <a:cs typeface="Times New Roman" pitchFamily="18" charset="0"/>
              </a:rPr>
              <a:t>)</a:t>
            </a:r>
            <a:endParaRPr lang="en-US" sz="3600" dirty="0">
              <a:solidFill>
                <a:srgbClr val="0000FF"/>
              </a:solidFill>
              <a:latin typeface="Times New Roman" pitchFamily="18" charset="0"/>
              <a:cs typeface="Times New Roman" pitchFamily="18" charset="0"/>
            </a:endParaRPr>
          </a:p>
        </p:txBody>
      </p:sp>
      <p:sp>
        <p:nvSpPr>
          <p:cNvPr id="6" name="TextBox 5"/>
          <p:cNvSpPr txBox="1"/>
          <p:nvPr/>
        </p:nvSpPr>
        <p:spPr>
          <a:xfrm>
            <a:off x="563880" y="6263640"/>
            <a:ext cx="5501640"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4090750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274320" y="24938"/>
            <a:ext cx="4480561" cy="2400657"/>
          </a:xfrm>
          <a:prstGeom prst="rect">
            <a:avLst/>
          </a:prstGeom>
          <a:noFill/>
        </p:spPr>
        <p:txBody>
          <a:bodyPr wrap="square" rtlCol="0">
            <a:spAutoFit/>
          </a:bodyPr>
          <a:lstStyle/>
          <a:p>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Gồm</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vài</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chục</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gia</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đình</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có</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quan</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hệ</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huyết</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thống</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sinh</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sống</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cùng</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nhau</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Gọi</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là</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thị</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tộc</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Đứng</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đầu</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thị</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tộc</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là</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Tộc</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trưởng</a:t>
            </a:r>
            <a:r>
              <a:rPr lang="en-US" sz="3000" b="1" dirty="0" smtClean="0">
                <a:latin typeface="Times New Roman" panose="02020603050405020304" pitchFamily="18" charset="0"/>
                <a:cs typeface="Times New Roman" panose="02020603050405020304" pitchFamily="18" charset="0"/>
              </a:rPr>
              <a:t>.</a:t>
            </a:r>
            <a:endParaRPr lang="en-US" sz="30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7439892" y="4587152"/>
            <a:ext cx="4020588" cy="1938992"/>
          </a:xfrm>
          <a:prstGeom prst="rect">
            <a:avLst/>
          </a:prstGeom>
          <a:noFill/>
        </p:spPr>
        <p:txBody>
          <a:bodyPr wrap="square" rtlCol="0">
            <a:spAutoFit/>
          </a:bodyPr>
          <a:lstStyle/>
          <a:p>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Bộ</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lạc</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là</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tập</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hợp</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các</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thị</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tộc</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sinh</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sống</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trên</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cùng</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địa</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bàn</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Đứng</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đầu</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là</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Tù</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trưởng</a:t>
            </a:r>
            <a:r>
              <a:rPr lang="en-US" sz="3000" b="1" dirty="0" smtClean="0">
                <a:latin typeface="Times New Roman" panose="02020603050405020304" pitchFamily="18" charset="0"/>
                <a:cs typeface="Times New Roman" panose="02020603050405020304" pitchFamily="18" charset="0"/>
              </a:rPr>
              <a:t>.</a:t>
            </a:r>
            <a:endParaRPr lang="en-US" sz="3000" b="1"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784763"/>
            <a:ext cx="5458691" cy="3909579"/>
          </a:xfrm>
          <a:prstGeom prst="rect">
            <a:avLst/>
          </a:prstGeom>
        </p:spPr>
      </p:pic>
      <p:sp>
        <p:nvSpPr>
          <p:cNvPr id="8" name="Right Arrow 7"/>
          <p:cNvSpPr/>
          <p:nvPr/>
        </p:nvSpPr>
        <p:spPr>
          <a:xfrm>
            <a:off x="4878566" y="1048205"/>
            <a:ext cx="978408" cy="9052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0800000">
            <a:off x="6068292" y="4900927"/>
            <a:ext cx="914399" cy="9421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C:\Users\DELL\Desktop\cuoc-song-cua-bay-nguoi-nguyen-thu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8291" y="1"/>
            <a:ext cx="6123709" cy="4206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9300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098"/>
                                        </p:tgtEl>
                                        <p:attrNameLst>
                                          <p:attrName>style.visibility</p:attrName>
                                        </p:attrNameLst>
                                      </p:cBhvr>
                                      <p:to>
                                        <p:strVal val="visible"/>
                                      </p:to>
                                    </p:set>
                                    <p:anim calcmode="lin" valueType="num">
                                      <p:cBhvr additive="base">
                                        <p:cTn id="19" dur="500" fill="hold"/>
                                        <p:tgtEl>
                                          <p:spTgt spid="4098"/>
                                        </p:tgtEl>
                                        <p:attrNameLst>
                                          <p:attrName>ppt_x</p:attrName>
                                        </p:attrNameLst>
                                      </p:cBhvr>
                                      <p:tavLst>
                                        <p:tav tm="0">
                                          <p:val>
                                            <p:strVal val="#ppt_x"/>
                                          </p:val>
                                        </p:tav>
                                        <p:tav tm="100000">
                                          <p:val>
                                            <p:strVal val="#ppt_x"/>
                                          </p:val>
                                        </p:tav>
                                      </p:tavLst>
                                    </p:anim>
                                    <p:anim calcmode="lin" valueType="num">
                                      <p:cBhvr additive="base">
                                        <p:cTn id="20"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 y="0"/>
            <a:ext cx="10515600" cy="895639"/>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latin typeface="Times New Roman" panose="02020603050405020304" pitchFamily="18" charset="0"/>
                <a:cs typeface="Times New Roman" panose="02020603050405020304" pitchFamily="18" charset="0"/>
              </a:rPr>
              <a:t>I. </a:t>
            </a:r>
            <a:r>
              <a:rPr lang="en-US" b="1" dirty="0" err="1" smtClean="0">
                <a:latin typeface="Times New Roman" panose="02020603050405020304" pitchFamily="18" charset="0"/>
                <a:cs typeface="Times New Roman" panose="02020603050405020304" pitchFamily="18" charset="0"/>
              </a:rPr>
              <a:t>Các</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giai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đoạn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tiến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triển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của</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xã</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hội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nguyên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thủy</a:t>
            </a:r>
            <a:r>
              <a:rPr lang="en-US" b="1" dirty="0" smtClean="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563880" y="6263640"/>
            <a:ext cx="5501640" cy="369332"/>
          </a:xfrm>
          <a:prstGeom prst="rect">
            <a:avLst/>
          </a:prstGeom>
          <a:noFill/>
        </p:spPr>
        <p:txBody>
          <a:bodyPr wrap="square" rtlCol="0">
            <a:spAutoFit/>
          </a:bodyPr>
          <a:lstStyle/>
          <a:p>
            <a:endParaRPr lang="en-US" dirty="0"/>
          </a:p>
        </p:txBody>
      </p:sp>
      <p:pic>
        <p:nvPicPr>
          <p:cNvPr id="5122" name="Picture 2" descr="C:\Users\DELL\Desktop\kisspng-native-american-mascot-controversy-native-american-5b00d5a16b1d59.268178111526781345438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 y="1539240"/>
            <a:ext cx="7353300" cy="48998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673340" y="1539240"/>
            <a:ext cx="4191000" cy="1754326"/>
          </a:xfrm>
          <a:prstGeom prst="rect">
            <a:avLst/>
          </a:prstGeom>
          <a:noFill/>
        </p:spPr>
        <p:txBody>
          <a:bodyPr wrap="square" rtlCol="0">
            <a:spAutoFit/>
          </a:bodyPr>
          <a:lstStyle/>
          <a:p>
            <a:r>
              <a:rPr lang="en-US" sz="3600" dirty="0" err="1" smtClean="0">
                <a:solidFill>
                  <a:srgbClr val="00B050"/>
                </a:solidFill>
                <a:latin typeface="Times New Roman" pitchFamily="18" charset="0"/>
                <a:cs typeface="Times New Roman" pitchFamily="18" charset="0"/>
              </a:rPr>
              <a:t>Các</a:t>
            </a:r>
            <a:r>
              <a:rPr lang="en-US" sz="3600" dirty="0" smtClean="0">
                <a:solidFill>
                  <a:srgbClr val="00B050"/>
                </a:solidFill>
                <a:latin typeface="Times New Roman" pitchFamily="18" charset="0"/>
                <a:cs typeface="Times New Roman" pitchFamily="18" charset="0"/>
              </a:rPr>
              <a:t> </a:t>
            </a:r>
            <a:r>
              <a:rPr lang="en-US" sz="3600" dirty="0" err="1" smtClean="0">
                <a:solidFill>
                  <a:srgbClr val="00B050"/>
                </a:solidFill>
                <a:latin typeface="Times New Roman" pitchFamily="18" charset="0"/>
                <a:cs typeface="Times New Roman" pitchFamily="18" charset="0"/>
              </a:rPr>
              <a:t>tộc</a:t>
            </a:r>
            <a:r>
              <a:rPr lang="en-US" sz="3600" dirty="0" smtClean="0">
                <a:solidFill>
                  <a:srgbClr val="00B050"/>
                </a:solidFill>
                <a:latin typeface="Times New Roman" pitchFamily="18" charset="0"/>
                <a:cs typeface="Times New Roman" pitchFamily="18" charset="0"/>
              </a:rPr>
              <a:t> </a:t>
            </a:r>
            <a:r>
              <a:rPr lang="en-US" sz="3600" dirty="0" err="1" smtClean="0">
                <a:solidFill>
                  <a:srgbClr val="00B050"/>
                </a:solidFill>
                <a:latin typeface="Times New Roman" pitchFamily="18" charset="0"/>
                <a:cs typeface="Times New Roman" pitchFamily="18" charset="0"/>
              </a:rPr>
              <a:t>trưởng</a:t>
            </a:r>
            <a:r>
              <a:rPr lang="en-US" sz="3600" dirty="0" smtClean="0">
                <a:solidFill>
                  <a:srgbClr val="00B050"/>
                </a:solidFill>
                <a:latin typeface="Times New Roman" pitchFamily="18" charset="0"/>
                <a:cs typeface="Times New Roman" pitchFamily="18" charset="0"/>
              </a:rPr>
              <a:t> </a:t>
            </a:r>
            <a:r>
              <a:rPr lang="en-US" sz="3600" dirty="0" err="1" smtClean="0">
                <a:solidFill>
                  <a:srgbClr val="00B050"/>
                </a:solidFill>
                <a:latin typeface="Times New Roman" pitchFamily="18" charset="0"/>
                <a:cs typeface="Times New Roman" pitchFamily="18" charset="0"/>
              </a:rPr>
              <a:t>và</a:t>
            </a:r>
            <a:r>
              <a:rPr lang="en-US" sz="3600" dirty="0" smtClean="0">
                <a:solidFill>
                  <a:srgbClr val="00B050"/>
                </a:solidFill>
                <a:latin typeface="Times New Roman" pitchFamily="18" charset="0"/>
                <a:cs typeface="Times New Roman" pitchFamily="18" charset="0"/>
              </a:rPr>
              <a:t> </a:t>
            </a:r>
            <a:r>
              <a:rPr lang="en-US" sz="3600" dirty="0" err="1" smtClean="0">
                <a:solidFill>
                  <a:srgbClr val="00B050"/>
                </a:solidFill>
                <a:latin typeface="Times New Roman" pitchFamily="18" charset="0"/>
                <a:cs typeface="Times New Roman" pitchFamily="18" charset="0"/>
              </a:rPr>
              <a:t>Tù</a:t>
            </a:r>
            <a:r>
              <a:rPr lang="en-US" sz="3600" dirty="0" smtClean="0">
                <a:solidFill>
                  <a:srgbClr val="00B050"/>
                </a:solidFill>
                <a:latin typeface="Times New Roman" pitchFamily="18" charset="0"/>
                <a:cs typeface="Times New Roman" pitchFamily="18" charset="0"/>
              </a:rPr>
              <a:t> </a:t>
            </a:r>
            <a:r>
              <a:rPr lang="en-US" sz="3600" dirty="0" err="1" smtClean="0">
                <a:solidFill>
                  <a:srgbClr val="00B050"/>
                </a:solidFill>
                <a:latin typeface="Times New Roman" pitchFamily="18" charset="0"/>
                <a:cs typeface="Times New Roman" pitchFamily="18" charset="0"/>
              </a:rPr>
              <a:t>trưởng</a:t>
            </a:r>
            <a:r>
              <a:rPr lang="en-US" sz="3600" dirty="0" smtClean="0">
                <a:solidFill>
                  <a:srgbClr val="00B050"/>
                </a:solidFill>
                <a:latin typeface="Times New Roman" pitchFamily="18" charset="0"/>
                <a:cs typeface="Times New Roman" pitchFamily="18" charset="0"/>
              </a:rPr>
              <a:t> </a:t>
            </a:r>
            <a:r>
              <a:rPr lang="en-US" sz="3600" dirty="0" err="1" smtClean="0">
                <a:solidFill>
                  <a:srgbClr val="00B050"/>
                </a:solidFill>
                <a:latin typeface="Times New Roman" pitchFamily="18" charset="0"/>
                <a:cs typeface="Times New Roman" pitchFamily="18" charset="0"/>
              </a:rPr>
              <a:t>là</a:t>
            </a:r>
            <a:r>
              <a:rPr lang="en-US" sz="3600" dirty="0" smtClean="0">
                <a:solidFill>
                  <a:srgbClr val="00B050"/>
                </a:solidFill>
                <a:latin typeface="Times New Roman" pitchFamily="18" charset="0"/>
                <a:cs typeface="Times New Roman" pitchFamily="18" charset="0"/>
              </a:rPr>
              <a:t> </a:t>
            </a:r>
            <a:r>
              <a:rPr lang="en-US" sz="3600" dirty="0" err="1" smtClean="0">
                <a:solidFill>
                  <a:srgbClr val="00B050"/>
                </a:solidFill>
                <a:latin typeface="Times New Roman" pitchFamily="18" charset="0"/>
                <a:cs typeface="Times New Roman" pitchFamily="18" charset="0"/>
              </a:rPr>
              <a:t>những</a:t>
            </a:r>
            <a:r>
              <a:rPr lang="en-US" sz="3600" dirty="0" smtClean="0">
                <a:solidFill>
                  <a:srgbClr val="00B050"/>
                </a:solidFill>
                <a:latin typeface="Times New Roman" pitchFamily="18" charset="0"/>
                <a:cs typeface="Times New Roman" pitchFamily="18" charset="0"/>
              </a:rPr>
              <a:t> </a:t>
            </a:r>
            <a:r>
              <a:rPr lang="en-US" sz="3600" dirty="0" err="1" smtClean="0">
                <a:solidFill>
                  <a:srgbClr val="00B050"/>
                </a:solidFill>
                <a:latin typeface="Times New Roman" pitchFamily="18" charset="0"/>
                <a:cs typeface="Times New Roman" pitchFamily="18" charset="0"/>
              </a:rPr>
              <a:t>người</a:t>
            </a:r>
            <a:r>
              <a:rPr lang="en-US" sz="3600" dirty="0" smtClean="0">
                <a:solidFill>
                  <a:srgbClr val="00B050"/>
                </a:solidFill>
                <a:latin typeface="Times New Roman" pitchFamily="18" charset="0"/>
                <a:cs typeface="Times New Roman" pitchFamily="18" charset="0"/>
              </a:rPr>
              <a:t> </a:t>
            </a:r>
            <a:r>
              <a:rPr lang="en-US" sz="3600" dirty="0" err="1" smtClean="0">
                <a:solidFill>
                  <a:srgbClr val="00B050"/>
                </a:solidFill>
                <a:latin typeface="Times New Roman" pitchFamily="18" charset="0"/>
                <a:cs typeface="Times New Roman" pitchFamily="18" charset="0"/>
              </a:rPr>
              <a:t>như</a:t>
            </a:r>
            <a:r>
              <a:rPr lang="en-US" sz="3600" dirty="0" smtClean="0">
                <a:solidFill>
                  <a:srgbClr val="00B050"/>
                </a:solidFill>
                <a:latin typeface="Times New Roman" pitchFamily="18" charset="0"/>
                <a:cs typeface="Times New Roman" pitchFamily="18" charset="0"/>
              </a:rPr>
              <a:t> </a:t>
            </a:r>
            <a:r>
              <a:rPr lang="en-US" sz="3600" dirty="0" err="1" smtClean="0">
                <a:solidFill>
                  <a:srgbClr val="00B050"/>
                </a:solidFill>
                <a:latin typeface="Times New Roman" pitchFamily="18" charset="0"/>
                <a:cs typeface="Times New Roman" pitchFamily="18" charset="0"/>
              </a:rPr>
              <a:t>thế</a:t>
            </a:r>
            <a:r>
              <a:rPr lang="en-US" sz="3600" dirty="0" smtClean="0">
                <a:solidFill>
                  <a:srgbClr val="00B050"/>
                </a:solidFill>
                <a:latin typeface="Times New Roman" pitchFamily="18" charset="0"/>
                <a:cs typeface="Times New Roman" pitchFamily="18" charset="0"/>
              </a:rPr>
              <a:t> </a:t>
            </a:r>
            <a:r>
              <a:rPr lang="en-US" sz="3600" dirty="0" err="1" smtClean="0">
                <a:solidFill>
                  <a:srgbClr val="00B050"/>
                </a:solidFill>
                <a:latin typeface="Times New Roman" pitchFamily="18" charset="0"/>
                <a:cs typeface="Times New Roman" pitchFamily="18" charset="0"/>
              </a:rPr>
              <a:t>nào</a:t>
            </a:r>
            <a:r>
              <a:rPr lang="en-US" sz="3600" dirty="0" smtClean="0">
                <a:solidFill>
                  <a:srgbClr val="00B050"/>
                </a:solidFill>
                <a:latin typeface="Times New Roman" pitchFamily="18" charset="0"/>
                <a:cs typeface="Times New Roman" pitchFamily="18" charset="0"/>
              </a:rPr>
              <a:t>?</a:t>
            </a:r>
            <a:endParaRPr lang="en-US" sz="3600" dirty="0">
              <a:solidFill>
                <a:srgbClr val="00B050"/>
              </a:solidFill>
              <a:latin typeface="Times New Roman" pitchFamily="18" charset="0"/>
              <a:cs typeface="Times New Roman" pitchFamily="18" charset="0"/>
            </a:endParaRPr>
          </a:p>
        </p:txBody>
      </p:sp>
      <p:sp>
        <p:nvSpPr>
          <p:cNvPr id="3" name="TextBox 2"/>
          <p:cNvSpPr txBox="1"/>
          <p:nvPr/>
        </p:nvSpPr>
        <p:spPr>
          <a:xfrm>
            <a:off x="7589520" y="3389000"/>
            <a:ext cx="4678680" cy="1200329"/>
          </a:xfrm>
          <a:prstGeom prst="rect">
            <a:avLst/>
          </a:prstGeom>
          <a:noFill/>
        </p:spPr>
        <p:txBody>
          <a:bodyPr wrap="square" rtlCol="0">
            <a:spAutoFit/>
          </a:bodyPr>
          <a:lstStyle/>
          <a:p>
            <a:pPr marL="285750" indent="-285750">
              <a:buFontTx/>
              <a:buChar char="-"/>
            </a:pPr>
            <a:r>
              <a:rPr lang="en-US" sz="3600" dirty="0" err="1" smtClean="0">
                <a:solidFill>
                  <a:srgbClr val="FF0000"/>
                </a:solidFill>
                <a:latin typeface="Times New Roman" pitchFamily="18" charset="0"/>
                <a:cs typeface="Times New Roman" pitchFamily="18" charset="0"/>
              </a:rPr>
              <a:t>Là</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những</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người</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có</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uy</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tín</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nhất</a:t>
            </a:r>
            <a:r>
              <a:rPr lang="en-US" sz="3600" dirty="0" smtClean="0">
                <a:solidFill>
                  <a:srgbClr val="FF0000"/>
                </a:solidFill>
                <a:latin typeface="Times New Roman" pitchFamily="18" charset="0"/>
                <a:cs typeface="Times New Roman" pitchFamily="18" charset="0"/>
              </a:rPr>
              <a:t>.</a:t>
            </a:r>
          </a:p>
        </p:txBody>
      </p:sp>
      <p:sp>
        <p:nvSpPr>
          <p:cNvPr id="7" name="TextBox 6"/>
          <p:cNvSpPr txBox="1"/>
          <p:nvPr/>
        </p:nvSpPr>
        <p:spPr>
          <a:xfrm>
            <a:off x="7673340" y="4748629"/>
            <a:ext cx="3870960" cy="646331"/>
          </a:xfrm>
          <a:prstGeom prst="rect">
            <a:avLst/>
          </a:prstGeom>
          <a:noFill/>
        </p:spPr>
        <p:txBody>
          <a:bodyPr wrap="square" rtlCol="0">
            <a:spAutoFit/>
          </a:bodyPr>
          <a:lstStyle/>
          <a:p>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Có</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tài</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lãnh</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đạo</a:t>
            </a:r>
            <a:endParaRPr lang="en-US" sz="3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868741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arn(inVertical)">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80">
                                          <p:stCondLst>
                                            <p:cond delay="0"/>
                                          </p:stCondLst>
                                        </p:cTn>
                                        <p:tgtEl>
                                          <p:spTgt spid="2"/>
                                        </p:tgtEl>
                                      </p:cBhvr>
                                    </p:animEffect>
                                    <p:anim calcmode="lin" valueType="num">
                                      <p:cBhvr>
                                        <p:cTn id="1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gtEl>
                                      </p:cBhvr>
                                      <p:to x="100000" y="60000"/>
                                    </p:animScale>
                                    <p:animScale>
                                      <p:cBhvr>
                                        <p:cTn id="19" dur="166" decel="50000">
                                          <p:stCondLst>
                                            <p:cond delay="676"/>
                                          </p:stCondLst>
                                        </p:cTn>
                                        <p:tgtEl>
                                          <p:spTgt spid="2"/>
                                        </p:tgtEl>
                                      </p:cBhvr>
                                      <p:to x="100000" y="100000"/>
                                    </p:animScale>
                                    <p:animScale>
                                      <p:cBhvr>
                                        <p:cTn id="20" dur="26">
                                          <p:stCondLst>
                                            <p:cond delay="1312"/>
                                          </p:stCondLst>
                                        </p:cTn>
                                        <p:tgtEl>
                                          <p:spTgt spid="2"/>
                                        </p:tgtEl>
                                      </p:cBhvr>
                                      <p:to x="100000" y="80000"/>
                                    </p:animScale>
                                    <p:animScale>
                                      <p:cBhvr>
                                        <p:cTn id="21" dur="166" decel="50000">
                                          <p:stCondLst>
                                            <p:cond delay="1338"/>
                                          </p:stCondLst>
                                        </p:cTn>
                                        <p:tgtEl>
                                          <p:spTgt spid="2"/>
                                        </p:tgtEl>
                                      </p:cBhvr>
                                      <p:to x="100000" y="100000"/>
                                    </p:animScale>
                                    <p:animScale>
                                      <p:cBhvr>
                                        <p:cTn id="22" dur="26">
                                          <p:stCondLst>
                                            <p:cond delay="1642"/>
                                          </p:stCondLst>
                                        </p:cTn>
                                        <p:tgtEl>
                                          <p:spTgt spid="2"/>
                                        </p:tgtEl>
                                      </p:cBhvr>
                                      <p:to x="100000" y="90000"/>
                                    </p:animScale>
                                    <p:animScale>
                                      <p:cBhvr>
                                        <p:cTn id="23" dur="166" decel="50000">
                                          <p:stCondLst>
                                            <p:cond delay="1668"/>
                                          </p:stCondLst>
                                        </p:cTn>
                                        <p:tgtEl>
                                          <p:spTgt spid="2"/>
                                        </p:tgtEl>
                                      </p:cBhvr>
                                      <p:to x="100000" y="100000"/>
                                    </p:animScale>
                                    <p:animScale>
                                      <p:cBhvr>
                                        <p:cTn id="24" dur="26">
                                          <p:stCondLst>
                                            <p:cond delay="1808"/>
                                          </p:stCondLst>
                                        </p:cTn>
                                        <p:tgtEl>
                                          <p:spTgt spid="2"/>
                                        </p:tgtEl>
                                      </p:cBhvr>
                                      <p:to x="100000" y="95000"/>
                                    </p:animScale>
                                    <p:animScale>
                                      <p:cBhvr>
                                        <p:cTn id="25" dur="166" decel="50000">
                                          <p:stCondLst>
                                            <p:cond delay="1834"/>
                                          </p:stCondLst>
                                        </p:cTn>
                                        <p:tgtEl>
                                          <p:spTgt spid="2"/>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1000"/>
                                        <p:tgtEl>
                                          <p:spTgt spid="3"/>
                                        </p:tgtEl>
                                      </p:cBhvr>
                                    </p:animEffect>
                                    <p:anim calcmode="lin" valueType="num">
                                      <p:cBhvr>
                                        <p:cTn id="31" dur="1000" fill="hold"/>
                                        <p:tgtEl>
                                          <p:spTgt spid="3"/>
                                        </p:tgtEl>
                                        <p:attrNameLst>
                                          <p:attrName>ppt_x</p:attrName>
                                        </p:attrNameLst>
                                      </p:cBhvr>
                                      <p:tavLst>
                                        <p:tav tm="0">
                                          <p:val>
                                            <p:strVal val="#ppt_x"/>
                                          </p:val>
                                        </p:tav>
                                        <p:tav tm="100000">
                                          <p:val>
                                            <p:strVal val="#ppt_x"/>
                                          </p:val>
                                        </p:tav>
                                      </p:tavLst>
                                    </p:anim>
                                    <p:anim calcmode="lin" valueType="num">
                                      <p:cBhvr>
                                        <p:cTn id="3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 y="0"/>
            <a:ext cx="10515600" cy="895639"/>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latin typeface="Times New Roman" panose="02020603050405020304" pitchFamily="18" charset="0"/>
                <a:cs typeface="Times New Roman" panose="02020603050405020304" pitchFamily="18" charset="0"/>
              </a:rPr>
              <a:t>I. </a:t>
            </a:r>
            <a:r>
              <a:rPr lang="en-US" b="1" dirty="0" err="1" smtClean="0">
                <a:latin typeface="Times New Roman" panose="02020603050405020304" pitchFamily="18" charset="0"/>
                <a:cs typeface="Times New Roman" panose="02020603050405020304" pitchFamily="18" charset="0"/>
              </a:rPr>
              <a:t>Các</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giai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đoạn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tiến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triển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của</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xã</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hội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nguyên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thủy</a:t>
            </a:r>
            <a:r>
              <a:rPr lang="en-US" b="1" dirty="0" smtClean="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p:txBody>
      </p:sp>
      <p:sp>
        <p:nvSpPr>
          <p:cNvPr id="5" name="Cloud Callout 4"/>
          <p:cNvSpPr/>
          <p:nvPr/>
        </p:nvSpPr>
        <p:spPr>
          <a:xfrm>
            <a:off x="838201" y="895639"/>
            <a:ext cx="10515600" cy="3992245"/>
          </a:xfrm>
          <a:prstGeom prst="cloudCallout">
            <a:avLst>
              <a:gd name="adj1" fmla="val -23073"/>
              <a:gd name="adj2" fmla="val 777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dirty="0">
                <a:latin typeface="Times New Roman" pitchFamily="18" charset="0"/>
                <a:cs typeface="Times New Roman" pitchFamily="18" charset="0"/>
              </a:rPr>
              <a:t>Đặc điểm căn bản trong quan hệ của con người với nhau thời kì nguyên </a:t>
            </a:r>
            <a:r>
              <a:rPr lang="nl-NL" sz="3600" dirty="0" smtClean="0">
                <a:latin typeface="Times New Roman" pitchFamily="18" charset="0"/>
                <a:cs typeface="Times New Roman" pitchFamily="18" charset="0"/>
              </a:rPr>
              <a:t>thủy</a:t>
            </a:r>
            <a:r>
              <a:rPr lang="nl-NL" sz="3600" dirty="0">
                <a:latin typeface="Times New Roman" pitchFamily="18" charset="0"/>
                <a:cs typeface="Times New Roman" pitchFamily="18" charset="0"/>
              </a:rPr>
              <a:t> </a:t>
            </a:r>
            <a:r>
              <a:rPr lang="nl-NL" sz="3600" dirty="0" smtClean="0">
                <a:latin typeface="Times New Roman" pitchFamily="18" charset="0"/>
                <a:cs typeface="Times New Roman" pitchFamily="18" charset="0"/>
              </a:rPr>
              <a:t>là gì?</a:t>
            </a:r>
            <a:endParaRPr lang="en-US" sz="3600"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09830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55320" y="1263640"/>
            <a:ext cx="10668000" cy="2862322"/>
          </a:xfrm>
          <a:prstGeom prst="rect">
            <a:avLst/>
          </a:prstGeom>
        </p:spPr>
        <p:txBody>
          <a:bodyPr wrap="square">
            <a:spAutoFit/>
          </a:bodyPr>
          <a:lstStyle/>
          <a:p>
            <a:r>
              <a:rPr lang="nl-NL" sz="3600" dirty="0">
                <a:latin typeface="Times New Roman" pitchFamily="18" charset="0"/>
                <a:cs typeface="Times New Roman" pitchFamily="18" charset="0"/>
              </a:rPr>
              <a:t>- Xã hội nguyên thủy đã trải qua 2 giai đoạn phát triển:</a:t>
            </a:r>
            <a:endParaRPr lang="en-US" sz="3600" dirty="0">
              <a:latin typeface="Times New Roman" pitchFamily="18" charset="0"/>
              <a:cs typeface="Times New Roman" pitchFamily="18" charset="0"/>
            </a:endParaRPr>
          </a:p>
          <a:p>
            <a:r>
              <a:rPr lang="nl-NL" sz="3600" dirty="0">
                <a:latin typeface="Times New Roman" pitchFamily="18" charset="0"/>
                <a:cs typeface="Times New Roman" pitchFamily="18" charset="0"/>
              </a:rPr>
              <a:t>+ Bầy người nguyên thủy: </a:t>
            </a:r>
            <a:endParaRPr lang="en-US" sz="3600" dirty="0">
              <a:latin typeface="Times New Roman" pitchFamily="18" charset="0"/>
              <a:cs typeface="Times New Roman" pitchFamily="18" charset="0"/>
            </a:endParaRPr>
          </a:p>
          <a:p>
            <a:r>
              <a:rPr lang="nl-NL" sz="3600" dirty="0" smtClean="0">
                <a:latin typeface="Times New Roman" pitchFamily="18" charset="0"/>
                <a:cs typeface="Times New Roman" pitchFamily="18" charset="0"/>
              </a:rPr>
              <a:t>+ </a:t>
            </a:r>
            <a:r>
              <a:rPr lang="nl-NL" sz="3600" dirty="0">
                <a:latin typeface="Times New Roman" pitchFamily="18" charset="0"/>
                <a:cs typeface="Times New Roman" pitchFamily="18" charset="0"/>
              </a:rPr>
              <a:t>Công xã thị tộc: </a:t>
            </a:r>
            <a:endParaRPr lang="en-US" sz="3600" dirty="0">
              <a:latin typeface="Times New Roman" pitchFamily="18" charset="0"/>
              <a:cs typeface="Times New Roman" pitchFamily="18" charset="0"/>
            </a:endParaRPr>
          </a:p>
          <a:p>
            <a:r>
              <a:rPr lang="nl-NL" sz="3600" dirty="0" smtClean="0">
                <a:latin typeface="Times New Roman" pitchFamily="18" charset="0"/>
                <a:cs typeface="Times New Roman" pitchFamily="18" charset="0"/>
              </a:rPr>
              <a:t>- </a:t>
            </a:r>
            <a:r>
              <a:rPr lang="nl-NL" sz="3600" dirty="0">
                <a:latin typeface="Times New Roman" pitchFamily="18" charset="0"/>
                <a:cs typeface="Times New Roman" pitchFamily="18" charset="0"/>
              </a:rPr>
              <a:t>Đặc </a:t>
            </a:r>
            <a:r>
              <a:rPr lang="nl-NL" sz="3600" dirty="0" smtClean="0">
                <a:latin typeface="Times New Roman" pitchFamily="18" charset="0"/>
                <a:cs typeface="Times New Roman" pitchFamily="18" charset="0"/>
              </a:rPr>
              <a:t>điểm: con </a:t>
            </a:r>
            <a:r>
              <a:rPr lang="nl-NL" sz="3600" dirty="0">
                <a:latin typeface="Times New Roman" pitchFamily="18" charset="0"/>
                <a:cs typeface="Times New Roman" pitchFamily="18" charset="0"/>
              </a:rPr>
              <a:t>người ăn chung, ở chung và giúp đỡ lẫn </a:t>
            </a:r>
            <a:r>
              <a:rPr lang="nl-NL" sz="3600" dirty="0" smtClean="0">
                <a:latin typeface="Times New Roman" pitchFamily="18" charset="0"/>
                <a:cs typeface="Times New Roman" pitchFamily="18" charset="0"/>
              </a:rPr>
              <a:t>nhau =&gt; Bình đẳng.</a:t>
            </a:r>
            <a:endParaRPr lang="en-US" sz="3600" dirty="0">
              <a:latin typeface="Times New Roman" pitchFamily="18" charset="0"/>
              <a:cs typeface="Times New Roman" pitchFamily="18" charset="0"/>
            </a:endParaRPr>
          </a:p>
        </p:txBody>
      </p:sp>
      <p:sp>
        <p:nvSpPr>
          <p:cNvPr id="5" name="Title 1"/>
          <p:cNvSpPr txBox="1">
            <a:spLocks/>
          </p:cNvSpPr>
          <p:nvPr/>
        </p:nvSpPr>
        <p:spPr>
          <a:xfrm>
            <a:off x="121920" y="106680"/>
            <a:ext cx="10515600" cy="895639"/>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latin typeface="Times New Roman" panose="02020603050405020304" pitchFamily="18" charset="0"/>
                <a:cs typeface="Times New Roman" panose="02020603050405020304" pitchFamily="18" charset="0"/>
              </a:rPr>
              <a:t>I. </a:t>
            </a:r>
            <a:r>
              <a:rPr lang="en-US" b="1" dirty="0" err="1" smtClean="0">
                <a:latin typeface="Times New Roman" panose="02020603050405020304" pitchFamily="18" charset="0"/>
                <a:cs typeface="Times New Roman" panose="02020603050405020304" pitchFamily="18" charset="0"/>
              </a:rPr>
              <a:t>Các</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giai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đoạn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tiến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triển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của</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xã</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hội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nguyên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thủy</a:t>
            </a:r>
            <a:r>
              <a:rPr lang="en-US" b="1" dirty="0" smtClean="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06912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8174" y="0"/>
            <a:ext cx="10515600" cy="1325563"/>
          </a:xfrm>
        </p:spPr>
        <p:txBody>
          <a:bodyPr/>
          <a:lstStyle/>
          <a:p>
            <a:r>
              <a:rPr lang="en-US" dirty="0" smtClean="0">
                <a:latin typeface="Times New Roman" panose="02020603050405020304" pitchFamily="18" charset="0"/>
                <a:cs typeface="Times New Roman" panose="02020603050405020304" pitchFamily="18" charset="0"/>
              </a:rPr>
              <a:t>II. </a:t>
            </a:r>
            <a:r>
              <a:rPr lang="en-US" dirty="0" err="1" smtClean="0">
                <a:latin typeface="Times New Roman" panose="02020603050405020304" pitchFamily="18" charset="0"/>
                <a:cs typeface="Times New Roman" panose="02020603050405020304" pitchFamily="18" charset="0"/>
              </a:rPr>
              <a:t>Đời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sống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vật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chất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của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người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nguyên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thủy</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pic>
        <p:nvPicPr>
          <p:cNvPr id="6146" name="Picture 2" descr="C:\Users\DELL\Desktop\tải xuống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0921" y="1661160"/>
            <a:ext cx="4587240" cy="33680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53490"/>
            <a:ext cx="5895974" cy="4248150"/>
          </a:xfrm>
          <a:prstGeom prst="rect">
            <a:avLst/>
          </a:prstGeom>
        </p:spPr>
      </p:pic>
      <p:sp>
        <p:nvSpPr>
          <p:cNvPr id="3" name="Right Arrow 2"/>
          <p:cNvSpPr/>
          <p:nvPr/>
        </p:nvSpPr>
        <p:spPr>
          <a:xfrm>
            <a:off x="6096000" y="3124200"/>
            <a:ext cx="1173481" cy="6172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381000" y="5955713"/>
            <a:ext cx="1493520" cy="6463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148840" y="5952587"/>
            <a:ext cx="3017520" cy="646331"/>
          </a:xfrm>
          <a:prstGeom prst="rect">
            <a:avLst/>
          </a:prstGeom>
          <a:noFill/>
        </p:spPr>
        <p:txBody>
          <a:bodyPr wrap="square" rtlCol="0">
            <a:spAutoFit/>
          </a:bodyPr>
          <a:lstStyle/>
          <a:p>
            <a:r>
              <a:rPr lang="en-US" sz="3600" dirty="0" err="1" smtClean="0">
                <a:latin typeface="Times New Roman" pitchFamily="18" charset="0"/>
                <a:cs typeface="Times New Roman" pitchFamily="18" charset="0"/>
              </a:rPr>
              <a:t>Thời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kì</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đồ</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đá</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2093467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146"/>
                                        </p:tgtEl>
                                        <p:attrNameLst>
                                          <p:attrName>style.visibility</p:attrName>
                                        </p:attrNameLst>
                                      </p:cBhvr>
                                      <p:to>
                                        <p:strVal val="visible"/>
                                      </p:to>
                                    </p:set>
                                    <p:animEffect transition="in" filter="wipe(down)">
                                      <p:cBhvr>
                                        <p:cTn id="22" dur="500"/>
                                        <p:tgtEl>
                                          <p:spTgt spid="614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7" grpId="0"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10515600" cy="792163"/>
          </a:xfrm>
        </p:spPr>
        <p:txBody>
          <a:bodyPr/>
          <a:lstStyle/>
          <a:p>
            <a:r>
              <a:rPr lang="en-US" dirty="0" smtClean="0">
                <a:latin typeface="Times New Roman" panose="02020603050405020304" pitchFamily="18" charset="0"/>
                <a:cs typeface="Times New Roman" panose="02020603050405020304" pitchFamily="18" charset="0"/>
              </a:rPr>
              <a:t>II. </a:t>
            </a:r>
            <a:r>
              <a:rPr lang="en-US" dirty="0" err="1" smtClean="0">
                <a:latin typeface="Times New Roman" panose="02020603050405020304" pitchFamily="18" charset="0"/>
                <a:cs typeface="Times New Roman" panose="02020603050405020304" pitchFamily="18" charset="0"/>
              </a:rPr>
              <a:t>Đời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sống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vật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chất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của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người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nguyên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thủy</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5" name="TextBox 4"/>
          <p:cNvSpPr txBox="1"/>
          <p:nvPr/>
        </p:nvSpPr>
        <p:spPr>
          <a:xfrm>
            <a:off x="304800" y="851654"/>
            <a:ext cx="7437120" cy="646331"/>
          </a:xfrm>
          <a:prstGeom prst="rect">
            <a:avLst/>
          </a:prstGeom>
          <a:noFill/>
        </p:spPr>
        <p:txBody>
          <a:bodyPr wrap="square" rtlCol="0">
            <a:spAutoFit/>
          </a:bodyPr>
          <a:lstStyle/>
          <a:p>
            <a:r>
              <a:rPr lang="en-US" sz="3600" dirty="0" smtClean="0">
                <a:latin typeface="Times New Roman" pitchFamily="18" charset="0"/>
                <a:cs typeface="Times New Roman" pitchFamily="18" charset="0"/>
              </a:rPr>
              <a:t>1. Lao </a:t>
            </a:r>
            <a:r>
              <a:rPr lang="en-US" sz="3600" dirty="0" err="1" smtClean="0">
                <a:latin typeface="Times New Roman" pitchFamily="18" charset="0"/>
                <a:cs typeface="Times New Roman" pitchFamily="18" charset="0"/>
              </a:rPr>
              <a:t>động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công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cụ</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lao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động</a:t>
            </a:r>
            <a:endParaRPr lang="en-US" sz="3600" dirty="0">
              <a:latin typeface="Times New Roman" pitchFamily="18" charset="0"/>
              <a:cs typeface="Times New Roman" pitchFamily="18" charset="0"/>
            </a:endParaRPr>
          </a:p>
        </p:txBody>
      </p:sp>
      <p:sp>
        <p:nvSpPr>
          <p:cNvPr id="6" name="Cloud Callout 5"/>
          <p:cNvSpPr/>
          <p:nvPr/>
        </p:nvSpPr>
        <p:spPr>
          <a:xfrm>
            <a:off x="2042160" y="1828800"/>
            <a:ext cx="5334000" cy="239268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Lao </a:t>
            </a:r>
            <a:r>
              <a:rPr lang="en-US" sz="3600" dirty="0" err="1" smtClean="0">
                <a:latin typeface="Times New Roman" pitchFamily="18" charset="0"/>
                <a:cs typeface="Times New Roman" pitchFamily="18" charset="0"/>
              </a:rPr>
              <a:t>động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gì</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
        <p:nvSpPr>
          <p:cNvPr id="7" name="Rectangle 6"/>
          <p:cNvSpPr/>
          <p:nvPr/>
        </p:nvSpPr>
        <p:spPr>
          <a:xfrm>
            <a:off x="548640" y="4674215"/>
            <a:ext cx="11186160" cy="1754326"/>
          </a:xfrm>
          <a:prstGeom prst="rect">
            <a:avLst/>
          </a:prstGeom>
        </p:spPr>
        <p:txBody>
          <a:bodyPr wrap="square">
            <a:spAutoFit/>
          </a:bodyPr>
          <a:lstStyle/>
          <a:p>
            <a:r>
              <a:rPr lang="vi-VN" sz="3600" dirty="0">
                <a:latin typeface="+mj-lt"/>
              </a:rPr>
              <a:t>Lao động là hoạt động có mục đích của con người nhằm tác động, biến đổi các vật chất tự nhiên thành những vật phẩm nhằm đáp ứng nhu cầu sinh tồn của con người.</a:t>
            </a:r>
            <a:endParaRPr lang="en-US" sz="3600" dirty="0">
              <a:latin typeface="+mj-lt"/>
            </a:endParaRPr>
          </a:p>
        </p:txBody>
      </p:sp>
    </p:spTree>
    <p:extLst>
      <p:ext uri="{BB962C8B-B14F-4D97-AF65-F5344CB8AC3E}">
        <p14:creationId xmlns:p14="http://schemas.microsoft.com/office/powerpoint/2010/main" val="126850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fade">
                                      <p:cBhvr>
                                        <p:cTn id="24" dur="1000"/>
                                        <p:tgtEl>
                                          <p:spTgt spid="7">
                                            <p:txEl>
                                              <p:pRg st="0" end="0"/>
                                            </p:txEl>
                                          </p:spTgt>
                                        </p:tgtEl>
                                      </p:cBhvr>
                                    </p:animEffect>
                                    <p:anim calcmode="lin" valueType="num">
                                      <p:cBhvr>
                                        <p:cTn id="2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10515600" cy="792163"/>
          </a:xfrm>
        </p:spPr>
        <p:txBody>
          <a:bodyPr/>
          <a:lstStyle/>
          <a:p>
            <a:r>
              <a:rPr lang="en-US" dirty="0" smtClean="0">
                <a:latin typeface="Times New Roman" panose="02020603050405020304" pitchFamily="18" charset="0"/>
                <a:cs typeface="Times New Roman" panose="02020603050405020304" pitchFamily="18" charset="0"/>
              </a:rPr>
              <a:t>II. </a:t>
            </a:r>
            <a:r>
              <a:rPr lang="en-US" dirty="0" err="1" smtClean="0">
                <a:latin typeface="Times New Roman" panose="02020603050405020304" pitchFamily="18" charset="0"/>
                <a:cs typeface="Times New Roman" panose="02020603050405020304" pitchFamily="18" charset="0"/>
              </a:rPr>
              <a:t>Đời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sống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vật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chất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của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người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nguyên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thủy</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5" name="TextBox 4"/>
          <p:cNvSpPr txBox="1"/>
          <p:nvPr/>
        </p:nvSpPr>
        <p:spPr>
          <a:xfrm>
            <a:off x="304800" y="851654"/>
            <a:ext cx="7437120" cy="646331"/>
          </a:xfrm>
          <a:prstGeom prst="rect">
            <a:avLst/>
          </a:prstGeom>
          <a:noFill/>
        </p:spPr>
        <p:txBody>
          <a:bodyPr wrap="square" rtlCol="0">
            <a:spAutoFit/>
          </a:bodyPr>
          <a:lstStyle/>
          <a:p>
            <a:r>
              <a:rPr lang="en-US" sz="3600" dirty="0" smtClean="0">
                <a:latin typeface="Times New Roman" pitchFamily="18" charset="0"/>
                <a:cs typeface="Times New Roman" pitchFamily="18" charset="0"/>
              </a:rPr>
              <a:t>1. Lao </a:t>
            </a:r>
            <a:r>
              <a:rPr lang="en-US" sz="3600" dirty="0" err="1" smtClean="0">
                <a:latin typeface="Times New Roman" pitchFamily="18" charset="0"/>
                <a:cs typeface="Times New Roman" pitchFamily="18" charset="0"/>
              </a:rPr>
              <a:t>động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công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cụ</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lao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động</a:t>
            </a:r>
            <a:endParaRPr lang="en-US" sz="3600" dirty="0">
              <a:latin typeface="Times New Roman" pitchFamily="18" charset="0"/>
              <a:cs typeface="Times New Roman" pitchFamily="18" charset="0"/>
            </a:endParaRPr>
          </a:p>
        </p:txBody>
      </p:sp>
      <p:sp>
        <p:nvSpPr>
          <p:cNvPr id="6" name="Cloud Callout 5"/>
          <p:cNvSpPr/>
          <p:nvPr/>
        </p:nvSpPr>
        <p:spPr>
          <a:xfrm>
            <a:off x="1539240" y="1676399"/>
            <a:ext cx="8625840" cy="4251961"/>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latin typeface="Times New Roman" pitchFamily="18" charset="0"/>
                <a:cs typeface="Times New Roman" pitchFamily="18" charset="0"/>
              </a:rPr>
              <a:t>Người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nguyên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thủy</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đã</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dùng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công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cụ</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lao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động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được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làm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từ</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chất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liệu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gì</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159425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10515600" cy="792163"/>
          </a:xfrm>
        </p:spPr>
        <p:txBody>
          <a:bodyPr/>
          <a:lstStyle/>
          <a:p>
            <a:r>
              <a:rPr lang="en-US" dirty="0" smtClean="0">
                <a:latin typeface="Times New Roman" panose="02020603050405020304" pitchFamily="18" charset="0"/>
                <a:cs typeface="Times New Roman" panose="02020603050405020304" pitchFamily="18" charset="0"/>
              </a:rPr>
              <a:t>II. </a:t>
            </a:r>
            <a:r>
              <a:rPr lang="en-US" dirty="0" err="1" smtClean="0">
                <a:latin typeface="Times New Roman" panose="02020603050405020304" pitchFamily="18" charset="0"/>
                <a:cs typeface="Times New Roman" panose="02020603050405020304" pitchFamily="18" charset="0"/>
              </a:rPr>
              <a:t>Đời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sống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vật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chất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của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người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nguyên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thủy</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5" name="TextBox 4"/>
          <p:cNvSpPr txBox="1"/>
          <p:nvPr/>
        </p:nvSpPr>
        <p:spPr>
          <a:xfrm>
            <a:off x="304800" y="851654"/>
            <a:ext cx="7437120" cy="646331"/>
          </a:xfrm>
          <a:prstGeom prst="rect">
            <a:avLst/>
          </a:prstGeom>
          <a:noFill/>
        </p:spPr>
        <p:txBody>
          <a:bodyPr wrap="square" rtlCol="0">
            <a:spAutoFit/>
          </a:bodyPr>
          <a:lstStyle/>
          <a:p>
            <a:r>
              <a:rPr lang="en-US" sz="3600" dirty="0" smtClean="0">
                <a:latin typeface="Times New Roman" pitchFamily="18" charset="0"/>
                <a:cs typeface="Times New Roman" pitchFamily="18" charset="0"/>
              </a:rPr>
              <a:t>1. Lao </a:t>
            </a:r>
            <a:r>
              <a:rPr lang="en-US" sz="3600" dirty="0" err="1" smtClean="0">
                <a:latin typeface="Times New Roman" pitchFamily="18" charset="0"/>
                <a:cs typeface="Times New Roman" pitchFamily="18" charset="0"/>
              </a:rPr>
              <a:t>động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công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cụ</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lao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động</a:t>
            </a:r>
            <a:endParaRPr lang="en-US" sz="3600" dirty="0">
              <a:latin typeface="Times New Roman" pitchFamily="18" charset="0"/>
              <a:cs typeface="Times New Roman" pitchFamily="18" charset="0"/>
            </a:endParaRPr>
          </a:p>
        </p:txBody>
      </p:sp>
      <p:sp>
        <p:nvSpPr>
          <p:cNvPr id="6" name="Cloud Callout 5"/>
          <p:cNvSpPr/>
          <p:nvPr/>
        </p:nvSpPr>
        <p:spPr>
          <a:xfrm>
            <a:off x="1539240" y="1676399"/>
            <a:ext cx="8625840" cy="4251961"/>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latin typeface="Times New Roman" pitchFamily="18" charset="0"/>
                <a:cs typeface="Times New Roman" pitchFamily="18" charset="0"/>
              </a:rPr>
              <a:t>Người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nguyên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thủy</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đã</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cải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tiến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công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cụ</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bằng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đá</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như</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thế</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nào</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1504376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HP\OneDrive\Desktop\Screenshot_2.png"/>
          <p:cNvPicPr/>
          <p:nvPr/>
        </p:nvPicPr>
        <p:blipFill>
          <a:blip r:embed="rId2">
            <a:extLst>
              <a:ext uri="{28A0092B-C50C-407E-A947-70E740481C1C}">
                <a14:useLocalDpi xmlns:a14="http://schemas.microsoft.com/office/drawing/2010/main" val="0"/>
              </a:ext>
            </a:extLst>
          </a:blip>
          <a:srcRect/>
          <a:stretch>
            <a:fillRect/>
          </a:stretch>
        </p:blipFill>
        <p:spPr bwMode="auto">
          <a:xfrm>
            <a:off x="3185161" y="695324"/>
            <a:ext cx="3870960" cy="4013836"/>
          </a:xfrm>
          <a:prstGeom prst="rect">
            <a:avLst/>
          </a:prstGeom>
          <a:noFill/>
          <a:ln>
            <a:no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0080" y="643652"/>
            <a:ext cx="3931921" cy="4747736"/>
          </a:xfrm>
          <a:prstGeom prst="rect">
            <a:avLst/>
          </a:prstGeom>
        </p:spPr>
      </p:pic>
      <p:pic>
        <p:nvPicPr>
          <p:cNvPr id="7170" name="Picture 2" descr="C:\Users\DELL\Desktop\tải xuống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95323"/>
            <a:ext cx="3058475" cy="4013835"/>
          </a:xfrm>
          <a:prstGeom prst="rect">
            <a:avLst/>
          </a:prstGeom>
          <a:noFill/>
          <a:extLst>
            <a:ext uri="{909E8E84-426E-40DD-AFC4-6F175D3DCCD1}">
              <a14:hiddenFill xmlns:a14="http://schemas.microsoft.com/office/drawing/2010/main">
                <a:solidFill>
                  <a:srgbClr val="FFFFFF"/>
                </a:solidFill>
              </a14:hiddenFill>
            </a:ext>
          </a:extLst>
        </p:spPr>
      </p:pic>
      <p:sp>
        <p:nvSpPr>
          <p:cNvPr id="7" name="Right Arrow 6"/>
          <p:cNvSpPr/>
          <p:nvPr/>
        </p:nvSpPr>
        <p:spPr>
          <a:xfrm>
            <a:off x="6537960" y="2575560"/>
            <a:ext cx="1508760" cy="8839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62000" y="4953000"/>
            <a:ext cx="6416040" cy="553998"/>
          </a:xfrm>
          <a:prstGeom prst="rect">
            <a:avLst/>
          </a:prstGeom>
          <a:noFill/>
        </p:spPr>
        <p:txBody>
          <a:bodyPr wrap="square" rtlCol="0">
            <a:spAutoFit/>
          </a:bodyPr>
          <a:lstStyle/>
          <a:p>
            <a:r>
              <a:rPr lang="en-US" sz="3000" dirty="0" err="1" smtClean="0">
                <a:latin typeface="Times New Roman" pitchFamily="18" charset="0"/>
                <a:cs typeface="Times New Roman" pitchFamily="18" charset="0"/>
              </a:rPr>
              <a:t>Mảnh</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tước</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đá</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rìu</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tay</a:t>
            </a:r>
            <a:r>
              <a:rPr lang="en-US" sz="3000" dirty="0" smtClean="0">
                <a:latin typeface="Times New Roman" pitchFamily="18" charset="0"/>
                <a:cs typeface="Times New Roman" pitchFamily="18" charset="0"/>
              </a:rPr>
              <a:t> ( </a:t>
            </a:r>
            <a:r>
              <a:rPr lang="en-US" sz="3000" dirty="0" err="1" smtClean="0">
                <a:latin typeface="Times New Roman" pitchFamily="18" charset="0"/>
                <a:cs typeface="Times New Roman" pitchFamily="18" charset="0"/>
              </a:rPr>
              <a:t>Sơ</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kì</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đồ</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đá</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cũ</a:t>
            </a:r>
            <a:r>
              <a:rPr lang="en-US" sz="3000" dirty="0" smtClean="0">
                <a:latin typeface="Times New Roman" pitchFamily="18" charset="0"/>
                <a:cs typeface="Times New Roman" pitchFamily="18" charset="0"/>
              </a:rPr>
              <a:t>)</a:t>
            </a:r>
            <a:endParaRPr lang="en-US" sz="3000" dirty="0">
              <a:latin typeface="Times New Roman" pitchFamily="18" charset="0"/>
              <a:cs typeface="Times New Roman" pitchFamily="18" charset="0"/>
            </a:endParaRPr>
          </a:p>
        </p:txBody>
      </p:sp>
    </p:spTree>
    <p:extLst>
      <p:ext uri="{BB962C8B-B14F-4D97-AF65-F5344CB8AC3E}">
        <p14:creationId xmlns:p14="http://schemas.microsoft.com/office/powerpoint/2010/main" val="390632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Box 1"/>
          <p:cNvSpPr txBox="1"/>
          <p:nvPr/>
        </p:nvSpPr>
        <p:spPr>
          <a:xfrm>
            <a:off x="720437" y="540327"/>
            <a:ext cx="9573491" cy="830997"/>
          </a:xfrm>
          <a:prstGeom prst="rect">
            <a:avLst/>
          </a:prstGeom>
          <a:noFill/>
        </p:spPr>
        <p:txBody>
          <a:bodyPr wrap="square" rtlCol="0">
            <a:spAutoFit/>
          </a:bodyPr>
          <a:lstStyle/>
          <a:p>
            <a:pPr algn="ctr"/>
            <a:r>
              <a:rPr lang="en-US" sz="4800" dirty="0" smtClean="0">
                <a:latin typeface="Times New Roman" panose="02020603050405020304" pitchFamily="18" charset="0"/>
                <a:cs typeface="Times New Roman" panose="02020603050405020304" pitchFamily="18" charset="0"/>
              </a:rPr>
              <a:t>BÀI 4: XÃ HỘI NGUYÊN THỦY</a:t>
            </a:r>
            <a:endParaRPr lang="en-US" sz="48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437" y="1787236"/>
            <a:ext cx="9878290" cy="4761635"/>
          </a:xfrm>
          <a:prstGeom prst="rect">
            <a:avLst/>
          </a:prstGeom>
        </p:spPr>
      </p:pic>
    </p:spTree>
    <p:extLst>
      <p:ext uri="{BB962C8B-B14F-4D97-AF65-F5344CB8AC3E}">
        <p14:creationId xmlns:p14="http://schemas.microsoft.com/office/powerpoint/2010/main" val="81515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10515600" cy="792163"/>
          </a:xfrm>
        </p:spPr>
        <p:txBody>
          <a:bodyPr/>
          <a:lstStyle/>
          <a:p>
            <a:r>
              <a:rPr lang="en-US" dirty="0" smtClean="0">
                <a:latin typeface="Times New Roman" panose="02020603050405020304" pitchFamily="18" charset="0"/>
                <a:cs typeface="Times New Roman" panose="02020603050405020304" pitchFamily="18" charset="0"/>
              </a:rPr>
              <a:t>II. </a:t>
            </a:r>
            <a:r>
              <a:rPr lang="en-US" dirty="0" err="1" smtClean="0">
                <a:latin typeface="Times New Roman" panose="02020603050405020304" pitchFamily="18" charset="0"/>
                <a:cs typeface="Times New Roman" panose="02020603050405020304" pitchFamily="18" charset="0"/>
              </a:rPr>
              <a:t>Đời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sống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vật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chất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của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người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nguyên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thủy</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5" name="TextBox 4"/>
          <p:cNvSpPr txBox="1"/>
          <p:nvPr/>
        </p:nvSpPr>
        <p:spPr>
          <a:xfrm>
            <a:off x="304800" y="851654"/>
            <a:ext cx="7437120" cy="646331"/>
          </a:xfrm>
          <a:prstGeom prst="rect">
            <a:avLst/>
          </a:prstGeom>
          <a:noFill/>
        </p:spPr>
        <p:txBody>
          <a:bodyPr wrap="square" rtlCol="0">
            <a:spAutoFit/>
          </a:bodyPr>
          <a:lstStyle/>
          <a:p>
            <a:r>
              <a:rPr lang="en-US" sz="3600" dirty="0" smtClean="0">
                <a:latin typeface="Times New Roman" pitchFamily="18" charset="0"/>
                <a:cs typeface="Times New Roman" pitchFamily="18" charset="0"/>
              </a:rPr>
              <a:t>1. Lao </a:t>
            </a:r>
            <a:r>
              <a:rPr lang="en-US" sz="3600" dirty="0" err="1" smtClean="0">
                <a:latin typeface="Times New Roman" pitchFamily="18" charset="0"/>
                <a:cs typeface="Times New Roman" pitchFamily="18" charset="0"/>
              </a:rPr>
              <a:t>động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công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cụ</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lao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động</a:t>
            </a:r>
            <a:endParaRPr lang="en-US" sz="3600" dirty="0">
              <a:latin typeface="Times New Roman" pitchFamily="18" charset="0"/>
              <a:cs typeface="Times New Roman" pitchFamily="18" charset="0"/>
            </a:endParaRPr>
          </a:p>
        </p:txBody>
      </p:sp>
      <p:sp>
        <p:nvSpPr>
          <p:cNvPr id="6" name="Cloud Callout 5"/>
          <p:cNvSpPr/>
          <p:nvPr/>
        </p:nvSpPr>
        <p:spPr>
          <a:xfrm>
            <a:off x="1539240" y="1676399"/>
            <a:ext cx="8625840" cy="4251961"/>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Ở </a:t>
            </a:r>
            <a:r>
              <a:rPr lang="en-US" sz="3600" dirty="0" err="1" smtClean="0">
                <a:latin typeface="Times New Roman" pitchFamily="18" charset="0"/>
                <a:cs typeface="Times New Roman" pitchFamily="18" charset="0"/>
              </a:rPr>
              <a:t>Việt</a:t>
            </a:r>
            <a:r>
              <a:rPr lang="en-US" sz="3600" dirty="0" smtClean="0">
                <a:latin typeface="Times New Roman" pitchFamily="18" charset="0"/>
                <a:cs typeface="Times New Roman" pitchFamily="18" charset="0"/>
              </a:rPr>
              <a:t> Nam, </a:t>
            </a:r>
            <a:r>
              <a:rPr lang="en-US" sz="3600" dirty="0" err="1" smtClean="0">
                <a:latin typeface="Times New Roman" pitchFamily="18" charset="0"/>
                <a:cs typeface="Times New Roman" pitchFamily="18" charset="0"/>
              </a:rPr>
              <a:t>công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cụ</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bằng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đá</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của</a:t>
            </a:r>
            <a:r>
              <a:rPr lang="en-US" sz="3600" dirty="0" smtClean="0">
                <a:latin typeface="Times New Roman" pitchFamily="18" charset="0"/>
                <a:cs typeface="Times New Roman" pitchFamily="18" charset="0"/>
              </a:rPr>
              <a:t> </a:t>
            </a:r>
            <a:r>
              <a:rPr lang="en-US" sz="3600" dirty="0" err="1">
                <a:latin typeface="Times New Roman" pitchFamily="18" charset="0"/>
                <a:cs typeface="Times New Roman" pitchFamily="18" charset="0"/>
              </a:rPr>
              <a:t>N</a:t>
            </a:r>
            <a:r>
              <a:rPr lang="en-US" sz="3600" dirty="0" err="1" smtClean="0">
                <a:latin typeface="Times New Roman" pitchFamily="18" charset="0"/>
                <a:cs typeface="Times New Roman" pitchFamily="18" charset="0"/>
              </a:rPr>
              <a:t>gười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tối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cổ</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được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phát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hiện</a:t>
            </a:r>
            <a:r>
              <a:rPr lang="en-US" sz="3600" dirty="0" smtClean="0">
                <a:latin typeface="Times New Roman" pitchFamily="18" charset="0"/>
                <a:cs typeface="Times New Roman" pitchFamily="18" charset="0"/>
              </a:rPr>
              <a:t> ở </a:t>
            </a:r>
            <a:r>
              <a:rPr lang="en-US" sz="3600" dirty="0" err="1" smtClean="0">
                <a:latin typeface="Times New Roman" pitchFamily="18" charset="0"/>
                <a:cs typeface="Times New Roman" pitchFamily="18" charset="0"/>
              </a:rPr>
              <a:t>đâu</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356388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10515600" cy="792163"/>
          </a:xfrm>
        </p:spPr>
        <p:txBody>
          <a:bodyPr/>
          <a:lstStyle/>
          <a:p>
            <a:r>
              <a:rPr lang="en-US" dirty="0" smtClean="0">
                <a:latin typeface="Times New Roman" panose="02020603050405020304" pitchFamily="18" charset="0"/>
                <a:cs typeface="Times New Roman" panose="02020603050405020304" pitchFamily="18" charset="0"/>
              </a:rPr>
              <a:t>II. </a:t>
            </a:r>
            <a:r>
              <a:rPr lang="en-US" dirty="0" err="1" smtClean="0">
                <a:latin typeface="Times New Roman" panose="02020603050405020304" pitchFamily="18" charset="0"/>
                <a:cs typeface="Times New Roman" panose="02020603050405020304" pitchFamily="18" charset="0"/>
              </a:rPr>
              <a:t>Đời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sống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vật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chất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của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người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nguyên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thủy</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5" name="TextBox 4"/>
          <p:cNvSpPr txBox="1"/>
          <p:nvPr/>
        </p:nvSpPr>
        <p:spPr>
          <a:xfrm>
            <a:off x="304800" y="851654"/>
            <a:ext cx="7437120" cy="646331"/>
          </a:xfrm>
          <a:prstGeom prst="rect">
            <a:avLst/>
          </a:prstGeom>
          <a:noFill/>
        </p:spPr>
        <p:txBody>
          <a:bodyPr wrap="square" rtlCol="0">
            <a:spAutoFit/>
          </a:bodyPr>
          <a:lstStyle/>
          <a:p>
            <a:r>
              <a:rPr lang="en-US" sz="3600" dirty="0" smtClean="0">
                <a:latin typeface="Times New Roman" pitchFamily="18" charset="0"/>
                <a:cs typeface="Times New Roman" pitchFamily="18" charset="0"/>
              </a:rPr>
              <a:t>1. Lao </a:t>
            </a:r>
            <a:r>
              <a:rPr lang="en-US" sz="3600" dirty="0" err="1" smtClean="0">
                <a:latin typeface="Times New Roman" pitchFamily="18" charset="0"/>
                <a:cs typeface="Times New Roman" pitchFamily="18" charset="0"/>
              </a:rPr>
              <a:t>động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công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cụ</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lao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động</a:t>
            </a:r>
            <a:endParaRPr lang="en-US" sz="3600" dirty="0">
              <a:latin typeface="Times New Roman" pitchFamily="18" charset="0"/>
              <a:cs typeface="Times New Roman" pitchFamily="18" charset="0"/>
            </a:endParaRPr>
          </a:p>
        </p:txBody>
      </p:sp>
      <p:sp>
        <p:nvSpPr>
          <p:cNvPr id="6" name="Cloud Callout 5"/>
          <p:cNvSpPr/>
          <p:nvPr/>
        </p:nvSpPr>
        <p:spPr>
          <a:xfrm>
            <a:off x="1539240" y="1676399"/>
            <a:ext cx="8625840" cy="4251961"/>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latin typeface="Times New Roman" pitchFamily="18" charset="0"/>
                <a:cs typeface="Times New Roman" pitchFamily="18" charset="0"/>
              </a:rPr>
              <a:t>Từ</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những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công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cụ</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bằng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đá</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thì</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người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nguyên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thủy</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còn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sáng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tạo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ra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những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công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cụ</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nào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phục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vụ</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cuộc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sống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sinh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hoạt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lao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động</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2405603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HP\OneDrive\Desktop\Screenshot_3.png"/>
          <p:cNvPicPr/>
          <p:nvPr/>
        </p:nvPicPr>
        <p:blipFill>
          <a:blip r:embed="rId2">
            <a:extLst>
              <a:ext uri="{28A0092B-C50C-407E-A947-70E740481C1C}">
                <a14:useLocalDpi xmlns:a14="http://schemas.microsoft.com/office/drawing/2010/main" val="0"/>
              </a:ext>
            </a:extLst>
          </a:blip>
          <a:srcRect/>
          <a:stretch>
            <a:fillRect/>
          </a:stretch>
        </p:blipFill>
        <p:spPr bwMode="auto">
          <a:xfrm>
            <a:off x="127634" y="0"/>
            <a:ext cx="7080886" cy="6248399"/>
          </a:xfrm>
          <a:prstGeom prst="rect">
            <a:avLst/>
          </a:prstGeom>
          <a:noFill/>
          <a:ln>
            <a:noFill/>
          </a:ln>
        </p:spPr>
      </p:pic>
      <p:pic>
        <p:nvPicPr>
          <p:cNvPr id="8194" name="Picture 2" descr="C:\Users\DELL\Desktop\ng_sao_bang_xuong_5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9427" y="155574"/>
            <a:ext cx="4282440" cy="282391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DELL\Desktop\152049798219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3160" y="3201986"/>
            <a:ext cx="5514974" cy="3451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0326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8194"/>
                                        </p:tgtEl>
                                        <p:attrNameLst>
                                          <p:attrName>style.visibility</p:attrName>
                                        </p:attrNameLst>
                                      </p:cBhvr>
                                      <p:to>
                                        <p:strVal val="visible"/>
                                      </p:to>
                                    </p:set>
                                    <p:animEffect transition="in" filter="barn(inVertical)">
                                      <p:cBhvr>
                                        <p:cTn id="13" dur="500"/>
                                        <p:tgtEl>
                                          <p:spTgt spid="819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8195"/>
                                        </p:tgtEl>
                                        <p:attrNameLst>
                                          <p:attrName>style.visibility</p:attrName>
                                        </p:attrNameLst>
                                      </p:cBhvr>
                                      <p:to>
                                        <p:strVal val="visible"/>
                                      </p:to>
                                    </p:set>
                                    <p:animEffect transition="in" filter="fade">
                                      <p:cBhvr>
                                        <p:cTn id="18" dur="1000"/>
                                        <p:tgtEl>
                                          <p:spTgt spid="8195"/>
                                        </p:tgtEl>
                                      </p:cBhvr>
                                    </p:animEffect>
                                    <p:anim calcmode="lin" valueType="num">
                                      <p:cBhvr>
                                        <p:cTn id="19" dur="1000" fill="hold"/>
                                        <p:tgtEl>
                                          <p:spTgt spid="8195"/>
                                        </p:tgtEl>
                                        <p:attrNameLst>
                                          <p:attrName>ppt_x</p:attrName>
                                        </p:attrNameLst>
                                      </p:cBhvr>
                                      <p:tavLst>
                                        <p:tav tm="0">
                                          <p:val>
                                            <p:strVal val="#ppt_x"/>
                                          </p:val>
                                        </p:tav>
                                        <p:tav tm="100000">
                                          <p:val>
                                            <p:strVal val="#ppt_x"/>
                                          </p:val>
                                        </p:tav>
                                      </p:tavLst>
                                    </p:anim>
                                    <p:anim calcmode="lin" valueType="num">
                                      <p:cBhvr>
                                        <p:cTn id="20" dur="1000" fill="hold"/>
                                        <p:tgtEl>
                                          <p:spTgt spid="81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Cloud Callout 3"/>
          <p:cNvSpPr/>
          <p:nvPr/>
        </p:nvSpPr>
        <p:spPr>
          <a:xfrm>
            <a:off x="1537852" y="1936172"/>
            <a:ext cx="9836727" cy="2937164"/>
          </a:xfrm>
          <a:prstGeom prst="cloudCallout">
            <a:avLst>
              <a:gd name="adj1" fmla="val -26326"/>
              <a:gd name="adj2" fmla="val 969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Times New Roman" panose="02020603050405020304" pitchFamily="18" charset="0"/>
                <a:cs typeface="Times New Roman" panose="02020603050405020304" pitchFamily="18" charset="0"/>
              </a:rPr>
              <a:t>Lao </a:t>
            </a:r>
            <a:r>
              <a:rPr lang="en-US" sz="3600" dirty="0" err="1" smtClean="0">
                <a:solidFill>
                  <a:schemeClr val="tx1"/>
                </a:solidFill>
                <a:latin typeface="Times New Roman" panose="02020603050405020304" pitchFamily="18" charset="0"/>
                <a:cs typeface="Times New Roman" panose="02020603050405020304" pitchFamily="18" charset="0"/>
              </a:rPr>
              <a:t>động</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có</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vai</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trò</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như</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thế</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nào</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đối</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với</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quá</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trình</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phát</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triển</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của</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người</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nguyên</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thủy</a:t>
            </a:r>
            <a:r>
              <a:rPr lang="en-US" sz="3600" dirty="0" smtClean="0">
                <a:solidFill>
                  <a:schemeClr val="tx1"/>
                </a:solidFill>
                <a:latin typeface="Times New Roman" panose="02020603050405020304" pitchFamily="18" charset="0"/>
                <a:cs typeface="Times New Roman" panose="02020603050405020304" pitchFamily="18" charset="0"/>
              </a:rPr>
              <a:t>?</a:t>
            </a:r>
            <a:endParaRPr lang="en-US" sz="3600" dirty="0">
              <a:solidFill>
                <a:schemeClr val="tx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269" y="4873336"/>
            <a:ext cx="2352675" cy="1943100"/>
          </a:xfrm>
          <a:prstGeom prst="rect">
            <a:avLst/>
          </a:prstGeom>
        </p:spPr>
      </p:pic>
      <p:sp>
        <p:nvSpPr>
          <p:cNvPr id="6" name="Title 1"/>
          <p:cNvSpPr>
            <a:spLocks noGrp="1"/>
          </p:cNvSpPr>
          <p:nvPr>
            <p:ph type="title"/>
          </p:nvPr>
        </p:nvSpPr>
        <p:spPr>
          <a:xfrm>
            <a:off x="0" y="0"/>
            <a:ext cx="10515600" cy="792163"/>
          </a:xfrm>
        </p:spPr>
        <p:txBody>
          <a:bodyPr/>
          <a:lstStyle/>
          <a:p>
            <a:r>
              <a:rPr lang="en-US" dirty="0" smtClean="0">
                <a:latin typeface="Times New Roman" panose="02020603050405020304" pitchFamily="18" charset="0"/>
                <a:cs typeface="Times New Roman" panose="02020603050405020304" pitchFamily="18" charset="0"/>
              </a:rPr>
              <a:t>II. </a:t>
            </a:r>
            <a:r>
              <a:rPr lang="en-US" dirty="0" err="1" smtClean="0">
                <a:latin typeface="Times New Roman" panose="02020603050405020304" pitchFamily="18" charset="0"/>
                <a:cs typeface="Times New Roman" panose="02020603050405020304" pitchFamily="18" charset="0"/>
              </a:rPr>
              <a:t>Đời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sống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vật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chất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của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người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nguyên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thủy</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7" name="TextBox 6"/>
          <p:cNvSpPr txBox="1"/>
          <p:nvPr/>
        </p:nvSpPr>
        <p:spPr>
          <a:xfrm>
            <a:off x="304800" y="851654"/>
            <a:ext cx="7437120" cy="646331"/>
          </a:xfrm>
          <a:prstGeom prst="rect">
            <a:avLst/>
          </a:prstGeom>
          <a:noFill/>
        </p:spPr>
        <p:txBody>
          <a:bodyPr wrap="square" rtlCol="0">
            <a:spAutoFit/>
          </a:bodyPr>
          <a:lstStyle/>
          <a:p>
            <a:r>
              <a:rPr lang="en-US" sz="3600" dirty="0" smtClean="0">
                <a:latin typeface="Times New Roman" pitchFamily="18" charset="0"/>
                <a:cs typeface="Times New Roman" pitchFamily="18" charset="0"/>
              </a:rPr>
              <a:t>1. Lao </a:t>
            </a:r>
            <a:r>
              <a:rPr lang="en-US" sz="3600" dirty="0" err="1" smtClean="0">
                <a:latin typeface="Times New Roman" pitchFamily="18" charset="0"/>
                <a:cs typeface="Times New Roman" pitchFamily="18" charset="0"/>
              </a:rPr>
              <a:t>động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công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cụ</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lao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động</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981520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Cloud Callout 3"/>
          <p:cNvSpPr/>
          <p:nvPr/>
        </p:nvSpPr>
        <p:spPr>
          <a:xfrm>
            <a:off x="1803863" y="1497985"/>
            <a:ext cx="6410497" cy="3514543"/>
          </a:xfrm>
          <a:prstGeom prst="cloudCallout">
            <a:avLst>
              <a:gd name="adj1" fmla="val -30088"/>
              <a:gd name="adj2" fmla="val 744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chemeClr val="tx1"/>
                </a:solidFill>
                <a:latin typeface="Times New Roman" panose="02020603050405020304" pitchFamily="18" charset="0"/>
                <a:cs typeface="Times New Roman" panose="02020603050405020304" pitchFamily="18" charset="0"/>
              </a:rPr>
              <a:t>Người</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nguyên</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thủy</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phát</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hiện</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ra</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lửa</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như</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thế</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nào</a:t>
            </a:r>
            <a:r>
              <a:rPr lang="en-US" sz="3600" dirty="0" smtClean="0">
                <a:solidFill>
                  <a:schemeClr val="tx1"/>
                </a:solidFill>
                <a:latin typeface="Times New Roman" panose="02020603050405020304" pitchFamily="18" charset="0"/>
                <a:cs typeface="Times New Roman" panose="02020603050405020304" pitchFamily="18" charset="0"/>
              </a:rPr>
              <a:t>? </a:t>
            </a:r>
            <a:endParaRPr lang="en-US" sz="3600" dirty="0">
              <a:solidFill>
                <a:schemeClr val="tx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51" y="4792980"/>
            <a:ext cx="2352675" cy="1943100"/>
          </a:xfrm>
          <a:prstGeom prst="rect">
            <a:avLst/>
          </a:prstGeom>
        </p:spPr>
      </p:pic>
      <p:sp>
        <p:nvSpPr>
          <p:cNvPr id="6" name="Title 1"/>
          <p:cNvSpPr>
            <a:spLocks noGrp="1"/>
          </p:cNvSpPr>
          <p:nvPr>
            <p:ph type="title"/>
          </p:nvPr>
        </p:nvSpPr>
        <p:spPr>
          <a:xfrm>
            <a:off x="0" y="0"/>
            <a:ext cx="10515600" cy="792163"/>
          </a:xfrm>
        </p:spPr>
        <p:txBody>
          <a:bodyPr/>
          <a:lstStyle/>
          <a:p>
            <a:r>
              <a:rPr lang="en-US" dirty="0" smtClean="0">
                <a:latin typeface="Times New Roman" panose="02020603050405020304" pitchFamily="18" charset="0"/>
                <a:cs typeface="Times New Roman" panose="02020603050405020304" pitchFamily="18" charset="0"/>
              </a:rPr>
              <a:t>II. </a:t>
            </a:r>
            <a:r>
              <a:rPr lang="en-US" dirty="0" err="1" smtClean="0">
                <a:latin typeface="Times New Roman" panose="02020603050405020304" pitchFamily="18" charset="0"/>
                <a:cs typeface="Times New Roman" panose="02020603050405020304" pitchFamily="18" charset="0"/>
              </a:rPr>
              <a:t>Đời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sống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vật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chất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của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người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nguyên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thủy</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7" name="TextBox 6"/>
          <p:cNvSpPr txBox="1"/>
          <p:nvPr/>
        </p:nvSpPr>
        <p:spPr>
          <a:xfrm>
            <a:off x="0" y="851654"/>
            <a:ext cx="7437120" cy="646331"/>
          </a:xfrm>
          <a:prstGeom prst="rect">
            <a:avLst/>
          </a:prstGeom>
          <a:noFill/>
        </p:spPr>
        <p:txBody>
          <a:bodyPr wrap="square" rtlCol="0">
            <a:spAutoFit/>
          </a:bodyPr>
          <a:lstStyle/>
          <a:p>
            <a:r>
              <a:rPr lang="en-US" sz="3600" dirty="0" smtClean="0">
                <a:latin typeface="Times New Roman" pitchFamily="18" charset="0"/>
                <a:cs typeface="Times New Roman" pitchFamily="18" charset="0"/>
              </a:rPr>
              <a:t>1. Lao </a:t>
            </a:r>
            <a:r>
              <a:rPr lang="en-US" sz="3600" dirty="0" err="1" smtClean="0">
                <a:latin typeface="Times New Roman" pitchFamily="18" charset="0"/>
                <a:cs typeface="Times New Roman" pitchFamily="18" charset="0"/>
              </a:rPr>
              <a:t>động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công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cụ</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lao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động</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629656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a:stretch>
            <a:fillRect/>
          </a:stretch>
        </p:blipFill>
        <p:spPr>
          <a:xfrm>
            <a:off x="112875" y="311626"/>
            <a:ext cx="4029633" cy="5327174"/>
          </a:xfrm>
          <a:prstGeom prst="rect">
            <a:avLst/>
          </a:prstGeom>
        </p:spPr>
      </p:pic>
      <p:pic>
        <p:nvPicPr>
          <p:cNvPr id="5" name="Picture 4"/>
          <p:cNvPicPr>
            <a:picLocks noChangeAspect="1"/>
          </p:cNvPicPr>
          <p:nvPr/>
        </p:nvPicPr>
        <p:blipFill>
          <a:blip r:embed="rId5"/>
          <a:stretch>
            <a:fillRect/>
          </a:stretch>
        </p:blipFill>
        <p:spPr>
          <a:xfrm>
            <a:off x="7894320" y="311626"/>
            <a:ext cx="4297680" cy="5284470"/>
          </a:xfrm>
          <a:prstGeom prst="rect">
            <a:avLst/>
          </a:prstGeom>
        </p:spPr>
      </p:pic>
      <p:sp>
        <p:nvSpPr>
          <p:cNvPr id="6" name="TextBox 5"/>
          <p:cNvSpPr txBox="1"/>
          <p:nvPr/>
        </p:nvSpPr>
        <p:spPr>
          <a:xfrm>
            <a:off x="692726" y="6014258"/>
            <a:ext cx="3449782" cy="646331"/>
          </a:xfrm>
          <a:prstGeom prst="rect">
            <a:avLst/>
          </a:prstGeom>
          <a:noFill/>
        </p:spPr>
        <p:txBody>
          <a:bodyPr wrap="square" rtlCol="0">
            <a:spAutoFit/>
          </a:bodyPr>
          <a:lstStyle/>
          <a:p>
            <a:r>
              <a:rPr lang="en-US" sz="3600" dirty="0" err="1" smtClean="0">
                <a:latin typeface="Times New Roman" panose="02020603050405020304" pitchFamily="18" charset="0"/>
                <a:cs typeface="Times New Roman" panose="02020603050405020304" pitchFamily="18" charset="0"/>
              </a:rPr>
              <a:t>Núi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lửa</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phun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trào</a:t>
            </a:r>
            <a:endParaRPr lang="en-US" sz="36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5334000" y="5981063"/>
            <a:ext cx="6233159" cy="646331"/>
          </a:xfrm>
          <a:prstGeom prst="rect">
            <a:avLst/>
          </a:prstGeom>
          <a:noFill/>
        </p:spPr>
        <p:txBody>
          <a:bodyPr wrap="square" rtlCol="0">
            <a:spAutoFit/>
          </a:bodyPr>
          <a:lstStyle/>
          <a:p>
            <a:pPr algn="ctr"/>
            <a:r>
              <a:rPr lang="en-US" sz="3600" dirty="0" err="1" smtClean="0">
                <a:latin typeface="Times New Roman" panose="02020603050405020304" pitchFamily="18" charset="0"/>
                <a:cs typeface="Times New Roman" panose="02020603050405020304" pitchFamily="18" charset="0"/>
              </a:rPr>
              <a:t>Những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tia</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sét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tạo</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nên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cháy</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rừng</a:t>
            </a:r>
            <a:endParaRPr lang="en-US" sz="3600" dirty="0">
              <a:latin typeface="Times New Roman" panose="02020603050405020304" pitchFamily="18" charset="0"/>
              <a:cs typeface="Times New Roman" panose="02020603050405020304" pitchFamily="18" charset="0"/>
            </a:endParaRPr>
          </a:p>
        </p:txBody>
      </p:sp>
      <p:pic>
        <p:nvPicPr>
          <p:cNvPr id="9218" name="Picture 2" descr="C:\Users\DELL\Desktop\2-21012014-edaily-set-danh-trung-nui-lua-11-139041608861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2440" y="311626"/>
            <a:ext cx="3441468" cy="5284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921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9218"/>
                                        </p:tgtEl>
                                        <p:attrNameLst>
                                          <p:attrName>style.visibility</p:attrName>
                                        </p:attrNameLst>
                                      </p:cBhvr>
                                      <p:to>
                                        <p:strVal val="visible"/>
                                      </p:to>
                                    </p:set>
                                    <p:animEffect transition="in" filter="wipe(down)">
                                      <p:cBhvr>
                                        <p:cTn id="19" dur="500"/>
                                        <p:tgtEl>
                                          <p:spTgt spid="921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circle(in)">
                                      <p:cBhvr>
                                        <p:cTn id="2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1803863" y="1497985"/>
            <a:ext cx="6410497" cy="3514543"/>
          </a:xfrm>
          <a:prstGeom prst="cloudCallout">
            <a:avLst>
              <a:gd name="adj1" fmla="val -30088"/>
              <a:gd name="adj2" fmla="val 744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chemeClr val="tx1"/>
                </a:solidFill>
                <a:latin typeface="Times New Roman" panose="02020603050405020304" pitchFamily="18" charset="0"/>
                <a:cs typeface="Times New Roman" panose="02020603050405020304" pitchFamily="18" charset="0"/>
              </a:rPr>
              <a:t>Người</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nguyên</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thủy</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tạo</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ra</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lửa</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như</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thế</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nào</a:t>
            </a:r>
            <a:r>
              <a:rPr lang="en-US" sz="3600" dirty="0" smtClean="0">
                <a:solidFill>
                  <a:schemeClr val="tx1"/>
                </a:solidFill>
                <a:latin typeface="Times New Roman" panose="02020603050405020304" pitchFamily="18" charset="0"/>
                <a:cs typeface="Times New Roman" panose="02020603050405020304" pitchFamily="18" charset="0"/>
              </a:rPr>
              <a:t>?</a:t>
            </a:r>
            <a:endParaRPr lang="en-US" sz="3600" dirty="0">
              <a:solidFill>
                <a:schemeClr val="tx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51" y="4792980"/>
            <a:ext cx="2352675" cy="1943100"/>
          </a:xfrm>
          <a:prstGeom prst="rect">
            <a:avLst/>
          </a:prstGeom>
        </p:spPr>
      </p:pic>
      <p:sp>
        <p:nvSpPr>
          <p:cNvPr id="6" name="Title 1"/>
          <p:cNvSpPr>
            <a:spLocks noGrp="1"/>
          </p:cNvSpPr>
          <p:nvPr>
            <p:ph type="title"/>
          </p:nvPr>
        </p:nvSpPr>
        <p:spPr>
          <a:xfrm>
            <a:off x="0" y="0"/>
            <a:ext cx="10515600" cy="792163"/>
          </a:xfrm>
        </p:spPr>
        <p:txBody>
          <a:bodyPr/>
          <a:lstStyle/>
          <a:p>
            <a:r>
              <a:rPr lang="en-US" dirty="0" smtClean="0">
                <a:latin typeface="Times New Roman" panose="02020603050405020304" pitchFamily="18" charset="0"/>
                <a:cs typeface="Times New Roman" panose="02020603050405020304" pitchFamily="18" charset="0"/>
              </a:rPr>
              <a:t>II. </a:t>
            </a:r>
            <a:r>
              <a:rPr lang="en-US" dirty="0" err="1" smtClean="0">
                <a:latin typeface="Times New Roman" panose="02020603050405020304" pitchFamily="18" charset="0"/>
                <a:cs typeface="Times New Roman" panose="02020603050405020304" pitchFamily="18" charset="0"/>
              </a:rPr>
              <a:t>Đời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sống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vật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chất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của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người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nguyên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thủy</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7" name="TextBox 6"/>
          <p:cNvSpPr txBox="1"/>
          <p:nvPr/>
        </p:nvSpPr>
        <p:spPr>
          <a:xfrm>
            <a:off x="0" y="851654"/>
            <a:ext cx="7437120" cy="646331"/>
          </a:xfrm>
          <a:prstGeom prst="rect">
            <a:avLst/>
          </a:prstGeom>
          <a:noFill/>
        </p:spPr>
        <p:txBody>
          <a:bodyPr wrap="square" rtlCol="0">
            <a:spAutoFit/>
          </a:bodyPr>
          <a:lstStyle/>
          <a:p>
            <a:r>
              <a:rPr lang="en-US" sz="3600" dirty="0" smtClean="0">
                <a:latin typeface="Times New Roman" pitchFamily="18" charset="0"/>
                <a:cs typeface="Times New Roman" pitchFamily="18" charset="0"/>
              </a:rPr>
              <a:t>1. Lao </a:t>
            </a:r>
            <a:r>
              <a:rPr lang="en-US" sz="3600" dirty="0" err="1" smtClean="0">
                <a:latin typeface="Times New Roman" pitchFamily="18" charset="0"/>
                <a:cs typeface="Times New Roman" pitchFamily="18" charset="0"/>
              </a:rPr>
              <a:t>động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công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cụ</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lao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động</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2641995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DELL\Desktop\nguoi-toi-co-tao-ra-lu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640" y="182880"/>
            <a:ext cx="9966960" cy="592749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29640" y="6267570"/>
            <a:ext cx="9966960" cy="584775"/>
          </a:xfrm>
          <a:prstGeom prst="rect">
            <a:avLst/>
          </a:prstGeom>
        </p:spPr>
        <p:txBody>
          <a:bodyPr wrap="square">
            <a:spAutoFit/>
          </a:bodyPr>
          <a:lstStyle/>
          <a:p>
            <a:pPr algn="ctr"/>
            <a:r>
              <a:rPr lang="vi-VN" sz="3200" dirty="0">
                <a:latin typeface="+mj-lt"/>
              </a:rPr>
              <a:t>Người tối cổ </a:t>
            </a:r>
            <a:r>
              <a:rPr lang="vi-VN" sz="3200" dirty="0" smtClean="0">
                <a:latin typeface="+mj-lt"/>
              </a:rPr>
              <a:t>tạo </a:t>
            </a:r>
            <a:r>
              <a:rPr lang="vi-VN" sz="3200" dirty="0">
                <a:latin typeface="+mj-lt"/>
              </a:rPr>
              <a:t>ra lửa bằng cách ghè hai mảnh đá với </a:t>
            </a:r>
            <a:r>
              <a:rPr lang="vi-VN" sz="3200" dirty="0" smtClean="0">
                <a:latin typeface="+mj-lt"/>
              </a:rPr>
              <a:t>nhau</a:t>
            </a:r>
            <a:endParaRPr lang="en-US" sz="3200" dirty="0">
              <a:latin typeface="+mj-lt"/>
            </a:endParaRPr>
          </a:p>
        </p:txBody>
      </p:sp>
    </p:spTree>
    <p:extLst>
      <p:ext uri="{BB962C8B-B14F-4D97-AF65-F5344CB8AC3E}">
        <p14:creationId xmlns:p14="http://schemas.microsoft.com/office/powerpoint/2010/main" val="21350692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1803863" y="1497985"/>
            <a:ext cx="6410497" cy="3514543"/>
          </a:xfrm>
          <a:prstGeom prst="cloudCallout">
            <a:avLst>
              <a:gd name="adj1" fmla="val -30088"/>
              <a:gd name="adj2" fmla="val 744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chemeClr val="tx1"/>
                </a:solidFill>
                <a:latin typeface="Times New Roman" panose="02020603050405020304" pitchFamily="18" charset="0"/>
                <a:cs typeface="Times New Roman" panose="02020603050405020304" pitchFamily="18" charset="0"/>
              </a:rPr>
              <a:t>Việc</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tìm</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ra</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lửa</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có</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vai</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trò</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như</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thế</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nào</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đối</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với</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cuộc</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sống</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của</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người</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nguyên</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thủy</a:t>
            </a:r>
            <a:r>
              <a:rPr lang="en-US" sz="3600" dirty="0" smtClean="0">
                <a:solidFill>
                  <a:schemeClr val="tx1"/>
                </a:solidFill>
                <a:latin typeface="Times New Roman" panose="02020603050405020304" pitchFamily="18" charset="0"/>
                <a:cs typeface="Times New Roman" panose="02020603050405020304" pitchFamily="18" charset="0"/>
              </a:rPr>
              <a:t>?</a:t>
            </a:r>
            <a:endParaRPr lang="en-US" sz="3600" dirty="0">
              <a:solidFill>
                <a:schemeClr val="tx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51" y="4792980"/>
            <a:ext cx="2352675" cy="1943100"/>
          </a:xfrm>
          <a:prstGeom prst="rect">
            <a:avLst/>
          </a:prstGeom>
        </p:spPr>
      </p:pic>
      <p:sp>
        <p:nvSpPr>
          <p:cNvPr id="6" name="Title 1"/>
          <p:cNvSpPr>
            <a:spLocks noGrp="1"/>
          </p:cNvSpPr>
          <p:nvPr>
            <p:ph type="title"/>
          </p:nvPr>
        </p:nvSpPr>
        <p:spPr>
          <a:xfrm>
            <a:off x="0" y="0"/>
            <a:ext cx="10515600" cy="792163"/>
          </a:xfrm>
        </p:spPr>
        <p:txBody>
          <a:bodyPr/>
          <a:lstStyle/>
          <a:p>
            <a:r>
              <a:rPr lang="en-US" dirty="0" smtClean="0">
                <a:latin typeface="Times New Roman" panose="02020603050405020304" pitchFamily="18" charset="0"/>
                <a:cs typeface="Times New Roman" panose="02020603050405020304" pitchFamily="18" charset="0"/>
              </a:rPr>
              <a:t>II. </a:t>
            </a:r>
            <a:r>
              <a:rPr lang="en-US" dirty="0" err="1" smtClean="0">
                <a:latin typeface="Times New Roman" panose="02020603050405020304" pitchFamily="18" charset="0"/>
                <a:cs typeface="Times New Roman" panose="02020603050405020304" pitchFamily="18" charset="0"/>
              </a:rPr>
              <a:t>Đời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sống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vật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chất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của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người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nguyên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thủy</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7" name="TextBox 6"/>
          <p:cNvSpPr txBox="1"/>
          <p:nvPr/>
        </p:nvSpPr>
        <p:spPr>
          <a:xfrm>
            <a:off x="0" y="851654"/>
            <a:ext cx="7437120" cy="646331"/>
          </a:xfrm>
          <a:prstGeom prst="rect">
            <a:avLst/>
          </a:prstGeom>
          <a:noFill/>
        </p:spPr>
        <p:txBody>
          <a:bodyPr wrap="square" rtlCol="0">
            <a:spAutoFit/>
          </a:bodyPr>
          <a:lstStyle/>
          <a:p>
            <a:r>
              <a:rPr lang="en-US" sz="3600" dirty="0" smtClean="0">
                <a:latin typeface="Times New Roman" pitchFamily="18" charset="0"/>
                <a:cs typeface="Times New Roman" pitchFamily="18" charset="0"/>
              </a:rPr>
              <a:t>1. Lao </a:t>
            </a:r>
            <a:r>
              <a:rPr lang="en-US" sz="3600" dirty="0" err="1" smtClean="0">
                <a:latin typeface="Times New Roman" pitchFamily="18" charset="0"/>
                <a:cs typeface="Times New Roman" pitchFamily="18" charset="0"/>
              </a:rPr>
              <a:t>động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công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cụ</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lao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động</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67102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667412"/>
            <a:ext cx="10652760" cy="2308324"/>
          </a:xfrm>
          <a:prstGeom prst="rect">
            <a:avLst/>
          </a:prstGeom>
        </p:spPr>
        <p:txBody>
          <a:bodyPr wrap="square">
            <a:spAutoFit/>
          </a:bodyPr>
          <a:lstStyle/>
          <a:p>
            <a:r>
              <a:rPr lang="nl-NL" sz="3600" dirty="0">
                <a:latin typeface="Times New Roman" pitchFamily="18" charset="0"/>
                <a:cs typeface="Times New Roman" pitchFamily="18" charset="0"/>
              </a:rPr>
              <a:t>- Sự phát triển của công cụ đá: Từ công cụ thô sơ như rìu cầm tay hay mảnh tước (dùng để cắt gọt) dần dần họ biết dùng bàn mài để mài lưỡi rìu, họ cũng biết sử </a:t>
            </a:r>
            <a:r>
              <a:rPr lang="nl-NL" sz="3600" dirty="0" smtClean="0">
                <a:latin typeface="Times New Roman" pitchFamily="18" charset="0"/>
                <a:cs typeface="Times New Roman" pitchFamily="18" charset="0"/>
              </a:rPr>
              <a:t>dụng lao, </a:t>
            </a:r>
            <a:r>
              <a:rPr lang="nl-NL" sz="3600" dirty="0">
                <a:latin typeface="Times New Roman" pitchFamily="18" charset="0"/>
                <a:cs typeface="Times New Roman" pitchFamily="18" charset="0"/>
              </a:rPr>
              <a:t>cung </a:t>
            </a:r>
            <a:r>
              <a:rPr lang="nl-NL" sz="3600" dirty="0" smtClean="0">
                <a:latin typeface="Times New Roman" pitchFamily="18" charset="0"/>
                <a:cs typeface="Times New Roman" pitchFamily="18" charset="0"/>
              </a:rPr>
              <a:t>tên </a:t>
            </a:r>
            <a:r>
              <a:rPr lang="nl-NL" sz="3600" dirty="0">
                <a:latin typeface="Times New Roman" pitchFamily="18" charset="0"/>
                <a:cs typeface="Times New Roman" pitchFamily="18" charset="0"/>
              </a:rPr>
              <a:t>trong săn bắt động vật.</a:t>
            </a:r>
            <a:endParaRPr lang="en-US" sz="3600" dirty="0">
              <a:latin typeface="Times New Roman" pitchFamily="18" charset="0"/>
              <a:cs typeface="Times New Roman" pitchFamily="18" charset="0"/>
            </a:endParaRPr>
          </a:p>
        </p:txBody>
      </p:sp>
      <p:sp>
        <p:nvSpPr>
          <p:cNvPr id="5" name="Title 1"/>
          <p:cNvSpPr>
            <a:spLocks noGrp="1"/>
          </p:cNvSpPr>
          <p:nvPr>
            <p:ph type="title"/>
          </p:nvPr>
        </p:nvSpPr>
        <p:spPr>
          <a:xfrm>
            <a:off x="0" y="0"/>
            <a:ext cx="10515600" cy="792163"/>
          </a:xfrm>
        </p:spPr>
        <p:txBody>
          <a:bodyPr/>
          <a:lstStyle/>
          <a:p>
            <a:r>
              <a:rPr lang="en-US" dirty="0" smtClean="0">
                <a:latin typeface="Times New Roman" panose="02020603050405020304" pitchFamily="18" charset="0"/>
                <a:cs typeface="Times New Roman" panose="02020603050405020304" pitchFamily="18" charset="0"/>
              </a:rPr>
              <a:t>II. </a:t>
            </a:r>
            <a:r>
              <a:rPr lang="en-US" dirty="0" err="1" smtClean="0">
                <a:latin typeface="Times New Roman" panose="02020603050405020304" pitchFamily="18" charset="0"/>
                <a:cs typeface="Times New Roman" panose="02020603050405020304" pitchFamily="18" charset="0"/>
              </a:rPr>
              <a:t>Đời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sống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vật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chất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của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người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nguyên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thủy</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6" name="TextBox 5"/>
          <p:cNvSpPr txBox="1"/>
          <p:nvPr/>
        </p:nvSpPr>
        <p:spPr>
          <a:xfrm>
            <a:off x="0" y="851654"/>
            <a:ext cx="7437120" cy="646331"/>
          </a:xfrm>
          <a:prstGeom prst="rect">
            <a:avLst/>
          </a:prstGeom>
          <a:noFill/>
        </p:spPr>
        <p:txBody>
          <a:bodyPr wrap="square" rtlCol="0">
            <a:spAutoFit/>
          </a:bodyPr>
          <a:lstStyle/>
          <a:p>
            <a:r>
              <a:rPr lang="en-US" sz="3600" dirty="0" smtClean="0">
                <a:latin typeface="Times New Roman" pitchFamily="18" charset="0"/>
                <a:cs typeface="Times New Roman" pitchFamily="18" charset="0"/>
              </a:rPr>
              <a:t>1. Lao </a:t>
            </a:r>
            <a:r>
              <a:rPr lang="en-US" sz="3600" dirty="0" err="1" smtClean="0">
                <a:latin typeface="Times New Roman" pitchFamily="18" charset="0"/>
                <a:cs typeface="Times New Roman" pitchFamily="18" charset="0"/>
              </a:rPr>
              <a:t>động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công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cụ</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lao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động</a:t>
            </a:r>
            <a:endParaRPr lang="en-US" sz="3600" dirty="0">
              <a:latin typeface="Times New Roman" pitchFamily="18" charset="0"/>
              <a:cs typeface="Times New Roman" pitchFamily="18" charset="0"/>
            </a:endParaRPr>
          </a:p>
        </p:txBody>
      </p:sp>
      <p:sp>
        <p:nvSpPr>
          <p:cNvPr id="7" name="TextBox 6"/>
          <p:cNvSpPr txBox="1"/>
          <p:nvPr/>
        </p:nvSpPr>
        <p:spPr>
          <a:xfrm>
            <a:off x="563880" y="4191000"/>
            <a:ext cx="4008120" cy="646331"/>
          </a:xfrm>
          <a:prstGeom prst="rect">
            <a:avLst/>
          </a:prstGeom>
          <a:noFill/>
        </p:spPr>
        <p:txBody>
          <a:bodyPr wrap="square" rtlCol="0">
            <a:spAutoFit/>
          </a:bodyPr>
          <a:lstStyle/>
          <a:p>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Phát</a:t>
            </a:r>
            <a:r>
              <a:rPr lang="en-US" sz="3600" dirty="0" smtClean="0">
                <a:latin typeface="Times New Roman" pitchFamily="18" charset="0"/>
                <a:cs typeface="Times New Roman" pitchFamily="18" charset="0"/>
              </a:rPr>
              <a:t> minh </a:t>
            </a:r>
            <a:r>
              <a:rPr lang="en-US" sz="3600" dirty="0" err="1" smtClean="0">
                <a:latin typeface="Times New Roman" pitchFamily="18" charset="0"/>
                <a:cs typeface="Times New Roman" pitchFamily="18" charset="0"/>
              </a:rPr>
              <a:t>ra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lửa</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3856904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047877718"/>
              </p:ext>
            </p:extLst>
          </p:nvPr>
        </p:nvGraphicFramePr>
        <p:xfrm>
          <a:off x="2032000" y="719666"/>
          <a:ext cx="8128000" cy="55425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ounded Rectangle 1"/>
          <p:cNvSpPr/>
          <p:nvPr/>
        </p:nvSpPr>
        <p:spPr>
          <a:xfrm>
            <a:off x="124690" y="1011382"/>
            <a:ext cx="1551709" cy="51261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accent4"/>
                </a:solidFill>
                <a:latin typeface="Times New Roman" panose="02020603050405020304" pitchFamily="18" charset="0"/>
                <a:cs typeface="Times New Roman" panose="02020603050405020304" pitchFamily="18" charset="0"/>
              </a:rPr>
              <a:t>NỘI DUNG BÀI HỌC</a:t>
            </a:r>
            <a:endParaRPr lang="en-US" sz="3200" dirty="0">
              <a:solidFill>
                <a:schemeClr val="accent4"/>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149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HP\OneDrive\Desktop\Screenshot_8.png"/>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0" y="838200"/>
            <a:ext cx="6827520" cy="5867400"/>
          </a:xfrm>
          <a:prstGeom prst="rect">
            <a:avLst/>
          </a:prstGeom>
          <a:noFill/>
          <a:ln>
            <a:noFill/>
          </a:ln>
        </p:spPr>
      </p:pic>
      <p:sp>
        <p:nvSpPr>
          <p:cNvPr id="5" name="Rectangle 4"/>
          <p:cNvSpPr/>
          <p:nvPr/>
        </p:nvSpPr>
        <p:spPr>
          <a:xfrm>
            <a:off x="6827520" y="971967"/>
            <a:ext cx="5044440" cy="5078313"/>
          </a:xfrm>
          <a:prstGeom prst="rect">
            <a:avLst/>
          </a:prstGeom>
        </p:spPr>
        <p:txBody>
          <a:bodyPr wrap="square">
            <a:spAutoFit/>
          </a:bodyPr>
          <a:lstStyle/>
          <a:p>
            <a:r>
              <a:rPr lang="nl-NL" sz="3600" dirty="0">
                <a:latin typeface="Times New Roman" pitchFamily="18" charset="0"/>
                <a:cs typeface="Times New Roman" pitchFamily="18" charset="0"/>
              </a:rPr>
              <a:t>Quan sát Hình </a:t>
            </a:r>
            <a:r>
              <a:rPr lang="nl-NL" sz="3600" dirty="0" smtClean="0">
                <a:latin typeface="Times New Roman" pitchFamily="18" charset="0"/>
                <a:cs typeface="Times New Roman" pitchFamily="18" charset="0"/>
              </a:rPr>
              <a:t>4.7 và đọc phần em có biết trang 23 SGK, em </a:t>
            </a:r>
            <a:r>
              <a:rPr lang="nl-NL" sz="3600" dirty="0">
                <a:latin typeface="Times New Roman" pitchFamily="18" charset="0"/>
                <a:cs typeface="Times New Roman" pitchFamily="18" charset="0"/>
              </a:rPr>
              <a:t>có </a:t>
            </a:r>
            <a:r>
              <a:rPr lang="nl-NL" sz="3600" dirty="0" smtClean="0">
                <a:latin typeface="Times New Roman" pitchFamily="18" charset="0"/>
                <a:cs typeface="Times New Roman" pitchFamily="18" charset="0"/>
              </a:rPr>
              <a:t>đồng </a:t>
            </a:r>
            <a:r>
              <a:rPr lang="nl-NL" sz="3600" dirty="0">
                <a:latin typeface="Times New Roman" pitchFamily="18" charset="0"/>
                <a:cs typeface="Times New Roman" pitchFamily="18" charset="0"/>
              </a:rPr>
              <a:t>ý với ý kiến: Bức vẽ trong hang La-xcô (</a:t>
            </a:r>
            <a:r>
              <a:rPr lang="nl-NL" sz="3600" dirty="0" smtClean="0">
                <a:latin typeface="Times New Roman" pitchFamily="18" charset="0"/>
                <a:cs typeface="Times New Roman" pitchFamily="18" charset="0"/>
              </a:rPr>
              <a:t>Lascaux) </a:t>
            </a:r>
            <a:r>
              <a:rPr lang="nl-NL" sz="3600" dirty="0">
                <a:latin typeface="Times New Roman" pitchFamily="18" charset="0"/>
                <a:cs typeface="Times New Roman" pitchFamily="18" charset="0"/>
              </a:rPr>
              <a:t>mô tả những con vật là đối tượng săn bắt của người nguyên thuỷ khi họ đã có cung tên. Tại sao?</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3017710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0" name="image122.jpg" descr="Pictur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4360" y="3611881"/>
            <a:ext cx="3718560" cy="2798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image88.jpg" descr="Pictur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2480" y="646332"/>
            <a:ext cx="3764280" cy="2853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image90.jpg" descr="Ki thuat che tac cong cu da cua nguoi nguyen thuy"/>
          <p:cNvPicPr>
            <a:picLocks noChangeAspect="1" noChangeArrowheads="1"/>
          </p:cNvPicPr>
          <p:nvPr/>
        </p:nvPicPr>
        <p:blipFill>
          <a:blip r:embed="rId4">
            <a:extLst>
              <a:ext uri="{28A0092B-C50C-407E-A947-70E740481C1C}">
                <a14:useLocalDpi xmlns:a14="http://schemas.microsoft.com/office/drawing/2010/main" val="0"/>
              </a:ext>
            </a:extLst>
          </a:blip>
          <a:srcRect l="45833" t="45074" r="13333" b="8125"/>
          <a:stretch>
            <a:fillRect/>
          </a:stretch>
        </p:blipFill>
        <p:spPr bwMode="auto">
          <a:xfrm>
            <a:off x="8732521" y="551765"/>
            <a:ext cx="3459479" cy="264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image90.jpg" descr="Ki thuat che tac cong cu da cua nguoi nguyen thuy"/>
          <p:cNvPicPr>
            <a:picLocks noChangeAspect="1" noChangeArrowheads="1"/>
          </p:cNvPicPr>
          <p:nvPr/>
        </p:nvPicPr>
        <p:blipFill>
          <a:blip r:embed="rId4">
            <a:extLst>
              <a:ext uri="{28A0092B-C50C-407E-A947-70E740481C1C}">
                <a14:useLocalDpi xmlns:a14="http://schemas.microsoft.com/office/drawing/2010/main" val="0"/>
              </a:ext>
            </a:extLst>
          </a:blip>
          <a:srcRect l="71667" t="737" b="43842"/>
          <a:stretch>
            <a:fillRect/>
          </a:stretch>
        </p:blipFill>
        <p:spPr bwMode="auto">
          <a:xfrm>
            <a:off x="137160" y="3992880"/>
            <a:ext cx="330708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image90.jpg" descr="Ki thuat che tac cong cu da cua nguoi nguyen thuy"/>
          <p:cNvPicPr>
            <a:picLocks noChangeAspect="1" noChangeArrowheads="1"/>
          </p:cNvPicPr>
          <p:nvPr/>
        </p:nvPicPr>
        <p:blipFill>
          <a:blip r:embed="rId4">
            <a:extLst>
              <a:ext uri="{28A0092B-C50C-407E-A947-70E740481C1C}">
                <a14:useLocalDpi xmlns:a14="http://schemas.microsoft.com/office/drawing/2010/main" val="0"/>
              </a:ext>
            </a:extLst>
          </a:blip>
          <a:srcRect l="5000" t="4433" r="70000" b="58621"/>
          <a:stretch>
            <a:fillRect/>
          </a:stretch>
        </p:blipFill>
        <p:spPr bwMode="auto">
          <a:xfrm>
            <a:off x="4267200" y="3611880"/>
            <a:ext cx="3337560" cy="3246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160520" y="0"/>
            <a:ext cx="3444240" cy="646331"/>
          </a:xfrm>
          <a:prstGeom prst="rect">
            <a:avLst/>
          </a:prstGeom>
          <a:noFill/>
        </p:spPr>
        <p:txBody>
          <a:bodyPr wrap="square" rtlCol="0">
            <a:spAutoFit/>
          </a:bodyPr>
          <a:lstStyle/>
          <a:p>
            <a:pPr algn="ctr"/>
            <a:r>
              <a:rPr lang="en-US" sz="3600" b="1" dirty="0" smtClean="0">
                <a:solidFill>
                  <a:schemeClr val="accent6"/>
                </a:solidFill>
                <a:latin typeface="Times New Roman" pitchFamily="18" charset="0"/>
                <a:cs typeface="Times New Roman" pitchFamily="18" charset="0"/>
              </a:rPr>
              <a:t>LUYỆN TẬP</a:t>
            </a:r>
            <a:endParaRPr lang="en-US" sz="3600" b="1" dirty="0">
              <a:solidFill>
                <a:schemeClr val="accent6"/>
              </a:solidFill>
              <a:latin typeface="Times New Roman" pitchFamily="18" charset="0"/>
              <a:cs typeface="Times New Roman" pitchFamily="18" charset="0"/>
            </a:endParaRPr>
          </a:p>
        </p:txBody>
      </p:sp>
      <p:sp>
        <p:nvSpPr>
          <p:cNvPr id="6" name="Rectangle 5"/>
          <p:cNvSpPr/>
          <p:nvPr/>
        </p:nvSpPr>
        <p:spPr>
          <a:xfrm>
            <a:off x="0" y="0"/>
            <a:ext cx="4267200" cy="3416320"/>
          </a:xfrm>
          <a:prstGeom prst="rect">
            <a:avLst/>
          </a:prstGeom>
        </p:spPr>
        <p:txBody>
          <a:bodyPr wrap="square">
            <a:spAutoFit/>
          </a:bodyPr>
          <a:lstStyle/>
          <a:p>
            <a:r>
              <a:rPr lang="en-US" sz="3600" dirty="0" err="1">
                <a:latin typeface="Times New Roman" pitchFamily="18" charset="0"/>
                <a:cs typeface="Times New Roman" pitchFamily="18" charset="0"/>
              </a:rPr>
              <a:t>Hãy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sắp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xếp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hình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ảnh</a:t>
            </a:r>
            <a:r>
              <a:rPr lang="en-US" sz="3600" dirty="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dưới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đây</a:t>
            </a:r>
            <a:r>
              <a:rPr lang="en-US" sz="3600" dirty="0" smtClean="0">
                <a:latin typeface="Times New Roman" pitchFamily="18" charset="0"/>
                <a:cs typeface="Times New Roman" pitchFamily="18" charset="0"/>
              </a:rPr>
              <a:t> </a:t>
            </a:r>
            <a:r>
              <a:rPr lang="en-US" sz="3600" dirty="0" err="1">
                <a:latin typeface="Times New Roman" pitchFamily="18" charset="0"/>
                <a:cs typeface="Times New Roman" pitchFamily="18" charset="0"/>
              </a:rPr>
              <a:t>theo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đúng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tiến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trình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chế</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công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cụ</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lao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động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bằng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đá</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người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nguyên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thuỷ</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1497215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82240" y="24825"/>
            <a:ext cx="6217920" cy="584775"/>
          </a:xfrm>
          <a:prstGeom prst="rect">
            <a:avLst/>
          </a:prstGeom>
          <a:noFill/>
        </p:spPr>
        <p:txBody>
          <a:bodyPr wrap="square" rtlCol="0">
            <a:spAutoFit/>
          </a:bodyPr>
          <a:lstStyle/>
          <a:p>
            <a:pPr algn="ctr"/>
            <a:r>
              <a:rPr lang="en-US" sz="3200" b="1" dirty="0" smtClean="0">
                <a:solidFill>
                  <a:srgbClr val="0000FF"/>
                </a:solidFill>
                <a:latin typeface="Times New Roman" pitchFamily="18" charset="0"/>
                <a:cs typeface="Times New Roman" pitchFamily="18" charset="0"/>
              </a:rPr>
              <a:t>KIỂM TRA BÀI CŨ</a:t>
            </a:r>
            <a:endParaRPr lang="en-US" sz="3200" b="1" dirty="0">
              <a:solidFill>
                <a:srgbClr val="0000FF"/>
              </a:solidFill>
              <a:latin typeface="Times New Roman" pitchFamily="18" charset="0"/>
              <a:cs typeface="Times New Roman" pitchFamily="18" charset="0"/>
            </a:endParaRPr>
          </a:p>
        </p:txBody>
      </p:sp>
      <p:sp>
        <p:nvSpPr>
          <p:cNvPr id="3" name="TextBox 2"/>
          <p:cNvSpPr txBox="1"/>
          <p:nvPr/>
        </p:nvSpPr>
        <p:spPr>
          <a:xfrm>
            <a:off x="487680" y="848231"/>
            <a:ext cx="11399520" cy="1077218"/>
          </a:xfrm>
          <a:prstGeom prst="rect">
            <a:avLst/>
          </a:prstGeom>
          <a:noFill/>
        </p:spPr>
        <p:txBody>
          <a:bodyPr wrap="square" rtlCol="0">
            <a:spAutoFit/>
          </a:bodyPr>
          <a:lstStyle/>
          <a:p>
            <a:pPr marL="342900" indent="-342900">
              <a:buAutoNum type="arabicPeriod"/>
            </a:pPr>
            <a:r>
              <a:rPr lang="en-US" sz="3200" dirty="0" err="1" smtClean="0">
                <a:latin typeface="Times New Roman" pitchFamily="18" charset="0"/>
                <a:cs typeface="Times New Roman" pitchFamily="18" charset="0"/>
              </a:rPr>
              <a:t>Phát</a:t>
            </a:r>
            <a:r>
              <a:rPr lang="en-US" sz="3200" dirty="0" smtClean="0">
                <a:latin typeface="Times New Roman" pitchFamily="18" charset="0"/>
                <a:cs typeface="Times New Roman" pitchFamily="18" charset="0"/>
              </a:rPr>
              <a:t> minh </a:t>
            </a:r>
            <a:r>
              <a:rPr lang="en-US" sz="3200" dirty="0" err="1" smtClean="0">
                <a:latin typeface="Times New Roman" pitchFamily="18" charset="0"/>
                <a:cs typeface="Times New Roman" pitchFamily="18" charset="0"/>
              </a:rPr>
              <a:t>đặc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biệt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quan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trọng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Người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tối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cổ</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đánh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dấu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bước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tiến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nhảy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vọt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lịch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sử</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loài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người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gì</a:t>
            </a:r>
            <a:r>
              <a:rPr lang="en-US" sz="3200" dirty="0" smtClean="0">
                <a:latin typeface="Times New Roman" pitchFamily="18" charset="0"/>
                <a:cs typeface="Times New Roman" pitchFamily="18" charset="0"/>
              </a:rPr>
              <a:t>?</a:t>
            </a:r>
          </a:p>
        </p:txBody>
      </p:sp>
      <p:sp>
        <p:nvSpPr>
          <p:cNvPr id="4" name="TextBox 3"/>
          <p:cNvSpPr txBox="1"/>
          <p:nvPr/>
        </p:nvSpPr>
        <p:spPr>
          <a:xfrm>
            <a:off x="800100" y="2036505"/>
            <a:ext cx="9982200" cy="584775"/>
          </a:xfrm>
          <a:prstGeom prst="rect">
            <a:avLst/>
          </a:prstGeom>
          <a:noFill/>
        </p:spPr>
        <p:txBody>
          <a:bodyPr wrap="square" rtlCol="0">
            <a:spAutoFit/>
          </a:bodyPr>
          <a:lstStyle/>
          <a:p>
            <a:r>
              <a:rPr lang="en-US" sz="3200" dirty="0" smtClean="0">
                <a:solidFill>
                  <a:srgbClr val="FF0000"/>
                </a:solidFill>
                <a:latin typeface="Times New Roman" pitchFamily="18" charset="0"/>
                <a:cs typeface="Times New Roman" pitchFamily="18" charset="0"/>
              </a:rPr>
              <a:t>=&gt; </a:t>
            </a:r>
            <a:r>
              <a:rPr lang="en-US" sz="3200" dirty="0" err="1" smtClean="0">
                <a:solidFill>
                  <a:srgbClr val="FF0000"/>
                </a:solidFill>
                <a:latin typeface="Times New Roman" pitchFamily="18" charset="0"/>
                <a:cs typeface="Times New Roman" pitchFamily="18" charset="0"/>
              </a:rPr>
              <a:t>Phát</a:t>
            </a:r>
            <a:r>
              <a:rPr lang="en-US" sz="3200" dirty="0" smtClean="0">
                <a:solidFill>
                  <a:srgbClr val="FF0000"/>
                </a:solidFill>
                <a:latin typeface="Times New Roman" pitchFamily="18" charset="0"/>
                <a:cs typeface="Times New Roman" pitchFamily="18" charset="0"/>
              </a:rPr>
              <a:t> minh </a:t>
            </a:r>
            <a:r>
              <a:rPr lang="en-US" sz="3200" dirty="0" err="1" smtClean="0">
                <a:solidFill>
                  <a:srgbClr val="FF0000"/>
                </a:solidFill>
                <a:latin typeface="Times New Roman" pitchFamily="18" charset="0"/>
                <a:cs typeface="Times New Roman" pitchFamily="18" charset="0"/>
              </a:rPr>
              <a:t>ra</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lửa</a:t>
            </a:r>
            <a:endParaRPr lang="en-US" sz="3200" dirty="0">
              <a:solidFill>
                <a:srgbClr val="FF0000"/>
              </a:solidFill>
              <a:latin typeface="Times New Roman" pitchFamily="18" charset="0"/>
              <a:cs typeface="Times New Roman" pitchFamily="18" charset="0"/>
            </a:endParaRPr>
          </a:p>
        </p:txBody>
      </p:sp>
      <p:sp>
        <p:nvSpPr>
          <p:cNvPr id="5" name="TextBox 4"/>
          <p:cNvSpPr txBox="1"/>
          <p:nvPr/>
        </p:nvSpPr>
        <p:spPr>
          <a:xfrm>
            <a:off x="411480" y="2764987"/>
            <a:ext cx="11551920" cy="1569660"/>
          </a:xfrm>
          <a:prstGeom prst="rect">
            <a:avLst/>
          </a:prstGeom>
          <a:noFill/>
        </p:spPr>
        <p:txBody>
          <a:bodyPr wrap="square" rtlCol="0">
            <a:spAutoFit/>
          </a:bodyPr>
          <a:lstStyle/>
          <a:p>
            <a:r>
              <a:rPr lang="en-US" sz="3200" dirty="0" smtClean="0">
                <a:latin typeface="Times New Roman" pitchFamily="18" charset="0"/>
                <a:cs typeface="Times New Roman" pitchFamily="18" charset="0"/>
              </a:rPr>
              <a:t>2. </a:t>
            </a:r>
            <a:r>
              <a:rPr lang="en-US" sz="3200" dirty="0" err="1" smtClean="0">
                <a:latin typeface="Times New Roman" pitchFamily="18" charset="0"/>
                <a:cs typeface="Times New Roman" pitchFamily="18" charset="0"/>
              </a:rPr>
              <a:t>Điền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từ</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chỗ</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trống</a:t>
            </a:r>
            <a:r>
              <a:rPr lang="en-US" sz="3200" dirty="0" smtClean="0">
                <a:latin typeface="Times New Roman" pitchFamily="18" charset="0"/>
                <a:cs typeface="Times New Roman" pitchFamily="18" charset="0"/>
              </a:rPr>
              <a:t>:</a:t>
            </a:r>
          </a:p>
          <a:p>
            <a:r>
              <a:rPr lang="en-US" sz="3200" dirty="0" err="1" smtClean="0">
                <a:latin typeface="Times New Roman" pitchFamily="18" charset="0"/>
                <a:cs typeface="Times New Roman" pitchFamily="18" charset="0"/>
              </a:rPr>
              <a:t>Nhờ</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quá</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trình</a:t>
            </a:r>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 con </a:t>
            </a:r>
            <a:r>
              <a:rPr lang="en-US" sz="3200" dirty="0" err="1" smtClean="0">
                <a:latin typeface="Times New Roman" pitchFamily="18" charset="0"/>
                <a:cs typeface="Times New Roman" pitchFamily="18" charset="0"/>
              </a:rPr>
              <a:t>người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đã</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từng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bước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tự</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cải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tiến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hoàn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thiện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mình</a:t>
            </a:r>
            <a:endParaRPr lang="en-US" sz="3200" dirty="0">
              <a:latin typeface="Times New Roman" pitchFamily="18" charset="0"/>
              <a:cs typeface="Times New Roman" pitchFamily="18" charset="0"/>
            </a:endParaRPr>
          </a:p>
        </p:txBody>
      </p:sp>
      <p:sp>
        <p:nvSpPr>
          <p:cNvPr id="6" name="TextBox 5"/>
          <p:cNvSpPr txBox="1"/>
          <p:nvPr/>
        </p:nvSpPr>
        <p:spPr>
          <a:xfrm>
            <a:off x="3032760" y="3257429"/>
            <a:ext cx="1950720" cy="584775"/>
          </a:xfrm>
          <a:prstGeom prst="rect">
            <a:avLst/>
          </a:prstGeom>
          <a:noFill/>
        </p:spPr>
        <p:txBody>
          <a:bodyPr wrap="square" rtlCol="0">
            <a:spAutoFit/>
          </a:bodyPr>
          <a:lstStyle/>
          <a:p>
            <a:r>
              <a:rPr lang="en-US" sz="3200" dirty="0" err="1">
                <a:solidFill>
                  <a:srgbClr val="FF0000"/>
                </a:solidFill>
                <a:latin typeface="Times New Roman" pitchFamily="18" charset="0"/>
                <a:cs typeface="Times New Roman" pitchFamily="18" charset="0"/>
              </a:rPr>
              <a:t>l</a:t>
            </a:r>
            <a:r>
              <a:rPr lang="en-US" sz="3200" dirty="0" err="1" smtClean="0">
                <a:solidFill>
                  <a:srgbClr val="FF0000"/>
                </a:solidFill>
                <a:latin typeface="Times New Roman" pitchFamily="18" charset="0"/>
                <a:cs typeface="Times New Roman" pitchFamily="18" charset="0"/>
              </a:rPr>
              <a:t>ao</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động</a:t>
            </a:r>
            <a:endParaRPr lang="en-US" sz="3200" dirty="0">
              <a:solidFill>
                <a:srgbClr val="FF0000"/>
              </a:solidFill>
              <a:latin typeface="Times New Roman" pitchFamily="18" charset="0"/>
              <a:cs typeface="Times New Roman" pitchFamily="18" charset="0"/>
            </a:endParaRPr>
          </a:p>
        </p:txBody>
      </p:sp>
      <p:sp>
        <p:nvSpPr>
          <p:cNvPr id="7" name="TextBox 6"/>
          <p:cNvSpPr txBox="1"/>
          <p:nvPr/>
        </p:nvSpPr>
        <p:spPr>
          <a:xfrm>
            <a:off x="487680" y="4571612"/>
            <a:ext cx="10957560" cy="584775"/>
          </a:xfrm>
          <a:prstGeom prst="rect">
            <a:avLst/>
          </a:prstGeom>
          <a:noFill/>
        </p:spPr>
        <p:txBody>
          <a:bodyPr wrap="square" rtlCol="0">
            <a:spAutoFit/>
          </a:bodyPr>
          <a:lstStyle/>
          <a:p>
            <a:r>
              <a:rPr lang="en-US" sz="3200" dirty="0" smtClean="0">
                <a:latin typeface="Times New Roman" pitchFamily="18" charset="0"/>
                <a:cs typeface="Times New Roman" pitchFamily="18" charset="0"/>
              </a:rPr>
              <a:t>3. </a:t>
            </a:r>
            <a:r>
              <a:rPr lang="en-US" sz="3200" dirty="0" err="1" smtClean="0">
                <a:latin typeface="Times New Roman" pitchFamily="18" charset="0"/>
                <a:cs typeface="Times New Roman" pitchFamily="18" charset="0"/>
              </a:rPr>
              <a:t>Xã</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hội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nguyên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thủy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đã</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trải</a:t>
            </a:r>
            <a:r>
              <a:rPr lang="en-US" sz="3200" dirty="0" smtClean="0">
                <a:latin typeface="Times New Roman" pitchFamily="18" charset="0"/>
                <a:cs typeface="Times New Roman" pitchFamily="18" charset="0"/>
              </a:rPr>
              <a:t> qua </a:t>
            </a:r>
            <a:r>
              <a:rPr lang="en-US" sz="3200" dirty="0" err="1" smtClean="0">
                <a:latin typeface="Times New Roman" pitchFamily="18" charset="0"/>
                <a:cs typeface="Times New Roman" pitchFamily="18" charset="0"/>
              </a:rPr>
              <a:t>những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giai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đoạn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phát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triển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nào</a:t>
            </a:r>
            <a:r>
              <a:rPr lang="en-US" sz="3200" dirty="0" smtClean="0">
                <a:latin typeface="Times New Roman" pitchFamily="18" charset="0"/>
                <a:cs typeface="Times New Roman" pitchFamily="18" charset="0"/>
              </a:rPr>
              <a:t>?</a:t>
            </a:r>
          </a:p>
        </p:txBody>
      </p:sp>
      <p:sp>
        <p:nvSpPr>
          <p:cNvPr id="8" name="TextBox 7"/>
          <p:cNvSpPr txBox="1"/>
          <p:nvPr/>
        </p:nvSpPr>
        <p:spPr>
          <a:xfrm>
            <a:off x="594360" y="5403056"/>
            <a:ext cx="11445240" cy="1077218"/>
          </a:xfrm>
          <a:prstGeom prst="rect">
            <a:avLst/>
          </a:prstGeom>
          <a:noFill/>
        </p:spPr>
        <p:txBody>
          <a:bodyPr wrap="square" rtlCol="0">
            <a:spAutoFit/>
          </a:bodyPr>
          <a:lstStyle/>
          <a:p>
            <a:r>
              <a:rPr lang="en-US" sz="3200" dirty="0" err="1" smtClean="0">
                <a:solidFill>
                  <a:srgbClr val="FF0000"/>
                </a:solidFill>
                <a:latin typeface="Times New Roman" pitchFamily="18" charset="0"/>
                <a:cs typeface="Times New Roman" pitchFamily="18" charset="0"/>
              </a:rPr>
              <a:t>Từ</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giai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đoạn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bầy</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người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nguyên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thủy</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phát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triển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lên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thành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Công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xã</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thị</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tộc</a:t>
            </a:r>
            <a:r>
              <a:rPr lang="en-US" sz="3200" dirty="0" smtClean="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333815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inVertical)">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
            <a:ext cx="12192000" cy="769441"/>
          </a:xfrm>
          <a:prstGeom prst="rect">
            <a:avLst/>
          </a:prstGeom>
          <a:noFill/>
        </p:spPr>
        <p:txBody>
          <a:bodyPr wrap="square" rtlCol="0">
            <a:spAutoFit/>
          </a:bodyPr>
          <a:lstStyle/>
          <a:p>
            <a:pPr algn="ctr"/>
            <a:r>
              <a:rPr lang="en-US" sz="4400" b="1" dirty="0" smtClean="0">
                <a:solidFill>
                  <a:srgbClr val="0000FF"/>
                </a:solidFill>
                <a:latin typeface="Times New Roman" pitchFamily="18" charset="0"/>
                <a:cs typeface="Times New Roman" pitchFamily="18" charset="0"/>
              </a:rPr>
              <a:t>BÀI 4: XÃ HỘI NGUYÊN THỦY ( TIẾP THEO)</a:t>
            </a:r>
            <a:endParaRPr lang="en-US" sz="4400" b="1" dirty="0">
              <a:solidFill>
                <a:srgbClr val="0000FF"/>
              </a:solidFill>
              <a:latin typeface="Times New Roman" pitchFamily="18" charset="0"/>
              <a:cs typeface="Times New Roman" pitchFamily="18" charset="0"/>
            </a:endParaRPr>
          </a:p>
        </p:txBody>
      </p:sp>
      <p:sp>
        <p:nvSpPr>
          <p:cNvPr id="3" name="Title 1"/>
          <p:cNvSpPr txBox="1">
            <a:spLocks/>
          </p:cNvSpPr>
          <p:nvPr/>
        </p:nvSpPr>
        <p:spPr>
          <a:xfrm>
            <a:off x="0" y="807086"/>
            <a:ext cx="10515600" cy="7921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latin typeface="Times New Roman" panose="02020603050405020304" pitchFamily="18" charset="0"/>
                <a:cs typeface="Times New Roman" panose="02020603050405020304" pitchFamily="18" charset="0"/>
              </a:rPr>
              <a:t>II. </a:t>
            </a:r>
            <a:r>
              <a:rPr lang="en-US" dirty="0" err="1" smtClean="0">
                <a:latin typeface="Times New Roman" panose="02020603050405020304" pitchFamily="18" charset="0"/>
                <a:cs typeface="Times New Roman" panose="02020603050405020304" pitchFamily="18" charset="0"/>
              </a:rPr>
              <a:t>Đời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sống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vật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chất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của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người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nguyên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thủy</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52400" y="1599249"/>
            <a:ext cx="11186160" cy="707886"/>
          </a:xfrm>
          <a:prstGeom prst="rect">
            <a:avLst/>
          </a:prstGeom>
          <a:noFill/>
        </p:spPr>
        <p:txBody>
          <a:bodyPr wrap="square" rtlCol="0">
            <a:spAutoFit/>
          </a:bodyPr>
          <a:lstStyle/>
          <a:p>
            <a:r>
              <a:rPr lang="en-US" sz="4000" dirty="0" smtClean="0">
                <a:latin typeface="Times New Roman" pitchFamily="18" charset="0"/>
                <a:cs typeface="Times New Roman" pitchFamily="18" charset="0"/>
              </a:rPr>
              <a:t>2. </a:t>
            </a:r>
            <a:r>
              <a:rPr lang="en-US" sz="4000" dirty="0" err="1" smtClean="0">
                <a:latin typeface="Times New Roman" pitchFamily="18" charset="0"/>
                <a:cs typeface="Times New Roman" pitchFamily="18" charset="0"/>
              </a:rPr>
              <a:t>Từ</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hái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lượm</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săn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bắt</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đến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trồng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trọt</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chăn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nuôi</a:t>
            </a: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16406850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022080" cy="6858001"/>
          </a:xfrm>
          <a:prstGeom prst="rect">
            <a:avLst/>
          </a:prstGeom>
          <a:noFill/>
        </p:spPr>
      </p:pic>
      <p:sp>
        <p:nvSpPr>
          <p:cNvPr id="3" name="TextBox 2"/>
          <p:cNvSpPr txBox="1"/>
          <p:nvPr/>
        </p:nvSpPr>
        <p:spPr>
          <a:xfrm>
            <a:off x="8900160" y="60960"/>
            <a:ext cx="3154680" cy="6186309"/>
          </a:xfrm>
          <a:prstGeom prst="rect">
            <a:avLst/>
          </a:prstGeom>
          <a:noFill/>
        </p:spPr>
        <p:txBody>
          <a:bodyPr wrap="square" rtlCol="0">
            <a:spAutoFit/>
          </a:bodyPr>
          <a:lstStyle/>
          <a:p>
            <a:r>
              <a:rPr lang="en-US" sz="3600" b="1" dirty="0" err="1" smtClean="0">
                <a:solidFill>
                  <a:srgbClr val="FF0000"/>
                </a:solidFill>
                <a:latin typeface="Times New Roman" pitchFamily="18" charset="0"/>
                <a:cs typeface="Times New Roman" pitchFamily="18" charset="0"/>
              </a:rPr>
              <a:t>Quan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sát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hình</a:t>
            </a:r>
            <a:r>
              <a:rPr lang="en-US" sz="3600" b="1" dirty="0" smtClean="0">
                <a:solidFill>
                  <a:srgbClr val="FF0000"/>
                </a:solidFill>
                <a:latin typeface="Times New Roman" pitchFamily="18" charset="0"/>
                <a:cs typeface="Times New Roman" pitchFamily="18" charset="0"/>
              </a:rPr>
              <a:t> 4.8, </a:t>
            </a:r>
            <a:r>
              <a:rPr lang="en-US" sz="3600" b="1" dirty="0" err="1" smtClean="0">
                <a:solidFill>
                  <a:srgbClr val="FF0000"/>
                </a:solidFill>
                <a:latin typeface="Times New Roman" pitchFamily="18" charset="0"/>
                <a:cs typeface="Times New Roman" pitchFamily="18" charset="0"/>
              </a:rPr>
              <a:t>em</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hãy</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liệt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kê</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các</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hình</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thức</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lao</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động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của</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người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nguyên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thủy</a:t>
            </a:r>
            <a:r>
              <a:rPr lang="en-US" sz="3600" b="1" dirty="0" smtClean="0">
                <a:solidFill>
                  <a:srgbClr val="FF0000"/>
                </a:solidFill>
                <a:latin typeface="Times New Roman" pitchFamily="18" charset="0"/>
                <a:cs typeface="Times New Roman" pitchFamily="18" charset="0"/>
              </a:rPr>
              <a:t> ở </a:t>
            </a:r>
            <a:r>
              <a:rPr lang="en-US" sz="3600" b="1" dirty="0" err="1" smtClean="0">
                <a:solidFill>
                  <a:srgbClr val="FF0000"/>
                </a:solidFill>
                <a:latin typeface="Times New Roman" pitchFamily="18" charset="0"/>
                <a:cs typeface="Times New Roman" pitchFamily="18" charset="0"/>
              </a:rPr>
              <a:t>Việt</a:t>
            </a:r>
            <a:r>
              <a:rPr lang="en-US" sz="3600" b="1" dirty="0" smtClean="0">
                <a:solidFill>
                  <a:srgbClr val="FF0000"/>
                </a:solidFill>
                <a:latin typeface="Times New Roman" pitchFamily="18" charset="0"/>
                <a:cs typeface="Times New Roman" pitchFamily="18" charset="0"/>
              </a:rPr>
              <a:t> Nam,  </a:t>
            </a:r>
            <a:r>
              <a:rPr lang="en-US" sz="3600" b="1" dirty="0" err="1" smtClean="0">
                <a:solidFill>
                  <a:srgbClr val="FF0000"/>
                </a:solidFill>
                <a:latin typeface="Times New Roman" pitchFamily="18" charset="0"/>
                <a:cs typeface="Times New Roman" pitchFamily="18" charset="0"/>
              </a:rPr>
              <a:t>và</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nhắc</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lại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vai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trò</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của</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lửa</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trong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đời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sống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của</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họ</a:t>
            </a:r>
            <a:r>
              <a:rPr lang="en-US" sz="3600" b="1" dirty="0">
                <a:solidFill>
                  <a:srgbClr val="FF0000"/>
                </a:solidFill>
                <a:latin typeface="Times New Roman" pitchFamily="18" charset="0"/>
                <a:cs typeface="Times New Roman" pitchFamily="18" charset="0"/>
              </a:rPr>
              <a:t>.</a:t>
            </a:r>
            <a:r>
              <a:rPr lang="en-US" sz="3600" b="1" dirty="0" smtClean="0">
                <a:solidFill>
                  <a:srgbClr val="FF0000"/>
                </a:solidFill>
                <a:latin typeface="Times New Roman" pitchFamily="18" charset="0"/>
                <a:cs typeface="Times New Roman" pitchFamily="18" charset="0"/>
              </a:rPr>
              <a:t> </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88190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ực vật là thức ăn chính của loài người qua các giai đoạn tiến hóa - Rau  rừng Việt N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2307" y="113148"/>
            <a:ext cx="4934585" cy="58896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225539" y="6027598"/>
            <a:ext cx="4008120" cy="707886"/>
          </a:xfrm>
          <a:prstGeom prst="rect">
            <a:avLst/>
          </a:prstGeom>
          <a:noFill/>
        </p:spPr>
        <p:txBody>
          <a:bodyPr wrap="square" rtlCol="0">
            <a:spAutoFit/>
          </a:bodyPr>
          <a:lstStyle/>
          <a:p>
            <a:pPr algn="ctr"/>
            <a:r>
              <a:rPr lang="en-US" sz="4000" dirty="0" err="1" smtClean="0">
                <a:latin typeface="Times New Roman" pitchFamily="18" charset="0"/>
                <a:cs typeface="Times New Roman" pitchFamily="18" charset="0"/>
              </a:rPr>
              <a:t>Người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tối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cổ</a:t>
            </a:r>
            <a:endParaRPr lang="en-US" sz="4000" dirty="0">
              <a:latin typeface="Times New Roman" pitchFamily="18" charset="0"/>
              <a:cs typeface="Times New Roman" pitchFamily="18" charset="0"/>
            </a:endParaRPr>
          </a:p>
        </p:txBody>
      </p:sp>
      <p:sp>
        <p:nvSpPr>
          <p:cNvPr id="3" name="TextBox 2"/>
          <p:cNvSpPr txBox="1"/>
          <p:nvPr/>
        </p:nvSpPr>
        <p:spPr>
          <a:xfrm>
            <a:off x="990600" y="174108"/>
            <a:ext cx="3886200" cy="2123658"/>
          </a:xfrm>
          <a:prstGeom prst="rect">
            <a:avLst/>
          </a:prstGeom>
          <a:noFill/>
        </p:spPr>
        <p:txBody>
          <a:bodyPr wrap="square" rtlCol="0">
            <a:spAutoFit/>
          </a:bodyPr>
          <a:lstStyle/>
          <a:p>
            <a:r>
              <a:rPr lang="en-US" sz="4400" dirty="0" err="1" smtClean="0">
                <a:solidFill>
                  <a:srgbClr val="FF0000"/>
                </a:solidFill>
                <a:latin typeface="Times New Roman" pitchFamily="18" charset="0"/>
                <a:cs typeface="Times New Roman" pitchFamily="18" charset="0"/>
              </a:rPr>
              <a:t>Cách</a:t>
            </a:r>
            <a:r>
              <a:rPr lang="en-US" sz="4400" dirty="0" smtClean="0">
                <a:solidFill>
                  <a:srgbClr val="FF0000"/>
                </a:solidFill>
                <a:latin typeface="Times New Roman" pitchFamily="18" charset="0"/>
                <a:cs typeface="Times New Roman" pitchFamily="18" charset="0"/>
              </a:rPr>
              <a:t> </a:t>
            </a:r>
            <a:r>
              <a:rPr lang="en-US" sz="4400" dirty="0" err="1" smtClean="0">
                <a:solidFill>
                  <a:srgbClr val="FF0000"/>
                </a:solidFill>
                <a:latin typeface="Times New Roman" pitchFamily="18" charset="0"/>
                <a:cs typeface="Times New Roman" pitchFamily="18" charset="0"/>
              </a:rPr>
              <a:t>thức</a:t>
            </a:r>
            <a:r>
              <a:rPr lang="en-US" sz="4400" dirty="0" smtClean="0">
                <a:solidFill>
                  <a:srgbClr val="FF0000"/>
                </a:solidFill>
                <a:latin typeface="Times New Roman" pitchFamily="18" charset="0"/>
                <a:cs typeface="Times New Roman" pitchFamily="18" charset="0"/>
              </a:rPr>
              <a:t> </a:t>
            </a:r>
            <a:r>
              <a:rPr lang="en-US" sz="4400" dirty="0" err="1" smtClean="0">
                <a:solidFill>
                  <a:srgbClr val="FF0000"/>
                </a:solidFill>
                <a:latin typeface="Times New Roman" pitchFamily="18" charset="0"/>
                <a:cs typeface="Times New Roman" pitchFamily="18" charset="0"/>
              </a:rPr>
              <a:t>lao</a:t>
            </a:r>
            <a:r>
              <a:rPr lang="en-US" sz="4400" dirty="0" smtClean="0">
                <a:solidFill>
                  <a:srgbClr val="FF0000"/>
                </a:solidFill>
                <a:latin typeface="Times New Roman" pitchFamily="18" charset="0"/>
                <a:cs typeface="Times New Roman" pitchFamily="18" charset="0"/>
              </a:rPr>
              <a:t> </a:t>
            </a:r>
            <a:r>
              <a:rPr lang="en-US" sz="4400" dirty="0" err="1" smtClean="0">
                <a:solidFill>
                  <a:srgbClr val="FF0000"/>
                </a:solidFill>
                <a:latin typeface="Times New Roman" pitchFamily="18" charset="0"/>
                <a:cs typeface="Times New Roman" pitchFamily="18" charset="0"/>
              </a:rPr>
              <a:t>động</a:t>
            </a:r>
            <a:r>
              <a:rPr lang="en-US" sz="4400" dirty="0" smtClean="0">
                <a:solidFill>
                  <a:srgbClr val="FF0000"/>
                </a:solidFill>
                <a:latin typeface="Times New Roman" pitchFamily="18" charset="0"/>
                <a:cs typeface="Times New Roman" pitchFamily="18" charset="0"/>
              </a:rPr>
              <a:t> </a:t>
            </a:r>
            <a:r>
              <a:rPr lang="en-US" sz="4400" dirty="0" err="1" smtClean="0">
                <a:solidFill>
                  <a:srgbClr val="FF0000"/>
                </a:solidFill>
                <a:latin typeface="Times New Roman" pitchFamily="18" charset="0"/>
                <a:cs typeface="Times New Roman" pitchFamily="18" charset="0"/>
              </a:rPr>
              <a:t>của</a:t>
            </a:r>
            <a:r>
              <a:rPr lang="en-US" sz="4400" dirty="0" smtClean="0">
                <a:solidFill>
                  <a:srgbClr val="FF0000"/>
                </a:solidFill>
                <a:latin typeface="Times New Roman" pitchFamily="18" charset="0"/>
                <a:cs typeface="Times New Roman" pitchFamily="18" charset="0"/>
              </a:rPr>
              <a:t> </a:t>
            </a:r>
            <a:r>
              <a:rPr lang="en-US" sz="4400" dirty="0" err="1" smtClean="0">
                <a:solidFill>
                  <a:srgbClr val="FF0000"/>
                </a:solidFill>
                <a:latin typeface="Times New Roman" pitchFamily="18" charset="0"/>
                <a:cs typeface="Times New Roman" pitchFamily="18" charset="0"/>
              </a:rPr>
              <a:t>Người</a:t>
            </a:r>
            <a:r>
              <a:rPr lang="en-US" sz="4400" dirty="0" smtClean="0">
                <a:solidFill>
                  <a:srgbClr val="FF0000"/>
                </a:solidFill>
                <a:latin typeface="Times New Roman" pitchFamily="18" charset="0"/>
                <a:cs typeface="Times New Roman" pitchFamily="18" charset="0"/>
              </a:rPr>
              <a:t> </a:t>
            </a:r>
            <a:r>
              <a:rPr lang="en-US" sz="4400" dirty="0" err="1" smtClean="0">
                <a:solidFill>
                  <a:srgbClr val="FF0000"/>
                </a:solidFill>
                <a:latin typeface="Times New Roman" pitchFamily="18" charset="0"/>
                <a:cs typeface="Times New Roman" pitchFamily="18" charset="0"/>
              </a:rPr>
              <a:t>tối</a:t>
            </a:r>
            <a:r>
              <a:rPr lang="en-US" sz="4400" dirty="0" smtClean="0">
                <a:solidFill>
                  <a:srgbClr val="FF0000"/>
                </a:solidFill>
                <a:latin typeface="Times New Roman" pitchFamily="18" charset="0"/>
                <a:cs typeface="Times New Roman" pitchFamily="18" charset="0"/>
              </a:rPr>
              <a:t> </a:t>
            </a:r>
            <a:r>
              <a:rPr lang="en-US" sz="4400" dirty="0" err="1" smtClean="0">
                <a:solidFill>
                  <a:srgbClr val="FF0000"/>
                </a:solidFill>
                <a:latin typeface="Times New Roman" pitchFamily="18" charset="0"/>
                <a:cs typeface="Times New Roman" pitchFamily="18" charset="0"/>
              </a:rPr>
              <a:t>cổ</a:t>
            </a:r>
            <a:r>
              <a:rPr lang="en-US" sz="4400" dirty="0" smtClean="0">
                <a:solidFill>
                  <a:srgbClr val="FF0000"/>
                </a:solidFill>
                <a:latin typeface="Times New Roman" pitchFamily="18" charset="0"/>
                <a:cs typeface="Times New Roman" pitchFamily="18" charset="0"/>
              </a:rPr>
              <a:t> </a:t>
            </a:r>
            <a:r>
              <a:rPr lang="en-US" sz="4400" dirty="0" err="1" smtClean="0">
                <a:solidFill>
                  <a:srgbClr val="FF0000"/>
                </a:solidFill>
                <a:latin typeface="Times New Roman" pitchFamily="18" charset="0"/>
                <a:cs typeface="Times New Roman" pitchFamily="18" charset="0"/>
              </a:rPr>
              <a:t>là</a:t>
            </a:r>
            <a:r>
              <a:rPr lang="en-US" sz="4400" dirty="0" smtClean="0">
                <a:solidFill>
                  <a:srgbClr val="FF0000"/>
                </a:solidFill>
                <a:latin typeface="Times New Roman" pitchFamily="18" charset="0"/>
                <a:cs typeface="Times New Roman" pitchFamily="18" charset="0"/>
              </a:rPr>
              <a:t> </a:t>
            </a:r>
            <a:r>
              <a:rPr lang="en-US" sz="4400" dirty="0" err="1" smtClean="0">
                <a:solidFill>
                  <a:srgbClr val="FF0000"/>
                </a:solidFill>
                <a:latin typeface="Times New Roman" pitchFamily="18" charset="0"/>
                <a:cs typeface="Times New Roman" pitchFamily="18" charset="0"/>
              </a:rPr>
              <a:t>gì</a:t>
            </a:r>
            <a:r>
              <a:rPr lang="en-US" sz="4400" dirty="0" smtClean="0">
                <a:solidFill>
                  <a:srgbClr val="FF0000"/>
                </a:solidFill>
                <a:latin typeface="Times New Roman" pitchFamily="18" charset="0"/>
                <a:cs typeface="Times New Roman" pitchFamily="18" charset="0"/>
              </a:rPr>
              <a:t>?</a:t>
            </a:r>
            <a:endParaRPr lang="en-US" sz="4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830329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ELL\Desktop\nguoi-toi-co-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9840" y="228600"/>
            <a:ext cx="5715000" cy="582168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DELL\Desktop\unnam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 y="228600"/>
            <a:ext cx="5897880" cy="58216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505200" y="6211074"/>
            <a:ext cx="5669280" cy="707886"/>
          </a:xfrm>
          <a:prstGeom prst="rect">
            <a:avLst/>
          </a:prstGeom>
          <a:noFill/>
        </p:spPr>
        <p:txBody>
          <a:bodyPr wrap="square" rtlCol="0">
            <a:spAutoFit/>
          </a:bodyPr>
          <a:lstStyle/>
          <a:p>
            <a:pPr algn="ctr"/>
            <a:r>
              <a:rPr lang="en-US" sz="4000" dirty="0" err="1" smtClean="0">
                <a:latin typeface="Times New Roman" pitchFamily="18" charset="0"/>
                <a:cs typeface="Times New Roman" pitchFamily="18" charset="0"/>
              </a:rPr>
              <a:t>Săn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bắt</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hái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lượ</a:t>
            </a:r>
            <a:r>
              <a:rPr lang="en-US" sz="4000" dirty="0" err="1">
                <a:latin typeface="Times New Roman" pitchFamily="18" charset="0"/>
                <a:cs typeface="Times New Roman" pitchFamily="18" charset="0"/>
              </a:rPr>
              <a:t>m</a:t>
            </a: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1902991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1000"/>
                                        <p:tgtEl>
                                          <p:spTgt spid="2052"/>
                                        </p:tgtEl>
                                      </p:cBhvr>
                                    </p:animEffect>
                                    <p:anim calcmode="lin" valueType="num">
                                      <p:cBhvr>
                                        <p:cTn id="8" dur="1000" fill="hold"/>
                                        <p:tgtEl>
                                          <p:spTgt spid="2052"/>
                                        </p:tgtEl>
                                        <p:attrNameLst>
                                          <p:attrName>ppt_x</p:attrName>
                                        </p:attrNameLst>
                                      </p:cBhvr>
                                      <p:tavLst>
                                        <p:tav tm="0">
                                          <p:val>
                                            <p:strVal val="#ppt_x"/>
                                          </p:val>
                                        </p:tav>
                                        <p:tav tm="100000">
                                          <p:val>
                                            <p:strVal val="#ppt_x"/>
                                          </p:val>
                                        </p:tav>
                                      </p:tavLst>
                                    </p:anim>
                                    <p:anim calcmode="lin" valueType="num">
                                      <p:cBhvr>
                                        <p:cTn id="9"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wipe(down)">
                                      <p:cBhvr>
                                        <p:cTn id="14" dur="5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DELL\Desktop\270px-Kalina_hunter_gather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2826" y="-3"/>
            <a:ext cx="5577840" cy="58642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139440" y="6080698"/>
            <a:ext cx="6011226" cy="553998"/>
          </a:xfrm>
          <a:prstGeom prst="rect">
            <a:avLst/>
          </a:prstGeom>
          <a:noFill/>
        </p:spPr>
        <p:txBody>
          <a:bodyPr wrap="square" rtlCol="0">
            <a:spAutoFit/>
          </a:bodyPr>
          <a:lstStyle/>
          <a:p>
            <a:pPr algn="ctr"/>
            <a:r>
              <a:rPr lang="en-US" sz="3000" b="1" dirty="0" err="1" smtClean="0">
                <a:solidFill>
                  <a:srgbClr val="FF0000"/>
                </a:solidFill>
                <a:latin typeface="Times New Roman" pitchFamily="18" charset="0"/>
                <a:cs typeface="Times New Roman" pitchFamily="18" charset="0"/>
              </a:rPr>
              <a:t>Phân</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công</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lao</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động</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giữa</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nam</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và</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nữ</a:t>
            </a:r>
            <a:endParaRPr lang="en-US" sz="3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057380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 y="213360"/>
            <a:ext cx="6777645" cy="5084618"/>
          </a:xfrm>
          <a:prstGeom prst="rect">
            <a:avLst/>
          </a:prstGeom>
        </p:spPr>
      </p:pic>
      <p:sp>
        <p:nvSpPr>
          <p:cNvPr id="3" name="TextBox 2"/>
          <p:cNvSpPr txBox="1"/>
          <p:nvPr/>
        </p:nvSpPr>
        <p:spPr>
          <a:xfrm>
            <a:off x="7528560" y="213360"/>
            <a:ext cx="3053542" cy="2554545"/>
          </a:xfrm>
          <a:prstGeom prst="rect">
            <a:avLst/>
          </a:prstGeom>
          <a:noFill/>
        </p:spPr>
        <p:txBody>
          <a:bodyPr wrap="square" rtlCol="0">
            <a:spAutoFit/>
          </a:bodyPr>
          <a:lstStyle/>
          <a:p>
            <a:pPr algn="ctr"/>
            <a:r>
              <a:rPr lang="en-US" sz="4000" dirty="0" err="1" smtClean="0">
                <a:solidFill>
                  <a:srgbClr val="FF0000"/>
                </a:solidFill>
                <a:latin typeface="Times New Roman" pitchFamily="18" charset="0"/>
                <a:cs typeface="Times New Roman" pitchFamily="18" charset="0"/>
              </a:rPr>
              <a:t>Vậy</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địa</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bàn</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cư</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trú</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của</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người</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nguyên</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thủy</a:t>
            </a:r>
            <a:r>
              <a:rPr lang="en-US" sz="4000" dirty="0" smtClean="0">
                <a:solidFill>
                  <a:srgbClr val="FF0000"/>
                </a:solidFill>
                <a:latin typeface="Times New Roman" pitchFamily="18" charset="0"/>
                <a:cs typeface="Times New Roman" pitchFamily="18" charset="0"/>
              </a:rPr>
              <a:t> ở </a:t>
            </a:r>
            <a:r>
              <a:rPr lang="en-US" sz="4000" dirty="0" err="1" smtClean="0">
                <a:solidFill>
                  <a:srgbClr val="FF0000"/>
                </a:solidFill>
                <a:latin typeface="Times New Roman" pitchFamily="18" charset="0"/>
                <a:cs typeface="Times New Roman" pitchFamily="18" charset="0"/>
              </a:rPr>
              <a:t>đâu</a:t>
            </a:r>
            <a:r>
              <a:rPr lang="en-US" sz="4000" dirty="0" smtClean="0">
                <a:solidFill>
                  <a:srgbClr val="FF0000"/>
                </a:solidFill>
                <a:latin typeface="Times New Roman" pitchFamily="18" charset="0"/>
                <a:cs typeface="Times New Roman" pitchFamily="18" charset="0"/>
              </a:rPr>
              <a:t>?</a:t>
            </a:r>
            <a:endParaRPr lang="en-US" sz="4000" dirty="0">
              <a:solidFill>
                <a:srgbClr val="FF0000"/>
              </a:solidFill>
              <a:latin typeface="Times New Roman" pitchFamily="18" charset="0"/>
              <a:cs typeface="Times New Roman" pitchFamily="18" charset="0"/>
            </a:endParaRPr>
          </a:p>
        </p:txBody>
      </p:sp>
      <p:sp>
        <p:nvSpPr>
          <p:cNvPr id="4" name="Rectangle 3"/>
          <p:cNvSpPr/>
          <p:nvPr/>
        </p:nvSpPr>
        <p:spPr>
          <a:xfrm>
            <a:off x="2199141" y="5515094"/>
            <a:ext cx="4087979" cy="707886"/>
          </a:xfrm>
          <a:prstGeom prst="rect">
            <a:avLst/>
          </a:prstGeom>
        </p:spPr>
        <p:txBody>
          <a:bodyPr wrap="none">
            <a:spAutoFit/>
          </a:bodyPr>
          <a:lstStyle/>
          <a:p>
            <a:r>
              <a:rPr lang="en-US" sz="4000" dirty="0">
                <a:latin typeface="Times New Roman" pitchFamily="18" charset="0"/>
                <a:cs typeface="Times New Roman" pitchFamily="18" charset="0"/>
              </a:rPr>
              <a:t>Hang </a:t>
            </a:r>
            <a:r>
              <a:rPr lang="en-US" sz="4000" dirty="0" err="1">
                <a:latin typeface="Times New Roman" pitchFamily="18" charset="0"/>
                <a:cs typeface="Times New Roman" pitchFamily="18" charset="0"/>
              </a:rPr>
              <a:t>động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mái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đá</a:t>
            </a:r>
            <a:endParaRPr lang="en-US" sz="4000" dirty="0">
              <a:latin typeface="Times New Roman" pitchFamily="18" charset="0"/>
              <a:cs typeface="Times New Roman" pitchFamily="18" charset="0"/>
            </a:endParaRPr>
          </a:p>
        </p:txBody>
      </p:sp>
      <p:sp>
        <p:nvSpPr>
          <p:cNvPr id="5" name="TextBox 4"/>
          <p:cNvSpPr txBox="1"/>
          <p:nvPr/>
        </p:nvSpPr>
        <p:spPr>
          <a:xfrm>
            <a:off x="7178040" y="3777525"/>
            <a:ext cx="4876800" cy="1938992"/>
          </a:xfrm>
          <a:prstGeom prst="rect">
            <a:avLst/>
          </a:prstGeom>
          <a:noFill/>
        </p:spPr>
        <p:txBody>
          <a:bodyPr wrap="square" rtlCol="0">
            <a:spAutoFit/>
          </a:bodyPr>
          <a:lstStyle/>
          <a:p>
            <a:r>
              <a:rPr lang="en-US" sz="4000" dirty="0" smtClean="0">
                <a:latin typeface="Times New Roman" pitchFamily="18" charset="0"/>
                <a:cs typeface="Times New Roman" pitchFamily="18" charset="0"/>
              </a:rPr>
              <a:t>=&gt; </a:t>
            </a:r>
            <a:r>
              <a:rPr lang="en-US" sz="4000" dirty="0" err="1" smtClean="0">
                <a:latin typeface="Times New Roman" pitchFamily="18" charset="0"/>
                <a:cs typeface="Times New Roman" pitchFamily="18" charset="0"/>
              </a:rPr>
              <a:t>Không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cố</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định</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thường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xuyên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thay</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đổi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chỗ</a:t>
            </a:r>
            <a:r>
              <a:rPr lang="en-US" sz="4000" dirty="0" smtClean="0">
                <a:latin typeface="Times New Roman" pitchFamily="18" charset="0"/>
                <a:cs typeface="Times New Roman" pitchFamily="18" charset="0"/>
              </a:rPr>
              <a:t> ở</a:t>
            </a: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600195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
            <a:ext cx="12192000" cy="769441"/>
          </a:xfrm>
          <a:prstGeom prst="rect">
            <a:avLst/>
          </a:prstGeom>
          <a:noFill/>
        </p:spPr>
        <p:txBody>
          <a:bodyPr wrap="square" rtlCol="0">
            <a:spAutoFit/>
          </a:bodyPr>
          <a:lstStyle/>
          <a:p>
            <a:pPr algn="ctr"/>
            <a:r>
              <a:rPr lang="en-US" sz="4400" b="1" dirty="0" smtClean="0">
                <a:solidFill>
                  <a:srgbClr val="0000FF"/>
                </a:solidFill>
                <a:latin typeface="Times New Roman" pitchFamily="18" charset="0"/>
                <a:cs typeface="Times New Roman" pitchFamily="18" charset="0"/>
              </a:rPr>
              <a:t>BÀI 4: XÃ HỘI NGUYÊN THỦY ( TIẾP THEO)</a:t>
            </a:r>
            <a:endParaRPr lang="en-US" sz="4400" b="1" dirty="0">
              <a:solidFill>
                <a:srgbClr val="0000FF"/>
              </a:solidFill>
              <a:latin typeface="Times New Roman" pitchFamily="18" charset="0"/>
              <a:cs typeface="Times New Roman" pitchFamily="18" charset="0"/>
            </a:endParaRPr>
          </a:p>
        </p:txBody>
      </p:sp>
      <p:sp>
        <p:nvSpPr>
          <p:cNvPr id="3" name="Title 1"/>
          <p:cNvSpPr txBox="1">
            <a:spLocks/>
          </p:cNvSpPr>
          <p:nvPr/>
        </p:nvSpPr>
        <p:spPr>
          <a:xfrm>
            <a:off x="0" y="807086"/>
            <a:ext cx="10515600" cy="7921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latin typeface="Times New Roman" panose="02020603050405020304" pitchFamily="18" charset="0"/>
                <a:cs typeface="Times New Roman" panose="02020603050405020304" pitchFamily="18" charset="0"/>
              </a:rPr>
              <a:t>II. </a:t>
            </a:r>
            <a:r>
              <a:rPr lang="en-US" dirty="0" err="1" smtClean="0">
                <a:latin typeface="Times New Roman" panose="02020603050405020304" pitchFamily="18" charset="0"/>
                <a:cs typeface="Times New Roman" panose="02020603050405020304" pitchFamily="18" charset="0"/>
              </a:rPr>
              <a:t>Đời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sống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vật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chất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của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người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nguyên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thủy</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52400" y="1599249"/>
            <a:ext cx="10485120" cy="707886"/>
          </a:xfrm>
          <a:prstGeom prst="rect">
            <a:avLst/>
          </a:prstGeom>
          <a:noFill/>
        </p:spPr>
        <p:txBody>
          <a:bodyPr wrap="square" rtlCol="0">
            <a:spAutoFit/>
          </a:bodyPr>
          <a:lstStyle/>
          <a:p>
            <a:r>
              <a:rPr lang="en-US" sz="4000" dirty="0" smtClean="0">
                <a:latin typeface="Times New Roman" pitchFamily="18" charset="0"/>
                <a:cs typeface="Times New Roman" pitchFamily="18" charset="0"/>
              </a:rPr>
              <a:t>2. </a:t>
            </a:r>
            <a:r>
              <a:rPr lang="en-US" sz="4000" dirty="0" err="1" smtClean="0">
                <a:latin typeface="Times New Roman" pitchFamily="18" charset="0"/>
                <a:cs typeface="Times New Roman" pitchFamily="18" charset="0"/>
              </a:rPr>
              <a:t>Từ</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hái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lượm</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săn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bắt</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đến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trồng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trọt</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chăn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nuôi</a:t>
            </a:r>
            <a:endParaRPr lang="en-US" sz="4000" dirty="0">
              <a:latin typeface="Times New Roman" pitchFamily="18" charset="0"/>
              <a:cs typeface="Times New Roman" pitchFamily="18" charset="0"/>
            </a:endParaRPr>
          </a:p>
        </p:txBody>
      </p:sp>
      <p:sp>
        <p:nvSpPr>
          <p:cNvPr id="5" name="TextBox 4"/>
          <p:cNvSpPr txBox="1"/>
          <p:nvPr/>
        </p:nvSpPr>
        <p:spPr>
          <a:xfrm>
            <a:off x="1722120" y="2895600"/>
            <a:ext cx="7741920" cy="1323439"/>
          </a:xfrm>
          <a:prstGeom prst="rect">
            <a:avLst/>
          </a:prstGeom>
          <a:noFill/>
        </p:spPr>
        <p:txBody>
          <a:bodyPr wrap="square" rtlCol="0">
            <a:spAutoFit/>
          </a:bodyPr>
          <a:lstStyle/>
          <a:p>
            <a:pPr algn="ctr"/>
            <a:r>
              <a:rPr lang="en-US" sz="4000" dirty="0" err="1" smtClean="0">
                <a:solidFill>
                  <a:srgbClr val="FF0000"/>
                </a:solidFill>
                <a:latin typeface="Times New Roman" pitchFamily="18" charset="0"/>
                <a:cs typeface="Times New Roman" pitchFamily="18" charset="0"/>
              </a:rPr>
              <a:t>Em</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hãy</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nhận</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xét</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đời</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sống</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của</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người</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nguyên</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thủy</a:t>
            </a:r>
            <a:r>
              <a:rPr lang="en-US" sz="4000" dirty="0">
                <a:solidFill>
                  <a:srgbClr val="FF0000"/>
                </a:solidFill>
                <a:latin typeface="Times New Roman" pitchFamily="18" charset="0"/>
                <a:cs typeface="Times New Roman" pitchFamily="18" charset="0"/>
              </a:rPr>
              <a:t>?</a:t>
            </a:r>
          </a:p>
        </p:txBody>
      </p:sp>
      <p:sp>
        <p:nvSpPr>
          <p:cNvPr id="6" name="TextBox 5"/>
          <p:cNvSpPr txBox="1"/>
          <p:nvPr/>
        </p:nvSpPr>
        <p:spPr>
          <a:xfrm>
            <a:off x="853440" y="4861560"/>
            <a:ext cx="10287000" cy="707886"/>
          </a:xfrm>
          <a:prstGeom prst="rect">
            <a:avLst/>
          </a:prstGeom>
          <a:noFill/>
        </p:spPr>
        <p:txBody>
          <a:bodyPr wrap="square" rtlCol="0">
            <a:spAutoFit/>
          </a:bodyPr>
          <a:lstStyle/>
          <a:p>
            <a:r>
              <a:rPr lang="en-US" sz="4000" dirty="0" smtClean="0">
                <a:latin typeface="Times New Roman" pitchFamily="18" charset="0"/>
                <a:cs typeface="Times New Roman" pitchFamily="18" charset="0"/>
              </a:rPr>
              <a:t>=&gt; </a:t>
            </a:r>
            <a:r>
              <a:rPr lang="en-US" sz="4000" dirty="0" err="1" smtClean="0">
                <a:latin typeface="Times New Roman" pitchFamily="18" charset="0"/>
                <a:cs typeface="Times New Roman" pitchFamily="18" charset="0"/>
              </a:rPr>
              <a:t>Bấp</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bênh</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hoàn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toàn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phụ</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thuộc</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vào</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tự</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nhiên</a:t>
            </a: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82224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 y="182245"/>
            <a:ext cx="10515600" cy="895639"/>
          </a:xfrm>
        </p:spPr>
        <p:txBody>
          <a:bodyPr>
            <a:normAutofit fontScale="90000"/>
          </a:bodyPr>
          <a:lstStyle/>
          <a:p>
            <a:r>
              <a:rPr lang="en-US" dirty="0">
                <a:latin typeface="Times New Roman" panose="02020603050405020304" pitchFamily="18" charset="0"/>
                <a:cs typeface="Times New Roman" panose="02020603050405020304" pitchFamily="18" charset="0"/>
              </a:rPr>
              <a:t>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giai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đoạn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tiến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triển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của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xã</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hội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nguyên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thủy</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pic>
        <p:nvPicPr>
          <p:cNvPr id="2050" name="Picture 2" descr="C:\Users\DELL\Desktop\Biết sử dụng lửa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440" y="1036320"/>
            <a:ext cx="10043160" cy="5029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758440" y="6193095"/>
            <a:ext cx="5989320" cy="584775"/>
          </a:xfrm>
          <a:prstGeom prst="rect">
            <a:avLst/>
          </a:prstGeom>
          <a:noFill/>
        </p:spPr>
        <p:txBody>
          <a:bodyPr wrap="square" rtlCol="0">
            <a:spAutoFit/>
          </a:bodyPr>
          <a:lstStyle/>
          <a:p>
            <a:r>
              <a:rPr lang="en-US" sz="3200" dirty="0" err="1" smtClean="0">
                <a:latin typeface="Times New Roman" pitchFamily="18" charset="0"/>
                <a:cs typeface="Times New Roman" pitchFamily="18" charset="0"/>
              </a:rPr>
              <a:t>Giai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đoạn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đầu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tiên</a:t>
            </a:r>
            <a:r>
              <a:rPr lang="en-US" sz="3200" dirty="0" smtClean="0">
                <a:latin typeface="Times New Roman" pitchFamily="18" charset="0"/>
                <a:cs typeface="Times New Roman" pitchFamily="18" charset="0"/>
              </a:rPr>
              <a:t> =&gt; </a:t>
            </a:r>
            <a:r>
              <a:rPr lang="en-US" sz="3200" dirty="0" err="1" smtClean="0">
                <a:latin typeface="Times New Roman" pitchFamily="18" charset="0"/>
                <a:cs typeface="Times New Roman" pitchFamily="18" charset="0"/>
              </a:rPr>
              <a:t>dài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nhất</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3650134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ELL\Desktop\446665911408593174_small-thum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4920" y="198120"/>
            <a:ext cx="5760720" cy="59893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97280" y="6187440"/>
            <a:ext cx="4632960" cy="707886"/>
          </a:xfrm>
          <a:prstGeom prst="rect">
            <a:avLst/>
          </a:prstGeom>
          <a:noFill/>
        </p:spPr>
        <p:txBody>
          <a:bodyPr wrap="square" rtlCol="0">
            <a:spAutoFit/>
          </a:bodyPr>
          <a:lstStyle/>
          <a:p>
            <a:pPr algn="ctr"/>
            <a:r>
              <a:rPr lang="en-US" sz="4000" dirty="0" err="1" smtClean="0">
                <a:latin typeface="Times New Roman" pitchFamily="18" charset="0"/>
                <a:cs typeface="Times New Roman" pitchFamily="18" charset="0"/>
              </a:rPr>
              <a:t>Người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tinh</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khôn</a:t>
            </a:r>
            <a:endParaRPr lang="en-US" sz="4000" dirty="0">
              <a:latin typeface="Times New Roman" pitchFamily="18" charset="0"/>
              <a:cs typeface="Times New Roman" pitchFamily="18" charset="0"/>
            </a:endParaRPr>
          </a:p>
        </p:txBody>
      </p:sp>
      <p:sp>
        <p:nvSpPr>
          <p:cNvPr id="6" name="TextBox 5"/>
          <p:cNvSpPr txBox="1"/>
          <p:nvPr/>
        </p:nvSpPr>
        <p:spPr>
          <a:xfrm>
            <a:off x="7772400" y="746760"/>
            <a:ext cx="2453640" cy="5016758"/>
          </a:xfrm>
          <a:prstGeom prst="rect">
            <a:avLst/>
          </a:prstGeom>
          <a:noFill/>
        </p:spPr>
        <p:txBody>
          <a:bodyPr wrap="square" rtlCol="0">
            <a:spAutoFit/>
          </a:bodyPr>
          <a:lstStyle/>
          <a:p>
            <a:pPr algn="ctr"/>
            <a:r>
              <a:rPr lang="en-US" sz="4000" dirty="0" err="1" smtClean="0">
                <a:solidFill>
                  <a:srgbClr val="FF0000"/>
                </a:solidFill>
                <a:latin typeface="Times New Roman" pitchFamily="18" charset="0"/>
                <a:cs typeface="Times New Roman" pitchFamily="18" charset="0"/>
              </a:rPr>
              <a:t>Dựa</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vào</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kiến</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thức</a:t>
            </a:r>
            <a:r>
              <a:rPr lang="en-US" sz="4000" dirty="0" smtClean="0">
                <a:solidFill>
                  <a:srgbClr val="FF0000"/>
                </a:solidFill>
                <a:latin typeface="Times New Roman" pitchFamily="18" charset="0"/>
                <a:cs typeface="Times New Roman" pitchFamily="18" charset="0"/>
              </a:rPr>
              <a:t> SGK, </a:t>
            </a:r>
            <a:r>
              <a:rPr lang="en-US" sz="4000" dirty="0" err="1" smtClean="0">
                <a:solidFill>
                  <a:srgbClr val="FF0000"/>
                </a:solidFill>
                <a:latin typeface="Times New Roman" pitchFamily="18" charset="0"/>
                <a:cs typeface="Times New Roman" pitchFamily="18" charset="0"/>
              </a:rPr>
              <a:t>cho</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biết</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đời</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sống</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của</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người</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tinh</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khôn</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như</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thế</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nào</a:t>
            </a:r>
            <a:r>
              <a:rPr lang="en-US" sz="4000" dirty="0" smtClean="0">
                <a:solidFill>
                  <a:srgbClr val="FF0000"/>
                </a:solidFill>
                <a:latin typeface="Times New Roman" pitchFamily="18" charset="0"/>
                <a:cs typeface="Times New Roman" pitchFamily="18" charset="0"/>
              </a:rPr>
              <a:t>?</a:t>
            </a:r>
            <a:endParaRPr lang="en-US" sz="40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4204885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nh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77338"/>
            <a:ext cx="5922818" cy="2255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107373" y="3753196"/>
            <a:ext cx="5836227" cy="289144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5204" y="1587038"/>
            <a:ext cx="5886796" cy="3611880"/>
          </a:xfrm>
          <a:prstGeom prst="rect">
            <a:avLst/>
          </a:prstGeom>
        </p:spPr>
      </p:pic>
      <p:sp>
        <p:nvSpPr>
          <p:cNvPr id="8" name="TextBox 7"/>
          <p:cNvSpPr txBox="1"/>
          <p:nvPr/>
        </p:nvSpPr>
        <p:spPr>
          <a:xfrm>
            <a:off x="624840" y="2727960"/>
            <a:ext cx="5090160" cy="707886"/>
          </a:xfrm>
          <a:prstGeom prst="rect">
            <a:avLst/>
          </a:prstGeom>
          <a:noFill/>
        </p:spPr>
        <p:txBody>
          <a:bodyPr wrap="square" rtlCol="0">
            <a:spAutoFit/>
          </a:bodyPr>
          <a:lstStyle/>
          <a:p>
            <a:pPr algn="ctr"/>
            <a:r>
              <a:rPr lang="en-US" sz="4000" dirty="0" err="1" smtClean="0">
                <a:latin typeface="Times New Roman" pitchFamily="18" charset="0"/>
                <a:cs typeface="Times New Roman" pitchFamily="18" charset="0"/>
              </a:rPr>
              <a:t>Biết</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trồng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trọt</a:t>
            </a:r>
            <a:endParaRPr lang="en-US" sz="4000" dirty="0">
              <a:latin typeface="Times New Roman" pitchFamily="18" charset="0"/>
              <a:cs typeface="Times New Roman" pitchFamily="18" charset="0"/>
            </a:endParaRPr>
          </a:p>
        </p:txBody>
      </p:sp>
      <p:sp>
        <p:nvSpPr>
          <p:cNvPr id="9" name="TextBox 8"/>
          <p:cNvSpPr txBox="1"/>
          <p:nvPr/>
        </p:nvSpPr>
        <p:spPr>
          <a:xfrm>
            <a:off x="6305204" y="5608320"/>
            <a:ext cx="5886796" cy="707886"/>
          </a:xfrm>
          <a:prstGeom prst="rect">
            <a:avLst/>
          </a:prstGeom>
          <a:noFill/>
        </p:spPr>
        <p:txBody>
          <a:bodyPr wrap="square" rtlCol="0">
            <a:spAutoFit/>
          </a:bodyPr>
          <a:lstStyle/>
          <a:p>
            <a:pPr algn="ctr"/>
            <a:r>
              <a:rPr lang="en-US" sz="4000" dirty="0" smtClean="0">
                <a:latin typeface="Times New Roman" pitchFamily="18" charset="0"/>
                <a:cs typeface="Times New Roman" pitchFamily="18" charset="0"/>
              </a:rPr>
              <a:t>“</a:t>
            </a:r>
            <a:r>
              <a:rPr lang="en-US" sz="4000" dirty="0" err="1" smtClean="0">
                <a:latin typeface="Times New Roman" pitchFamily="18" charset="0"/>
                <a:cs typeface="Times New Roman" pitchFamily="18" charset="0"/>
              </a:rPr>
              <a:t>Thuần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dưỡng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động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vật</a:t>
            </a: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2477776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DELL\Desktop\031d7cd2a6ffe732b7cfa1e362c4fe6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4440" y="0"/>
            <a:ext cx="934212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80316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8561070" cy="6400800"/>
          </a:xfrm>
          <a:prstGeom prst="rect">
            <a:avLst/>
          </a:prstGeom>
        </p:spPr>
      </p:pic>
      <p:sp>
        <p:nvSpPr>
          <p:cNvPr id="6" name="TextBox 5"/>
          <p:cNvSpPr txBox="1"/>
          <p:nvPr/>
        </p:nvSpPr>
        <p:spPr>
          <a:xfrm>
            <a:off x="9128760" y="457200"/>
            <a:ext cx="3063240" cy="3785652"/>
          </a:xfrm>
          <a:prstGeom prst="rect">
            <a:avLst/>
          </a:prstGeom>
          <a:noFill/>
        </p:spPr>
        <p:txBody>
          <a:bodyPr wrap="square" rtlCol="0">
            <a:spAutoFit/>
          </a:bodyPr>
          <a:lstStyle/>
          <a:p>
            <a:pPr algn="ctr"/>
            <a:r>
              <a:rPr lang="en-US" sz="4000" dirty="0" err="1" smtClean="0">
                <a:solidFill>
                  <a:srgbClr val="FF0000"/>
                </a:solidFill>
                <a:latin typeface="Times New Roman" pitchFamily="18" charset="0"/>
                <a:cs typeface="Times New Roman" pitchFamily="18" charset="0"/>
              </a:rPr>
              <a:t>Những</a:t>
            </a:r>
            <a:r>
              <a:rPr lang="en-US" sz="4000" dirty="0" smtClean="0">
                <a:solidFill>
                  <a:srgbClr val="FF0000"/>
                </a:solidFill>
                <a:latin typeface="Times New Roman" pitchFamily="18" charset="0"/>
                <a:cs typeface="Times New Roman" pitchFamily="18" charset="0"/>
              </a:rPr>
              <a:t> chi </a:t>
            </a:r>
            <a:r>
              <a:rPr lang="en-US" sz="4000" dirty="0" err="1" smtClean="0">
                <a:solidFill>
                  <a:srgbClr val="FF0000"/>
                </a:solidFill>
                <a:latin typeface="Times New Roman" pitchFamily="18" charset="0"/>
                <a:cs typeface="Times New Roman" pitchFamily="18" charset="0"/>
              </a:rPr>
              <a:t>tiết</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nào</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chứng</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tỏ</a:t>
            </a:r>
            <a:r>
              <a:rPr lang="en-US" sz="4000" dirty="0" smtClean="0">
                <a:solidFill>
                  <a:srgbClr val="FF0000"/>
                </a:solidFill>
                <a:latin typeface="Times New Roman" pitchFamily="18" charset="0"/>
                <a:cs typeface="Times New Roman" pitchFamily="18" charset="0"/>
              </a:rPr>
              <a:t> con </a:t>
            </a:r>
            <a:r>
              <a:rPr lang="en-US" sz="4000" dirty="0" err="1" smtClean="0">
                <a:solidFill>
                  <a:srgbClr val="FF0000"/>
                </a:solidFill>
                <a:latin typeface="Times New Roman" pitchFamily="18" charset="0"/>
                <a:cs typeface="Times New Roman" pitchFamily="18" charset="0"/>
              </a:rPr>
              <a:t>người</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đã</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biết</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thuần</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dưỡng</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động</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vật</a:t>
            </a:r>
            <a:r>
              <a:rPr lang="en-US" sz="4000" dirty="0" smtClean="0">
                <a:solidFill>
                  <a:srgbClr val="FF0000"/>
                </a:solidFill>
                <a:latin typeface="Times New Roman" pitchFamily="18" charset="0"/>
                <a:cs typeface="Times New Roman" pitchFamily="18" charset="0"/>
              </a:rPr>
              <a:t>?</a:t>
            </a:r>
            <a:endParaRPr lang="en-US" sz="40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784647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DELL\Desktop\9-1611204817-sa-mac-sahara-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0" y="118110"/>
            <a:ext cx="9525000" cy="55206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35480" y="5928360"/>
            <a:ext cx="8923020" cy="707886"/>
          </a:xfrm>
          <a:prstGeom prst="rect">
            <a:avLst/>
          </a:prstGeom>
          <a:noFill/>
        </p:spPr>
        <p:txBody>
          <a:bodyPr wrap="square" rtlCol="0">
            <a:spAutoFit/>
          </a:bodyPr>
          <a:lstStyle/>
          <a:p>
            <a:pPr algn="ctr"/>
            <a:r>
              <a:rPr lang="en-US" sz="4000" dirty="0" smtClean="0">
                <a:latin typeface="Times New Roman" pitchFamily="18" charset="0"/>
                <a:cs typeface="Times New Roman" pitchFamily="18" charset="0"/>
              </a:rPr>
              <a:t>Hoang </a:t>
            </a:r>
            <a:r>
              <a:rPr lang="en-US" sz="4000" dirty="0" err="1" smtClean="0">
                <a:latin typeface="Times New Roman" pitchFamily="18" charset="0"/>
                <a:cs typeface="Times New Roman" pitchFamily="18" charset="0"/>
              </a:rPr>
              <a:t>mạc</a:t>
            </a:r>
            <a:r>
              <a:rPr lang="en-US" sz="4000" dirty="0" smtClean="0">
                <a:latin typeface="Times New Roman" pitchFamily="18" charset="0"/>
                <a:cs typeface="Times New Roman" pitchFamily="18" charset="0"/>
              </a:rPr>
              <a:t> Sa-ha-</a:t>
            </a:r>
            <a:r>
              <a:rPr lang="en-US" sz="4000" dirty="0" err="1" smtClean="0">
                <a:latin typeface="Times New Roman" pitchFamily="18" charset="0"/>
                <a:cs typeface="Times New Roman" pitchFamily="18" charset="0"/>
              </a:rPr>
              <a:t>ra</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ngày</a:t>
            </a:r>
            <a:r>
              <a:rPr lang="en-US" sz="4000" dirty="0" smtClean="0">
                <a:latin typeface="Times New Roman" pitchFamily="18" charset="0"/>
                <a:cs typeface="Times New Roman" pitchFamily="18" charset="0"/>
              </a:rPr>
              <a:t> nay</a:t>
            </a: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30098200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4144" y="0"/>
            <a:ext cx="5043055" cy="5720859"/>
          </a:xfrm>
          <a:prstGeom prst="rect">
            <a:avLst/>
          </a:prstGeom>
        </p:spPr>
      </p:pic>
      <p:sp>
        <p:nvSpPr>
          <p:cNvPr id="5" name="AutoShape 2" descr="người tinh khôn dùng đá làm công cụ lao động trong xã hội nguyên thủ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99" name="Picture 3" descr="C:\Users\DELL\Desktop\xa-hoi-nguyen-thuy-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 y="7937"/>
            <a:ext cx="5669280" cy="571292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246120" y="5924937"/>
            <a:ext cx="6729151" cy="707886"/>
          </a:xfrm>
          <a:prstGeom prst="rect">
            <a:avLst/>
          </a:prstGeom>
          <a:noFill/>
        </p:spPr>
        <p:txBody>
          <a:bodyPr wrap="square" rtlCol="0">
            <a:spAutoFit/>
          </a:bodyPr>
          <a:lstStyle/>
          <a:p>
            <a:pPr algn="ctr"/>
            <a:r>
              <a:rPr lang="en-US" sz="4000" b="1" dirty="0" err="1" smtClean="0">
                <a:latin typeface="Times New Roman" pitchFamily="18" charset="0"/>
                <a:cs typeface="Times New Roman" pitchFamily="18" charset="0"/>
              </a:rPr>
              <a:t>Biết</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làm</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các</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túp</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lều</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để</a:t>
            </a:r>
            <a:r>
              <a:rPr lang="en-US" sz="4000" b="1" dirty="0" smtClean="0">
                <a:latin typeface="Times New Roman" pitchFamily="18" charset="0"/>
                <a:cs typeface="Times New Roman" pitchFamily="18" charset="0"/>
              </a:rPr>
              <a:t> ở</a:t>
            </a:r>
            <a:endParaRPr lang="en-US"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3073386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1000"/>
                                        <p:tgtEl>
                                          <p:spTgt spid="4099"/>
                                        </p:tgtEl>
                                      </p:cBhvr>
                                    </p:animEffect>
                                    <p:anim calcmode="lin" valueType="num">
                                      <p:cBhvr>
                                        <p:cTn id="8" dur="1000" fill="hold"/>
                                        <p:tgtEl>
                                          <p:spTgt spid="4099"/>
                                        </p:tgtEl>
                                        <p:attrNameLst>
                                          <p:attrName>ppt_x</p:attrName>
                                        </p:attrNameLst>
                                      </p:cBhvr>
                                      <p:tavLst>
                                        <p:tav tm="0">
                                          <p:val>
                                            <p:strVal val="#ppt_x"/>
                                          </p:val>
                                        </p:tav>
                                        <p:tav tm="100000">
                                          <p:val>
                                            <p:strVal val="#ppt_x"/>
                                          </p:val>
                                        </p:tav>
                                      </p:tavLst>
                                    </p:anim>
                                    <p:anim calcmode="lin" valueType="num">
                                      <p:cBhvr>
                                        <p:cTn id="9" dur="1000" fill="hold"/>
                                        <p:tgtEl>
                                          <p:spTgt spid="409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58240" y="762000"/>
            <a:ext cx="10043160" cy="1323439"/>
          </a:xfrm>
          <a:prstGeom prst="rect">
            <a:avLst/>
          </a:prstGeom>
          <a:noFill/>
        </p:spPr>
        <p:txBody>
          <a:bodyPr wrap="square" rtlCol="0">
            <a:spAutoFit/>
          </a:bodyPr>
          <a:lstStyle/>
          <a:p>
            <a:pPr algn="ctr"/>
            <a:r>
              <a:rPr lang="en-US" sz="4000" dirty="0" err="1" smtClean="0">
                <a:solidFill>
                  <a:srgbClr val="FF0000"/>
                </a:solidFill>
                <a:latin typeface="Times New Roman" pitchFamily="18" charset="0"/>
                <a:cs typeface="Times New Roman" pitchFamily="18" charset="0"/>
              </a:rPr>
              <a:t>Như</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vậy</a:t>
            </a:r>
            <a:r>
              <a:rPr lang="en-US" sz="4000" dirty="0" smtClean="0">
                <a:solidFill>
                  <a:srgbClr val="FF0000"/>
                </a:solidFill>
                <a:latin typeface="Times New Roman" pitchFamily="18" charset="0"/>
                <a:cs typeface="Times New Roman" pitchFamily="18" charset="0"/>
              </a:rPr>
              <a:t>, so </a:t>
            </a:r>
            <a:r>
              <a:rPr lang="en-US" sz="4000" dirty="0" err="1" smtClean="0">
                <a:solidFill>
                  <a:srgbClr val="FF0000"/>
                </a:solidFill>
                <a:latin typeface="Times New Roman" pitchFamily="18" charset="0"/>
                <a:cs typeface="Times New Roman" pitchFamily="18" charset="0"/>
              </a:rPr>
              <a:t>với</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Người</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Tối</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cổ</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thì</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đời</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sống</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của</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Người</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tinh</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khôn</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như</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thế</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nào</a:t>
            </a:r>
            <a:r>
              <a:rPr lang="en-US" sz="4000" dirty="0" smtClean="0">
                <a:solidFill>
                  <a:srgbClr val="FF0000"/>
                </a:solidFill>
                <a:latin typeface="Times New Roman" pitchFamily="18" charset="0"/>
                <a:cs typeface="Times New Roman" pitchFamily="18" charset="0"/>
              </a:rPr>
              <a:t>?</a:t>
            </a:r>
            <a:endParaRPr lang="en-US" sz="4000" dirty="0">
              <a:solidFill>
                <a:srgbClr val="FF0000"/>
              </a:solidFill>
              <a:latin typeface="Times New Roman" pitchFamily="18" charset="0"/>
              <a:cs typeface="Times New Roman" pitchFamily="18" charset="0"/>
            </a:endParaRPr>
          </a:p>
        </p:txBody>
      </p:sp>
      <p:sp>
        <p:nvSpPr>
          <p:cNvPr id="9" name="TextBox 8"/>
          <p:cNvSpPr txBox="1"/>
          <p:nvPr/>
        </p:nvSpPr>
        <p:spPr>
          <a:xfrm>
            <a:off x="1691640" y="2392680"/>
            <a:ext cx="9174480" cy="1323439"/>
          </a:xfrm>
          <a:prstGeom prst="rect">
            <a:avLst/>
          </a:prstGeom>
          <a:noFill/>
        </p:spPr>
        <p:txBody>
          <a:bodyPr wrap="square" rtlCol="0">
            <a:spAutoFit/>
          </a:bodyPr>
          <a:lstStyle/>
          <a:p>
            <a:r>
              <a:rPr lang="en-US" sz="4000" dirty="0" smtClean="0">
                <a:latin typeface="Times New Roman" pitchFamily="18" charset="0"/>
                <a:cs typeface="Times New Roman" pitchFamily="18" charset="0"/>
              </a:rPr>
              <a:t>=&gt; </a:t>
            </a:r>
            <a:r>
              <a:rPr lang="en-US" sz="4000" dirty="0" err="1" smtClean="0">
                <a:latin typeface="Times New Roman" pitchFamily="18" charset="0"/>
                <a:cs typeface="Times New Roman" pitchFamily="18" charset="0"/>
              </a:rPr>
              <a:t>Người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Tinh</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khôn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chủ</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động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nguồn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thức</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ăn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không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lệ</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thuộc</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quá</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nhiều</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vào</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tự</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nhiên</a:t>
            </a: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1777967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DELL\Desktop\San-bat-voi-cua-nguoi-nguyen-thu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937760" cy="2651760"/>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a:off x="5074920" y="1463040"/>
            <a:ext cx="1493520" cy="10515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8440" y="-53340"/>
            <a:ext cx="5623560" cy="2705100"/>
          </a:xfrm>
          <a:prstGeom prst="rect">
            <a:avLst/>
          </a:prstGeom>
        </p:spPr>
      </p:pic>
      <p:sp>
        <p:nvSpPr>
          <p:cNvPr id="5" name="TextBox 4"/>
          <p:cNvSpPr txBox="1"/>
          <p:nvPr/>
        </p:nvSpPr>
        <p:spPr>
          <a:xfrm>
            <a:off x="1036320" y="2537460"/>
            <a:ext cx="3063240" cy="646331"/>
          </a:xfrm>
          <a:prstGeom prst="rect">
            <a:avLst/>
          </a:prstGeom>
          <a:noFill/>
        </p:spPr>
        <p:txBody>
          <a:bodyPr wrap="square" rtlCol="0">
            <a:spAutoFit/>
          </a:bodyPr>
          <a:lstStyle/>
          <a:p>
            <a:pPr algn="ctr"/>
            <a:r>
              <a:rPr lang="en-US" sz="3600" dirty="0" err="1" smtClean="0">
                <a:latin typeface="Times New Roman" pitchFamily="18" charset="0"/>
                <a:cs typeface="Times New Roman" pitchFamily="18" charset="0"/>
              </a:rPr>
              <a:t>Săn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bắt</a:t>
            </a:r>
            <a:endParaRPr lang="en-US" sz="3600" dirty="0">
              <a:latin typeface="Times New Roman" pitchFamily="18" charset="0"/>
              <a:cs typeface="Times New Roman" pitchFamily="18" charset="0"/>
            </a:endParaRPr>
          </a:p>
        </p:txBody>
      </p:sp>
      <p:sp>
        <p:nvSpPr>
          <p:cNvPr id="8" name="TextBox 7"/>
          <p:cNvSpPr txBox="1"/>
          <p:nvPr/>
        </p:nvSpPr>
        <p:spPr>
          <a:xfrm>
            <a:off x="7848600" y="2567940"/>
            <a:ext cx="3063240" cy="646331"/>
          </a:xfrm>
          <a:prstGeom prst="rect">
            <a:avLst/>
          </a:prstGeom>
          <a:noFill/>
        </p:spPr>
        <p:txBody>
          <a:bodyPr wrap="square" rtlCol="0">
            <a:spAutoFit/>
          </a:bodyPr>
          <a:lstStyle/>
          <a:p>
            <a:pPr algn="ctr"/>
            <a:r>
              <a:rPr lang="en-US" sz="3600" dirty="0" err="1" smtClean="0">
                <a:latin typeface="Times New Roman" pitchFamily="18" charset="0"/>
                <a:cs typeface="Times New Roman" pitchFamily="18" charset="0"/>
              </a:rPr>
              <a:t>Chăn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nuôi</a:t>
            </a:r>
            <a:endParaRPr lang="en-US" sz="3600" dirty="0">
              <a:latin typeface="Times New Roman" pitchFamily="18" charset="0"/>
              <a:cs typeface="Times New Roman" pitchFamily="18" charset="0"/>
            </a:endParaRPr>
          </a:p>
        </p:txBody>
      </p:sp>
      <p:pic>
        <p:nvPicPr>
          <p:cNvPr id="6147" name="Picture 3" descr="C:\Users\DELL\Desktop\slide0082_image05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183791"/>
            <a:ext cx="4937760" cy="305137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0" y="6188078"/>
            <a:ext cx="4937760" cy="646331"/>
          </a:xfrm>
          <a:prstGeom prst="rect">
            <a:avLst/>
          </a:prstGeom>
          <a:noFill/>
        </p:spPr>
        <p:txBody>
          <a:bodyPr wrap="square" rtlCol="0">
            <a:spAutoFit/>
          </a:bodyPr>
          <a:lstStyle/>
          <a:p>
            <a:pPr algn="ctr"/>
            <a:r>
              <a:rPr lang="en-US" sz="3600" dirty="0" err="1" smtClean="0">
                <a:latin typeface="Times New Roman" pitchFamily="18" charset="0"/>
                <a:cs typeface="Times New Roman" pitchFamily="18" charset="0"/>
              </a:rPr>
              <a:t>Hái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lượm</a:t>
            </a:r>
            <a:endParaRPr lang="en-US" sz="3600" dirty="0">
              <a:latin typeface="Times New Roman" pitchFamily="18" charset="0"/>
              <a:cs typeface="Times New Roman" pitchFamily="18" charset="0"/>
            </a:endParaRPr>
          </a:p>
        </p:txBody>
      </p:sp>
      <p:sp>
        <p:nvSpPr>
          <p:cNvPr id="11" name="Right Arrow 10"/>
          <p:cNvSpPr/>
          <p:nvPr/>
        </p:nvSpPr>
        <p:spPr>
          <a:xfrm>
            <a:off x="5227320" y="4183699"/>
            <a:ext cx="1493520" cy="10515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Ảnh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18020" y="3739661"/>
            <a:ext cx="4724399" cy="1939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6911339" y="5912001"/>
            <a:ext cx="4937760" cy="646331"/>
          </a:xfrm>
          <a:prstGeom prst="rect">
            <a:avLst/>
          </a:prstGeom>
          <a:noFill/>
        </p:spPr>
        <p:txBody>
          <a:bodyPr wrap="square" rtlCol="0">
            <a:spAutoFit/>
          </a:bodyPr>
          <a:lstStyle/>
          <a:p>
            <a:pPr algn="ctr"/>
            <a:r>
              <a:rPr lang="en-US" sz="3600" dirty="0" err="1" smtClean="0">
                <a:latin typeface="Times New Roman" pitchFamily="18" charset="0"/>
                <a:cs typeface="Times New Roman" pitchFamily="18" charset="0"/>
              </a:rPr>
              <a:t>Trồng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trọt</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76653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arn(inVertical)">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6147"/>
                                        </p:tgtEl>
                                        <p:attrNameLst>
                                          <p:attrName>style.visibility</p:attrName>
                                        </p:attrNameLst>
                                      </p:cBhvr>
                                      <p:to>
                                        <p:strVal val="visible"/>
                                      </p:to>
                                    </p:set>
                                    <p:animEffect transition="in" filter="fade">
                                      <p:cBhvr>
                                        <p:cTn id="32" dur="1000"/>
                                        <p:tgtEl>
                                          <p:spTgt spid="6147"/>
                                        </p:tgtEl>
                                      </p:cBhvr>
                                    </p:animEffect>
                                    <p:anim calcmode="lin" valueType="num">
                                      <p:cBhvr>
                                        <p:cTn id="33" dur="1000" fill="hold"/>
                                        <p:tgtEl>
                                          <p:spTgt spid="6147"/>
                                        </p:tgtEl>
                                        <p:attrNameLst>
                                          <p:attrName>ppt_x</p:attrName>
                                        </p:attrNameLst>
                                      </p:cBhvr>
                                      <p:tavLst>
                                        <p:tav tm="0">
                                          <p:val>
                                            <p:strVal val="#ppt_x"/>
                                          </p:val>
                                        </p:tav>
                                        <p:tav tm="100000">
                                          <p:val>
                                            <p:strVal val="#ppt_x"/>
                                          </p:val>
                                        </p:tav>
                                      </p:tavLst>
                                    </p:anim>
                                    <p:anim calcmode="lin" valueType="num">
                                      <p:cBhvr>
                                        <p:cTn id="34" dur="1000" fill="hold"/>
                                        <p:tgtEl>
                                          <p:spTgt spid="6147"/>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circle(in)">
                                      <p:cBhvr>
                                        <p:cTn id="44" dur="20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heel(1)">
                                      <p:cBhvr>
                                        <p:cTn id="49" dur="20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circle(in)">
                                      <p:cBhvr>
                                        <p:cTn id="5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p:bldP spid="10" grpId="0"/>
      <p:bldP spid="11" grpId="0" animBg="1"/>
      <p:bldP spid="1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61160" y="743635"/>
            <a:ext cx="8061960" cy="2554545"/>
          </a:xfrm>
          <a:prstGeom prst="rect">
            <a:avLst/>
          </a:prstGeom>
        </p:spPr>
        <p:txBody>
          <a:bodyPr wrap="square">
            <a:spAutoFit/>
          </a:bodyPr>
          <a:lstStyle/>
          <a:p>
            <a:pPr algn="ctr"/>
            <a:r>
              <a:rPr lang="nl-NL" sz="4000" dirty="0" smtClean="0">
                <a:solidFill>
                  <a:srgbClr val="FF0000"/>
                </a:solidFill>
                <a:latin typeface="Times New Roman" pitchFamily="18" charset="0"/>
                <a:cs typeface="Times New Roman" pitchFamily="18" charset="0"/>
              </a:rPr>
              <a:t>Các </a:t>
            </a:r>
            <a:r>
              <a:rPr lang="nl-NL" sz="4000" dirty="0">
                <a:solidFill>
                  <a:srgbClr val="FF0000"/>
                </a:solidFill>
                <a:latin typeface="Times New Roman" pitchFamily="18" charset="0"/>
                <a:cs typeface="Times New Roman" pitchFamily="18" charset="0"/>
              </a:rPr>
              <a:t>nhà khảo cổ học đã tìm thấy những dấu vết, dấu tích gì của nguyên thủy, những dấu tích đó ở đâu tại Việt Nam?</a:t>
            </a:r>
            <a:endParaRPr lang="en-US" sz="40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95655977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7169"/>
            <a:ext cx="10485120" cy="707886"/>
          </a:xfrm>
          <a:prstGeom prst="rect">
            <a:avLst/>
          </a:prstGeom>
          <a:noFill/>
        </p:spPr>
        <p:txBody>
          <a:bodyPr wrap="square" rtlCol="0">
            <a:spAutoFit/>
          </a:bodyPr>
          <a:lstStyle/>
          <a:p>
            <a:r>
              <a:rPr lang="en-US" sz="4000" dirty="0" smtClean="0">
                <a:solidFill>
                  <a:srgbClr val="0000FF"/>
                </a:solidFill>
                <a:latin typeface="Times New Roman" pitchFamily="18" charset="0"/>
                <a:cs typeface="Times New Roman" pitchFamily="18" charset="0"/>
              </a:rPr>
              <a:t>2. </a:t>
            </a:r>
            <a:r>
              <a:rPr lang="en-US" sz="4000" dirty="0" err="1" smtClean="0">
                <a:solidFill>
                  <a:srgbClr val="0000FF"/>
                </a:solidFill>
                <a:latin typeface="Times New Roman" pitchFamily="18" charset="0"/>
                <a:cs typeface="Times New Roman" pitchFamily="18" charset="0"/>
              </a:rPr>
              <a:t>Từ</a:t>
            </a:r>
            <a:r>
              <a:rPr lang="en-US" sz="4000" dirty="0" smtClean="0">
                <a:solidFill>
                  <a:srgbClr val="0000FF"/>
                </a:solidFill>
                <a:latin typeface="Times New Roman" pitchFamily="18" charset="0"/>
                <a:cs typeface="Times New Roman" pitchFamily="18" charset="0"/>
              </a:rPr>
              <a:t> </a:t>
            </a:r>
            <a:r>
              <a:rPr lang="en-US" sz="4000" dirty="0" err="1" smtClean="0">
                <a:solidFill>
                  <a:srgbClr val="0000FF"/>
                </a:solidFill>
                <a:latin typeface="Times New Roman" pitchFamily="18" charset="0"/>
                <a:cs typeface="Times New Roman" pitchFamily="18" charset="0"/>
              </a:rPr>
              <a:t>hái</a:t>
            </a:r>
            <a:r>
              <a:rPr lang="en-US" sz="4000" dirty="0" smtClean="0">
                <a:solidFill>
                  <a:srgbClr val="0000FF"/>
                </a:solidFill>
                <a:latin typeface="Times New Roman" pitchFamily="18" charset="0"/>
                <a:cs typeface="Times New Roman" pitchFamily="18" charset="0"/>
              </a:rPr>
              <a:t> </a:t>
            </a:r>
            <a:r>
              <a:rPr lang="en-US" sz="4000" dirty="0" err="1" smtClean="0">
                <a:solidFill>
                  <a:srgbClr val="0000FF"/>
                </a:solidFill>
                <a:latin typeface="Times New Roman" pitchFamily="18" charset="0"/>
                <a:cs typeface="Times New Roman" pitchFamily="18" charset="0"/>
              </a:rPr>
              <a:t>lượm</a:t>
            </a:r>
            <a:r>
              <a:rPr lang="en-US" sz="4000" dirty="0" smtClean="0">
                <a:solidFill>
                  <a:srgbClr val="0000FF"/>
                </a:solidFill>
                <a:latin typeface="Times New Roman" pitchFamily="18" charset="0"/>
                <a:cs typeface="Times New Roman" pitchFamily="18" charset="0"/>
              </a:rPr>
              <a:t>, </a:t>
            </a:r>
            <a:r>
              <a:rPr lang="en-US" sz="4000" dirty="0" err="1" smtClean="0">
                <a:solidFill>
                  <a:srgbClr val="0000FF"/>
                </a:solidFill>
                <a:latin typeface="Times New Roman" pitchFamily="18" charset="0"/>
                <a:cs typeface="Times New Roman" pitchFamily="18" charset="0"/>
              </a:rPr>
              <a:t>săn</a:t>
            </a:r>
            <a:r>
              <a:rPr lang="en-US" sz="4000" dirty="0" smtClean="0">
                <a:solidFill>
                  <a:srgbClr val="0000FF"/>
                </a:solidFill>
                <a:latin typeface="Times New Roman" pitchFamily="18" charset="0"/>
                <a:cs typeface="Times New Roman" pitchFamily="18" charset="0"/>
              </a:rPr>
              <a:t> </a:t>
            </a:r>
            <a:r>
              <a:rPr lang="en-US" sz="4000" dirty="0" err="1" smtClean="0">
                <a:solidFill>
                  <a:srgbClr val="0000FF"/>
                </a:solidFill>
                <a:latin typeface="Times New Roman" pitchFamily="18" charset="0"/>
                <a:cs typeface="Times New Roman" pitchFamily="18" charset="0"/>
              </a:rPr>
              <a:t>bắt</a:t>
            </a:r>
            <a:r>
              <a:rPr lang="en-US" sz="4000" dirty="0" smtClean="0">
                <a:solidFill>
                  <a:srgbClr val="0000FF"/>
                </a:solidFill>
                <a:latin typeface="Times New Roman" pitchFamily="18" charset="0"/>
                <a:cs typeface="Times New Roman" pitchFamily="18" charset="0"/>
              </a:rPr>
              <a:t> </a:t>
            </a:r>
            <a:r>
              <a:rPr lang="en-US" sz="4000" dirty="0" err="1" smtClean="0">
                <a:solidFill>
                  <a:srgbClr val="0000FF"/>
                </a:solidFill>
                <a:latin typeface="Times New Roman" pitchFamily="18" charset="0"/>
                <a:cs typeface="Times New Roman" pitchFamily="18" charset="0"/>
              </a:rPr>
              <a:t>đến</a:t>
            </a:r>
            <a:r>
              <a:rPr lang="en-US" sz="4000" dirty="0" smtClean="0">
                <a:solidFill>
                  <a:srgbClr val="0000FF"/>
                </a:solidFill>
                <a:latin typeface="Times New Roman" pitchFamily="18" charset="0"/>
                <a:cs typeface="Times New Roman" pitchFamily="18" charset="0"/>
              </a:rPr>
              <a:t> </a:t>
            </a:r>
            <a:r>
              <a:rPr lang="en-US" sz="4000" dirty="0" err="1" smtClean="0">
                <a:solidFill>
                  <a:srgbClr val="0000FF"/>
                </a:solidFill>
                <a:latin typeface="Times New Roman" pitchFamily="18" charset="0"/>
                <a:cs typeface="Times New Roman" pitchFamily="18" charset="0"/>
              </a:rPr>
              <a:t>trồng</a:t>
            </a:r>
            <a:r>
              <a:rPr lang="en-US" sz="4000" dirty="0" smtClean="0">
                <a:solidFill>
                  <a:srgbClr val="0000FF"/>
                </a:solidFill>
                <a:latin typeface="Times New Roman" pitchFamily="18" charset="0"/>
                <a:cs typeface="Times New Roman" pitchFamily="18" charset="0"/>
              </a:rPr>
              <a:t> </a:t>
            </a:r>
            <a:r>
              <a:rPr lang="en-US" sz="4000" dirty="0" err="1" smtClean="0">
                <a:solidFill>
                  <a:srgbClr val="0000FF"/>
                </a:solidFill>
                <a:latin typeface="Times New Roman" pitchFamily="18" charset="0"/>
                <a:cs typeface="Times New Roman" pitchFamily="18" charset="0"/>
              </a:rPr>
              <a:t>trọt</a:t>
            </a:r>
            <a:r>
              <a:rPr lang="en-US" sz="4000" dirty="0" smtClean="0">
                <a:solidFill>
                  <a:srgbClr val="0000FF"/>
                </a:solidFill>
                <a:latin typeface="Times New Roman" pitchFamily="18" charset="0"/>
                <a:cs typeface="Times New Roman" pitchFamily="18" charset="0"/>
              </a:rPr>
              <a:t>, </a:t>
            </a:r>
            <a:r>
              <a:rPr lang="en-US" sz="4000" dirty="0" err="1" smtClean="0">
                <a:solidFill>
                  <a:srgbClr val="0000FF"/>
                </a:solidFill>
                <a:latin typeface="Times New Roman" pitchFamily="18" charset="0"/>
                <a:cs typeface="Times New Roman" pitchFamily="18" charset="0"/>
              </a:rPr>
              <a:t>chăn</a:t>
            </a:r>
            <a:r>
              <a:rPr lang="en-US" sz="4000" dirty="0" smtClean="0">
                <a:solidFill>
                  <a:srgbClr val="0000FF"/>
                </a:solidFill>
                <a:latin typeface="Times New Roman" pitchFamily="18" charset="0"/>
                <a:cs typeface="Times New Roman" pitchFamily="18" charset="0"/>
              </a:rPr>
              <a:t> </a:t>
            </a:r>
            <a:r>
              <a:rPr lang="en-US" sz="4000" dirty="0" err="1" smtClean="0">
                <a:solidFill>
                  <a:srgbClr val="0000FF"/>
                </a:solidFill>
                <a:latin typeface="Times New Roman" pitchFamily="18" charset="0"/>
                <a:cs typeface="Times New Roman" pitchFamily="18" charset="0"/>
              </a:rPr>
              <a:t>nuôi</a:t>
            </a:r>
            <a:endParaRPr lang="en-US" sz="4000" dirty="0">
              <a:solidFill>
                <a:srgbClr val="0000FF"/>
              </a:solidFill>
              <a:latin typeface="Times New Roman" pitchFamily="18" charset="0"/>
              <a:cs typeface="Times New Roman" pitchFamily="18" charset="0"/>
            </a:endParaRPr>
          </a:p>
        </p:txBody>
      </p:sp>
      <p:sp>
        <p:nvSpPr>
          <p:cNvPr id="6" name="TextBox 5"/>
          <p:cNvSpPr txBox="1"/>
          <p:nvPr/>
        </p:nvSpPr>
        <p:spPr>
          <a:xfrm>
            <a:off x="0" y="1097280"/>
            <a:ext cx="12192000" cy="4524315"/>
          </a:xfrm>
          <a:prstGeom prst="rect">
            <a:avLst/>
          </a:prstGeom>
          <a:noFill/>
        </p:spPr>
        <p:txBody>
          <a:bodyPr wrap="square" rtlCol="0">
            <a:spAutoFit/>
          </a:bodyPr>
          <a:lstStyle/>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Người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tối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cổ</a:t>
            </a:r>
            <a:r>
              <a:rPr lang="en-US" sz="3200" dirty="0" smtClean="0">
                <a:latin typeface="Times New Roman" pitchFamily="18" charset="0"/>
                <a:cs typeface="Times New Roman" pitchFamily="18" charset="0"/>
              </a:rPr>
              <a:t>: </a:t>
            </a:r>
          </a:p>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Hái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lượm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săn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bắt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thú</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rừng</a:t>
            </a:r>
            <a:r>
              <a:rPr lang="en-US" sz="3200" dirty="0" smtClean="0">
                <a:latin typeface="Times New Roman" pitchFamily="18" charset="0"/>
                <a:cs typeface="Times New Roman" pitchFamily="18" charset="0"/>
              </a:rPr>
              <a:t>.</a:t>
            </a:r>
          </a:p>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Sống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hang </a:t>
            </a:r>
            <a:r>
              <a:rPr lang="en-US" sz="3200" dirty="0" err="1" smtClean="0">
                <a:latin typeface="Times New Roman" pitchFamily="18" charset="0"/>
                <a:cs typeface="Times New Roman" pitchFamily="18" charset="0"/>
              </a:rPr>
              <a:t>động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mái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đá</a:t>
            </a:r>
            <a:r>
              <a:rPr lang="en-US" sz="3200" dirty="0" smtClean="0">
                <a:latin typeface="Times New Roman" pitchFamily="18" charset="0"/>
                <a:cs typeface="Times New Roman" pitchFamily="18" charset="0"/>
              </a:rPr>
              <a:t>.</a:t>
            </a:r>
          </a:p>
          <a:p>
            <a:r>
              <a:rPr lang="en-US" sz="3200" dirty="0" smtClean="0">
                <a:latin typeface="Times New Roman" pitchFamily="18" charset="0"/>
                <a:cs typeface="Times New Roman" pitchFamily="18" charset="0"/>
              </a:rPr>
              <a:t>+ </a:t>
            </a:r>
            <a:r>
              <a:rPr lang="en-US" sz="3200" dirty="0" err="1">
                <a:latin typeface="Times New Roman" panose="02020603050405020304" pitchFamily="18" charset="0"/>
                <a:cs typeface="Times New Roman" panose="02020603050405020304" pitchFamily="18" charset="0"/>
              </a:rPr>
              <a:t>Họ</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biết</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itchFamily="18" charset="0"/>
                <a:cs typeface="Times New Roman" pitchFamily="18" charset="0"/>
              </a:rPr>
              <a:t>dùnglửa</a:t>
            </a:r>
            <a:r>
              <a:rPr lang="en-US" sz="3200" dirty="0" smtClean="0">
                <a:latin typeface="Times New Roman" pitchFamily="18" charset="0"/>
                <a:cs typeface="Times New Roman" pitchFamily="18" charset="0"/>
              </a:rPr>
              <a:t>...</a:t>
            </a:r>
          </a:p>
          <a:p>
            <a:pPr marL="571500" indent="-571500">
              <a:buFont typeface="Symbol"/>
              <a:buChar char="Þ"/>
            </a:pPr>
            <a:r>
              <a:rPr lang="en-US" sz="3200" dirty="0" err="1" smtClean="0">
                <a:latin typeface="Times New Roman" pitchFamily="18" charset="0"/>
                <a:cs typeface="Times New Roman" pitchFamily="18" charset="0"/>
              </a:rPr>
              <a:t>Bấp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bênh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hoàn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toàn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phụ</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thuộc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tự</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nhiên</a:t>
            </a:r>
            <a:endParaRPr lang="en-US" sz="3200" dirty="0" smtClean="0">
              <a:latin typeface="Times New Roman" pitchFamily="18" charset="0"/>
              <a:cs typeface="Times New Roman" pitchFamily="18" charset="0"/>
            </a:endParaRPr>
          </a:p>
          <a:p>
            <a:pPr marL="457200" indent="-457200">
              <a:buFontTx/>
              <a:buChar char="-"/>
            </a:pPr>
            <a:r>
              <a:rPr lang="en-US" sz="3200" dirty="0" err="1" smtClean="0">
                <a:latin typeface="Times New Roman" pitchFamily="18" charset="0"/>
                <a:cs typeface="Times New Roman" pitchFamily="18" charset="0"/>
              </a:rPr>
              <a:t>Người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tinh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khôn</a:t>
            </a:r>
            <a:r>
              <a:rPr lang="en-US" sz="3200" dirty="0" smtClean="0">
                <a:latin typeface="Times New Roman" pitchFamily="18" charset="0"/>
                <a:cs typeface="Times New Roman" pitchFamily="18" charset="0"/>
              </a:rPr>
              <a:t>:</a:t>
            </a:r>
          </a:p>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Họ</a:t>
            </a:r>
            <a:r>
              <a:rPr lang="en-US" sz="3200" dirty="0" smtClean="0">
                <a:latin typeface="Times New Roman" pitchFamily="18" charset="0"/>
                <a:cs typeface="Times New Roman" pitchFamily="18" charset="0"/>
              </a:rPr>
              <a:t> </a:t>
            </a:r>
            <a:r>
              <a:rPr lang="en-US" sz="3200" dirty="0" err="1" smtClean="0">
                <a:latin typeface="Times New Roman" panose="02020603050405020304" pitchFamily="18" charset="0"/>
                <a:cs typeface="Times New Roman" panose="02020603050405020304" pitchFamily="18" charset="0"/>
              </a:rPr>
              <a:t>biết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chăn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nuôi,trồng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trọt</a:t>
            </a:r>
            <a:r>
              <a:rPr lang="en-US" sz="3200" dirty="0" smtClean="0">
                <a:latin typeface="Times New Roman" panose="02020603050405020304" pitchFamily="18" charset="0"/>
                <a:cs typeface="Times New Roman" panose="02020603050405020304" pitchFamily="18" charset="0"/>
              </a:rPr>
              <a:t> =&gt;</a:t>
            </a:r>
            <a:r>
              <a:rPr lang="en-US" sz="3200" dirty="0" err="1" smtClean="0">
                <a:latin typeface="Times New Roman" panose="02020603050405020304" pitchFamily="18" charset="0"/>
                <a:cs typeface="Times New Roman" panose="02020603050405020304" pitchFamily="18" charset="0"/>
              </a:rPr>
              <a:t>Nền</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nghiệp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cũng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itchFamily="18" charset="0"/>
                <a:cs typeface="Times New Roman" pitchFamily="18" charset="0"/>
              </a:rPr>
              <a:t> </a:t>
            </a:r>
          </a:p>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Người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nguyên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thủy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bắt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đầu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sống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định</a:t>
            </a:r>
            <a:r>
              <a:rPr lang="en-US" sz="3200" dirty="0" smtClean="0">
                <a:latin typeface="Times New Roman" pitchFamily="18" charset="0"/>
                <a:cs typeface="Times New Roman" pitchFamily="18" charset="0"/>
              </a:rPr>
              <a:t> </a:t>
            </a:r>
            <a:r>
              <a:rPr lang="en-US" sz="3200" dirty="0" err="1" smtClean="0">
                <a:latin typeface="Times New Roman" panose="02020603050405020304" pitchFamily="18" charset="0"/>
                <a:cs typeface="Times New Roman" panose="02020603050405020304" pitchFamily="18" charset="0"/>
              </a:rPr>
              <a:t>cư</a:t>
            </a:r>
            <a:r>
              <a:rPr lang="en-US" sz="3200" dirty="0">
                <a:latin typeface="Times New Roman" pitchFamily="18" charset="0"/>
                <a:cs typeface="Times New Roman" pitchFamily="18" charset="0"/>
              </a:rPr>
              <a:t>. </a:t>
            </a:r>
          </a:p>
          <a:p>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17195949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ình nền powerpoint ngộ nghĩnh - Google Tìm kiếm [new] (2021) ✔️ Cẩm Nang  Tiếng Anh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6413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32000" y="2351782"/>
            <a:ext cx="8737600" cy="584775"/>
          </a:xfrm>
          <a:prstGeom prst="rect">
            <a:avLst/>
          </a:prstGeom>
          <a:noFill/>
        </p:spPr>
        <p:txBody>
          <a:bodyPr wrap="square" rtlCol="0">
            <a:spAutoFit/>
          </a:bodyPr>
          <a:lstStyle/>
          <a:p>
            <a:pPr algn="ctr"/>
            <a:r>
              <a:rPr lang="en-US" sz="3200" b="1" dirty="0" err="1" smtClean="0">
                <a:solidFill>
                  <a:srgbClr val="C00000"/>
                </a:solidFill>
              </a:rPr>
              <a:t>Xã</a:t>
            </a:r>
            <a:r>
              <a:rPr lang="en-US" sz="3200" b="1" dirty="0" smtClean="0">
                <a:solidFill>
                  <a:srgbClr val="C00000"/>
                </a:solidFill>
              </a:rPr>
              <a:t> </a:t>
            </a:r>
            <a:r>
              <a:rPr lang="en-US" sz="3200" b="1" dirty="0" err="1" smtClean="0">
                <a:solidFill>
                  <a:srgbClr val="C00000"/>
                </a:solidFill>
              </a:rPr>
              <a:t>hội</a:t>
            </a:r>
            <a:r>
              <a:rPr lang="en-US" sz="3200" b="1" dirty="0" smtClean="0">
                <a:solidFill>
                  <a:srgbClr val="C00000"/>
                </a:solidFill>
              </a:rPr>
              <a:t> </a:t>
            </a:r>
            <a:r>
              <a:rPr lang="en-US" sz="3200" b="1" dirty="0" err="1" smtClean="0">
                <a:solidFill>
                  <a:srgbClr val="C00000"/>
                </a:solidFill>
              </a:rPr>
              <a:t>nguyên</a:t>
            </a:r>
            <a:r>
              <a:rPr lang="en-US" sz="3200" b="1" dirty="0" smtClean="0">
                <a:solidFill>
                  <a:srgbClr val="C00000"/>
                </a:solidFill>
              </a:rPr>
              <a:t> </a:t>
            </a:r>
            <a:r>
              <a:rPr lang="en-US" sz="3200" b="1" dirty="0" err="1" smtClean="0">
                <a:solidFill>
                  <a:srgbClr val="C00000"/>
                </a:solidFill>
              </a:rPr>
              <a:t>thủy</a:t>
            </a:r>
            <a:r>
              <a:rPr lang="en-US" sz="3200" b="1" dirty="0" smtClean="0">
                <a:solidFill>
                  <a:srgbClr val="C00000"/>
                </a:solidFill>
              </a:rPr>
              <a:t> </a:t>
            </a:r>
            <a:r>
              <a:rPr lang="en-US" sz="3200" b="1" dirty="0" err="1" smtClean="0">
                <a:solidFill>
                  <a:srgbClr val="C00000"/>
                </a:solidFill>
              </a:rPr>
              <a:t>bắt</a:t>
            </a:r>
            <a:r>
              <a:rPr lang="en-US" sz="3200" b="1" dirty="0" smtClean="0">
                <a:solidFill>
                  <a:srgbClr val="C00000"/>
                </a:solidFill>
              </a:rPr>
              <a:t> </a:t>
            </a:r>
            <a:r>
              <a:rPr lang="en-US" sz="3200" b="1" dirty="0" err="1" smtClean="0">
                <a:solidFill>
                  <a:srgbClr val="C00000"/>
                </a:solidFill>
              </a:rPr>
              <a:t>đầu</a:t>
            </a:r>
            <a:r>
              <a:rPr lang="en-US" sz="3200" b="1" dirty="0" smtClean="0">
                <a:solidFill>
                  <a:srgbClr val="C00000"/>
                </a:solidFill>
              </a:rPr>
              <a:t> </a:t>
            </a:r>
            <a:r>
              <a:rPr lang="en-US" sz="3200" b="1" dirty="0" err="1" smtClean="0">
                <a:solidFill>
                  <a:srgbClr val="C00000"/>
                </a:solidFill>
              </a:rPr>
              <a:t>và</a:t>
            </a:r>
            <a:r>
              <a:rPr lang="en-US" sz="3200" b="1" dirty="0" smtClean="0">
                <a:solidFill>
                  <a:srgbClr val="C00000"/>
                </a:solidFill>
              </a:rPr>
              <a:t> </a:t>
            </a:r>
            <a:r>
              <a:rPr lang="en-US" sz="3200" b="1" dirty="0" err="1" smtClean="0">
                <a:solidFill>
                  <a:srgbClr val="C00000"/>
                </a:solidFill>
              </a:rPr>
              <a:t>kết</a:t>
            </a:r>
            <a:r>
              <a:rPr lang="en-US" sz="3200" b="1" dirty="0" smtClean="0">
                <a:solidFill>
                  <a:srgbClr val="C00000"/>
                </a:solidFill>
              </a:rPr>
              <a:t> </a:t>
            </a:r>
            <a:r>
              <a:rPr lang="en-US" sz="3200" b="1" dirty="0" err="1" smtClean="0">
                <a:solidFill>
                  <a:srgbClr val="C00000"/>
                </a:solidFill>
              </a:rPr>
              <a:t>thúc</a:t>
            </a:r>
            <a:r>
              <a:rPr lang="en-US" sz="3200" b="1" dirty="0" smtClean="0">
                <a:solidFill>
                  <a:srgbClr val="C00000"/>
                </a:solidFill>
              </a:rPr>
              <a:t> </a:t>
            </a:r>
            <a:r>
              <a:rPr lang="en-US" sz="3200" b="1" dirty="0" err="1" smtClean="0">
                <a:solidFill>
                  <a:srgbClr val="C00000"/>
                </a:solidFill>
              </a:rPr>
              <a:t>khi</a:t>
            </a:r>
            <a:r>
              <a:rPr lang="en-US" sz="3200" b="1" dirty="0" smtClean="0">
                <a:solidFill>
                  <a:srgbClr val="C00000"/>
                </a:solidFill>
              </a:rPr>
              <a:t> </a:t>
            </a:r>
            <a:r>
              <a:rPr lang="en-US" sz="3200" b="1" dirty="0" err="1" smtClean="0">
                <a:solidFill>
                  <a:srgbClr val="C00000"/>
                </a:solidFill>
              </a:rPr>
              <a:t>nào</a:t>
            </a:r>
            <a:r>
              <a:rPr lang="en-US" sz="3200" b="1" dirty="0" smtClean="0">
                <a:solidFill>
                  <a:srgbClr val="C00000"/>
                </a:solidFill>
              </a:rPr>
              <a:t>?</a:t>
            </a:r>
          </a:p>
        </p:txBody>
      </p:sp>
    </p:spTree>
    <p:extLst>
      <p:ext uri="{BB962C8B-B14F-4D97-AF65-F5344CB8AC3E}">
        <p14:creationId xmlns:p14="http://schemas.microsoft.com/office/powerpoint/2010/main" val="281681262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DELL\Desktop\bai-3-xa-hoi-nguyen-thuy-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 y="0"/>
            <a:ext cx="11292840" cy="6796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6780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
            <a:ext cx="12192000" cy="769441"/>
          </a:xfrm>
          <a:prstGeom prst="rect">
            <a:avLst/>
          </a:prstGeom>
          <a:noFill/>
        </p:spPr>
        <p:txBody>
          <a:bodyPr wrap="square" rtlCol="0">
            <a:spAutoFit/>
          </a:bodyPr>
          <a:lstStyle/>
          <a:p>
            <a:pPr algn="ctr"/>
            <a:r>
              <a:rPr lang="en-US" sz="4400" b="1" dirty="0" smtClean="0">
                <a:solidFill>
                  <a:srgbClr val="0000FF"/>
                </a:solidFill>
                <a:latin typeface="Times New Roman" pitchFamily="18" charset="0"/>
                <a:cs typeface="Times New Roman" pitchFamily="18" charset="0"/>
              </a:rPr>
              <a:t>BÀI 4: XÃ HỘI NGUYÊN THỦY ( TIẾP THEO)</a:t>
            </a:r>
            <a:endParaRPr lang="en-US" sz="4400" b="1" dirty="0">
              <a:solidFill>
                <a:srgbClr val="0000FF"/>
              </a:solidFill>
              <a:latin typeface="Times New Roman" pitchFamily="18" charset="0"/>
              <a:cs typeface="Times New Roman" pitchFamily="18" charset="0"/>
            </a:endParaRPr>
          </a:p>
        </p:txBody>
      </p:sp>
      <p:sp>
        <p:nvSpPr>
          <p:cNvPr id="3" name="Title 1"/>
          <p:cNvSpPr txBox="1">
            <a:spLocks/>
          </p:cNvSpPr>
          <p:nvPr/>
        </p:nvSpPr>
        <p:spPr>
          <a:xfrm>
            <a:off x="0" y="807086"/>
            <a:ext cx="10515600" cy="7921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rgbClr val="0000FF"/>
                </a:solidFill>
                <a:latin typeface="Times New Roman" panose="02020603050405020304" pitchFamily="18" charset="0"/>
                <a:cs typeface="Times New Roman" panose="02020603050405020304" pitchFamily="18" charset="0"/>
              </a:rPr>
              <a:t>III. </a:t>
            </a:r>
            <a:r>
              <a:rPr lang="en-US" dirty="0" err="1" smtClean="0">
                <a:solidFill>
                  <a:srgbClr val="0000FF"/>
                </a:solidFill>
                <a:latin typeface="Times New Roman" panose="02020603050405020304" pitchFamily="18" charset="0"/>
                <a:cs typeface="Times New Roman" panose="02020603050405020304" pitchFamily="18" charset="0"/>
              </a:rPr>
              <a:t>Đời</a:t>
            </a:r>
            <a:r>
              <a:rPr lang="en-US" dirty="0" smtClean="0">
                <a:solidFill>
                  <a:srgbClr val="0000FF"/>
                </a:solidFill>
                <a:latin typeface="Times New Roman" panose="02020603050405020304" pitchFamily="18" charset="0"/>
                <a:cs typeface="Times New Roman" panose="02020603050405020304" pitchFamily="18" charset="0"/>
              </a:rPr>
              <a:t> </a:t>
            </a:r>
            <a:r>
              <a:rPr lang="en-US" dirty="0" err="1" smtClean="0">
                <a:solidFill>
                  <a:srgbClr val="0000FF"/>
                </a:solidFill>
                <a:latin typeface="Times New Roman" panose="02020603050405020304" pitchFamily="18" charset="0"/>
                <a:cs typeface="Times New Roman" panose="02020603050405020304" pitchFamily="18" charset="0"/>
              </a:rPr>
              <a:t>sống</a:t>
            </a:r>
            <a:r>
              <a:rPr lang="en-US" dirty="0" smtClean="0">
                <a:solidFill>
                  <a:srgbClr val="0000FF"/>
                </a:solidFill>
                <a:latin typeface="Times New Roman" panose="02020603050405020304" pitchFamily="18" charset="0"/>
                <a:cs typeface="Times New Roman" panose="02020603050405020304" pitchFamily="18" charset="0"/>
              </a:rPr>
              <a:t> </a:t>
            </a:r>
            <a:r>
              <a:rPr lang="en-US" dirty="0" err="1" smtClean="0">
                <a:solidFill>
                  <a:srgbClr val="0000FF"/>
                </a:solidFill>
                <a:latin typeface="Times New Roman" panose="02020603050405020304" pitchFamily="18" charset="0"/>
                <a:cs typeface="Times New Roman" panose="02020603050405020304" pitchFamily="18" charset="0"/>
              </a:rPr>
              <a:t>tinh</a:t>
            </a:r>
            <a:r>
              <a:rPr lang="en-US" dirty="0" smtClean="0">
                <a:solidFill>
                  <a:srgbClr val="0000FF"/>
                </a:solidFill>
                <a:latin typeface="Times New Roman" panose="02020603050405020304" pitchFamily="18" charset="0"/>
                <a:cs typeface="Times New Roman" panose="02020603050405020304" pitchFamily="18" charset="0"/>
              </a:rPr>
              <a:t> </a:t>
            </a:r>
            <a:r>
              <a:rPr lang="en-US" dirty="0" err="1" smtClean="0">
                <a:solidFill>
                  <a:srgbClr val="0000FF"/>
                </a:solidFill>
                <a:latin typeface="Times New Roman" panose="02020603050405020304" pitchFamily="18" charset="0"/>
                <a:cs typeface="Times New Roman" panose="02020603050405020304" pitchFamily="18" charset="0"/>
              </a:rPr>
              <a:t>thần</a:t>
            </a:r>
            <a:r>
              <a:rPr lang="en-US" dirty="0" smtClean="0">
                <a:solidFill>
                  <a:srgbClr val="0000FF"/>
                </a:solidFill>
                <a:latin typeface="Times New Roman" panose="02020603050405020304" pitchFamily="18" charset="0"/>
                <a:cs typeface="Times New Roman" panose="02020603050405020304" pitchFamily="18" charset="0"/>
              </a:rPr>
              <a:t> </a:t>
            </a:r>
            <a:r>
              <a:rPr lang="en-US" dirty="0" err="1" smtClean="0">
                <a:solidFill>
                  <a:srgbClr val="0000FF"/>
                </a:solidFill>
                <a:latin typeface="Times New Roman" panose="02020603050405020304" pitchFamily="18" charset="0"/>
                <a:cs typeface="Times New Roman" panose="02020603050405020304" pitchFamily="18" charset="0"/>
              </a:rPr>
              <a:t>của</a:t>
            </a:r>
            <a:r>
              <a:rPr lang="en-US" dirty="0" smtClean="0">
                <a:solidFill>
                  <a:srgbClr val="0000FF"/>
                </a:solidFill>
                <a:latin typeface="Times New Roman" panose="02020603050405020304" pitchFamily="18" charset="0"/>
                <a:cs typeface="Times New Roman" panose="02020603050405020304" pitchFamily="18" charset="0"/>
              </a:rPr>
              <a:t> </a:t>
            </a:r>
            <a:r>
              <a:rPr lang="en-US" dirty="0" err="1" smtClean="0">
                <a:solidFill>
                  <a:srgbClr val="0000FF"/>
                </a:solidFill>
                <a:latin typeface="Times New Roman" panose="02020603050405020304" pitchFamily="18" charset="0"/>
                <a:cs typeface="Times New Roman" panose="02020603050405020304" pitchFamily="18" charset="0"/>
              </a:rPr>
              <a:t>người</a:t>
            </a:r>
            <a:r>
              <a:rPr lang="en-US" dirty="0" smtClean="0">
                <a:solidFill>
                  <a:srgbClr val="0000FF"/>
                </a:solidFill>
                <a:latin typeface="Times New Roman" panose="02020603050405020304" pitchFamily="18" charset="0"/>
                <a:cs typeface="Times New Roman" panose="02020603050405020304" pitchFamily="18" charset="0"/>
              </a:rPr>
              <a:t> </a:t>
            </a:r>
            <a:r>
              <a:rPr lang="en-US" dirty="0" err="1" smtClean="0">
                <a:solidFill>
                  <a:srgbClr val="0000FF"/>
                </a:solidFill>
                <a:latin typeface="Times New Roman" panose="02020603050405020304" pitchFamily="18" charset="0"/>
                <a:cs typeface="Times New Roman" panose="02020603050405020304" pitchFamily="18" charset="0"/>
              </a:rPr>
              <a:t>nguyên</a:t>
            </a:r>
            <a:r>
              <a:rPr lang="en-US" dirty="0" smtClean="0">
                <a:solidFill>
                  <a:srgbClr val="0000FF"/>
                </a:solidFill>
                <a:latin typeface="Times New Roman" panose="02020603050405020304" pitchFamily="18" charset="0"/>
                <a:cs typeface="Times New Roman" panose="02020603050405020304" pitchFamily="18" charset="0"/>
              </a:rPr>
              <a:t> </a:t>
            </a:r>
            <a:r>
              <a:rPr lang="en-US" dirty="0" err="1" smtClean="0">
                <a:solidFill>
                  <a:srgbClr val="0000FF"/>
                </a:solidFill>
                <a:latin typeface="Times New Roman" panose="02020603050405020304" pitchFamily="18" charset="0"/>
                <a:cs typeface="Times New Roman" panose="02020603050405020304" pitchFamily="18" charset="0"/>
              </a:rPr>
              <a:t>thủy</a:t>
            </a:r>
            <a:r>
              <a:rPr lang="en-US" dirty="0" smtClean="0">
                <a:solidFill>
                  <a:srgbClr val="0000FF"/>
                </a:solidFill>
                <a:latin typeface="Times New Roman" panose="02020603050405020304" pitchFamily="18" charset="0"/>
                <a:cs typeface="Times New Roman" panose="02020603050405020304" pitchFamily="18" charset="0"/>
              </a:rPr>
              <a:t> </a:t>
            </a:r>
            <a:endParaRPr lang="en-US"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9107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01931" y="5103674"/>
            <a:ext cx="10695709" cy="1754326"/>
          </a:xfrm>
          <a:prstGeom prst="rect">
            <a:avLst/>
          </a:prstGeom>
          <a:noFill/>
        </p:spPr>
        <p:txBody>
          <a:bodyPr wrap="square" rtlCol="0">
            <a:spAutoFit/>
          </a:bodyPr>
          <a:lstStyle/>
          <a:p>
            <a:pPr algn="ctr"/>
            <a:r>
              <a:rPr lang="en-US" sz="3600" dirty="0" err="1">
                <a:latin typeface="Times New Roman" panose="02020603050405020304" pitchFamily="18" charset="0"/>
                <a:cs typeface="Times New Roman" panose="02020603050405020304" pitchFamily="18" charset="0"/>
              </a:rPr>
              <a:t>Họ</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quan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niệm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chết</a:t>
            </a:r>
            <a:r>
              <a:rPr lang="en-US" sz="3600" dirty="0" smtClean="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qua </a:t>
            </a:r>
            <a:r>
              <a:rPr lang="en-US" sz="3600" dirty="0" err="1">
                <a:latin typeface="Times New Roman" panose="02020603050405020304" pitchFamily="18" charset="0"/>
                <a:cs typeface="Times New Roman" panose="02020603050405020304" pitchFamily="18" charset="0"/>
              </a:rPr>
              <a:t>thế</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bên</a:t>
            </a:r>
            <a:r>
              <a:rPr lang="en-US" sz="3600" dirty="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kia</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vẫn</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phải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lao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động</a:t>
            </a:r>
            <a:r>
              <a:rPr lang="en-US" sz="3600" dirty="0">
                <a:latin typeface="Times New Roman" panose="02020603050405020304" pitchFamily="18" charset="0"/>
                <a:cs typeface="Times New Roman" panose="02020603050405020304" pitchFamily="18" charset="0"/>
              </a:rPr>
              <a:t>.</a:t>
            </a:r>
          </a:p>
          <a:p>
            <a:pPr algn="ctr"/>
            <a:endParaRPr lang="en-US" sz="3600" dirty="0"/>
          </a:p>
        </p:txBody>
      </p:sp>
      <p:pic>
        <p:nvPicPr>
          <p:cNvPr id="6" name="Picture 11" descr="Copy of anh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2949" y="444730"/>
            <a:ext cx="7744691" cy="4432069"/>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250766" y="313140"/>
            <a:ext cx="3178234" cy="4401205"/>
          </a:xfrm>
          <a:prstGeom prst="rect">
            <a:avLst/>
          </a:prstGeom>
        </p:spPr>
        <p:txBody>
          <a:bodyPr wrap="square">
            <a:spAutoFit/>
          </a:bodyPr>
          <a:lstStyle/>
          <a:p>
            <a:r>
              <a:rPr lang="en-US" sz="4000" dirty="0" err="1">
                <a:latin typeface="Times New Roman" panose="02020603050405020304" pitchFamily="18" charset="0"/>
                <a:cs typeface="Times New Roman" panose="02020603050405020304" pitchFamily="18" charset="0"/>
              </a:rPr>
              <a:t>Việc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người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nguyên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thủy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chôn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người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chết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cùng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cụ</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lao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động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ý  </a:t>
            </a:r>
            <a:r>
              <a:rPr lang="en-US" sz="4000" dirty="0" err="1">
                <a:latin typeface="Times New Roman" panose="02020603050405020304" pitchFamily="18" charset="0"/>
                <a:cs typeface="Times New Roman" panose="02020603050405020304" pitchFamily="18" charset="0"/>
              </a:rPr>
              <a:t>nghĩa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gì</a:t>
            </a:r>
            <a:r>
              <a:rPr lang="en-US" sz="4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96922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086" y="1566000"/>
            <a:ext cx="4323009" cy="5292000"/>
          </a:xfrm>
          <a:prstGeom prst="rect">
            <a:avLst/>
          </a:prstGeom>
        </p:spPr>
      </p:pic>
      <p:sp>
        <p:nvSpPr>
          <p:cNvPr id="14" name="Rectangle 13"/>
          <p:cNvSpPr/>
          <p:nvPr/>
        </p:nvSpPr>
        <p:spPr>
          <a:xfrm>
            <a:off x="783771" y="711200"/>
            <a:ext cx="1727200" cy="420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TextBox 14"/>
          <p:cNvSpPr txBox="1"/>
          <p:nvPr/>
        </p:nvSpPr>
        <p:spPr>
          <a:xfrm>
            <a:off x="1364342" y="749885"/>
            <a:ext cx="1494971" cy="369332"/>
          </a:xfrm>
          <a:prstGeom prst="rect">
            <a:avLst/>
          </a:prstGeom>
          <a:noFill/>
        </p:spPr>
        <p:txBody>
          <a:bodyPr wrap="square" rtlCol="0">
            <a:spAutoFit/>
          </a:bodyPr>
          <a:lstStyle/>
          <a:p>
            <a:r>
              <a:rPr lang="en-US" dirty="0"/>
              <a:t>2</a:t>
            </a:r>
            <a:endParaRPr lang="vi-VN" dirty="0"/>
          </a:p>
        </p:txBody>
      </p:sp>
      <p:sp>
        <p:nvSpPr>
          <p:cNvPr id="19" name="Rectangle 18"/>
          <p:cNvSpPr/>
          <p:nvPr/>
        </p:nvSpPr>
        <p:spPr>
          <a:xfrm>
            <a:off x="3309257" y="736991"/>
            <a:ext cx="1335314" cy="3951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TextBox 19"/>
          <p:cNvSpPr txBox="1"/>
          <p:nvPr/>
        </p:nvSpPr>
        <p:spPr>
          <a:xfrm>
            <a:off x="3759200" y="749886"/>
            <a:ext cx="1335314" cy="369332"/>
          </a:xfrm>
          <a:prstGeom prst="rect">
            <a:avLst/>
          </a:prstGeom>
          <a:noFill/>
        </p:spPr>
        <p:txBody>
          <a:bodyPr wrap="square" rtlCol="0">
            <a:spAutoFit/>
          </a:bodyPr>
          <a:lstStyle/>
          <a:p>
            <a:r>
              <a:rPr lang="en-US" dirty="0" smtClean="0"/>
              <a:t>1</a:t>
            </a:r>
            <a:endParaRPr lang="vi-VN" dirty="0"/>
          </a:p>
        </p:txBody>
      </p:sp>
      <p:sp>
        <p:nvSpPr>
          <p:cNvPr id="24" name="Right Arrow 23"/>
          <p:cNvSpPr/>
          <p:nvPr/>
        </p:nvSpPr>
        <p:spPr>
          <a:xfrm>
            <a:off x="5187831" y="3239587"/>
            <a:ext cx="259862" cy="348343"/>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vi-VN"/>
          </a:p>
        </p:txBody>
      </p:sp>
      <p:sp>
        <p:nvSpPr>
          <p:cNvPr id="25" name="Rectangle 24"/>
          <p:cNvSpPr/>
          <p:nvPr/>
        </p:nvSpPr>
        <p:spPr>
          <a:xfrm>
            <a:off x="5696856" y="3033333"/>
            <a:ext cx="4731657" cy="7112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(1) </a:t>
            </a:r>
            <a:r>
              <a:rPr lang="en-US" sz="3200" dirty="0" err="1"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Khuyên</a:t>
            </a:r>
            <a:r>
              <a:rPr lang="en-US" sz="32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tai</a:t>
            </a:r>
            <a:endParaRPr lang="vi-VN" sz="32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cxnSp>
        <p:nvCxnSpPr>
          <p:cNvPr id="27" name="Straight Arrow Connector 26"/>
          <p:cNvCxnSpPr/>
          <p:nvPr/>
        </p:nvCxnSpPr>
        <p:spPr>
          <a:xfrm>
            <a:off x="1553029" y="1119217"/>
            <a:ext cx="58057" cy="76764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9" name="Straight Arrow Connector 28"/>
          <p:cNvCxnSpPr/>
          <p:nvPr/>
        </p:nvCxnSpPr>
        <p:spPr>
          <a:xfrm flipH="1">
            <a:off x="3904343" y="1119217"/>
            <a:ext cx="14514" cy="113049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0" name="Right Arrow 29"/>
          <p:cNvSpPr/>
          <p:nvPr/>
        </p:nvSpPr>
        <p:spPr>
          <a:xfrm>
            <a:off x="5123543" y="3759200"/>
            <a:ext cx="45719" cy="580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Right Arrow 30"/>
          <p:cNvSpPr/>
          <p:nvPr/>
        </p:nvSpPr>
        <p:spPr>
          <a:xfrm>
            <a:off x="5247305" y="4347028"/>
            <a:ext cx="317138" cy="362857"/>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vi-VN"/>
          </a:p>
        </p:txBody>
      </p:sp>
      <p:sp>
        <p:nvSpPr>
          <p:cNvPr id="32" name="Rectangle 31"/>
          <p:cNvSpPr/>
          <p:nvPr/>
        </p:nvSpPr>
        <p:spPr>
          <a:xfrm>
            <a:off x="5689600" y="4180114"/>
            <a:ext cx="4833257" cy="696686"/>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200" dirty="0" smtClean="0">
                <a:latin typeface="Arial Unicode MS" panose="020B0604020202020204" pitchFamily="34" charset="-128"/>
                <a:ea typeface="Arial Unicode MS" panose="020B0604020202020204" pitchFamily="34" charset="-128"/>
                <a:cs typeface="Arial Unicode MS" panose="020B0604020202020204" pitchFamily="34" charset="-128"/>
              </a:rPr>
              <a:t>(2) </a:t>
            </a:r>
            <a:r>
              <a:rPr lang="en-US" sz="3200" dirty="0" err="1" smtClean="0">
                <a:latin typeface="Arial Unicode MS" panose="020B0604020202020204" pitchFamily="34" charset="-128"/>
                <a:ea typeface="Arial Unicode MS" panose="020B0604020202020204" pitchFamily="34" charset="-128"/>
                <a:cs typeface="Arial Unicode MS" panose="020B0604020202020204" pitchFamily="34" charset="-128"/>
              </a:rPr>
              <a:t>Vòng</a:t>
            </a:r>
            <a:r>
              <a:rPr lang="en-US" sz="32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200" dirty="0" err="1" smtClean="0">
                <a:latin typeface="Arial Unicode MS" panose="020B0604020202020204" pitchFamily="34" charset="-128"/>
                <a:ea typeface="Arial Unicode MS" panose="020B0604020202020204" pitchFamily="34" charset="-128"/>
                <a:cs typeface="Arial Unicode MS" panose="020B0604020202020204" pitchFamily="34" charset="-128"/>
              </a:rPr>
              <a:t>tay</a:t>
            </a:r>
            <a:endParaRPr lang="vi-VN" sz="32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3" name="Right Arrow 32"/>
          <p:cNvSpPr/>
          <p:nvPr/>
        </p:nvSpPr>
        <p:spPr>
          <a:xfrm>
            <a:off x="5341257" y="5617029"/>
            <a:ext cx="348343" cy="30480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vi-VN"/>
          </a:p>
        </p:txBody>
      </p:sp>
      <p:sp>
        <p:nvSpPr>
          <p:cNvPr id="35" name="TextBox 34"/>
          <p:cNvSpPr txBox="1"/>
          <p:nvPr/>
        </p:nvSpPr>
        <p:spPr>
          <a:xfrm>
            <a:off x="5805714" y="5617029"/>
            <a:ext cx="4513943" cy="584775"/>
          </a:xfrm>
          <a:prstGeom prst="rect">
            <a:avLst/>
          </a:prstGeom>
          <a:noFill/>
        </p:spPr>
        <p:txBody>
          <a:bodyPr wrap="square" rtlCol="0">
            <a:spAutoFit/>
          </a:bodyPr>
          <a:lstStyle/>
          <a:p>
            <a:r>
              <a:rPr lang="en-US" sz="3200" dirty="0" err="1" smtClean="0">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rPr>
              <a:t>Đồ</a:t>
            </a:r>
            <a:r>
              <a:rPr lang="en-US" sz="3200" dirty="0" smtClean="0">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200" dirty="0" err="1" smtClean="0">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rPr>
              <a:t>trang</a:t>
            </a:r>
            <a:r>
              <a:rPr lang="en-US" sz="3200" dirty="0" smtClean="0">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200" dirty="0" err="1" smtClean="0">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rPr>
              <a:t>sức</a:t>
            </a:r>
            <a:r>
              <a:rPr lang="en-US" sz="3200" dirty="0" smtClean="0">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rPr>
              <a:t>.</a:t>
            </a:r>
            <a:endParaRPr lang="vi-VN" sz="3200" dirty="0">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 name="TextBox 1"/>
          <p:cNvSpPr txBox="1"/>
          <p:nvPr/>
        </p:nvSpPr>
        <p:spPr>
          <a:xfrm>
            <a:off x="5447693" y="711200"/>
            <a:ext cx="5441678" cy="1323439"/>
          </a:xfrm>
          <a:prstGeom prst="rect">
            <a:avLst/>
          </a:prstGeom>
          <a:noFill/>
        </p:spPr>
        <p:txBody>
          <a:bodyPr wrap="square" rtlCol="0">
            <a:spAutoFit/>
          </a:bodyPr>
          <a:lstStyle/>
          <a:p>
            <a:r>
              <a:rPr lang="en-US" sz="4000" dirty="0" err="1" smtClean="0">
                <a:solidFill>
                  <a:srgbClr val="FF0066"/>
                </a:solidFill>
                <a:latin typeface="Times New Roman" pitchFamily="18" charset="0"/>
                <a:cs typeface="Times New Roman" pitchFamily="18" charset="0"/>
              </a:rPr>
              <a:t>Trong</a:t>
            </a:r>
            <a:r>
              <a:rPr lang="en-US" sz="4000" dirty="0" smtClean="0">
                <a:solidFill>
                  <a:srgbClr val="FF0066"/>
                </a:solidFill>
                <a:latin typeface="Times New Roman" pitchFamily="18" charset="0"/>
                <a:cs typeface="Times New Roman" pitchFamily="18" charset="0"/>
              </a:rPr>
              <a:t> </a:t>
            </a:r>
            <a:r>
              <a:rPr lang="en-US" sz="4000" dirty="0" err="1" smtClean="0">
                <a:solidFill>
                  <a:srgbClr val="FF0066"/>
                </a:solidFill>
                <a:latin typeface="Times New Roman" pitchFamily="18" charset="0"/>
                <a:cs typeface="Times New Roman" pitchFamily="18" charset="0"/>
              </a:rPr>
              <a:t>hình</a:t>
            </a:r>
            <a:r>
              <a:rPr lang="en-US" sz="4000" dirty="0" smtClean="0">
                <a:solidFill>
                  <a:srgbClr val="FF0066"/>
                </a:solidFill>
                <a:latin typeface="Times New Roman" pitchFamily="18" charset="0"/>
                <a:cs typeface="Times New Roman" pitchFamily="18" charset="0"/>
              </a:rPr>
              <a:t> </a:t>
            </a:r>
            <a:r>
              <a:rPr lang="en-US" sz="4000" dirty="0" err="1" smtClean="0">
                <a:solidFill>
                  <a:srgbClr val="FF0066"/>
                </a:solidFill>
                <a:latin typeface="Times New Roman" pitchFamily="18" charset="0"/>
                <a:cs typeface="Times New Roman" pitchFamily="18" charset="0"/>
              </a:rPr>
              <a:t>giúp</a:t>
            </a:r>
            <a:r>
              <a:rPr lang="en-US" sz="4000" dirty="0" smtClean="0">
                <a:solidFill>
                  <a:srgbClr val="FF0066"/>
                </a:solidFill>
                <a:latin typeface="Times New Roman" pitchFamily="18" charset="0"/>
                <a:cs typeface="Times New Roman" pitchFamily="18" charset="0"/>
              </a:rPr>
              <a:t> </a:t>
            </a:r>
            <a:r>
              <a:rPr lang="en-US" sz="4000" dirty="0" err="1" smtClean="0">
                <a:solidFill>
                  <a:srgbClr val="FF0066"/>
                </a:solidFill>
                <a:latin typeface="Times New Roman" pitchFamily="18" charset="0"/>
                <a:cs typeface="Times New Roman" pitchFamily="18" charset="0"/>
              </a:rPr>
              <a:t>các</a:t>
            </a:r>
            <a:r>
              <a:rPr lang="en-US" sz="4000" dirty="0" smtClean="0">
                <a:solidFill>
                  <a:srgbClr val="FF0066"/>
                </a:solidFill>
                <a:latin typeface="Times New Roman" pitchFamily="18" charset="0"/>
                <a:cs typeface="Times New Roman" pitchFamily="18" charset="0"/>
              </a:rPr>
              <a:t> </a:t>
            </a:r>
            <a:r>
              <a:rPr lang="en-US" sz="4000" dirty="0" err="1" smtClean="0">
                <a:solidFill>
                  <a:srgbClr val="FF0066"/>
                </a:solidFill>
                <a:latin typeface="Times New Roman" pitchFamily="18" charset="0"/>
                <a:cs typeface="Times New Roman" pitchFamily="18" charset="0"/>
              </a:rPr>
              <a:t>em</a:t>
            </a:r>
            <a:r>
              <a:rPr lang="en-US" sz="4000" dirty="0" smtClean="0">
                <a:solidFill>
                  <a:srgbClr val="FF0066"/>
                </a:solidFill>
                <a:latin typeface="Times New Roman" pitchFamily="18" charset="0"/>
                <a:cs typeface="Times New Roman" pitchFamily="18" charset="0"/>
              </a:rPr>
              <a:t> </a:t>
            </a:r>
            <a:r>
              <a:rPr lang="en-US" sz="4000" dirty="0" err="1" smtClean="0">
                <a:solidFill>
                  <a:srgbClr val="FF0066"/>
                </a:solidFill>
                <a:latin typeface="Times New Roman" pitchFamily="18" charset="0"/>
                <a:cs typeface="Times New Roman" pitchFamily="18" charset="0"/>
              </a:rPr>
              <a:t>liên</a:t>
            </a:r>
            <a:r>
              <a:rPr lang="en-US" sz="4000" dirty="0" smtClean="0">
                <a:solidFill>
                  <a:srgbClr val="FF0066"/>
                </a:solidFill>
                <a:latin typeface="Times New Roman" pitchFamily="18" charset="0"/>
                <a:cs typeface="Times New Roman" pitchFamily="18" charset="0"/>
              </a:rPr>
              <a:t> </a:t>
            </a:r>
            <a:r>
              <a:rPr lang="en-US" sz="4000" dirty="0" err="1" smtClean="0">
                <a:solidFill>
                  <a:srgbClr val="FF0066"/>
                </a:solidFill>
                <a:latin typeface="Times New Roman" pitchFamily="18" charset="0"/>
                <a:cs typeface="Times New Roman" pitchFamily="18" charset="0"/>
              </a:rPr>
              <a:t>tưởng</a:t>
            </a:r>
            <a:r>
              <a:rPr lang="en-US" sz="4000" dirty="0" smtClean="0">
                <a:solidFill>
                  <a:srgbClr val="FF0066"/>
                </a:solidFill>
                <a:latin typeface="Times New Roman" pitchFamily="18" charset="0"/>
                <a:cs typeface="Times New Roman" pitchFamily="18" charset="0"/>
              </a:rPr>
              <a:t> </a:t>
            </a:r>
            <a:r>
              <a:rPr lang="en-US" sz="4000" dirty="0" err="1" smtClean="0">
                <a:solidFill>
                  <a:srgbClr val="FF0066"/>
                </a:solidFill>
                <a:latin typeface="Times New Roman" pitchFamily="18" charset="0"/>
                <a:cs typeface="Times New Roman" pitchFamily="18" charset="0"/>
              </a:rPr>
              <a:t>đến</a:t>
            </a:r>
            <a:r>
              <a:rPr lang="en-US" sz="4000" dirty="0" smtClean="0">
                <a:solidFill>
                  <a:srgbClr val="FF0066"/>
                </a:solidFill>
                <a:latin typeface="Times New Roman" pitchFamily="18" charset="0"/>
                <a:cs typeface="Times New Roman" pitchFamily="18" charset="0"/>
              </a:rPr>
              <a:t> </a:t>
            </a:r>
            <a:r>
              <a:rPr lang="en-US" sz="4000" dirty="0" err="1" smtClean="0">
                <a:solidFill>
                  <a:srgbClr val="FF0066"/>
                </a:solidFill>
                <a:latin typeface="Times New Roman" pitchFamily="18" charset="0"/>
                <a:cs typeface="Times New Roman" pitchFamily="18" charset="0"/>
              </a:rPr>
              <a:t>điều</a:t>
            </a:r>
            <a:r>
              <a:rPr lang="en-US" sz="4000" dirty="0" smtClean="0">
                <a:solidFill>
                  <a:srgbClr val="FF0066"/>
                </a:solidFill>
                <a:latin typeface="Times New Roman" pitchFamily="18" charset="0"/>
                <a:cs typeface="Times New Roman" pitchFamily="18" charset="0"/>
              </a:rPr>
              <a:t> </a:t>
            </a:r>
            <a:r>
              <a:rPr lang="en-US" sz="4000" dirty="0" err="1" smtClean="0">
                <a:solidFill>
                  <a:srgbClr val="FF0066"/>
                </a:solidFill>
                <a:latin typeface="Times New Roman" pitchFamily="18" charset="0"/>
                <a:cs typeface="Times New Roman" pitchFamily="18" charset="0"/>
              </a:rPr>
              <a:t>gì</a:t>
            </a:r>
            <a:r>
              <a:rPr lang="en-US" sz="4000" dirty="0" smtClean="0">
                <a:solidFill>
                  <a:srgbClr val="FF0066"/>
                </a:solidFill>
                <a:latin typeface="Times New Roman" pitchFamily="18" charset="0"/>
                <a:cs typeface="Times New Roman" pitchFamily="18" charset="0"/>
              </a:rPr>
              <a:t>?</a:t>
            </a:r>
            <a:endParaRPr lang="en-US" sz="4000" dirty="0">
              <a:solidFill>
                <a:srgbClr val="FF0066"/>
              </a:solidFill>
              <a:latin typeface="Times New Roman" pitchFamily="18" charset="0"/>
              <a:cs typeface="Times New Roman" pitchFamily="18" charset="0"/>
            </a:endParaRPr>
          </a:p>
        </p:txBody>
      </p:sp>
    </p:spTree>
    <p:extLst>
      <p:ext uri="{BB962C8B-B14F-4D97-AF65-F5344CB8AC3E}">
        <p14:creationId xmlns:p14="http://schemas.microsoft.com/office/powerpoint/2010/main" val="1421543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arn(inVertical)">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2" grpId="0" animBg="1"/>
      <p:bldP spid="3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42120" y="56495"/>
            <a:ext cx="2849880" cy="6863417"/>
          </a:xfrm>
          <a:prstGeom prst="rect">
            <a:avLst/>
          </a:prstGeom>
        </p:spPr>
        <p:txBody>
          <a:bodyPr wrap="square">
            <a:spAutoFit/>
          </a:bodyPr>
          <a:lstStyle/>
          <a:p>
            <a:pPr algn="ctr"/>
            <a:r>
              <a:rPr lang="nl-NL" sz="4000" dirty="0" smtClean="0">
                <a:solidFill>
                  <a:srgbClr val="FF0000"/>
                </a:solidFill>
                <a:latin typeface="Times New Roman" pitchFamily="18" charset="0"/>
                <a:cs typeface="Times New Roman" pitchFamily="18" charset="0"/>
              </a:rPr>
              <a:t>Từ thông </a:t>
            </a:r>
            <a:r>
              <a:rPr lang="nl-NL" sz="4000" dirty="0">
                <a:solidFill>
                  <a:srgbClr val="FF0000"/>
                </a:solidFill>
                <a:latin typeface="Times New Roman" pitchFamily="18" charset="0"/>
                <a:cs typeface="Times New Roman" pitchFamily="18" charset="0"/>
              </a:rPr>
              <a:t>tin mục II và quan sát Hình 4.10, 4.12 e</a:t>
            </a:r>
            <a:r>
              <a:rPr lang="nl-NL" sz="4000" dirty="0" smtClean="0">
                <a:solidFill>
                  <a:srgbClr val="FF0000"/>
                </a:solidFill>
                <a:latin typeface="Times New Roman" pitchFamily="18" charset="0"/>
                <a:cs typeface="Times New Roman" pitchFamily="18" charset="0"/>
              </a:rPr>
              <a:t>m </a:t>
            </a:r>
            <a:r>
              <a:rPr lang="nl-NL" sz="4000" dirty="0">
                <a:solidFill>
                  <a:srgbClr val="FF0000"/>
                </a:solidFill>
                <a:latin typeface="Times New Roman" pitchFamily="18" charset="0"/>
                <a:cs typeface="Times New Roman" pitchFamily="18" charset="0"/>
              </a:rPr>
              <a:t>có nhận xét gì về đời </a:t>
            </a:r>
            <a:r>
              <a:rPr lang="nl-NL" sz="4000" dirty="0" smtClean="0">
                <a:solidFill>
                  <a:srgbClr val="FF0000"/>
                </a:solidFill>
                <a:latin typeface="Times New Roman" pitchFamily="18" charset="0"/>
                <a:cs typeface="Times New Roman" pitchFamily="18" charset="0"/>
              </a:rPr>
              <a:t>sống tinh </a:t>
            </a:r>
            <a:r>
              <a:rPr lang="nl-NL" sz="4000" dirty="0">
                <a:solidFill>
                  <a:srgbClr val="FF0000"/>
                </a:solidFill>
                <a:latin typeface="Times New Roman" pitchFamily="18" charset="0"/>
                <a:cs typeface="Times New Roman" pitchFamily="18" charset="0"/>
              </a:rPr>
              <a:t>thần của người nguyên thủy?</a:t>
            </a:r>
            <a:endParaRPr lang="en-US" sz="4000" dirty="0">
              <a:solidFill>
                <a:srgbClr val="FF0000"/>
              </a:solidFill>
              <a:latin typeface="Times New Roman" pitchFamily="18" charset="0"/>
              <a:cs typeface="Times New Roman" pitchFamily="18" charset="0"/>
            </a:endParaRPr>
          </a:p>
        </p:txBody>
      </p:sp>
      <p:pic>
        <p:nvPicPr>
          <p:cNvPr id="8194" name="Picture 32" descr="Description: C:\Users\HP\OneDrive\Desktop\Screenshot_1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9560"/>
            <a:ext cx="4434840" cy="447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3" descr="Description: C:\Users\HP\OneDrive\Desktop\Screenshot_1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6235" y="289560"/>
            <a:ext cx="5328285" cy="473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247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1000"/>
                                        <p:tgtEl>
                                          <p:spTgt spid="8194"/>
                                        </p:tgtEl>
                                      </p:cBhvr>
                                    </p:animEffect>
                                    <p:anim calcmode="lin" valueType="num">
                                      <p:cBhvr>
                                        <p:cTn id="8" dur="1000" fill="hold"/>
                                        <p:tgtEl>
                                          <p:spTgt spid="8194"/>
                                        </p:tgtEl>
                                        <p:attrNameLst>
                                          <p:attrName>ppt_x</p:attrName>
                                        </p:attrNameLst>
                                      </p:cBhvr>
                                      <p:tavLst>
                                        <p:tav tm="0">
                                          <p:val>
                                            <p:strVal val="#ppt_x"/>
                                          </p:val>
                                        </p:tav>
                                        <p:tav tm="100000">
                                          <p:val>
                                            <p:strVal val="#ppt_x"/>
                                          </p:val>
                                        </p:tav>
                                      </p:tavLst>
                                    </p:anim>
                                    <p:anim calcmode="lin" valueType="num">
                                      <p:cBhvr>
                                        <p:cTn id="9"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8195"/>
                                        </p:tgtEl>
                                        <p:attrNameLst>
                                          <p:attrName>style.visibility</p:attrName>
                                        </p:attrNameLst>
                                      </p:cBhvr>
                                      <p:to>
                                        <p:strVal val="visible"/>
                                      </p:to>
                                    </p:set>
                                    <p:animEffect transition="in" filter="wipe(down)">
                                      <p:cBhvr>
                                        <p:cTn id="14" dur="500"/>
                                        <p:tgtEl>
                                          <p:spTgt spid="819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4" descr="Description: C:\Users\HP\OneDrive\Desktop\Screenshot_1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077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8427720" y="107632"/>
            <a:ext cx="3505200" cy="4401205"/>
          </a:xfrm>
          <a:prstGeom prst="rect">
            <a:avLst/>
          </a:prstGeom>
        </p:spPr>
        <p:txBody>
          <a:bodyPr wrap="square">
            <a:spAutoFit/>
          </a:bodyPr>
          <a:lstStyle/>
          <a:p>
            <a:r>
              <a:rPr lang="nl-NL" sz="4000" dirty="0">
                <a:solidFill>
                  <a:srgbClr val="FF0000"/>
                </a:solidFill>
                <a:latin typeface="Times New Roman" pitchFamily="18" charset="0"/>
                <a:cs typeface="Times New Roman" pitchFamily="18" charset="0"/>
              </a:rPr>
              <a:t>Q</a:t>
            </a:r>
            <a:r>
              <a:rPr lang="nl-NL" sz="4000" dirty="0" smtClean="0">
                <a:solidFill>
                  <a:srgbClr val="FF0000"/>
                </a:solidFill>
                <a:latin typeface="Times New Roman" pitchFamily="18" charset="0"/>
                <a:cs typeface="Times New Roman" pitchFamily="18" charset="0"/>
              </a:rPr>
              <a:t>uan </a:t>
            </a:r>
            <a:r>
              <a:rPr lang="nl-NL" sz="4000" dirty="0">
                <a:solidFill>
                  <a:srgbClr val="FF0000"/>
                </a:solidFill>
                <a:latin typeface="Times New Roman" pitchFamily="18" charset="0"/>
                <a:cs typeface="Times New Roman" pitchFamily="18" charset="0"/>
              </a:rPr>
              <a:t>sát Hình 4.11 và cho biết: người nguyên thủy đã khắc hình gì trong hang Đồng Nội?</a:t>
            </a:r>
            <a:endParaRPr lang="en-US" sz="40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565722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barn(inVertical)">
                                      <p:cBhvr>
                                        <p:cTn id="7" dur="5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4" descr="Description: C:\Users\HP\OneDrive\Desktop\Screenshot_1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 y="0"/>
            <a:ext cx="5852160" cy="6751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096000" y="57388"/>
            <a:ext cx="6096000" cy="6247864"/>
          </a:xfrm>
          <a:prstGeom prst="rect">
            <a:avLst/>
          </a:prstGeom>
        </p:spPr>
        <p:txBody>
          <a:bodyPr>
            <a:spAutoFit/>
          </a:bodyPr>
          <a:lstStyle/>
          <a:p>
            <a:r>
              <a:rPr lang="vi-VN" sz="4000" dirty="0">
                <a:latin typeface="+mj-lt"/>
              </a:rPr>
              <a:t>Ta thấy có 3 mặt người, hai mặt người nhìn thẳng, một mặt nghiêng. Trên ba mặt đều có khắc chữ Y, có thể là thể hiện cái </a:t>
            </a:r>
            <a:r>
              <a:rPr lang="vi-VN" sz="4000" dirty="0" smtClean="0">
                <a:latin typeface="+mj-lt"/>
              </a:rPr>
              <a:t>sừng</a:t>
            </a:r>
            <a:r>
              <a:rPr lang="en-US" sz="4000" dirty="0" smtClean="0">
                <a:latin typeface="+mj-lt"/>
              </a:rPr>
              <a:t>. </a:t>
            </a:r>
            <a:r>
              <a:rPr lang="vi-VN" sz="4000" dirty="0">
                <a:latin typeface="+mj-lt"/>
              </a:rPr>
              <a:t>Qua đó cũng thể hiện người nguyên thủy đã có tín ngưỡng thờ cúng vật tổ, là một động vật ăn cỏ, trâu hoặc hươu vì trên hình vẽ có sừng.</a:t>
            </a:r>
            <a:endParaRPr lang="en-US" sz="4000" dirty="0">
              <a:latin typeface="+mj-lt"/>
            </a:endParaRPr>
          </a:p>
        </p:txBody>
      </p:sp>
    </p:spTree>
    <p:extLst>
      <p:ext uri="{BB962C8B-B14F-4D97-AF65-F5344CB8AC3E}">
        <p14:creationId xmlns:p14="http://schemas.microsoft.com/office/powerpoint/2010/main" val="3092009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
            <a:ext cx="12192000" cy="769441"/>
          </a:xfrm>
          <a:prstGeom prst="rect">
            <a:avLst/>
          </a:prstGeom>
          <a:noFill/>
        </p:spPr>
        <p:txBody>
          <a:bodyPr wrap="square" rtlCol="0">
            <a:spAutoFit/>
          </a:bodyPr>
          <a:lstStyle/>
          <a:p>
            <a:pPr algn="ctr"/>
            <a:r>
              <a:rPr lang="en-US" sz="4400" b="1" dirty="0" smtClean="0">
                <a:solidFill>
                  <a:srgbClr val="0000FF"/>
                </a:solidFill>
                <a:latin typeface="Times New Roman" pitchFamily="18" charset="0"/>
                <a:cs typeface="Times New Roman" pitchFamily="18" charset="0"/>
              </a:rPr>
              <a:t>BÀI 4: XÃ HỘI NGUYÊN THỦY ( TIẾP THEO)</a:t>
            </a:r>
            <a:endParaRPr lang="en-US" sz="4400" b="1" dirty="0">
              <a:solidFill>
                <a:srgbClr val="0000FF"/>
              </a:solidFill>
              <a:latin typeface="Times New Roman" pitchFamily="18" charset="0"/>
              <a:cs typeface="Times New Roman" pitchFamily="18" charset="0"/>
            </a:endParaRPr>
          </a:p>
        </p:txBody>
      </p:sp>
      <p:sp>
        <p:nvSpPr>
          <p:cNvPr id="3" name="Title 1"/>
          <p:cNvSpPr txBox="1">
            <a:spLocks/>
          </p:cNvSpPr>
          <p:nvPr/>
        </p:nvSpPr>
        <p:spPr>
          <a:xfrm>
            <a:off x="0" y="1005206"/>
            <a:ext cx="10515600" cy="7921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rgbClr val="0000FF"/>
                </a:solidFill>
                <a:latin typeface="Times New Roman" panose="02020603050405020304" pitchFamily="18" charset="0"/>
                <a:cs typeface="Times New Roman" panose="02020603050405020304" pitchFamily="18" charset="0"/>
              </a:rPr>
              <a:t>III. </a:t>
            </a:r>
            <a:r>
              <a:rPr lang="en-US" dirty="0" err="1" smtClean="0">
                <a:solidFill>
                  <a:srgbClr val="0000FF"/>
                </a:solidFill>
                <a:latin typeface="Times New Roman" panose="02020603050405020304" pitchFamily="18" charset="0"/>
                <a:cs typeface="Times New Roman" panose="02020603050405020304" pitchFamily="18" charset="0"/>
              </a:rPr>
              <a:t>Đời</a:t>
            </a:r>
            <a:r>
              <a:rPr lang="en-US" dirty="0" smtClean="0">
                <a:solidFill>
                  <a:srgbClr val="0000FF"/>
                </a:solidFill>
                <a:latin typeface="Times New Roman" panose="02020603050405020304" pitchFamily="18" charset="0"/>
                <a:cs typeface="Times New Roman" panose="02020603050405020304" pitchFamily="18" charset="0"/>
              </a:rPr>
              <a:t> </a:t>
            </a:r>
            <a:r>
              <a:rPr lang="en-US" dirty="0" err="1" smtClean="0">
                <a:solidFill>
                  <a:srgbClr val="0000FF"/>
                </a:solidFill>
                <a:latin typeface="Times New Roman" panose="02020603050405020304" pitchFamily="18" charset="0"/>
                <a:cs typeface="Times New Roman" panose="02020603050405020304" pitchFamily="18" charset="0"/>
              </a:rPr>
              <a:t>sống</a:t>
            </a:r>
            <a:r>
              <a:rPr lang="en-US" dirty="0" smtClean="0">
                <a:solidFill>
                  <a:srgbClr val="0000FF"/>
                </a:solidFill>
                <a:latin typeface="Times New Roman" panose="02020603050405020304" pitchFamily="18" charset="0"/>
                <a:cs typeface="Times New Roman" panose="02020603050405020304" pitchFamily="18" charset="0"/>
              </a:rPr>
              <a:t> </a:t>
            </a:r>
            <a:r>
              <a:rPr lang="en-US" dirty="0" err="1" smtClean="0">
                <a:solidFill>
                  <a:srgbClr val="0000FF"/>
                </a:solidFill>
                <a:latin typeface="Times New Roman" panose="02020603050405020304" pitchFamily="18" charset="0"/>
                <a:cs typeface="Times New Roman" panose="02020603050405020304" pitchFamily="18" charset="0"/>
              </a:rPr>
              <a:t>tinh</a:t>
            </a:r>
            <a:r>
              <a:rPr lang="en-US" dirty="0" smtClean="0">
                <a:solidFill>
                  <a:srgbClr val="0000FF"/>
                </a:solidFill>
                <a:latin typeface="Times New Roman" panose="02020603050405020304" pitchFamily="18" charset="0"/>
                <a:cs typeface="Times New Roman" panose="02020603050405020304" pitchFamily="18" charset="0"/>
              </a:rPr>
              <a:t> </a:t>
            </a:r>
            <a:r>
              <a:rPr lang="en-US" dirty="0" err="1" smtClean="0">
                <a:solidFill>
                  <a:srgbClr val="0000FF"/>
                </a:solidFill>
                <a:latin typeface="Times New Roman" panose="02020603050405020304" pitchFamily="18" charset="0"/>
                <a:cs typeface="Times New Roman" panose="02020603050405020304" pitchFamily="18" charset="0"/>
              </a:rPr>
              <a:t>thần</a:t>
            </a:r>
            <a:r>
              <a:rPr lang="en-US" dirty="0" smtClean="0">
                <a:solidFill>
                  <a:srgbClr val="0000FF"/>
                </a:solidFill>
                <a:latin typeface="Times New Roman" panose="02020603050405020304" pitchFamily="18" charset="0"/>
                <a:cs typeface="Times New Roman" panose="02020603050405020304" pitchFamily="18" charset="0"/>
              </a:rPr>
              <a:t> </a:t>
            </a:r>
            <a:r>
              <a:rPr lang="en-US" dirty="0" err="1" smtClean="0">
                <a:solidFill>
                  <a:srgbClr val="0000FF"/>
                </a:solidFill>
                <a:latin typeface="Times New Roman" panose="02020603050405020304" pitchFamily="18" charset="0"/>
                <a:cs typeface="Times New Roman" panose="02020603050405020304" pitchFamily="18" charset="0"/>
              </a:rPr>
              <a:t>của</a:t>
            </a:r>
            <a:r>
              <a:rPr lang="en-US" dirty="0" smtClean="0">
                <a:solidFill>
                  <a:srgbClr val="0000FF"/>
                </a:solidFill>
                <a:latin typeface="Times New Roman" panose="02020603050405020304" pitchFamily="18" charset="0"/>
                <a:cs typeface="Times New Roman" panose="02020603050405020304" pitchFamily="18" charset="0"/>
              </a:rPr>
              <a:t> </a:t>
            </a:r>
            <a:r>
              <a:rPr lang="en-US" dirty="0" err="1" smtClean="0">
                <a:solidFill>
                  <a:srgbClr val="0000FF"/>
                </a:solidFill>
                <a:latin typeface="Times New Roman" panose="02020603050405020304" pitchFamily="18" charset="0"/>
                <a:cs typeface="Times New Roman" panose="02020603050405020304" pitchFamily="18" charset="0"/>
              </a:rPr>
              <a:t>người</a:t>
            </a:r>
            <a:r>
              <a:rPr lang="en-US" dirty="0" smtClean="0">
                <a:solidFill>
                  <a:srgbClr val="0000FF"/>
                </a:solidFill>
                <a:latin typeface="Times New Roman" panose="02020603050405020304" pitchFamily="18" charset="0"/>
                <a:cs typeface="Times New Roman" panose="02020603050405020304" pitchFamily="18" charset="0"/>
              </a:rPr>
              <a:t> </a:t>
            </a:r>
            <a:r>
              <a:rPr lang="en-US" dirty="0" err="1" smtClean="0">
                <a:solidFill>
                  <a:srgbClr val="0000FF"/>
                </a:solidFill>
                <a:latin typeface="Times New Roman" panose="02020603050405020304" pitchFamily="18" charset="0"/>
                <a:cs typeface="Times New Roman" panose="02020603050405020304" pitchFamily="18" charset="0"/>
              </a:rPr>
              <a:t>nguyên</a:t>
            </a:r>
            <a:r>
              <a:rPr lang="en-US" dirty="0" smtClean="0">
                <a:solidFill>
                  <a:srgbClr val="0000FF"/>
                </a:solidFill>
                <a:latin typeface="Times New Roman" panose="02020603050405020304" pitchFamily="18" charset="0"/>
                <a:cs typeface="Times New Roman" panose="02020603050405020304" pitchFamily="18" charset="0"/>
              </a:rPr>
              <a:t> </a:t>
            </a:r>
            <a:r>
              <a:rPr lang="en-US" dirty="0" err="1" smtClean="0">
                <a:solidFill>
                  <a:srgbClr val="0000FF"/>
                </a:solidFill>
                <a:latin typeface="Times New Roman" panose="02020603050405020304" pitchFamily="18" charset="0"/>
                <a:cs typeface="Times New Roman" panose="02020603050405020304" pitchFamily="18" charset="0"/>
              </a:rPr>
              <a:t>thủy</a:t>
            </a:r>
            <a:r>
              <a:rPr lang="en-US" dirty="0" smtClean="0">
                <a:solidFill>
                  <a:srgbClr val="0000FF"/>
                </a:solidFill>
                <a:latin typeface="Times New Roman" panose="02020603050405020304" pitchFamily="18" charset="0"/>
                <a:cs typeface="Times New Roman" panose="02020603050405020304" pitchFamily="18" charset="0"/>
              </a:rPr>
              <a:t> </a:t>
            </a:r>
            <a:endParaRPr lang="en-US" dirty="0">
              <a:solidFill>
                <a:srgbClr val="0000FF"/>
              </a:solidFill>
              <a:latin typeface="Times New Roman" panose="02020603050405020304" pitchFamily="18" charset="0"/>
              <a:cs typeface="Times New Roman" panose="02020603050405020304" pitchFamily="18" charset="0"/>
            </a:endParaRPr>
          </a:p>
        </p:txBody>
      </p:sp>
      <p:sp>
        <p:nvSpPr>
          <p:cNvPr id="4" name="Rectangle 3"/>
          <p:cNvSpPr/>
          <p:nvPr/>
        </p:nvSpPr>
        <p:spPr>
          <a:xfrm>
            <a:off x="167640" y="1935478"/>
            <a:ext cx="11856720" cy="3170099"/>
          </a:xfrm>
          <a:prstGeom prst="rect">
            <a:avLst/>
          </a:prstGeom>
        </p:spPr>
        <p:txBody>
          <a:bodyPr wrap="square">
            <a:spAutoFit/>
          </a:bodyPr>
          <a:lstStyle/>
          <a:p>
            <a:r>
              <a:rPr lang="nl-NL" sz="4000" dirty="0" smtClean="0">
                <a:latin typeface="Times New Roman" pitchFamily="18" charset="0"/>
                <a:cs typeface="Times New Roman" pitchFamily="18" charset="0"/>
              </a:rPr>
              <a:t>+ </a:t>
            </a:r>
            <a:r>
              <a:rPr lang="nl-NL" sz="4000" dirty="0">
                <a:latin typeface="Times New Roman" pitchFamily="18" charset="0"/>
                <a:cs typeface="Times New Roman" pitchFamily="18" charset="0"/>
              </a:rPr>
              <a:t>Đã có tục chôn cất người </a:t>
            </a:r>
            <a:r>
              <a:rPr lang="nl-NL" sz="4000" dirty="0" smtClean="0">
                <a:latin typeface="Times New Roman" pitchFamily="18" charset="0"/>
                <a:cs typeface="Times New Roman" pitchFamily="18" charset="0"/>
              </a:rPr>
              <a:t>chết</a:t>
            </a:r>
            <a:endParaRPr lang="en-US" sz="4000" dirty="0">
              <a:latin typeface="Times New Roman" pitchFamily="18" charset="0"/>
              <a:cs typeface="Times New Roman" pitchFamily="18" charset="0"/>
            </a:endParaRPr>
          </a:p>
          <a:p>
            <a:r>
              <a:rPr lang="nl-NL" sz="4000" dirty="0">
                <a:latin typeface="Times New Roman" pitchFamily="18" charset="0"/>
                <a:cs typeface="Times New Roman" pitchFamily="18" charset="0"/>
              </a:rPr>
              <a:t>+ Đã biết sử dụng </a:t>
            </a:r>
            <a:r>
              <a:rPr lang="nl-NL" sz="4000" dirty="0" smtClean="0">
                <a:latin typeface="Times New Roman" pitchFamily="18" charset="0"/>
                <a:cs typeface="Times New Roman" pitchFamily="18" charset="0"/>
              </a:rPr>
              <a:t>đồ </a:t>
            </a:r>
            <a:r>
              <a:rPr lang="nl-NL" sz="4000" dirty="0">
                <a:latin typeface="Times New Roman" pitchFamily="18" charset="0"/>
                <a:cs typeface="Times New Roman" pitchFamily="18" charset="0"/>
              </a:rPr>
              <a:t>trang sức, biết </a:t>
            </a:r>
            <a:r>
              <a:rPr lang="nl-NL" sz="4000" dirty="0" smtClean="0">
                <a:latin typeface="Times New Roman" pitchFamily="18" charset="0"/>
                <a:cs typeface="Times New Roman" pitchFamily="18" charset="0"/>
              </a:rPr>
              <a:t>hoá </a:t>
            </a:r>
            <a:r>
              <a:rPr lang="nl-NL" sz="4000" dirty="0">
                <a:latin typeface="Times New Roman" pitchFamily="18" charset="0"/>
                <a:cs typeface="Times New Roman" pitchFamily="18" charset="0"/>
              </a:rPr>
              <a:t>trang hay làm đẹp.</a:t>
            </a:r>
            <a:endParaRPr lang="en-US" sz="4000" dirty="0">
              <a:latin typeface="Times New Roman" pitchFamily="18" charset="0"/>
              <a:cs typeface="Times New Roman" pitchFamily="18" charset="0"/>
            </a:endParaRPr>
          </a:p>
          <a:p>
            <a:r>
              <a:rPr lang="nl-NL" sz="4000" dirty="0">
                <a:latin typeface="Times New Roman" pitchFamily="18" charset="0"/>
                <a:cs typeface="Times New Roman" pitchFamily="18" charset="0"/>
              </a:rPr>
              <a:t>+ Đặc biệt, họ đã biết quan sát cuộc sống xung quanh và thể hiện ra bằng hình ảnh</a:t>
            </a: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4155860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45080" y="365760"/>
            <a:ext cx="6979920" cy="769441"/>
          </a:xfrm>
          <a:prstGeom prst="rect">
            <a:avLst/>
          </a:prstGeom>
          <a:noFill/>
        </p:spPr>
        <p:txBody>
          <a:bodyPr wrap="square" rtlCol="0">
            <a:spAutoFit/>
          </a:bodyPr>
          <a:lstStyle/>
          <a:p>
            <a:r>
              <a:rPr lang="en-US" sz="4400" dirty="0" smtClean="0">
                <a:solidFill>
                  <a:srgbClr val="0000FF"/>
                </a:solidFill>
                <a:latin typeface="Times New Roman" pitchFamily="18" charset="0"/>
                <a:cs typeface="Times New Roman" pitchFamily="18" charset="0"/>
              </a:rPr>
              <a:t>LUYỆN TẬP- VẬN DỤNG</a:t>
            </a:r>
            <a:endParaRPr lang="en-US" sz="4400" dirty="0">
              <a:solidFill>
                <a:srgbClr val="0000FF"/>
              </a:solidFill>
              <a:latin typeface="Times New Roman" pitchFamily="18" charset="0"/>
              <a:cs typeface="Times New Roman" pitchFamily="18" charset="0"/>
            </a:endParaRPr>
          </a:p>
        </p:txBody>
      </p:sp>
      <p:sp>
        <p:nvSpPr>
          <p:cNvPr id="4" name="Rectangle 3"/>
          <p:cNvSpPr/>
          <p:nvPr/>
        </p:nvSpPr>
        <p:spPr>
          <a:xfrm>
            <a:off x="106680" y="1381036"/>
            <a:ext cx="12085320" cy="2554545"/>
          </a:xfrm>
          <a:prstGeom prst="rect">
            <a:avLst/>
          </a:prstGeom>
        </p:spPr>
        <p:txBody>
          <a:bodyPr wrap="square">
            <a:spAutoFit/>
          </a:bodyPr>
          <a:lstStyle/>
          <a:p>
            <a:r>
              <a:rPr lang="en-US" sz="4000" dirty="0" err="1">
                <a:latin typeface="Times New Roman" panose="02020603050405020304" pitchFamily="18" charset="0"/>
                <a:cs typeface="Times New Roman" panose="02020603050405020304" pitchFamily="18" charset="0"/>
              </a:rPr>
              <a:t>Giả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sử</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em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nhóm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bạn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bị</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lạc</a:t>
            </a:r>
            <a:r>
              <a:rPr lang="en-US" sz="4000" dirty="0">
                <a:latin typeface="Times New Roman" panose="02020603050405020304" pitchFamily="18" charset="0"/>
                <a:cs typeface="Times New Roman" panose="02020603050405020304" pitchFamily="18" charset="0"/>
              </a:rPr>
              <a:t> ở </a:t>
            </a:r>
            <a:r>
              <a:rPr lang="en-US" sz="4000" dirty="0" err="1">
                <a:latin typeface="Times New Roman" panose="02020603050405020304" pitchFamily="18" charset="0"/>
                <a:cs typeface="Times New Roman" panose="02020603050405020304" pitchFamily="18" charset="0"/>
              </a:rPr>
              <a:t>thời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nguyên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thủy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Hãy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đưa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những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thức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sinh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tồn</a:t>
            </a:r>
            <a:r>
              <a:rPr lang="en-US" sz="4000" dirty="0">
                <a:latin typeface="Times New Roman" panose="02020603050405020304" pitchFamily="18" charset="0"/>
                <a:cs typeface="Times New Roman" panose="02020603050405020304" pitchFamily="18" charset="0"/>
              </a:rPr>
              <a:t> ở </a:t>
            </a:r>
            <a:r>
              <a:rPr lang="en-US" sz="4000" dirty="0" err="1">
                <a:latin typeface="Times New Roman" panose="02020603050405020304" pitchFamily="18" charset="0"/>
                <a:cs typeface="Times New Roman" panose="02020603050405020304" pitchFamily="18" charset="0"/>
              </a:rPr>
              <a:t>đó</a:t>
            </a:r>
            <a:r>
              <a:rPr lang="en-US" sz="4000" dirty="0">
                <a:latin typeface="Times New Roman" panose="02020603050405020304" pitchFamily="18" charset="0"/>
                <a:cs typeface="Times New Roman" panose="02020603050405020304" pitchFamily="18" charset="0"/>
              </a:rPr>
              <a:t>?</a:t>
            </a:r>
          </a:p>
          <a:p>
            <a:r>
              <a:rPr lang="en-US" sz="4000" dirty="0" err="1">
                <a:latin typeface="Times New Roman" panose="02020603050405020304" pitchFamily="18" charset="0"/>
                <a:cs typeface="Times New Roman" panose="02020603050405020304" pitchFamily="18" charset="0"/>
              </a:rPr>
              <a:t>Gợi</a:t>
            </a:r>
            <a:r>
              <a:rPr lang="en-US" sz="4000" dirty="0">
                <a:latin typeface="Times New Roman" panose="02020603050405020304" pitchFamily="18" charset="0"/>
                <a:cs typeface="Times New Roman" panose="02020603050405020304" pitchFamily="18" charset="0"/>
              </a:rPr>
              <a:t> ý: </a:t>
            </a:r>
            <a:r>
              <a:rPr lang="en-US" sz="4000" dirty="0" err="1">
                <a:latin typeface="Times New Roman" panose="02020603050405020304" pitchFamily="18" charset="0"/>
                <a:cs typeface="Times New Roman" panose="02020603050405020304" pitchFamily="18" charset="0"/>
              </a:rPr>
              <a:t>Hãy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chỉ</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tạo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lửa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quần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áo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săn</a:t>
            </a:r>
            <a:r>
              <a:rPr lang="en-US" sz="4000" dirty="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bắt</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như</a:t>
            </a:r>
            <a:r>
              <a:rPr lang="en-US" sz="4000" dirty="0" smtClean="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thế</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nào</a:t>
            </a:r>
            <a:r>
              <a:rPr lang="en-US" sz="4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98974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extBox 4"/>
          <p:cNvSpPr txBox="1"/>
          <p:nvPr/>
        </p:nvSpPr>
        <p:spPr>
          <a:xfrm>
            <a:off x="1234440" y="6197977"/>
            <a:ext cx="9646920" cy="553998"/>
          </a:xfrm>
          <a:prstGeom prst="rect">
            <a:avLst/>
          </a:prstGeom>
          <a:noFill/>
        </p:spPr>
        <p:txBody>
          <a:bodyPr wrap="square" rtlCol="0">
            <a:spAutoFit/>
          </a:bodyPr>
          <a:lstStyle/>
          <a:p>
            <a:r>
              <a:rPr lang="en-US" sz="3000" b="1" dirty="0" smtClean="0">
                <a:latin typeface="Times New Roman" panose="02020603050405020304" pitchFamily="18" charset="0"/>
                <a:cs typeface="Times New Roman" panose="02020603050405020304" pitchFamily="18" charset="0"/>
              </a:rPr>
              <a:t>4.1 </a:t>
            </a:r>
            <a:r>
              <a:rPr lang="en-US" sz="3000" b="1" dirty="0" err="1" smtClean="0">
                <a:latin typeface="Times New Roman" panose="02020603050405020304" pitchFamily="18" charset="0"/>
                <a:cs typeface="Times New Roman" panose="02020603050405020304" pitchFamily="18" charset="0"/>
              </a:rPr>
              <a:t>Sơ</a:t>
            </a:r>
            <a:r>
              <a:rPr lang="en-US" sz="3000" b="1" dirty="0" smtClean="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đồ</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mô</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phỏng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tổ</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chức</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xã</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hội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của</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người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nguyên</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thủy</a:t>
            </a:r>
            <a:endParaRPr lang="en-US" sz="3000" b="1" dirty="0"/>
          </a:p>
        </p:txBody>
      </p:sp>
      <p:sp>
        <p:nvSpPr>
          <p:cNvPr id="2" name="TextBox 1"/>
          <p:cNvSpPr txBox="1"/>
          <p:nvPr/>
        </p:nvSpPr>
        <p:spPr>
          <a:xfrm>
            <a:off x="1920240" y="5613202"/>
            <a:ext cx="8641080" cy="584775"/>
          </a:xfrm>
          <a:prstGeom prst="rect">
            <a:avLst/>
          </a:prstGeom>
          <a:noFill/>
        </p:spPr>
        <p:txBody>
          <a:bodyPr wrap="square" rtlCol="0">
            <a:spAutoFit/>
          </a:bodyPr>
          <a:lstStyle/>
          <a:p>
            <a:pPr algn="ctr"/>
            <a:r>
              <a:rPr lang="en-US" sz="3200" b="1" dirty="0" err="1" smtClean="0">
                <a:solidFill>
                  <a:srgbClr val="FF0000"/>
                </a:solidFill>
                <a:latin typeface="Times New Roman" pitchFamily="18" charset="0"/>
                <a:cs typeface="Times New Roman" pitchFamily="18" charset="0"/>
              </a:rPr>
              <a:t>Của</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cải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chung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làm</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chung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hưởng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thụ</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bằng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nhau</a:t>
            </a:r>
            <a:endParaRPr lang="en-US" sz="3200" b="1" dirty="0">
              <a:solidFill>
                <a:srgbClr val="FF0000"/>
              </a:solidFill>
              <a:latin typeface="Times New Roman" pitchFamily="18" charset="0"/>
              <a:cs typeface="Times New Roman" pitchFamily="18"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403952824"/>
              </p:ext>
            </p:extLst>
          </p:nvPr>
        </p:nvGraphicFramePr>
        <p:xfrm>
          <a:off x="1097280" y="0"/>
          <a:ext cx="452628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extLst>
              <p:ext uri="{D42A27DB-BD31-4B8C-83A1-F6EECF244321}">
                <p14:modId xmlns:p14="http://schemas.microsoft.com/office/powerpoint/2010/main" val="3871629357"/>
              </p:ext>
            </p:extLst>
          </p:nvPr>
        </p:nvGraphicFramePr>
        <p:xfrm>
          <a:off x="6515100" y="-402266"/>
          <a:ext cx="4777740" cy="598254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0596233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21920" y="182245"/>
            <a:ext cx="10515600" cy="895639"/>
          </a:xfrm>
        </p:spPr>
        <p:txBody>
          <a:bodyPr>
            <a:normAutofit fontScale="90000"/>
          </a:bodyPr>
          <a:lstStyle/>
          <a:p>
            <a:r>
              <a:rPr lang="en-US" dirty="0">
                <a:latin typeface="Times New Roman" panose="02020603050405020304" pitchFamily="18" charset="0"/>
                <a:cs typeface="Times New Roman" panose="02020603050405020304" pitchFamily="18" charset="0"/>
              </a:rPr>
              <a:t>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giai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đoạn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tiến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triển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của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xã</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hội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nguyên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thủy</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grpSp>
        <p:nvGrpSpPr>
          <p:cNvPr id="6" name="组合 1"/>
          <p:cNvGrpSpPr/>
          <p:nvPr/>
        </p:nvGrpSpPr>
        <p:grpSpPr>
          <a:xfrm>
            <a:off x="1419826" y="1005840"/>
            <a:ext cx="7495573" cy="5303520"/>
            <a:chOff x="3246438" y="1068388"/>
            <a:chExt cx="5711825" cy="4678363"/>
          </a:xfrm>
          <a:solidFill>
            <a:schemeClr val="bg1"/>
          </a:solidFill>
        </p:grpSpPr>
        <p:sp>
          <p:nvSpPr>
            <p:cNvPr id="7" name="Freeform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w="9525">
              <a:solidFill>
                <a:srgbClr val="00B0F0"/>
              </a:solid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 name="Freeform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w="9525">
              <a:solidFill>
                <a:srgbClr val="00B0F0"/>
              </a:solid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 name="Freeform 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w="9525">
              <a:solidFill>
                <a:srgbClr val="00B0F0"/>
              </a:solid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 name="Freeform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w="9525">
              <a:solidFill>
                <a:srgbClr val="00B0F0"/>
              </a:solid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w="9525">
              <a:solidFill>
                <a:srgbClr val="00B0F0"/>
              </a:solid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w="9525">
              <a:solidFill>
                <a:srgbClr val="00B0F0"/>
              </a:solid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w="9525">
              <a:solidFill>
                <a:srgbClr val="00B0F0"/>
              </a:solid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nvGrpSpPr>
            <p:cNvPr id="14" name="组合 9"/>
            <p:cNvGrpSpPr/>
            <p:nvPr/>
          </p:nvGrpSpPr>
          <p:grpSpPr>
            <a:xfrm>
              <a:off x="3517901" y="1225551"/>
              <a:ext cx="5260975" cy="4090987"/>
              <a:chOff x="3517901" y="1225551"/>
              <a:chExt cx="5260975" cy="4090987"/>
            </a:xfrm>
            <a:grpFill/>
          </p:grpSpPr>
          <p:sp>
            <p:nvSpPr>
              <p:cNvPr id="15"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w="9525">
                <a:solidFill>
                  <a:srgbClr val="00B0F0"/>
                </a:solid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w="9525">
                <a:solidFill>
                  <a:srgbClr val="00B0F0"/>
                </a:solid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w="9525">
                <a:solidFill>
                  <a:srgbClr val="00B0F0"/>
                </a:solid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w="9525">
                <a:solidFill>
                  <a:srgbClr val="00B0F0"/>
                </a:solid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w="9525">
                <a:solidFill>
                  <a:srgbClr val="00B0F0"/>
                </a:solid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w="9525">
                <a:solidFill>
                  <a:srgbClr val="00B0F0"/>
                </a:solid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1"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w="9525">
                <a:solidFill>
                  <a:srgbClr val="00B0F0"/>
                </a:solid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2"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w="9525">
                <a:solidFill>
                  <a:srgbClr val="00B0F0"/>
                </a:solid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3"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w="9525">
                <a:solidFill>
                  <a:srgbClr val="00B0F0"/>
                </a:solid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4"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w="9525">
                <a:solidFill>
                  <a:srgbClr val="00B0F0"/>
                </a:solid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5"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w="9525">
                <a:solidFill>
                  <a:srgbClr val="00B0F0"/>
                </a:solid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6"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w="9525">
                <a:solidFill>
                  <a:srgbClr val="00B0F0"/>
                </a:solid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7"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w="9525">
                <a:solidFill>
                  <a:srgbClr val="00B0F0"/>
                </a:solid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8"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w="9525">
                <a:solidFill>
                  <a:srgbClr val="00B0F0"/>
                </a:solid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9"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w="9525">
                <a:solidFill>
                  <a:srgbClr val="00B0F0"/>
                </a:solid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0"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w="9525">
                <a:solidFill>
                  <a:srgbClr val="00B0F0"/>
                </a:solid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1"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w="9525">
                <a:solidFill>
                  <a:srgbClr val="00B0F0"/>
                </a:solid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w="9525">
                <a:solidFill>
                  <a:srgbClr val="00B0F0"/>
                </a:solid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w="9525">
                <a:solidFill>
                  <a:srgbClr val="00B0F0"/>
                </a:solid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w="9525">
                <a:solidFill>
                  <a:srgbClr val="00B0F0"/>
                </a:solid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w="9525">
                <a:solidFill>
                  <a:srgbClr val="00B0F0"/>
                </a:solid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6"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w="9525">
                <a:solidFill>
                  <a:srgbClr val="00B0F0"/>
                </a:solid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7"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w="9525">
                <a:solidFill>
                  <a:srgbClr val="00B0F0"/>
                </a:solid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w="9525">
                <a:solidFill>
                  <a:srgbClr val="00B0F0"/>
                </a:solid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9"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w="9525">
                <a:solidFill>
                  <a:srgbClr val="00B0F0"/>
                </a:solid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0"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w="9525">
                <a:solidFill>
                  <a:srgbClr val="00B0F0"/>
                </a:solid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1"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w="9525">
                <a:solidFill>
                  <a:srgbClr val="00B0F0"/>
                </a:solid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2"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w="9525">
                <a:solidFill>
                  <a:srgbClr val="00B0F0"/>
                </a:solid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3"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w="9525">
                <a:solidFill>
                  <a:srgbClr val="00B0F0"/>
                </a:solid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4"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w="9525">
                <a:solidFill>
                  <a:srgbClr val="00B0F0"/>
                </a:solid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5"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w="9525">
                <a:solidFill>
                  <a:srgbClr val="00B0F0"/>
                </a:solid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6"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w="9525">
                <a:solidFill>
                  <a:srgbClr val="00B0F0"/>
                </a:solid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7"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w="9525">
                <a:solidFill>
                  <a:srgbClr val="00B0F0"/>
                </a:solid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8"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w="9525">
                <a:solidFill>
                  <a:srgbClr val="00B0F0"/>
                </a:solid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9"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w="9525">
                <a:solidFill>
                  <a:srgbClr val="00B0F0"/>
                </a:solid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0"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w="9525">
                <a:solidFill>
                  <a:srgbClr val="00B0F0"/>
                </a:solid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1"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w="9525">
                <a:solidFill>
                  <a:srgbClr val="00B0F0"/>
                </a:solid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2"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w="9525">
                <a:solidFill>
                  <a:srgbClr val="00B0F0"/>
                </a:solid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3"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w="9525">
                <a:solidFill>
                  <a:srgbClr val="00B0F0"/>
                </a:solid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4"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w="9525">
                <a:solidFill>
                  <a:srgbClr val="00B0F0"/>
                </a:solid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5"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w="9525">
                <a:solidFill>
                  <a:srgbClr val="00B0F0"/>
                </a:solid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6"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w="9525">
                <a:solidFill>
                  <a:srgbClr val="00B0F0"/>
                </a:solid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7"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w="9525">
                <a:solidFill>
                  <a:srgbClr val="00B0F0"/>
                </a:solid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8"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w="9525">
                <a:solidFill>
                  <a:srgbClr val="00B0F0"/>
                </a:solid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9"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w="9525">
                <a:solidFill>
                  <a:srgbClr val="00B0F0"/>
                </a:solid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0"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w="9525">
                <a:solidFill>
                  <a:srgbClr val="00B0F0"/>
                </a:solid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1"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w="9525">
                <a:solidFill>
                  <a:srgbClr val="00B0F0"/>
                </a:solid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2"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w="9525">
                <a:solidFill>
                  <a:srgbClr val="00B0F0"/>
                </a:solid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3"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w="9525">
                <a:solidFill>
                  <a:srgbClr val="00B0F0"/>
                </a:solid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4"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w="9525">
                <a:solidFill>
                  <a:srgbClr val="00B0F0"/>
                </a:solid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5"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w="9525">
                <a:solidFill>
                  <a:srgbClr val="00B0F0"/>
                </a:solid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6"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w="9525">
                <a:solidFill>
                  <a:srgbClr val="00B0F0"/>
                </a:solid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7"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w="9525">
                <a:solidFill>
                  <a:srgbClr val="00B0F0"/>
                </a:solid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8"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w="9525">
                <a:solidFill>
                  <a:srgbClr val="00B0F0"/>
                </a:solid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9"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w="9525">
                <a:solidFill>
                  <a:srgbClr val="00B0F0"/>
                </a:solid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0"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w="9525">
                <a:solidFill>
                  <a:srgbClr val="00B0F0"/>
                </a:solid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1"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w="9525">
                <a:solidFill>
                  <a:srgbClr val="00B0F0"/>
                </a:solid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2"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w="9525">
                <a:solidFill>
                  <a:srgbClr val="00B0F0"/>
                </a:solid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3"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w="9525">
                <a:solidFill>
                  <a:srgbClr val="00B0F0"/>
                </a:solid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4" name="Freeform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w="9525">
                <a:solidFill>
                  <a:srgbClr val="00B0F0"/>
                </a:solid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5"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w="9525">
                <a:solidFill>
                  <a:srgbClr val="00B0F0"/>
                </a:solid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6"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w="9525">
                <a:solidFill>
                  <a:srgbClr val="00B0F0"/>
                </a:solid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7"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w="9525">
                <a:solidFill>
                  <a:srgbClr val="00B0F0"/>
                </a:solid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8"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w="9525">
                <a:solidFill>
                  <a:srgbClr val="00B0F0"/>
                </a:solid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9"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w="9525">
                <a:solidFill>
                  <a:srgbClr val="00B0F0"/>
                </a:solid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0"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w="9525">
                <a:solidFill>
                  <a:srgbClr val="00B0F0"/>
                </a:solid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1"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w="9525">
                <a:solidFill>
                  <a:srgbClr val="00B0F0"/>
                </a:solid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2"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w="9525">
                <a:solidFill>
                  <a:srgbClr val="00B0F0"/>
                </a:solid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3"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w="9525">
                <a:solidFill>
                  <a:srgbClr val="00B0F0"/>
                </a:solid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4"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w="9525">
                <a:solidFill>
                  <a:srgbClr val="00B0F0"/>
                </a:solid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5"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w="9525">
                <a:solidFill>
                  <a:srgbClr val="00B0F0"/>
                </a:solid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6"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w="9525">
                <a:solidFill>
                  <a:srgbClr val="00B0F0"/>
                </a:solid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7"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w="9525">
                <a:solidFill>
                  <a:srgbClr val="00B0F0"/>
                </a:solid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8"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w="9525">
                <a:solidFill>
                  <a:srgbClr val="00B0F0"/>
                </a:solid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9"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w="9525">
                <a:solidFill>
                  <a:srgbClr val="00B0F0"/>
                </a:solid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0"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w="9525">
                <a:solidFill>
                  <a:srgbClr val="00B0F0"/>
                </a:solid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1"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w="9525">
                <a:solidFill>
                  <a:srgbClr val="00B0F0"/>
                </a:solid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2"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w="9525">
                <a:solidFill>
                  <a:srgbClr val="00B0F0"/>
                </a:solid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3"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w="9525">
                <a:solidFill>
                  <a:srgbClr val="00B0F0"/>
                </a:solid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4"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w="9525">
                <a:solidFill>
                  <a:srgbClr val="00B0F0"/>
                </a:solid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5"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w="9525">
                <a:solidFill>
                  <a:srgbClr val="00B0F0"/>
                </a:solid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grpSp>
      <p:sp>
        <p:nvSpPr>
          <p:cNvPr id="96" name="TextBox 95"/>
          <p:cNvSpPr txBox="1"/>
          <p:nvPr/>
        </p:nvSpPr>
        <p:spPr>
          <a:xfrm>
            <a:off x="2028071" y="2664686"/>
            <a:ext cx="6134907" cy="2062103"/>
          </a:xfrm>
          <a:prstGeom prst="rect">
            <a:avLst/>
          </a:prstGeom>
          <a:noFill/>
        </p:spPr>
        <p:txBody>
          <a:bodyPr wrap="square" rtlCol="0">
            <a:spAutoFit/>
          </a:bodyPr>
          <a:lstStyle/>
          <a:p>
            <a:pPr algn="ctr"/>
            <a:r>
              <a:rPr lang="nl-NL" sz="3200" b="1" dirty="0">
                <a:solidFill>
                  <a:schemeClr val="accent6">
                    <a:lumMod val="50000"/>
                  </a:schemeClr>
                </a:solidFill>
                <a:latin typeface="Times New Roman" pitchFamily="18" charset="0"/>
                <a:ea typeface="Tahoma" pitchFamily="34" charset="0"/>
                <a:cs typeface="Times New Roman" pitchFamily="18" charset="0"/>
              </a:rPr>
              <a:t>Xã hội nguyên thủy đã trải qua những giai đoạn phát triển nào? Đặc điểm của những giai đoạn đó là gì?</a:t>
            </a:r>
            <a:endParaRPr lang="en-US" sz="3200" b="1" dirty="0">
              <a:solidFill>
                <a:schemeClr val="accent6">
                  <a:lumMod val="50000"/>
                </a:schemeClr>
              </a:solidFill>
              <a:latin typeface="Times New Roman" pitchFamily="18" charset="0"/>
              <a:ea typeface="Tahoma" pitchFamily="34" charset="0"/>
              <a:cs typeface="Times New Roman" pitchFamily="18" charset="0"/>
            </a:endParaRPr>
          </a:p>
        </p:txBody>
      </p:sp>
    </p:spTree>
    <p:extLst>
      <p:ext uri="{BB962C8B-B14F-4D97-AF65-F5344CB8AC3E}">
        <p14:creationId xmlns:p14="http://schemas.microsoft.com/office/powerpoint/2010/main" val="2929957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barn(inVertical)">
                                      <p:cBhvr>
                                        <p:cTn id="7"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itle 1"/>
          <p:cNvSpPr txBox="1">
            <a:spLocks/>
          </p:cNvSpPr>
          <p:nvPr/>
        </p:nvSpPr>
        <p:spPr>
          <a:xfrm>
            <a:off x="121920" y="0"/>
            <a:ext cx="10515600" cy="895639"/>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latin typeface="Times New Roman" panose="02020603050405020304" pitchFamily="18" charset="0"/>
                <a:cs typeface="Times New Roman" panose="02020603050405020304" pitchFamily="18" charset="0"/>
              </a:rPr>
              <a:t>I. </a:t>
            </a:r>
            <a:r>
              <a:rPr lang="en-US" b="1" dirty="0" err="1" smtClean="0">
                <a:latin typeface="Times New Roman" panose="02020603050405020304" pitchFamily="18" charset="0"/>
                <a:cs typeface="Times New Roman" panose="02020603050405020304" pitchFamily="18" charset="0"/>
              </a:rPr>
              <a:t>Các</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giai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đoạn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tiến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triển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của</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xã</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hội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nguyên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thủy</a:t>
            </a:r>
            <a:r>
              <a:rPr lang="en-US" b="1" dirty="0" smtClean="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533400" y="649067"/>
            <a:ext cx="7686720" cy="646331"/>
          </a:xfrm>
          <a:prstGeom prst="rect">
            <a:avLst/>
          </a:prstGeom>
          <a:noFill/>
        </p:spPr>
        <p:txBody>
          <a:bodyPr wrap="none" rtlCol="0">
            <a:spAutoFit/>
          </a:bodyPr>
          <a:lstStyle/>
          <a:p>
            <a:r>
              <a:rPr lang="en-US" sz="3600" dirty="0" smtClean="0">
                <a:solidFill>
                  <a:srgbClr val="0070C0"/>
                </a:solidFill>
                <a:latin typeface="Times New Roman" pitchFamily="18" charset="0"/>
                <a:cs typeface="Times New Roman" pitchFamily="18" charset="0"/>
              </a:rPr>
              <a:t>- </a:t>
            </a:r>
            <a:r>
              <a:rPr lang="en-US" sz="3600" dirty="0" err="1" smtClean="0">
                <a:solidFill>
                  <a:srgbClr val="0070C0"/>
                </a:solidFill>
                <a:latin typeface="Times New Roman" pitchFamily="18" charset="0"/>
                <a:cs typeface="Times New Roman" pitchFamily="18" charset="0"/>
              </a:rPr>
              <a:t>Bầy</a:t>
            </a:r>
            <a:r>
              <a:rPr lang="en-US" sz="3600" dirty="0" smtClean="0">
                <a:solidFill>
                  <a:srgbClr val="0070C0"/>
                </a:solidFill>
                <a:latin typeface="Times New Roman" pitchFamily="18" charset="0"/>
                <a:cs typeface="Times New Roman" pitchFamily="18" charset="0"/>
              </a:rPr>
              <a:t> </a:t>
            </a:r>
            <a:r>
              <a:rPr lang="en-US" sz="3600" dirty="0" err="1" smtClean="0">
                <a:solidFill>
                  <a:srgbClr val="0070C0"/>
                </a:solidFill>
                <a:latin typeface="Times New Roman" pitchFamily="18" charset="0"/>
                <a:cs typeface="Times New Roman" pitchFamily="18" charset="0"/>
              </a:rPr>
              <a:t>người</a:t>
            </a:r>
            <a:r>
              <a:rPr lang="en-US" sz="3600" dirty="0" smtClean="0">
                <a:solidFill>
                  <a:srgbClr val="0070C0"/>
                </a:solidFill>
                <a:latin typeface="Times New Roman" pitchFamily="18" charset="0"/>
                <a:cs typeface="Times New Roman" pitchFamily="18" charset="0"/>
              </a:rPr>
              <a:t> </a:t>
            </a:r>
            <a:r>
              <a:rPr lang="en-US" sz="3600" dirty="0" err="1" smtClean="0">
                <a:solidFill>
                  <a:srgbClr val="0070C0"/>
                </a:solidFill>
                <a:latin typeface="Times New Roman" pitchFamily="18" charset="0"/>
                <a:cs typeface="Times New Roman" pitchFamily="18" charset="0"/>
              </a:rPr>
              <a:t>nguyên</a:t>
            </a:r>
            <a:r>
              <a:rPr lang="en-US" sz="3600" dirty="0" smtClean="0">
                <a:solidFill>
                  <a:srgbClr val="0070C0"/>
                </a:solidFill>
                <a:latin typeface="Times New Roman" pitchFamily="18" charset="0"/>
                <a:cs typeface="Times New Roman" pitchFamily="18" charset="0"/>
              </a:rPr>
              <a:t> </a:t>
            </a:r>
            <a:r>
              <a:rPr lang="en-US" sz="3600" dirty="0" err="1" smtClean="0">
                <a:solidFill>
                  <a:srgbClr val="0070C0"/>
                </a:solidFill>
                <a:latin typeface="Times New Roman" pitchFamily="18" charset="0"/>
                <a:cs typeface="Times New Roman" pitchFamily="18" charset="0"/>
              </a:rPr>
              <a:t>thủy</a:t>
            </a:r>
            <a:r>
              <a:rPr lang="en-US" sz="3600" dirty="0" smtClean="0">
                <a:solidFill>
                  <a:srgbClr val="0070C0"/>
                </a:solidFill>
                <a:latin typeface="Times New Roman" pitchFamily="18" charset="0"/>
                <a:cs typeface="Times New Roman" pitchFamily="18" charset="0"/>
              </a:rPr>
              <a:t> (</a:t>
            </a:r>
            <a:r>
              <a:rPr lang="en-US" sz="3600" dirty="0" err="1" smtClean="0">
                <a:solidFill>
                  <a:srgbClr val="0070C0"/>
                </a:solidFill>
                <a:latin typeface="Times New Roman" pitchFamily="18" charset="0"/>
                <a:cs typeface="Times New Roman" pitchFamily="18" charset="0"/>
              </a:rPr>
              <a:t>Người</a:t>
            </a:r>
            <a:r>
              <a:rPr lang="en-US" sz="3600" dirty="0" smtClean="0">
                <a:solidFill>
                  <a:srgbClr val="0070C0"/>
                </a:solidFill>
                <a:latin typeface="Times New Roman" pitchFamily="18" charset="0"/>
                <a:cs typeface="Times New Roman" pitchFamily="18" charset="0"/>
              </a:rPr>
              <a:t> </a:t>
            </a:r>
            <a:r>
              <a:rPr lang="en-US" sz="3600" dirty="0" err="1" smtClean="0">
                <a:solidFill>
                  <a:srgbClr val="0070C0"/>
                </a:solidFill>
                <a:latin typeface="Times New Roman" pitchFamily="18" charset="0"/>
                <a:cs typeface="Times New Roman" pitchFamily="18" charset="0"/>
              </a:rPr>
              <a:t>tối</a:t>
            </a:r>
            <a:r>
              <a:rPr lang="en-US" sz="3600" dirty="0" smtClean="0">
                <a:solidFill>
                  <a:srgbClr val="0070C0"/>
                </a:solidFill>
                <a:latin typeface="Times New Roman" pitchFamily="18" charset="0"/>
                <a:cs typeface="Times New Roman" pitchFamily="18" charset="0"/>
              </a:rPr>
              <a:t> </a:t>
            </a:r>
            <a:r>
              <a:rPr lang="en-US" sz="3600" dirty="0" err="1" smtClean="0">
                <a:solidFill>
                  <a:srgbClr val="0070C0"/>
                </a:solidFill>
                <a:latin typeface="Times New Roman" pitchFamily="18" charset="0"/>
                <a:cs typeface="Times New Roman" pitchFamily="18" charset="0"/>
              </a:rPr>
              <a:t>cổ</a:t>
            </a:r>
            <a:r>
              <a:rPr lang="en-US" sz="3600" dirty="0" smtClean="0">
                <a:solidFill>
                  <a:srgbClr val="0070C0"/>
                </a:solidFill>
                <a:latin typeface="Times New Roman" pitchFamily="18" charset="0"/>
                <a:cs typeface="Times New Roman" pitchFamily="18" charset="0"/>
              </a:rPr>
              <a:t>)</a:t>
            </a:r>
            <a:endParaRPr lang="en-US" sz="3600" dirty="0">
              <a:solidFill>
                <a:srgbClr val="0070C0"/>
              </a:solidFill>
              <a:latin typeface="Times New Roman" pitchFamily="18" charset="0"/>
              <a:cs typeface="Times New Roman" pitchFamily="18" charset="0"/>
            </a:endParaRPr>
          </a:p>
        </p:txBody>
      </p:sp>
      <p:pic>
        <p:nvPicPr>
          <p:cNvPr id="1026" name="Picture 2" descr="C:\Users\DELL\Desktop\img13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3325"/>
            <a:ext cx="6675120" cy="438912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0" y="5992445"/>
            <a:ext cx="6432233" cy="553998"/>
          </a:xfrm>
          <a:prstGeom prst="rect">
            <a:avLst/>
          </a:prstGeom>
          <a:noFill/>
        </p:spPr>
        <p:txBody>
          <a:bodyPr wrap="square" rtlCol="0">
            <a:spAutoFit/>
          </a:bodyPr>
          <a:lstStyle/>
          <a:p>
            <a:pPr algn="ctr"/>
            <a:r>
              <a:rPr lang="en-US" sz="3000" b="1" dirty="0" err="1" smtClean="0">
                <a:solidFill>
                  <a:srgbClr val="FF0000"/>
                </a:solidFill>
                <a:latin typeface="Times New Roman" pitchFamily="18" charset="0"/>
                <a:cs typeface="Times New Roman" pitchFamily="18" charset="0"/>
              </a:rPr>
              <a:t>Gồm</a:t>
            </a:r>
            <a:r>
              <a:rPr lang="en-US" sz="3000" b="1" dirty="0" smtClean="0">
                <a:solidFill>
                  <a:srgbClr val="FF0000"/>
                </a:solidFill>
                <a:latin typeface="Times New Roman" pitchFamily="18" charset="0"/>
                <a:cs typeface="Times New Roman" pitchFamily="18" charset="0"/>
              </a:rPr>
              <a:t> 5-7 </a:t>
            </a:r>
            <a:r>
              <a:rPr lang="en-US" sz="3000" b="1" dirty="0" err="1" smtClean="0">
                <a:solidFill>
                  <a:srgbClr val="FF0000"/>
                </a:solidFill>
                <a:latin typeface="Times New Roman" pitchFamily="18" charset="0"/>
                <a:cs typeface="Times New Roman" pitchFamily="18" charset="0"/>
              </a:rPr>
              <a:t>gia</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đình</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sống</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cùng</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nhau</a:t>
            </a:r>
            <a:endParaRPr lang="en-US" sz="3000" b="1" dirty="0">
              <a:solidFill>
                <a:srgbClr val="FF0000"/>
              </a:solidFill>
              <a:latin typeface="Times New Roman" pitchFamily="18" charset="0"/>
              <a:cs typeface="Times New Roman" pitchFamily="18" charset="0"/>
            </a:endParaRPr>
          </a:p>
        </p:txBody>
      </p:sp>
      <p:pic>
        <p:nvPicPr>
          <p:cNvPr id="1027" name="Picture 3" descr="C:\Users\DELL\Desktop\270px-Kalina_hunter_gather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1603325"/>
            <a:ext cx="5410199" cy="438912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432233" y="5981669"/>
            <a:ext cx="6011226" cy="553998"/>
          </a:xfrm>
          <a:prstGeom prst="rect">
            <a:avLst/>
          </a:prstGeom>
          <a:noFill/>
        </p:spPr>
        <p:txBody>
          <a:bodyPr wrap="square" rtlCol="0">
            <a:spAutoFit/>
          </a:bodyPr>
          <a:lstStyle/>
          <a:p>
            <a:pPr algn="ctr"/>
            <a:r>
              <a:rPr lang="en-US" sz="3000" b="1" dirty="0" err="1" smtClean="0">
                <a:solidFill>
                  <a:srgbClr val="FF0000"/>
                </a:solidFill>
                <a:latin typeface="Times New Roman" pitchFamily="18" charset="0"/>
                <a:cs typeface="Times New Roman" pitchFamily="18" charset="0"/>
              </a:rPr>
              <a:t>Phân</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công</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lao</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động</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giữa</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nam</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và</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nữ</a:t>
            </a:r>
            <a:endParaRPr lang="en-US" sz="3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007265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down)">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027"/>
                                        </p:tgtEl>
                                        <p:attrNameLst>
                                          <p:attrName>style.visibility</p:attrName>
                                        </p:attrNameLst>
                                      </p:cBhvr>
                                      <p:to>
                                        <p:strVal val="visible"/>
                                      </p:to>
                                    </p:set>
                                    <p:animEffect transition="in" filter="wipe(down)">
                                      <p:cBhvr>
                                        <p:cTn id="23" dur="500"/>
                                        <p:tgtEl>
                                          <p:spTgt spid="102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4960" y="4914900"/>
            <a:ext cx="2352675" cy="1943100"/>
          </a:xfrm>
        </p:spPr>
      </p:pic>
      <p:sp>
        <p:nvSpPr>
          <p:cNvPr id="4" name="Cloud Callout 3"/>
          <p:cNvSpPr/>
          <p:nvPr/>
        </p:nvSpPr>
        <p:spPr>
          <a:xfrm>
            <a:off x="838201" y="895639"/>
            <a:ext cx="10515600" cy="3992245"/>
          </a:xfrm>
          <a:prstGeom prst="cloudCallout">
            <a:avLst>
              <a:gd name="adj1" fmla="val -23073"/>
              <a:gd name="adj2" fmla="val 777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chemeClr val="tx1"/>
                </a:solidFill>
                <a:latin typeface="Times New Roman" panose="02020603050405020304" pitchFamily="18" charset="0"/>
                <a:cs typeface="Times New Roman" panose="02020603050405020304" pitchFamily="18" charset="0"/>
              </a:rPr>
              <a:t>Vì</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sao</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giai</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đoạn</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đầu</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khi</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loài</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người</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vừa</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hình</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thành</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lại</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sống</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với</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nhau</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thành</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bầy</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đàn</a:t>
            </a:r>
            <a:r>
              <a:rPr lang="en-US" sz="3600" dirty="0" smtClean="0">
                <a:solidFill>
                  <a:schemeClr val="tx1"/>
                </a:solidFill>
                <a:latin typeface="Times New Roman" panose="02020603050405020304" pitchFamily="18" charset="0"/>
                <a:cs typeface="Times New Roman" panose="02020603050405020304" pitchFamily="18" charset="0"/>
              </a:rPr>
              <a:t>?</a:t>
            </a:r>
          </a:p>
        </p:txBody>
      </p:sp>
      <p:sp>
        <p:nvSpPr>
          <p:cNvPr id="6" name="Title 1"/>
          <p:cNvSpPr txBox="1">
            <a:spLocks/>
          </p:cNvSpPr>
          <p:nvPr/>
        </p:nvSpPr>
        <p:spPr>
          <a:xfrm>
            <a:off x="121920" y="0"/>
            <a:ext cx="10515600" cy="895639"/>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latin typeface="Times New Roman" panose="02020603050405020304" pitchFamily="18" charset="0"/>
                <a:cs typeface="Times New Roman" panose="02020603050405020304" pitchFamily="18" charset="0"/>
              </a:rPr>
              <a:t>I. </a:t>
            </a:r>
            <a:r>
              <a:rPr lang="en-US" b="1" dirty="0" err="1" smtClean="0">
                <a:latin typeface="Times New Roman" panose="02020603050405020304" pitchFamily="18" charset="0"/>
                <a:cs typeface="Times New Roman" panose="02020603050405020304" pitchFamily="18" charset="0"/>
              </a:rPr>
              <a:t>Các</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giai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đoạn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tiến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triển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của</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xã</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hội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nguyên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thủy</a:t>
            </a:r>
            <a:r>
              <a:rPr lang="en-US" b="1" dirty="0" smtClean="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32204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1959</TotalTime>
  <Words>1804</Words>
  <Application>Microsoft Office PowerPoint</Application>
  <PresentationFormat>Widescreen</PresentationFormat>
  <Paragraphs>151</Paragraphs>
  <Slides>58</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 Unicode MS</vt:lpstr>
      <vt:lpstr>Arial</vt:lpstr>
      <vt:lpstr>Calibri</vt:lpstr>
      <vt:lpstr>Calibri Light</vt:lpstr>
      <vt:lpstr>Symbol</vt:lpstr>
      <vt:lpstr>Tahoma</vt:lpstr>
      <vt:lpstr>Times New Roman</vt:lpstr>
      <vt:lpstr>方正静蕾简体</vt:lpstr>
      <vt:lpstr>Office Theme</vt:lpstr>
      <vt:lpstr>PowerPoint Presentation</vt:lpstr>
      <vt:lpstr>PowerPoint Presentation</vt:lpstr>
      <vt:lpstr>PowerPoint Presentation</vt:lpstr>
      <vt:lpstr>I. Các giai đoạn tiến triển của xã hội nguyên thủy.</vt:lpstr>
      <vt:lpstr>PowerPoint Presentation</vt:lpstr>
      <vt:lpstr>PowerPoint Presentation</vt:lpstr>
      <vt:lpstr>I. Các giai đoạn tiến triển của xã hội nguyên thủy.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 Đời sống vật chất của người nguyên thủy </vt:lpstr>
      <vt:lpstr>II. Đời sống vật chất của người nguyên thủy </vt:lpstr>
      <vt:lpstr>II. Đời sống vật chất của người nguyên thủy </vt:lpstr>
      <vt:lpstr>II. Đời sống vật chất của người nguyên thủy </vt:lpstr>
      <vt:lpstr>PowerPoint Presentation</vt:lpstr>
      <vt:lpstr>II. Đời sống vật chất của người nguyên thủy </vt:lpstr>
      <vt:lpstr>II. Đời sống vật chất của người nguyên thủy </vt:lpstr>
      <vt:lpstr>PowerPoint Presentation</vt:lpstr>
      <vt:lpstr>II. Đời sống vật chất của người nguyên thủy </vt:lpstr>
      <vt:lpstr>II. Đời sống vật chất của người nguyên thủy </vt:lpstr>
      <vt:lpstr>PowerPoint Presentation</vt:lpstr>
      <vt:lpstr>II. Đời sống vật chất của người nguyên thủy </vt:lpstr>
      <vt:lpstr>PowerPoint Presentation</vt:lpstr>
      <vt:lpstr>II. Đời sống vật chất của người nguyên thủy </vt:lpstr>
      <vt:lpstr>II. Đời sống vật chất của người nguyên thủy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dau tien cuoi cung</dc:creator>
  <cp:lastModifiedBy>Admin</cp:lastModifiedBy>
  <cp:revision>170</cp:revision>
  <dcterms:created xsi:type="dcterms:W3CDTF">2018-10-14T18:14:23Z</dcterms:created>
  <dcterms:modified xsi:type="dcterms:W3CDTF">2024-10-01T11:30:28Z</dcterms:modified>
</cp:coreProperties>
</file>