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6" r:id="rId3"/>
  </p:sldMasterIdLst>
  <p:notesMasterIdLst>
    <p:notesMasterId r:id="rId37"/>
  </p:notesMasterIdLst>
  <p:sldIdLst>
    <p:sldId id="537" r:id="rId4"/>
    <p:sldId id="307" r:id="rId5"/>
    <p:sldId id="308" r:id="rId6"/>
    <p:sldId id="507" r:id="rId7"/>
    <p:sldId id="256" r:id="rId8"/>
    <p:sldId id="269" r:id="rId9"/>
    <p:sldId id="511" r:id="rId10"/>
    <p:sldId id="257" r:id="rId11"/>
    <p:sldId id="268" r:id="rId12"/>
    <p:sldId id="512" r:id="rId13"/>
    <p:sldId id="516" r:id="rId14"/>
    <p:sldId id="509" r:id="rId15"/>
    <p:sldId id="515" r:id="rId16"/>
    <p:sldId id="513" r:id="rId17"/>
    <p:sldId id="514" r:id="rId18"/>
    <p:sldId id="518" r:id="rId19"/>
    <p:sldId id="520" r:id="rId20"/>
    <p:sldId id="519" r:id="rId21"/>
    <p:sldId id="517" r:id="rId22"/>
    <p:sldId id="521" r:id="rId23"/>
    <p:sldId id="522" r:id="rId24"/>
    <p:sldId id="523" r:id="rId25"/>
    <p:sldId id="524" r:id="rId26"/>
    <p:sldId id="527" r:id="rId27"/>
    <p:sldId id="526" r:id="rId28"/>
    <p:sldId id="525" r:id="rId29"/>
    <p:sldId id="528" r:id="rId30"/>
    <p:sldId id="529" r:id="rId31"/>
    <p:sldId id="530" r:id="rId32"/>
    <p:sldId id="531" r:id="rId33"/>
    <p:sldId id="533" r:id="rId34"/>
    <p:sldId id="532" r:id="rId35"/>
    <p:sldId id="53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9FC29-8C59-452F-8A46-ADD943EAE8DC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DCDD-1499-4AB4-8A3E-717754EEA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4DCDD-1499-4AB4-8A3E-717754EEAD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957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643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345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116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788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512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599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882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2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6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957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6421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681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4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0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8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5385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0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7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63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506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0707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362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008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72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3D5-9CE7-42B9-BAC4-AE6C3A7AF58A}" type="datetimeFigureOut">
              <a:rPr lang="en-US" smtClean="0"/>
              <a:t>22/01/2025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394A-8E4F-422D-AB81-5FF2693A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03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27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316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680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795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2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24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22/01/2025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3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2812-B80D-EFA6-CDB3-D8CB1F26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E85E9-6E52-C9AA-3833-1FC22A6B7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446088"/>
            <a:ext cx="5181600" cy="54149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24E0-B74C-929B-0969-2BBED12AA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XUNG ĐỘT NAM – BẮC TRIỀU VÀ TRỊNH – NGUYỄN</a:t>
            </a:r>
          </a:p>
          <a:p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2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27B6-83CA-4879-BEA3-2E501525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B6B62-37DD-4DEC-8765-94ACC6DA8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117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9C1F-B9C5-44FA-B03E-88DC41C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C61B5-628B-48A9-BC24-717269503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2880" y="0"/>
            <a:ext cx="12374880" cy="6858000"/>
          </a:xfrm>
        </p:spPr>
      </p:pic>
    </p:spTree>
    <p:extLst>
      <p:ext uri="{BB962C8B-B14F-4D97-AF65-F5344CB8AC3E}">
        <p14:creationId xmlns:p14="http://schemas.microsoft.com/office/powerpoint/2010/main" val="198364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343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4" y="1567543"/>
            <a:ext cx="9839098" cy="47897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1527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Thanh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(1533)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71" y="2133600"/>
            <a:ext cx="9882641" cy="377762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=&gt;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2133600"/>
            <a:ext cx="9871755" cy="377762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vi-VN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Do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--&gt;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0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198D-202C-C59C-67C9-53E14D92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F61E-E1A2-1DB1-44A5-45013F05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SzTx/>
              <a:buFont typeface="Wingdings 3" charset="2"/>
              <a:buNone/>
              <a:tabLst>
                <a:tab pos="8001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SzTx/>
              <a:buFont typeface="Wingdings 3" charset="2"/>
              <a:buNone/>
              <a:tabLst>
                <a:tab pos="8001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SzTx/>
              <a:buFont typeface="Wingdings 3" charset="2"/>
              <a:buNone/>
              <a:tabLst>
                <a:tab pos="8001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-1592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9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71" y="2133600"/>
            <a:ext cx="9882641" cy="4267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Hậu quả: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  <a:tabLst>
                <a:tab pos="800100" algn="l"/>
              </a:tabLst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trệ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7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910-714A-FA90-27BC-C6C61B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C901-4133-5F19-06AA-9EF748F0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0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C3EFF2-345E-8A2C-F3FF-F75D8B34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513805"/>
            <a:ext cx="11457545" cy="51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B5DE-80E8-45BA-F9A7-7A32368C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Em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9F01-C6B6-0EC6-C647-F4E314503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-Trong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0CF9-886B-EDF4-6488-F5F79BE3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73739"/>
            <a:ext cx="8911687" cy="95431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A69A-2324-8203-9570-C860B6C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1" y="1328058"/>
            <a:ext cx="10243458" cy="458316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76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–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1545,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8FAC-32A5-032F-2410-54C97136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0B32-DB3F-EC48-AB4D-D4021AB3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514" y="2133600"/>
            <a:ext cx="1022009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Sau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CF57-F7AD-A69A-23F6-9D7AC100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3DE5-DC02-73D5-EDB2-8F71CC55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71" y="2133599"/>
            <a:ext cx="10187441" cy="439782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Hoàng (con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Kim)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0CF9-886B-EDF4-6488-F5F79BE3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73739"/>
            <a:ext cx="8911687" cy="95431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A69A-2324-8203-9570-C860B6C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3" y="1328058"/>
            <a:ext cx="10089469" cy="4844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(1627 – 1672).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0CF9-886B-EDF4-6488-F5F79BE3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73739"/>
            <a:ext cx="8911687" cy="95431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A69A-2324-8203-9570-C860B6C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328057"/>
            <a:ext cx="10013269" cy="49747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76200" algn="l"/>
              </a:tabLs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7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đao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 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Bình)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=&gt;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Nam):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0CF9-886B-EDF4-6488-F5F79BE3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73739"/>
            <a:ext cx="8911687" cy="95431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A69A-2324-8203-9570-C860B6C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71" y="1328058"/>
            <a:ext cx="9882641" cy="4583164"/>
          </a:xfrm>
        </p:spPr>
        <p:txBody>
          <a:bodyPr/>
          <a:lstStyle/>
          <a:p>
            <a:pPr marL="0" indent="0" algn="just">
              <a:buNone/>
            </a:pP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ở TK XVI - XVII?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4241-F533-074D-BE7F-D76AC353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5E491-9AB2-DEB6-D66E-CBBA499B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171" y="2002972"/>
            <a:ext cx="9425441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(1627 – 1672).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4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5054-556B-00F8-6692-C86714CC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3728-D128-921F-3ECF-783AF21F6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3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6478-5B2E-8D2D-B7F8-2B816736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42BB-55CC-4AF1-C827-582B650F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Quan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9C79E-A781-425C-8329-CBFB2AF3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B1B2-D64D-1E67-9231-1D6B9079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DAE1-3DF6-F531-F21D-39F7B6B1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1533, ai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Lê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endParaRPr lang="vi-VN" sz="2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Hoàng.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Kim.                                   </a:t>
            </a:r>
            <a:endParaRPr lang="vi-VN" sz="2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9CBB-206A-C725-5A45-D9671A63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DF90-9C11-A473-80EB-84E5FA18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</a:t>
            </a: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</a:t>
            </a: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D.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2378-8EE6-2F7E-AC1F-22E05882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AE6F-3117-FF6C-52D3-F404DB7F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E05E-4897-8EC7-D60D-CB09B6EC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79D1-94AD-AAF8-51A1-93D27F14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Hai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Hai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E229F-715E-47E8-9C8B-0EF9093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0"/>
            <a:ext cx="11871960" cy="4588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04485-7A64-4A0A-B59D-A2F2723357DA}"/>
              </a:ext>
            </a:extLst>
          </p:cNvPr>
          <p:cNvSpPr/>
          <p:nvPr/>
        </p:nvSpPr>
        <p:spPr>
          <a:xfrm>
            <a:off x="160020" y="4588163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1592,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trận,các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, 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Quang.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XVI,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950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2BF-FD30-E053-95D1-9BE572BA4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745" y="954338"/>
            <a:ext cx="8915399" cy="226278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XUNG ĐỘT NAM – BẮC TRIỀU VÀ TRỊNH - NGUYỄN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B03AA-303A-4C22-D581-9C327EC0F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122" y="3706225"/>
            <a:ext cx="8915399" cy="112628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CF28-2E05-51F2-E07C-67C6B7B2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XUNG ĐỘT NAM – BẮC TRIỀU VÀ TRỊNH - NGUYỄN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AACF-2D06-823A-658A-769C6A07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1825625"/>
            <a:ext cx="11723914" cy="4760232"/>
          </a:xfrm>
        </p:spPr>
        <p:txBody>
          <a:bodyPr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vi-VN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vi-VN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</a:t>
            </a:r>
            <a:r>
              <a:rPr lang="vi-VN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thế kỉ XVI,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khủng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thoái</a:t>
            </a:r>
            <a:r>
              <a:rPr lang="vi-VN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Uy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Lê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Phong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vi-VN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1527,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KT, CT, XH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E75-D882-E533-A631-8B61FB6B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B644-CAB1-BBCC-F18E-D1E64A4E3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D7BA0-651B-E223-E1A2-DA549F4F2A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</a:rPr>
              <a:t>Mac Đăng Dung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EC05C-8C3D-01DD-88A8-29D2F7F99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88BA1C-FAEA-D697-6CFF-A2898CBF5C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63950" y="365125"/>
            <a:ext cx="5038498" cy="62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CF28-2E05-51F2-E07C-67C6B7B2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XUNG ĐỘT NAM – BẮC TRIỀU VÀ TRỊNH - NGUYỄN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AACF-2D06-823A-658A-769C6A07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33599"/>
            <a:ext cx="9828212" cy="4310743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</a:t>
            </a:r>
            <a:r>
              <a:rPr lang="vi-V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thế kỉ XVI,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k/n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CF28-2E05-51F2-E07C-67C6B7B2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XUNG ĐỘT NAM – BẮC TRIỀU VÀ TRỊNH - NGUYỄN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AACF-2D06-823A-658A-769C6A07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- 1527,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KT, CT, XH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95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1853</Words>
  <Application>Microsoft Office PowerPoint</Application>
  <PresentationFormat>Widescreen</PresentationFormat>
  <Paragraphs>116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Wingdings 3</vt:lpstr>
      <vt:lpstr>1_Office Theme</vt:lpstr>
      <vt:lpstr>3_Office Theme</vt:lpstr>
      <vt:lpstr>Wisp</vt:lpstr>
      <vt:lpstr>PowerPoint Presentation</vt:lpstr>
      <vt:lpstr>PowerPoint Presentation</vt:lpstr>
      <vt:lpstr>PowerPoint Presentation</vt:lpstr>
      <vt:lpstr>PowerPoint Presentation</vt:lpstr>
      <vt:lpstr>Bài 4: CUỘC XUNG ĐỘT NAM – BẮC TRIỀU VÀ TRỊNH - NGUYỄN </vt:lpstr>
      <vt:lpstr>Bài 4: CUỘC XUNG ĐỘT NAM – BẮC TRIỀU VÀ TRỊNH - NGUYỄN</vt:lpstr>
      <vt:lpstr>PowerPoint Presentation</vt:lpstr>
      <vt:lpstr>Bài 4: CUỘC XUNG ĐỘT NAM – BẮC TRIỀU VÀ TRỊNH - NGUYỄN</vt:lpstr>
      <vt:lpstr>Bài 4: CUỘC XUNG ĐỘT NAM – BẮC TRIỀU VÀ TRỊNH - NGUYỄN</vt:lpstr>
      <vt:lpstr>2. Xung đột Nam – Bắc triều </vt:lpstr>
      <vt:lpstr>PowerPoint Presentation</vt:lpstr>
      <vt:lpstr>PowerPoint Presentation</vt:lpstr>
      <vt:lpstr>2. Xung đột Nam – Bắc triều </vt:lpstr>
      <vt:lpstr>2. Xung đột Nam – Bắc triều </vt:lpstr>
      <vt:lpstr>2. Xung đột Nam – Bắc triều </vt:lpstr>
      <vt:lpstr>2. Xung đột Nam – Bắc triều </vt:lpstr>
      <vt:lpstr>PowerPoint Presentation</vt:lpstr>
      <vt:lpstr>2. Xung đột Nam – Bắc triều </vt:lpstr>
      <vt:lpstr>2. Xung đột Nam – Bắc triều </vt:lpstr>
      <vt:lpstr>? Em có nhận xét gì về tính chất của cuộc xung đột?  </vt:lpstr>
      <vt:lpstr>3. Xung đột Trịnh - Nguyễn </vt:lpstr>
      <vt:lpstr>3. Xung đột Trịnh - Nguyễn</vt:lpstr>
      <vt:lpstr>3. Xung đột Trịnh - Nguyễn</vt:lpstr>
      <vt:lpstr>3. Xung đột Trịnh - Nguyễn </vt:lpstr>
      <vt:lpstr>3. Xung đột Trịnh - Nguyễn </vt:lpstr>
      <vt:lpstr>3. Xung đột Trịnh - Nguyễn </vt:lpstr>
      <vt:lpstr>3. Xung đột Trịnh - Nguyễn</vt:lpstr>
      <vt:lpstr>3. Xung đột Trịnh - Nguyễn</vt:lpstr>
      <vt:lpstr>Luyện Tập:</vt:lpstr>
      <vt:lpstr>PowerPoint Presentation</vt:lpstr>
      <vt:lpstr>PowerPoint Presentation</vt:lpstr>
      <vt:lpstr>PowerPoint Presentation</vt:lpstr>
      <vt:lpstr>5. Chiến tranh Trịnh – Nguyễn kết thúc với kết quả như thế nào?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</cp:lastModifiedBy>
  <cp:revision>10</cp:revision>
  <dcterms:created xsi:type="dcterms:W3CDTF">2024-09-23T08:53:50Z</dcterms:created>
  <dcterms:modified xsi:type="dcterms:W3CDTF">2025-01-22T15:28:15Z</dcterms:modified>
</cp:coreProperties>
</file>