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7"/>
  </p:notesMasterIdLst>
  <p:sldIdLst>
    <p:sldId id="435" r:id="rId2"/>
    <p:sldId id="458" r:id="rId3"/>
    <p:sldId id="429" r:id="rId4"/>
    <p:sldId id="447" r:id="rId5"/>
    <p:sldId id="428" r:id="rId6"/>
    <p:sldId id="459" r:id="rId7"/>
    <p:sldId id="461" r:id="rId8"/>
    <p:sldId id="460" r:id="rId9"/>
    <p:sldId id="403" r:id="rId10"/>
    <p:sldId id="414" r:id="rId11"/>
    <p:sldId id="423" r:id="rId12"/>
    <p:sldId id="463" r:id="rId13"/>
    <p:sldId id="468" r:id="rId14"/>
    <p:sldId id="464" r:id="rId15"/>
    <p:sldId id="465" r:id="rId16"/>
    <p:sldId id="466" r:id="rId17"/>
    <p:sldId id="467" r:id="rId18"/>
    <p:sldId id="442" r:id="rId19"/>
    <p:sldId id="390" r:id="rId20"/>
    <p:sldId id="389" r:id="rId21"/>
    <p:sldId id="440" r:id="rId22"/>
    <p:sldId id="395" r:id="rId23"/>
    <p:sldId id="362" r:id="rId24"/>
    <p:sldId id="370" r:id="rId25"/>
    <p:sldId id="417" r:id="rId26"/>
  </p:sldIdLst>
  <p:sldSz cx="9144000" cy="5143500" type="screen16x9"/>
  <p:notesSz cx="6858000" cy="9144000"/>
  <p:embeddedFontLst>
    <p:embeddedFont>
      <p:font typeface="Comic Sans MS" pitchFamily="66" charset="0"/>
      <p:regular r:id="rId28"/>
      <p:bold r:id="rId29"/>
    </p:embeddedFont>
    <p:embeddedFont>
      <p:font typeface="Calibri" pitchFamily="34" charset="0"/>
      <p:regular r:id="rId30"/>
      <p:bold r:id="rId31"/>
      <p:italic r:id="rId32"/>
      <p:boldItalic r:id="rId33"/>
    </p:embeddedFont>
    <p:embeddedFont>
      <p:font typeface="Constantia" pitchFamily="18" charset="0"/>
      <p:regular r:id="rId34"/>
      <p:bold r:id="rId35"/>
      <p:italic r:id="rId36"/>
      <p:boldItalic r:id="rId37"/>
    </p:embeddedFont>
    <p:embeddedFont>
      <p:font typeface=".VnArial" pitchFamily="34" charset="0"/>
      <p:regular r:id="rId38"/>
      <p:bold r:id="rId39"/>
      <p:italic r:id="rId40"/>
      <p:boldItalic r:id="rId41"/>
    </p:embeddedFont>
    <p:embeddedFont>
      <p:font typeface=".VnArabiaH" pitchFamily="34" charset="0"/>
      <p:regular r:id="rId42"/>
    </p:embeddedFont>
    <p:embeddedFont>
      <p:font typeface=".VnArial Narrow" pitchFamily="34" charset="0"/>
      <p:regular r:id="rId43"/>
      <p:bold r:id="rId44"/>
      <p:italic r:id="rId45"/>
    </p:embeddedFont>
    <p:embeddedFont>
      <p:font typeface=".VnTime" pitchFamily="34" charset="0"/>
      <p:regular r:id="rId46"/>
      <p:bold r:id="rId47"/>
      <p:italic r:id="rId48"/>
      <p:boldItalic r:id="rId49"/>
    </p:embeddedFont>
  </p:embeddedFontLst>
  <p:defaultTextStyle>
    <a:defPPr>
      <a:defRPr lang="en-US"/>
    </a:defPPr>
    <a:lvl1pPr algn="l" rtl="0" fontAlgn="base">
      <a:spcBef>
        <a:spcPct val="5000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1pPr>
    <a:lvl2pPr marL="457200" algn="l" rtl="0" fontAlgn="base">
      <a:spcBef>
        <a:spcPct val="5000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2pPr>
    <a:lvl3pPr marL="914400" algn="l" rtl="0" fontAlgn="base">
      <a:spcBef>
        <a:spcPct val="5000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3pPr>
    <a:lvl4pPr marL="1371600" algn="l" rtl="0" fontAlgn="base">
      <a:spcBef>
        <a:spcPct val="5000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4pPr>
    <a:lvl5pPr marL="1828800" algn="l" rtl="0" fontAlgn="base">
      <a:spcBef>
        <a:spcPct val="50000"/>
      </a:spcBef>
      <a:spcAft>
        <a:spcPct val="0"/>
      </a:spcAft>
      <a:defRPr sz="2800" kern="1200">
        <a:solidFill>
          <a:srgbClr val="0000FF"/>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rgbClr val="0000FF"/>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AF8FE"/>
    <a:srgbClr val="FF66FF"/>
    <a:srgbClr val="FF6699"/>
    <a:srgbClr val="66FF33"/>
    <a:srgbClr val="00FFFF"/>
    <a:srgbClr val="FFCC00"/>
    <a:srgbClr val="FF0066"/>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1" autoAdjust="0"/>
    <p:restoredTop sz="94660"/>
  </p:normalViewPr>
  <p:slideViewPr>
    <p:cSldViewPr>
      <p:cViewPr varScale="1">
        <p:scale>
          <a:sx n="66" d="100"/>
          <a:sy n="66" d="100"/>
        </p:scale>
        <p:origin x="-874" y="-82"/>
      </p:cViewPr>
      <p:guideLst>
        <p:guide orient="horz" pos="2160"/>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1A7EA-801A-48D8-A22B-005EEC3A67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2DF5D9-4B11-4016-B230-B37FE5581467}">
      <dgm:prSet phldrT="[Text]" custT="1"/>
      <dgm:spPr>
        <a:solidFill>
          <a:srgbClr val="00B050"/>
        </a:solidFill>
        <a:ln>
          <a:solidFill>
            <a:schemeClr val="accent6">
              <a:lumMod val="50000"/>
            </a:schemeClr>
          </a:solidFill>
        </a:ln>
      </dgm:spPr>
      <dgm:t>
        <a:bodyPr/>
        <a:lstStyle/>
        <a:p>
          <a:pPr algn="l"/>
          <a:r>
            <a:rPr lang="en-US" sz="3200" b="1" dirty="0" smtClean="0">
              <a:solidFill>
                <a:schemeClr val="bg1"/>
              </a:solidFill>
            </a:rPr>
            <a:t>1. </a:t>
          </a:r>
          <a:r>
            <a:rPr lang="en-US" sz="3200" b="1" dirty="0" err="1" smtClean="0">
              <a:solidFill>
                <a:schemeClr val="bg1"/>
              </a:solidFill>
            </a:rPr>
            <a:t>Vị</a:t>
          </a:r>
          <a:r>
            <a:rPr lang="en-US" sz="3200" b="1" dirty="0" smtClean="0">
              <a:solidFill>
                <a:schemeClr val="bg1"/>
              </a:solidFill>
            </a:rPr>
            <a:t> </a:t>
          </a:r>
          <a:r>
            <a:rPr lang="en-US" sz="3200" b="1" dirty="0" err="1" smtClean="0">
              <a:solidFill>
                <a:schemeClr val="bg1"/>
              </a:solidFill>
            </a:rPr>
            <a:t>trí</a:t>
          </a:r>
          <a:r>
            <a:rPr lang="en-US" sz="3200" b="1" dirty="0" smtClean="0">
              <a:solidFill>
                <a:schemeClr val="bg1"/>
              </a:solidFill>
            </a:rPr>
            <a:t> </a:t>
          </a:r>
          <a:r>
            <a:rPr lang="en-US" sz="3200" b="1" dirty="0" err="1" smtClean="0">
              <a:solidFill>
                <a:schemeClr val="bg1"/>
              </a:solidFill>
            </a:rPr>
            <a:t>địa</a:t>
          </a:r>
          <a:r>
            <a:rPr lang="en-US" sz="3200" b="1" dirty="0" smtClean="0">
              <a:solidFill>
                <a:schemeClr val="bg1"/>
              </a:solidFill>
            </a:rPr>
            <a:t> </a:t>
          </a:r>
          <a:r>
            <a:rPr lang="en-US" sz="3200" b="1" dirty="0" err="1" smtClean="0">
              <a:solidFill>
                <a:schemeClr val="bg1"/>
              </a:solidFill>
            </a:rPr>
            <a:t>lí</a:t>
          </a:r>
          <a:r>
            <a:rPr lang="en-US" sz="3200" b="1" dirty="0" smtClean="0">
              <a:solidFill>
                <a:schemeClr val="bg1"/>
              </a:solidFill>
            </a:rPr>
            <a:t> </a:t>
          </a:r>
          <a:r>
            <a:rPr lang="en-US" sz="3200" b="1" dirty="0" err="1" smtClean="0">
              <a:solidFill>
                <a:schemeClr val="bg1"/>
              </a:solidFill>
            </a:rPr>
            <a:t>và</a:t>
          </a:r>
          <a:r>
            <a:rPr lang="en-US" sz="3200" b="1" dirty="0" smtClean="0">
              <a:solidFill>
                <a:schemeClr val="bg1"/>
              </a:solidFill>
            </a:rPr>
            <a:t> </a:t>
          </a:r>
          <a:r>
            <a:rPr lang="en-US" sz="3200" b="1" dirty="0" err="1" smtClean="0">
              <a:solidFill>
                <a:schemeClr val="bg1"/>
              </a:solidFill>
            </a:rPr>
            <a:t>phạm</a:t>
          </a:r>
          <a:r>
            <a:rPr lang="en-US" sz="3200" b="1" dirty="0" smtClean="0">
              <a:solidFill>
                <a:schemeClr val="bg1"/>
              </a:solidFill>
            </a:rPr>
            <a:t> vi </a:t>
          </a:r>
          <a:r>
            <a:rPr lang="en-US" sz="3200" b="1" dirty="0" err="1" smtClean="0">
              <a:solidFill>
                <a:schemeClr val="bg1"/>
              </a:solidFill>
            </a:rPr>
            <a:t>lãnh</a:t>
          </a:r>
          <a:r>
            <a:rPr lang="en-US" sz="3200" b="1" dirty="0" smtClean="0">
              <a:solidFill>
                <a:schemeClr val="bg1"/>
              </a:solidFill>
            </a:rPr>
            <a:t> </a:t>
          </a:r>
          <a:r>
            <a:rPr lang="en-US" sz="3200" b="1" dirty="0" err="1" smtClean="0">
              <a:solidFill>
                <a:schemeClr val="bg1"/>
              </a:solidFill>
            </a:rPr>
            <a:t>thổ</a:t>
          </a:r>
          <a:endParaRPr lang="en-US" sz="3200" b="1" dirty="0">
            <a:solidFill>
              <a:schemeClr val="bg1"/>
            </a:solidFill>
            <a:latin typeface="Arial" pitchFamily="34" charset="0"/>
            <a:cs typeface="Arial" pitchFamily="34" charset="0"/>
          </a:endParaRPr>
        </a:p>
      </dgm:t>
    </dgm:pt>
    <dgm:pt modelId="{62EB2651-96E2-4C1A-9413-A898896AC9C0}" type="parTrans" cxnId="{57EFECCC-6141-4FEF-9BD9-EBFCD134085E}">
      <dgm:prSet/>
      <dgm:spPr/>
      <dgm:t>
        <a:bodyPr/>
        <a:lstStyle/>
        <a:p>
          <a:endParaRPr lang="en-US"/>
        </a:p>
      </dgm:t>
    </dgm:pt>
    <dgm:pt modelId="{7E6A3019-1DC1-4556-A043-D701B3337214}" type="sibTrans" cxnId="{57EFECCC-6141-4FEF-9BD9-EBFCD134085E}">
      <dgm:prSet/>
      <dgm:spPr/>
      <dgm:t>
        <a:bodyPr/>
        <a:lstStyle/>
        <a:p>
          <a:endParaRPr lang="en-US"/>
        </a:p>
      </dgm:t>
    </dgm:pt>
    <dgm:pt modelId="{24C2B87C-C303-4C3B-98CC-2643304D41FA}">
      <dgm:prSet custT="1">
        <dgm:style>
          <a:lnRef idx="2">
            <a:schemeClr val="accent2"/>
          </a:lnRef>
          <a:fillRef idx="1">
            <a:schemeClr val="lt1"/>
          </a:fillRef>
          <a:effectRef idx="0">
            <a:schemeClr val="accent2"/>
          </a:effectRef>
          <a:fontRef idx="minor">
            <a:schemeClr val="dk1"/>
          </a:fontRef>
        </dgm:style>
      </dgm:prSet>
      <dgm:spPr>
        <a:solidFill>
          <a:srgbClr val="00B050"/>
        </a:solidFill>
        <a:ln/>
      </dgm:spPr>
      <dgm:t>
        <a:bodyPr/>
        <a:lstStyle/>
        <a:p>
          <a:pPr algn="l"/>
          <a:r>
            <a:rPr lang="en-US" sz="3200" b="1" dirty="0" smtClean="0">
              <a:solidFill>
                <a:schemeClr val="bg1"/>
              </a:solidFill>
            </a:rPr>
            <a:t>2. </a:t>
          </a:r>
          <a:r>
            <a:rPr lang="en-US" sz="3200" b="1" dirty="0" err="1" smtClean="0">
              <a:solidFill>
                <a:schemeClr val="bg1"/>
              </a:solidFill>
            </a:rPr>
            <a:t>Đặc</a:t>
          </a:r>
          <a:r>
            <a:rPr lang="en-US" sz="3200" b="1" dirty="0" smtClean="0">
              <a:solidFill>
                <a:schemeClr val="bg1"/>
              </a:solidFill>
            </a:rPr>
            <a:t> </a:t>
          </a:r>
          <a:r>
            <a:rPr lang="en-US" sz="3200" b="1" dirty="0" err="1" smtClean="0">
              <a:solidFill>
                <a:schemeClr val="bg1"/>
              </a:solidFill>
            </a:rPr>
            <a:t>điểm</a:t>
          </a:r>
          <a:r>
            <a:rPr lang="en-US" sz="3200" b="1" dirty="0" smtClean="0">
              <a:solidFill>
                <a:schemeClr val="bg1"/>
              </a:solidFill>
            </a:rPr>
            <a:t> </a:t>
          </a:r>
          <a:r>
            <a:rPr lang="en-US" sz="3200" b="1" dirty="0" err="1" smtClean="0">
              <a:solidFill>
                <a:schemeClr val="bg1"/>
              </a:solidFill>
            </a:rPr>
            <a:t>tự</a:t>
          </a:r>
          <a:r>
            <a:rPr lang="en-US" sz="3200" b="1" dirty="0" smtClean="0">
              <a:solidFill>
                <a:schemeClr val="bg1"/>
              </a:solidFill>
            </a:rPr>
            <a:t> </a:t>
          </a:r>
          <a:r>
            <a:rPr lang="en-US" sz="3200" b="1" dirty="0" err="1" smtClean="0">
              <a:solidFill>
                <a:schemeClr val="bg1"/>
              </a:solidFill>
            </a:rPr>
            <a:t>nhiên</a:t>
          </a:r>
          <a:r>
            <a:rPr lang="en-US" sz="3200" b="1" dirty="0" smtClean="0">
              <a:solidFill>
                <a:schemeClr val="bg1"/>
              </a:solidFill>
            </a:rPr>
            <a:t>  </a:t>
          </a:r>
          <a:endParaRPr lang="en-US" sz="3200" b="1" dirty="0">
            <a:solidFill>
              <a:schemeClr val="bg1"/>
            </a:solidFill>
            <a:latin typeface="Arial" pitchFamily="34" charset="0"/>
            <a:cs typeface="Arial" pitchFamily="34" charset="0"/>
          </a:endParaRPr>
        </a:p>
      </dgm:t>
    </dgm:pt>
    <dgm:pt modelId="{3F86D5C3-7802-409C-A55A-E60D5C6B7613}" type="parTrans" cxnId="{595F7ACF-4DAB-45BD-8931-0FDAFB1F839F}">
      <dgm:prSet/>
      <dgm:spPr/>
      <dgm:t>
        <a:bodyPr/>
        <a:lstStyle/>
        <a:p>
          <a:endParaRPr lang="en-US"/>
        </a:p>
      </dgm:t>
    </dgm:pt>
    <dgm:pt modelId="{986D09E6-E5AE-4CE7-9591-3A47D5D433CB}" type="sibTrans" cxnId="{595F7ACF-4DAB-45BD-8931-0FDAFB1F839F}">
      <dgm:prSet/>
      <dgm:spPr/>
      <dgm:t>
        <a:bodyPr/>
        <a:lstStyle/>
        <a:p>
          <a:endParaRPr lang="en-US"/>
        </a:p>
      </dgm:t>
    </dgm:pt>
    <dgm:pt modelId="{62DDE2C6-CE55-45E8-817F-74E2EDCB007A}" type="pres">
      <dgm:prSet presAssocID="{6FF1A7EA-801A-48D8-A22B-005EEC3A67C5}" presName="linear" presStyleCnt="0">
        <dgm:presLayoutVars>
          <dgm:dir/>
          <dgm:animLvl val="lvl"/>
          <dgm:resizeHandles val="exact"/>
        </dgm:presLayoutVars>
      </dgm:prSet>
      <dgm:spPr/>
      <dgm:t>
        <a:bodyPr/>
        <a:lstStyle/>
        <a:p>
          <a:endParaRPr lang="en-US"/>
        </a:p>
      </dgm:t>
    </dgm:pt>
    <dgm:pt modelId="{BA8E0CE5-3D77-4A4A-BCF2-EAD2FD159930}" type="pres">
      <dgm:prSet presAssocID="{142DF5D9-4B11-4016-B230-B37FE5581467}" presName="parentLin" presStyleCnt="0"/>
      <dgm:spPr/>
    </dgm:pt>
    <dgm:pt modelId="{E69D6F39-08B9-47F9-9B37-BD71128081B8}" type="pres">
      <dgm:prSet presAssocID="{142DF5D9-4B11-4016-B230-B37FE5581467}" presName="parentLeftMargin" presStyleLbl="node1" presStyleIdx="0" presStyleCnt="2"/>
      <dgm:spPr/>
      <dgm:t>
        <a:bodyPr/>
        <a:lstStyle/>
        <a:p>
          <a:endParaRPr lang="en-US"/>
        </a:p>
      </dgm:t>
    </dgm:pt>
    <dgm:pt modelId="{461356BA-2B93-4FFE-BEED-6D7FFC6DB84B}" type="pres">
      <dgm:prSet presAssocID="{142DF5D9-4B11-4016-B230-B37FE5581467}" presName="parentText" presStyleLbl="node1" presStyleIdx="0" presStyleCnt="2" custScaleX="142857" custScaleY="535096" custLinFactNeighborX="-72309" custLinFactNeighborY="-10303">
        <dgm:presLayoutVars>
          <dgm:chMax val="0"/>
          <dgm:bulletEnabled val="1"/>
        </dgm:presLayoutVars>
      </dgm:prSet>
      <dgm:spPr/>
      <dgm:t>
        <a:bodyPr/>
        <a:lstStyle/>
        <a:p>
          <a:endParaRPr lang="en-US"/>
        </a:p>
      </dgm:t>
    </dgm:pt>
    <dgm:pt modelId="{14D70B79-EA5E-4690-B688-8FC555D38D4F}" type="pres">
      <dgm:prSet presAssocID="{142DF5D9-4B11-4016-B230-B37FE5581467}" presName="negativeSpace" presStyleCnt="0"/>
      <dgm:spPr/>
    </dgm:pt>
    <dgm:pt modelId="{05C335E1-FD8C-4FB2-B8C5-EB30AA4C9E2D}" type="pres">
      <dgm:prSet presAssocID="{142DF5D9-4B11-4016-B230-B37FE5581467}" presName="childText" presStyleLbl="conFgAcc1" presStyleIdx="0" presStyleCnt="2" custLinFactY="-46329" custLinFactNeighborX="2353" custLinFactNeighborY="-100000">
        <dgm:presLayoutVars>
          <dgm:bulletEnabled val="1"/>
        </dgm:presLayoutVars>
      </dgm:prSet>
      <dgm:spPr/>
    </dgm:pt>
    <dgm:pt modelId="{6B16468B-D5C8-4473-A146-C59167DBD6F1}" type="pres">
      <dgm:prSet presAssocID="{7E6A3019-1DC1-4556-A043-D701B3337214}" presName="spaceBetweenRectangles" presStyleCnt="0"/>
      <dgm:spPr/>
    </dgm:pt>
    <dgm:pt modelId="{2D6A8A17-5172-4558-A91A-D033916C717B}" type="pres">
      <dgm:prSet presAssocID="{24C2B87C-C303-4C3B-98CC-2643304D41FA}" presName="parentLin" presStyleCnt="0"/>
      <dgm:spPr/>
    </dgm:pt>
    <dgm:pt modelId="{EDA4EBB1-F20B-44A0-B8C4-97B0F603D784}" type="pres">
      <dgm:prSet presAssocID="{24C2B87C-C303-4C3B-98CC-2643304D41FA}" presName="parentLeftMargin" presStyleLbl="node1" presStyleIdx="0" presStyleCnt="2" custScaleX="90461" custScaleY="87125" custLinFactX="12625" custLinFactNeighborX="100000" custLinFactNeighborY="-2046"/>
      <dgm:spPr/>
      <dgm:t>
        <a:bodyPr/>
        <a:lstStyle/>
        <a:p>
          <a:endParaRPr lang="en-US"/>
        </a:p>
      </dgm:t>
    </dgm:pt>
    <dgm:pt modelId="{AC6888EE-9A69-40E1-99B3-0AD0F3A9EEDD}" type="pres">
      <dgm:prSet presAssocID="{24C2B87C-C303-4C3B-98CC-2643304D41FA}" presName="parentText" presStyleLbl="node1" presStyleIdx="1" presStyleCnt="2" custScaleX="143840" custScaleY="556721" custLinFactNeighborX="-62713" custLinFactNeighborY="46268">
        <dgm:presLayoutVars>
          <dgm:chMax val="0"/>
          <dgm:bulletEnabled val="1"/>
        </dgm:presLayoutVars>
      </dgm:prSet>
      <dgm:spPr/>
      <dgm:t>
        <a:bodyPr/>
        <a:lstStyle/>
        <a:p>
          <a:endParaRPr lang="en-US"/>
        </a:p>
      </dgm:t>
    </dgm:pt>
    <dgm:pt modelId="{339CF0EE-DEB0-4751-B4AA-8AAADC6651C3}" type="pres">
      <dgm:prSet presAssocID="{24C2B87C-C303-4C3B-98CC-2643304D41FA}" presName="negativeSpace" presStyleCnt="0"/>
      <dgm:spPr/>
    </dgm:pt>
    <dgm:pt modelId="{A3D06998-D97D-4C05-AC4C-934D19EC4786}" type="pres">
      <dgm:prSet presAssocID="{24C2B87C-C303-4C3B-98CC-2643304D41FA}" presName="childText" presStyleLbl="conFgAcc1" presStyleIdx="1" presStyleCnt="2">
        <dgm:presLayoutVars>
          <dgm:bulletEnabled val="1"/>
        </dgm:presLayoutVars>
      </dgm:prSet>
      <dgm:spPr/>
    </dgm:pt>
  </dgm:ptLst>
  <dgm:cxnLst>
    <dgm:cxn modelId="{B60FC7DB-FDD3-4D6C-8EAF-667A3DE59F9C}" type="presOf" srcId="{142DF5D9-4B11-4016-B230-B37FE5581467}" destId="{E69D6F39-08B9-47F9-9B37-BD71128081B8}" srcOrd="0" destOrd="0" presId="urn:microsoft.com/office/officeart/2005/8/layout/list1"/>
    <dgm:cxn modelId="{44866E82-408F-46B0-8A2F-6A4BB6706626}" type="presOf" srcId="{142DF5D9-4B11-4016-B230-B37FE5581467}" destId="{461356BA-2B93-4FFE-BEED-6D7FFC6DB84B}" srcOrd="1" destOrd="0" presId="urn:microsoft.com/office/officeart/2005/8/layout/list1"/>
    <dgm:cxn modelId="{57EFECCC-6141-4FEF-9BD9-EBFCD134085E}" srcId="{6FF1A7EA-801A-48D8-A22B-005EEC3A67C5}" destId="{142DF5D9-4B11-4016-B230-B37FE5581467}" srcOrd="0" destOrd="0" parTransId="{62EB2651-96E2-4C1A-9413-A898896AC9C0}" sibTransId="{7E6A3019-1DC1-4556-A043-D701B3337214}"/>
    <dgm:cxn modelId="{41A95164-021F-40C6-8414-8C262E34C88D}" type="presOf" srcId="{6FF1A7EA-801A-48D8-A22B-005EEC3A67C5}" destId="{62DDE2C6-CE55-45E8-817F-74E2EDCB007A}" srcOrd="0" destOrd="0" presId="urn:microsoft.com/office/officeart/2005/8/layout/list1"/>
    <dgm:cxn modelId="{D11ED6F1-E34F-4BC0-8605-9DB7B7EA2EF1}" type="presOf" srcId="{24C2B87C-C303-4C3B-98CC-2643304D41FA}" destId="{EDA4EBB1-F20B-44A0-B8C4-97B0F603D784}" srcOrd="0" destOrd="0" presId="urn:microsoft.com/office/officeart/2005/8/layout/list1"/>
    <dgm:cxn modelId="{595F7ACF-4DAB-45BD-8931-0FDAFB1F839F}" srcId="{6FF1A7EA-801A-48D8-A22B-005EEC3A67C5}" destId="{24C2B87C-C303-4C3B-98CC-2643304D41FA}" srcOrd="1" destOrd="0" parTransId="{3F86D5C3-7802-409C-A55A-E60D5C6B7613}" sibTransId="{986D09E6-E5AE-4CE7-9591-3A47D5D433CB}"/>
    <dgm:cxn modelId="{89368FB8-EF63-49F4-9AEF-C74425B64339}" type="presOf" srcId="{24C2B87C-C303-4C3B-98CC-2643304D41FA}" destId="{AC6888EE-9A69-40E1-99B3-0AD0F3A9EEDD}" srcOrd="1" destOrd="0" presId="urn:microsoft.com/office/officeart/2005/8/layout/list1"/>
    <dgm:cxn modelId="{10DB3950-1383-415D-89B7-DD6C86778321}" type="presParOf" srcId="{62DDE2C6-CE55-45E8-817F-74E2EDCB007A}" destId="{BA8E0CE5-3D77-4A4A-BCF2-EAD2FD159930}" srcOrd="0" destOrd="0" presId="urn:microsoft.com/office/officeart/2005/8/layout/list1"/>
    <dgm:cxn modelId="{D68C5AA9-87FC-43AA-8977-A57F3F8E0E11}" type="presParOf" srcId="{BA8E0CE5-3D77-4A4A-BCF2-EAD2FD159930}" destId="{E69D6F39-08B9-47F9-9B37-BD71128081B8}" srcOrd="0" destOrd="0" presId="urn:microsoft.com/office/officeart/2005/8/layout/list1"/>
    <dgm:cxn modelId="{6034ECEA-0AC4-4D2C-838C-6DE831E8E022}" type="presParOf" srcId="{BA8E0CE5-3D77-4A4A-BCF2-EAD2FD159930}" destId="{461356BA-2B93-4FFE-BEED-6D7FFC6DB84B}" srcOrd="1" destOrd="0" presId="urn:microsoft.com/office/officeart/2005/8/layout/list1"/>
    <dgm:cxn modelId="{AE6C1BE9-D848-46AF-9EDD-0C6D572FC795}" type="presParOf" srcId="{62DDE2C6-CE55-45E8-817F-74E2EDCB007A}" destId="{14D70B79-EA5E-4690-B688-8FC555D38D4F}" srcOrd="1" destOrd="0" presId="urn:microsoft.com/office/officeart/2005/8/layout/list1"/>
    <dgm:cxn modelId="{AC651F47-9B02-4FB0-905D-4C9EC7901757}" type="presParOf" srcId="{62DDE2C6-CE55-45E8-817F-74E2EDCB007A}" destId="{05C335E1-FD8C-4FB2-B8C5-EB30AA4C9E2D}" srcOrd="2" destOrd="0" presId="urn:microsoft.com/office/officeart/2005/8/layout/list1"/>
    <dgm:cxn modelId="{4BF87428-FEBB-4BB0-AD37-DFD70A94A0F9}" type="presParOf" srcId="{62DDE2C6-CE55-45E8-817F-74E2EDCB007A}" destId="{6B16468B-D5C8-4473-A146-C59167DBD6F1}" srcOrd="3" destOrd="0" presId="urn:microsoft.com/office/officeart/2005/8/layout/list1"/>
    <dgm:cxn modelId="{66825AC2-1E92-4CA9-956A-A2E508DE6FCF}" type="presParOf" srcId="{62DDE2C6-CE55-45E8-817F-74E2EDCB007A}" destId="{2D6A8A17-5172-4558-A91A-D033916C717B}" srcOrd="4" destOrd="0" presId="urn:microsoft.com/office/officeart/2005/8/layout/list1"/>
    <dgm:cxn modelId="{BB3C9510-58C6-4987-9001-5A0B31C11E87}" type="presParOf" srcId="{2D6A8A17-5172-4558-A91A-D033916C717B}" destId="{EDA4EBB1-F20B-44A0-B8C4-97B0F603D784}" srcOrd="0" destOrd="0" presId="urn:microsoft.com/office/officeart/2005/8/layout/list1"/>
    <dgm:cxn modelId="{E9D61474-B442-4F4F-BA24-9B41A4FCBDCA}" type="presParOf" srcId="{2D6A8A17-5172-4558-A91A-D033916C717B}" destId="{AC6888EE-9A69-40E1-99B3-0AD0F3A9EEDD}" srcOrd="1" destOrd="0" presId="urn:microsoft.com/office/officeart/2005/8/layout/list1"/>
    <dgm:cxn modelId="{5247D202-FCB2-47B7-B9B5-4B08B2228715}" type="presParOf" srcId="{62DDE2C6-CE55-45E8-817F-74E2EDCB007A}" destId="{339CF0EE-DEB0-4751-B4AA-8AAADC6651C3}" srcOrd="5" destOrd="0" presId="urn:microsoft.com/office/officeart/2005/8/layout/list1"/>
    <dgm:cxn modelId="{CA0CD6AD-307A-4D02-88F8-778FB70E2281}" type="presParOf" srcId="{62DDE2C6-CE55-45E8-817F-74E2EDCB007A}" destId="{A3D06998-D97D-4C05-AC4C-934D19EC4786}"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C335E1-FD8C-4FB2-B8C5-EB30AA4C9E2D}">
      <dsp:nvSpPr>
        <dsp:cNvPr id="0" name=""/>
        <dsp:cNvSpPr/>
      </dsp:nvSpPr>
      <dsp:spPr>
        <a:xfrm>
          <a:off x="0" y="1091146"/>
          <a:ext cx="7525061" cy="20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356BA-2B93-4FFE-BEED-6D7FFC6DB84B}">
      <dsp:nvSpPr>
        <dsp:cNvPr id="0" name=""/>
        <dsp:cNvSpPr/>
      </dsp:nvSpPr>
      <dsp:spPr>
        <a:xfrm>
          <a:off x="99202" y="57811"/>
          <a:ext cx="7164967" cy="1263682"/>
        </a:xfrm>
        <a:prstGeom prst="roundRect">
          <a:avLst/>
        </a:prstGeom>
        <a:solidFill>
          <a:srgbClr val="00B050"/>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01" tIns="0" rIns="199101" bIns="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bg1"/>
              </a:solidFill>
            </a:rPr>
            <a:t>1. </a:t>
          </a:r>
          <a:r>
            <a:rPr lang="en-US" sz="3200" b="1" kern="1200" dirty="0" err="1" smtClean="0">
              <a:solidFill>
                <a:schemeClr val="bg1"/>
              </a:solidFill>
            </a:rPr>
            <a:t>Vị</a:t>
          </a:r>
          <a:r>
            <a:rPr lang="en-US" sz="3200" b="1" kern="1200" dirty="0" smtClean="0">
              <a:solidFill>
                <a:schemeClr val="bg1"/>
              </a:solidFill>
            </a:rPr>
            <a:t> </a:t>
          </a:r>
          <a:r>
            <a:rPr lang="en-US" sz="3200" b="1" kern="1200" dirty="0" err="1" smtClean="0">
              <a:solidFill>
                <a:schemeClr val="bg1"/>
              </a:solidFill>
            </a:rPr>
            <a:t>trí</a:t>
          </a:r>
          <a:r>
            <a:rPr lang="en-US" sz="3200" b="1" kern="1200" dirty="0" smtClean="0">
              <a:solidFill>
                <a:schemeClr val="bg1"/>
              </a:solidFill>
            </a:rPr>
            <a:t> </a:t>
          </a:r>
          <a:r>
            <a:rPr lang="en-US" sz="3200" b="1" kern="1200" dirty="0" err="1" smtClean="0">
              <a:solidFill>
                <a:schemeClr val="bg1"/>
              </a:solidFill>
            </a:rPr>
            <a:t>địa</a:t>
          </a:r>
          <a:r>
            <a:rPr lang="en-US" sz="3200" b="1" kern="1200" dirty="0" smtClean="0">
              <a:solidFill>
                <a:schemeClr val="bg1"/>
              </a:solidFill>
            </a:rPr>
            <a:t> </a:t>
          </a:r>
          <a:r>
            <a:rPr lang="en-US" sz="3200" b="1" kern="1200" dirty="0" err="1" smtClean="0">
              <a:solidFill>
                <a:schemeClr val="bg1"/>
              </a:solidFill>
            </a:rPr>
            <a:t>lí</a:t>
          </a:r>
          <a:r>
            <a:rPr lang="en-US" sz="3200" b="1" kern="1200" dirty="0" smtClean="0">
              <a:solidFill>
                <a:schemeClr val="bg1"/>
              </a:solidFill>
            </a:rPr>
            <a:t> </a:t>
          </a:r>
          <a:r>
            <a:rPr lang="en-US" sz="3200" b="1" kern="1200" dirty="0" err="1" smtClean="0">
              <a:solidFill>
                <a:schemeClr val="bg1"/>
              </a:solidFill>
            </a:rPr>
            <a:t>và</a:t>
          </a:r>
          <a:r>
            <a:rPr lang="en-US" sz="3200" b="1" kern="1200" dirty="0" smtClean="0">
              <a:solidFill>
                <a:schemeClr val="bg1"/>
              </a:solidFill>
            </a:rPr>
            <a:t> </a:t>
          </a:r>
          <a:r>
            <a:rPr lang="en-US" sz="3200" b="1" kern="1200" dirty="0" err="1" smtClean="0">
              <a:solidFill>
                <a:schemeClr val="bg1"/>
              </a:solidFill>
            </a:rPr>
            <a:t>phạm</a:t>
          </a:r>
          <a:r>
            <a:rPr lang="en-US" sz="3200" b="1" kern="1200" dirty="0" smtClean="0">
              <a:solidFill>
                <a:schemeClr val="bg1"/>
              </a:solidFill>
            </a:rPr>
            <a:t> vi </a:t>
          </a:r>
          <a:r>
            <a:rPr lang="en-US" sz="3200" b="1" kern="1200" dirty="0" err="1" smtClean="0">
              <a:solidFill>
                <a:schemeClr val="bg1"/>
              </a:solidFill>
            </a:rPr>
            <a:t>lãnh</a:t>
          </a:r>
          <a:r>
            <a:rPr lang="en-US" sz="3200" b="1" kern="1200" dirty="0" smtClean="0">
              <a:solidFill>
                <a:schemeClr val="bg1"/>
              </a:solidFill>
            </a:rPr>
            <a:t> </a:t>
          </a:r>
          <a:r>
            <a:rPr lang="en-US" sz="3200" b="1" kern="1200" dirty="0" err="1" smtClean="0">
              <a:solidFill>
                <a:schemeClr val="bg1"/>
              </a:solidFill>
            </a:rPr>
            <a:t>thổ</a:t>
          </a:r>
          <a:endParaRPr lang="en-US" sz="3200" b="1" kern="1200" dirty="0">
            <a:solidFill>
              <a:schemeClr val="bg1"/>
            </a:solidFill>
            <a:latin typeface="Arial" pitchFamily="34" charset="0"/>
            <a:cs typeface="Arial" pitchFamily="34" charset="0"/>
          </a:endParaRPr>
        </a:p>
      </dsp:txBody>
      <dsp:txXfrm>
        <a:off x="99202" y="57811"/>
        <a:ext cx="7164967" cy="1263682"/>
      </dsp:txXfrm>
    </dsp:sp>
    <dsp:sp modelId="{A3D06998-D97D-4C05-AC4C-934D19EC4786}">
      <dsp:nvSpPr>
        <dsp:cNvPr id="0" name=""/>
        <dsp:cNvSpPr/>
      </dsp:nvSpPr>
      <dsp:spPr>
        <a:xfrm>
          <a:off x="0" y="2669218"/>
          <a:ext cx="7525061" cy="20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888EE-9A69-40E1-99B3-0AD0F3A9EEDD}">
      <dsp:nvSpPr>
        <dsp:cNvPr id="0" name=""/>
        <dsp:cNvSpPr/>
      </dsp:nvSpPr>
      <dsp:spPr>
        <a:xfrm>
          <a:off x="99202" y="1581812"/>
          <a:ext cx="7199471" cy="1314752"/>
        </a:xfrm>
        <a:prstGeom prst="roundRect">
          <a:avLst/>
        </a:prstGeom>
        <a:solidFill>
          <a:srgbClr val="00B050"/>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9101" tIns="0" rIns="199101" bIns="0"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bg1"/>
              </a:solidFill>
            </a:rPr>
            <a:t>2. </a:t>
          </a:r>
          <a:r>
            <a:rPr lang="en-US" sz="3200" b="1" kern="1200" dirty="0" err="1" smtClean="0">
              <a:solidFill>
                <a:schemeClr val="bg1"/>
              </a:solidFill>
            </a:rPr>
            <a:t>Đặc</a:t>
          </a:r>
          <a:r>
            <a:rPr lang="en-US" sz="3200" b="1" kern="1200" dirty="0" smtClean="0">
              <a:solidFill>
                <a:schemeClr val="bg1"/>
              </a:solidFill>
            </a:rPr>
            <a:t> </a:t>
          </a:r>
          <a:r>
            <a:rPr lang="en-US" sz="3200" b="1" kern="1200" dirty="0" err="1" smtClean="0">
              <a:solidFill>
                <a:schemeClr val="bg1"/>
              </a:solidFill>
            </a:rPr>
            <a:t>điểm</a:t>
          </a:r>
          <a:r>
            <a:rPr lang="en-US" sz="3200" b="1" kern="1200" dirty="0" smtClean="0">
              <a:solidFill>
                <a:schemeClr val="bg1"/>
              </a:solidFill>
            </a:rPr>
            <a:t> </a:t>
          </a:r>
          <a:r>
            <a:rPr lang="en-US" sz="3200" b="1" kern="1200" dirty="0" err="1" smtClean="0">
              <a:solidFill>
                <a:schemeClr val="bg1"/>
              </a:solidFill>
            </a:rPr>
            <a:t>tự</a:t>
          </a:r>
          <a:r>
            <a:rPr lang="en-US" sz="3200" b="1" kern="1200" dirty="0" smtClean="0">
              <a:solidFill>
                <a:schemeClr val="bg1"/>
              </a:solidFill>
            </a:rPr>
            <a:t> </a:t>
          </a:r>
          <a:r>
            <a:rPr lang="en-US" sz="3200" b="1" kern="1200" dirty="0" err="1" smtClean="0">
              <a:solidFill>
                <a:schemeClr val="bg1"/>
              </a:solidFill>
            </a:rPr>
            <a:t>nhiên</a:t>
          </a:r>
          <a:r>
            <a:rPr lang="en-US" sz="3200" b="1" kern="1200" dirty="0" smtClean="0">
              <a:solidFill>
                <a:schemeClr val="bg1"/>
              </a:solidFill>
            </a:rPr>
            <a:t>  </a:t>
          </a:r>
          <a:endParaRPr lang="en-US" sz="3200" b="1" kern="1200" dirty="0">
            <a:solidFill>
              <a:schemeClr val="bg1"/>
            </a:solidFill>
            <a:latin typeface="Arial" pitchFamily="34" charset="0"/>
            <a:cs typeface="Arial" pitchFamily="34" charset="0"/>
          </a:endParaRPr>
        </a:p>
      </dsp:txBody>
      <dsp:txXfrm>
        <a:off x="99202" y="1581812"/>
        <a:ext cx="7199471" cy="13147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Arial" charset="0"/>
                <a:cs typeface="+mn-cs"/>
              </a:defRPr>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Arial" charset="0"/>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panose="020B0604020202020204" pitchFamily="34" charset="0"/>
              </a:defRPr>
            </a:lvl1pPr>
          </a:lstStyle>
          <a:p>
            <a:fld id="{605F349B-7E35-4CF9-BDFF-78A0592954F0}" type="slidenum">
              <a:rPr lang="en-US" altLang="en-US"/>
              <a:pPr/>
              <a:t>‹#›</a:t>
            </a:fld>
            <a:endParaRPr lang="en-US" altLang="en-US"/>
          </a:p>
        </p:txBody>
      </p:sp>
    </p:spTree>
    <p:extLst>
      <p:ext uri="{BB962C8B-B14F-4D97-AF65-F5344CB8AC3E}">
        <p14:creationId xmlns="" xmlns:p14="http://schemas.microsoft.com/office/powerpoint/2010/main" val="3534480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C1F1D7-9665-4828-81C4-344FD1D4980E}" type="slidenum">
              <a:rPr lang="en-US" smtClean="0"/>
              <a:pPr/>
              <a:t>2</a:t>
            </a:fld>
            <a:endParaRPr lang="en-US"/>
          </a:p>
        </p:txBody>
      </p:sp>
    </p:spTree>
    <p:extLst>
      <p:ext uri="{BB962C8B-B14F-4D97-AF65-F5344CB8AC3E}">
        <p14:creationId xmlns="" xmlns:p14="http://schemas.microsoft.com/office/powerpoint/2010/main" val="16310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210E77B-C98F-43EE-A2A7-24E86C859B34}" type="slidenum">
              <a:rPr lang="en-US" altLang="en-US"/>
              <a:pPr eaLnBrk="1" hangingPunct="1">
                <a:spcBef>
                  <a:spcPct val="0"/>
                </a:spcBef>
              </a:pPr>
              <a:t>24</a:t>
            </a:fld>
            <a:endParaRPr lang="en-US" altLang="en-US"/>
          </a:p>
        </p:txBody>
      </p:sp>
      <p:sp>
        <p:nvSpPr>
          <p:cNvPr id="358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17175E5-BC31-459B-8C9B-BBBBCE098E44}" type="slidenum">
              <a:rPr lang="en-US" altLang="en-US"/>
              <a:pPr algn="r" eaLnBrk="1" hangingPunct="1">
                <a:spcBef>
                  <a:spcPct val="0"/>
                </a:spcBef>
              </a:pPr>
              <a:t>24</a:t>
            </a:fld>
            <a:endParaRPr lang="en-US" altLang="en-US"/>
          </a:p>
        </p:txBody>
      </p:sp>
      <p:sp>
        <p:nvSpPr>
          <p:cNvPr id="35844" name="Rectangle 2"/>
          <p:cNvSpPr>
            <a:spLocks noGrp="1" noRot="1" noChangeAspect="1" noChangeArrowheads="1" noTextEdit="1"/>
          </p:cNvSpPr>
          <p:nvPr>
            <p:ph type="sldImg"/>
          </p:nvPr>
        </p:nvSpPr>
        <p:spPr>
          <a:xfrm>
            <a:off x="381000" y="685800"/>
            <a:ext cx="6096000" cy="3429000"/>
          </a:xfrm>
          <a:ln/>
        </p:spPr>
      </p:sp>
      <p:sp>
        <p:nvSpPr>
          <p:cNvPr id="3584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 xmlns:p14="http://schemas.microsoft.com/office/powerpoint/2010/main" val="27681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387BDD-2825-42D5-83B0-CD35FF7A30C5}" type="slidenum">
              <a:rPr lang="en-US" altLang="en-US"/>
              <a:pPr/>
              <a:t>‹#›</a:t>
            </a:fld>
            <a:endParaRPr lang="en-US" altLang="en-US"/>
          </a:p>
        </p:txBody>
      </p:sp>
    </p:spTree>
    <p:extLst>
      <p:ext uri="{BB962C8B-B14F-4D97-AF65-F5344CB8AC3E}">
        <p14:creationId xmlns="" xmlns:p14="http://schemas.microsoft.com/office/powerpoint/2010/main" val="40586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6C64F76-6BB1-442E-B85D-6289FF14CF85}" type="slidenum">
              <a:rPr lang="en-US" altLang="en-US"/>
              <a:pPr/>
              <a:t>‹#›</a:t>
            </a:fld>
            <a:endParaRPr lang="en-US" altLang="en-US"/>
          </a:p>
        </p:txBody>
      </p:sp>
    </p:spTree>
    <p:extLst>
      <p:ext uri="{BB962C8B-B14F-4D97-AF65-F5344CB8AC3E}">
        <p14:creationId xmlns="" xmlns:p14="http://schemas.microsoft.com/office/powerpoint/2010/main" val="112979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D47A64-9470-4E40-B6B9-22F39AEC2000}" type="slidenum">
              <a:rPr lang="en-US" altLang="en-US"/>
              <a:pPr/>
              <a:t>‹#›</a:t>
            </a:fld>
            <a:endParaRPr lang="en-US" altLang="en-US"/>
          </a:p>
        </p:txBody>
      </p:sp>
    </p:spTree>
    <p:extLst>
      <p:ext uri="{BB962C8B-B14F-4D97-AF65-F5344CB8AC3E}">
        <p14:creationId xmlns="" xmlns:p14="http://schemas.microsoft.com/office/powerpoint/2010/main" val="25903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A98DADF-6103-42B0-9C6A-C2FD729BD03E}" type="slidenum">
              <a:rPr lang="en-US" altLang="en-US"/>
              <a:pPr/>
              <a:t>‹#›</a:t>
            </a:fld>
            <a:endParaRPr lang="en-US" altLang="en-US"/>
          </a:p>
        </p:txBody>
      </p:sp>
    </p:spTree>
    <p:extLst>
      <p:ext uri="{BB962C8B-B14F-4D97-AF65-F5344CB8AC3E}">
        <p14:creationId xmlns="" xmlns:p14="http://schemas.microsoft.com/office/powerpoint/2010/main" val="274010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C7C71B-8BBE-46DA-9EEA-53A784F76831}" type="slidenum">
              <a:rPr lang="en-US" altLang="en-US"/>
              <a:pPr/>
              <a:t>‹#›</a:t>
            </a:fld>
            <a:endParaRPr lang="en-US" altLang="en-US"/>
          </a:p>
        </p:txBody>
      </p:sp>
    </p:spTree>
    <p:extLst>
      <p:ext uri="{BB962C8B-B14F-4D97-AF65-F5344CB8AC3E}">
        <p14:creationId xmlns="" xmlns:p14="http://schemas.microsoft.com/office/powerpoint/2010/main" val="226038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DC81B5-B356-47F8-9A6D-6F772D303ECB}" type="slidenum">
              <a:rPr lang="en-US" altLang="en-US"/>
              <a:pPr/>
              <a:t>‹#›</a:t>
            </a:fld>
            <a:endParaRPr lang="en-US" altLang="en-US"/>
          </a:p>
        </p:txBody>
      </p:sp>
    </p:spTree>
    <p:extLst>
      <p:ext uri="{BB962C8B-B14F-4D97-AF65-F5344CB8AC3E}">
        <p14:creationId xmlns="" xmlns:p14="http://schemas.microsoft.com/office/powerpoint/2010/main" val="221574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CB683E9-7CDA-4DE3-8565-1FD042B180F8}" type="slidenum">
              <a:rPr lang="en-US" altLang="en-US"/>
              <a:pPr/>
              <a:t>‹#›</a:t>
            </a:fld>
            <a:endParaRPr lang="en-US" altLang="en-US"/>
          </a:p>
        </p:txBody>
      </p:sp>
    </p:spTree>
    <p:extLst>
      <p:ext uri="{BB962C8B-B14F-4D97-AF65-F5344CB8AC3E}">
        <p14:creationId xmlns="" xmlns:p14="http://schemas.microsoft.com/office/powerpoint/2010/main" val="102940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5F9AB79-130C-4CF9-8FFC-2C26F1DA2968}" type="slidenum">
              <a:rPr lang="en-US" altLang="en-US"/>
              <a:pPr/>
              <a:t>‹#›</a:t>
            </a:fld>
            <a:endParaRPr lang="en-US" altLang="en-US"/>
          </a:p>
        </p:txBody>
      </p:sp>
    </p:spTree>
    <p:extLst>
      <p:ext uri="{BB962C8B-B14F-4D97-AF65-F5344CB8AC3E}">
        <p14:creationId xmlns="" xmlns:p14="http://schemas.microsoft.com/office/powerpoint/2010/main" val="223997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215BC87-9D00-40A4-B371-E8157514316D}" type="slidenum">
              <a:rPr lang="en-US" altLang="en-US"/>
              <a:pPr/>
              <a:t>‹#›</a:t>
            </a:fld>
            <a:endParaRPr lang="en-US" altLang="en-US"/>
          </a:p>
        </p:txBody>
      </p:sp>
    </p:spTree>
    <p:extLst>
      <p:ext uri="{BB962C8B-B14F-4D97-AF65-F5344CB8AC3E}">
        <p14:creationId xmlns="" xmlns:p14="http://schemas.microsoft.com/office/powerpoint/2010/main" val="186124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AEE6EC-DD5D-4B26-839C-710CDF0687CC}" type="slidenum">
              <a:rPr lang="en-US" altLang="en-US"/>
              <a:pPr/>
              <a:t>‹#›</a:t>
            </a:fld>
            <a:endParaRPr lang="en-US" altLang="en-US"/>
          </a:p>
        </p:txBody>
      </p:sp>
    </p:spTree>
    <p:extLst>
      <p:ext uri="{BB962C8B-B14F-4D97-AF65-F5344CB8AC3E}">
        <p14:creationId xmlns="" xmlns:p14="http://schemas.microsoft.com/office/powerpoint/2010/main" val="405547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C8927CF-E4D7-4846-AD1F-6D09ACA71AB2}" type="slidenum">
              <a:rPr lang="en-US" altLang="en-US"/>
              <a:pPr/>
              <a:t>‹#›</a:t>
            </a:fld>
            <a:endParaRPr lang="en-US" altLang="en-US"/>
          </a:p>
        </p:txBody>
      </p:sp>
    </p:spTree>
    <p:extLst>
      <p:ext uri="{BB962C8B-B14F-4D97-AF65-F5344CB8AC3E}">
        <p14:creationId xmlns="" xmlns:p14="http://schemas.microsoft.com/office/powerpoint/2010/main" val="11924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602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Arial" panose="020B0604020202020204" pitchFamily="34" charset="0"/>
              </a:defRPr>
            </a:lvl1pPr>
          </a:lstStyle>
          <a:p>
            <a:fld id="{BB847CD5-71EB-4628-8287-1B06496A1B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450056" y="3276600"/>
            <a:ext cx="8229600" cy="590550"/>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b="1" dirty="0" err="1" smtClean="0"/>
              <a:t>Tiết</a:t>
            </a:r>
            <a:r>
              <a:rPr lang="en-US" b="1" dirty="0" smtClean="0"/>
              <a:t> 41, 42 - </a:t>
            </a:r>
            <a:r>
              <a:rPr lang="vi-VN" b="1" dirty="0" err="1" smtClean="0"/>
              <a:t>Bài</a:t>
            </a:r>
            <a:r>
              <a:rPr lang="vi-VN" b="1" dirty="0" smtClean="0"/>
              <a:t> </a:t>
            </a:r>
            <a:r>
              <a:rPr lang="en-US" b="1" dirty="0">
                <a:latin typeface="Comic Sans MS" pitchFamily="66" charset="0"/>
              </a:rPr>
              <a:t>19</a:t>
            </a:r>
            <a:r>
              <a:rPr lang="vi-VN" b="1" dirty="0"/>
              <a:t> :THIÊN NHIÊN CHÂU ĐẠI DƯƠNG</a:t>
            </a:r>
            <a:endParaRPr lang="en-US" b="1" dirty="0"/>
          </a:p>
          <a:p>
            <a:pPr marL="0" indent="0">
              <a:buNone/>
            </a:pPr>
            <a:endParaRPr lang="en-US" b="1" kern="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640557" y="1047750"/>
            <a:ext cx="7848600" cy="178510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4400" b="1" dirty="0">
                <a:solidFill>
                  <a:srgbClr val="FF0000"/>
                </a:solidFill>
                <a:latin typeface="Times New Roman" panose="02020603050405020304" pitchFamily="18" charset="0"/>
                <a:cs typeface="Times New Roman" panose="02020603050405020304" pitchFamily="18" charset="0"/>
              </a:rPr>
              <a:t>CHƯƠNG </a:t>
            </a:r>
            <a:r>
              <a:rPr lang="en-US" sz="4400" b="1" dirty="0">
                <a:solidFill>
                  <a:srgbClr val="FF0000"/>
                </a:solidFill>
                <a:latin typeface="Times New Roman" panose="02020603050405020304" pitchFamily="18" charset="0"/>
                <a:cs typeface="Times New Roman" panose="02020603050405020304" pitchFamily="18" charset="0"/>
              </a:rPr>
              <a:t>5: </a:t>
            </a:r>
            <a:r>
              <a:rPr lang="vi-VN" sz="4400" b="1" dirty="0">
                <a:solidFill>
                  <a:srgbClr val="FF0000"/>
                </a:solidFill>
                <a:latin typeface="Times New Roman" panose="02020603050405020304" pitchFamily="18" charset="0"/>
                <a:cs typeface="Times New Roman" panose="02020603050405020304" pitchFamily="18" charset="0"/>
              </a:rPr>
              <a:t> </a:t>
            </a: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a:r>
              <a:rPr lang="vi-VN" sz="4400" b="1" dirty="0" smtClean="0">
                <a:solidFill>
                  <a:srgbClr val="FF0000"/>
                </a:solidFill>
                <a:latin typeface="Times New Roman" panose="02020603050405020304" pitchFamily="18" charset="0"/>
                <a:cs typeface="Times New Roman" panose="02020603050405020304" pitchFamily="18" charset="0"/>
              </a:rPr>
              <a:t>CHÂU </a:t>
            </a:r>
            <a:r>
              <a:rPr lang="vi-VN" sz="4400" b="1" dirty="0">
                <a:solidFill>
                  <a:srgbClr val="FF0000"/>
                </a:solidFill>
                <a:latin typeface="Times New Roman" panose="02020603050405020304" pitchFamily="18" charset="0"/>
                <a:cs typeface="Times New Roman" panose="02020603050405020304" pitchFamily="18" charset="0"/>
              </a:rPr>
              <a:t>ĐẠI DƯƠNG</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905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8" name="Text Box 16"/>
          <p:cNvSpPr txBox="1">
            <a:spLocks noChangeArrowheads="1"/>
          </p:cNvSpPr>
          <p:nvPr/>
        </p:nvSpPr>
        <p:spPr bwMode="auto">
          <a:xfrm>
            <a:off x="-24897" y="209550"/>
            <a:ext cx="4953000"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US" sz="2400" b="1" u="sng" dirty="0" err="1">
                <a:solidFill>
                  <a:schemeClr val="tx1"/>
                </a:solidFill>
                <a:latin typeface="Times New Roman" pitchFamily="18" charset="0"/>
                <a:cs typeface="Times New Roman" pitchFamily="18" charset="0"/>
              </a:rPr>
              <a:t>Đảo</a:t>
            </a:r>
            <a:r>
              <a:rPr lang="en-US" sz="2400" b="1" u="sng" dirty="0">
                <a:solidFill>
                  <a:schemeClr val="tx1"/>
                </a:solidFill>
                <a:latin typeface="Times New Roman" pitchFamily="18" charset="0"/>
                <a:cs typeface="Times New Roman" pitchFamily="18" charset="0"/>
              </a:rPr>
              <a:t> </a:t>
            </a:r>
            <a:r>
              <a:rPr lang="en-US" sz="2400" b="1" u="sng" dirty="0" err="1">
                <a:solidFill>
                  <a:schemeClr val="tx1"/>
                </a:solidFill>
                <a:latin typeface="Times New Roman" pitchFamily="18" charset="0"/>
                <a:cs typeface="Times New Roman" pitchFamily="18" charset="0"/>
              </a:rPr>
              <a:t>lục</a:t>
            </a:r>
            <a:r>
              <a:rPr lang="en-US" sz="2400" b="1" u="sng" dirty="0">
                <a:solidFill>
                  <a:schemeClr val="tx1"/>
                </a:solidFill>
                <a:latin typeface="Times New Roman" pitchFamily="18" charset="0"/>
                <a:cs typeface="Times New Roman" pitchFamily="18" charset="0"/>
              </a:rPr>
              <a:t> </a:t>
            </a:r>
            <a:r>
              <a:rPr lang="en-US" sz="2400" b="1" u="sng" dirty="0" err="1">
                <a:solidFill>
                  <a:schemeClr val="tx1"/>
                </a:solidFill>
                <a:latin typeface="Times New Roman" pitchFamily="18" charset="0"/>
                <a:cs typeface="Times New Roman" pitchFamily="18" charset="0"/>
              </a:rPr>
              <a:t>địa</a:t>
            </a:r>
            <a:r>
              <a:rPr lang="en-US" sz="2400" u="sng" dirty="0">
                <a:solidFill>
                  <a:schemeClr val="tx1"/>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đảo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tách</a:t>
            </a:r>
            <a:r>
              <a:rPr lang="en-US" sz="2400" dirty="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ra</a:t>
            </a:r>
            <a:r>
              <a:rPr lang="vi-VN" sz="2400" dirty="0" smtClean="0">
                <a:solidFill>
                  <a:srgbClr val="000000"/>
                </a:solidFill>
                <a:latin typeface="Times New Roman" pitchFamily="18" charset="0"/>
                <a:cs typeface="Times New Roman" pitchFamily="18" charset="0"/>
              </a:rPr>
              <a:t>, địa hình phức tạp.</a:t>
            </a:r>
            <a:endParaRPr lang="en-US" sz="2400" dirty="0">
              <a:solidFill>
                <a:srgbClr val="000000"/>
              </a:solidFill>
              <a:latin typeface="Times New Roman" pitchFamily="18" charset="0"/>
              <a:cs typeface="Times New Roman" pitchFamily="18" charset="0"/>
            </a:endParaRPr>
          </a:p>
        </p:txBody>
      </p:sp>
      <p:sp>
        <p:nvSpPr>
          <p:cNvPr id="10243" name="TextBox 10"/>
          <p:cNvSpPr txBox="1">
            <a:spLocks noChangeArrowheads="1"/>
          </p:cNvSpPr>
          <p:nvPr/>
        </p:nvSpPr>
        <p:spPr bwMode="auto">
          <a:xfrm>
            <a:off x="8945564" y="4572000"/>
            <a:ext cx="4603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5400">
                <a:latin typeface="Constantia" panose="02030602050306030303" pitchFamily="18" charset="0"/>
              </a:rPr>
              <a:t>.</a:t>
            </a:r>
          </a:p>
        </p:txBody>
      </p:sp>
      <p:pic>
        <p:nvPicPr>
          <p:cNvPr id="10244" name="Picture 2" descr="Palm%20Cov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1543050"/>
            <a:ext cx="4876800"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4" descr="White-Island-28766-20-l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1543050"/>
            <a:ext cx="3886200"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5113339" y="103585"/>
            <a:ext cx="3832225" cy="1785104"/>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just">
              <a:spcBef>
                <a:spcPct val="0"/>
              </a:spcBef>
              <a:defRPr/>
            </a:pPr>
            <a:r>
              <a:rPr lang="en-US" sz="2200" b="1" u="sng" dirty="0" err="1">
                <a:solidFill>
                  <a:srgbClr val="000000"/>
                </a:solidFill>
                <a:latin typeface="Constantia" pitchFamily="18" charset="0"/>
              </a:rPr>
              <a:t>Đảo</a:t>
            </a:r>
            <a:r>
              <a:rPr lang="en-US" sz="2200" b="1" u="sng" dirty="0">
                <a:solidFill>
                  <a:srgbClr val="000000"/>
                </a:solidFill>
                <a:latin typeface="Constantia" pitchFamily="18" charset="0"/>
              </a:rPr>
              <a:t> </a:t>
            </a:r>
            <a:r>
              <a:rPr lang="en-US" sz="2200" b="1" u="sng" dirty="0" err="1">
                <a:solidFill>
                  <a:srgbClr val="000000"/>
                </a:solidFill>
                <a:latin typeface="Constantia" pitchFamily="18" charset="0"/>
              </a:rPr>
              <a:t>núi</a:t>
            </a:r>
            <a:r>
              <a:rPr lang="en-US" sz="2200" b="1" u="sng" dirty="0">
                <a:solidFill>
                  <a:srgbClr val="000000"/>
                </a:solidFill>
                <a:latin typeface="Constantia" pitchFamily="18" charset="0"/>
              </a:rPr>
              <a:t> </a:t>
            </a:r>
            <a:r>
              <a:rPr lang="en-US" sz="2200" b="1" u="sng" dirty="0" err="1">
                <a:solidFill>
                  <a:srgbClr val="000000"/>
                </a:solidFill>
                <a:latin typeface="Constantia" pitchFamily="18" charset="0"/>
              </a:rPr>
              <a:t>lửa</a:t>
            </a:r>
            <a:r>
              <a:rPr lang="en-US" sz="2200" dirty="0">
                <a:solidFill>
                  <a:srgbClr val="000000"/>
                </a:solidFill>
                <a:latin typeface="Constantia" pitchFamily="18" charset="0"/>
              </a:rPr>
              <a:t>: </a:t>
            </a:r>
            <a:r>
              <a:rPr lang="en-US" sz="2200" dirty="0" err="1">
                <a:solidFill>
                  <a:srgbClr val="000000"/>
                </a:solidFill>
                <a:latin typeface="Constantia" pitchFamily="18" charset="0"/>
              </a:rPr>
              <a:t>được</a:t>
            </a:r>
            <a:r>
              <a:rPr lang="en-US" sz="2200" dirty="0">
                <a:solidFill>
                  <a:srgbClr val="000000"/>
                </a:solidFill>
                <a:latin typeface="Constantia" pitchFamily="18" charset="0"/>
              </a:rPr>
              <a:t> </a:t>
            </a:r>
            <a:r>
              <a:rPr lang="en-US" sz="2200" dirty="0" err="1">
                <a:solidFill>
                  <a:srgbClr val="000000"/>
                </a:solidFill>
                <a:latin typeface="Constantia" pitchFamily="18" charset="0"/>
              </a:rPr>
              <a:t>hình</a:t>
            </a:r>
            <a:r>
              <a:rPr lang="en-US" sz="2200" dirty="0">
                <a:solidFill>
                  <a:srgbClr val="000000"/>
                </a:solidFill>
                <a:latin typeface="Constantia" pitchFamily="18" charset="0"/>
              </a:rPr>
              <a:t> </a:t>
            </a:r>
            <a:r>
              <a:rPr lang="en-US" sz="2200" dirty="0" err="1">
                <a:solidFill>
                  <a:srgbClr val="000000"/>
                </a:solidFill>
                <a:latin typeface="Constantia" pitchFamily="18" charset="0"/>
              </a:rPr>
              <a:t>thành</a:t>
            </a:r>
            <a:r>
              <a:rPr lang="en-US" sz="2200" dirty="0">
                <a:solidFill>
                  <a:srgbClr val="000000"/>
                </a:solidFill>
                <a:latin typeface="Constantia" pitchFamily="18" charset="0"/>
              </a:rPr>
              <a:t> do </a:t>
            </a:r>
            <a:r>
              <a:rPr lang="en-US" sz="2200" dirty="0" err="1">
                <a:solidFill>
                  <a:srgbClr val="000000"/>
                </a:solidFill>
                <a:latin typeface="Constantia" pitchFamily="18" charset="0"/>
              </a:rPr>
              <a:t>hoạt</a:t>
            </a:r>
            <a:r>
              <a:rPr lang="en-US" sz="2200" dirty="0">
                <a:solidFill>
                  <a:srgbClr val="000000"/>
                </a:solidFill>
                <a:latin typeface="Constantia" pitchFamily="18" charset="0"/>
              </a:rPr>
              <a:t> </a:t>
            </a:r>
            <a:r>
              <a:rPr lang="en-US" sz="2200" dirty="0" err="1">
                <a:solidFill>
                  <a:srgbClr val="000000"/>
                </a:solidFill>
                <a:latin typeface="Constantia" pitchFamily="18" charset="0"/>
              </a:rPr>
              <a:t>động</a:t>
            </a:r>
            <a:r>
              <a:rPr lang="en-US" sz="2200" dirty="0">
                <a:solidFill>
                  <a:srgbClr val="000000"/>
                </a:solidFill>
                <a:latin typeface="Constantia" pitchFamily="18" charset="0"/>
              </a:rPr>
              <a:t> </a:t>
            </a:r>
            <a:r>
              <a:rPr lang="en-US" sz="2200" dirty="0" err="1">
                <a:solidFill>
                  <a:srgbClr val="000000"/>
                </a:solidFill>
                <a:latin typeface="Constantia" pitchFamily="18" charset="0"/>
              </a:rPr>
              <a:t>của</a:t>
            </a:r>
            <a:r>
              <a:rPr lang="en-US" sz="2200" dirty="0">
                <a:solidFill>
                  <a:srgbClr val="000000"/>
                </a:solidFill>
                <a:latin typeface="Constantia" pitchFamily="18" charset="0"/>
              </a:rPr>
              <a:t> </a:t>
            </a:r>
            <a:r>
              <a:rPr lang="en-US" sz="2200" dirty="0" err="1">
                <a:solidFill>
                  <a:srgbClr val="000000"/>
                </a:solidFill>
                <a:latin typeface="Constantia" pitchFamily="18" charset="0"/>
              </a:rPr>
              <a:t>núi</a:t>
            </a:r>
            <a:r>
              <a:rPr lang="en-US" sz="2200" dirty="0">
                <a:solidFill>
                  <a:srgbClr val="000000"/>
                </a:solidFill>
                <a:latin typeface="Constantia" pitchFamily="18" charset="0"/>
              </a:rPr>
              <a:t> </a:t>
            </a:r>
            <a:r>
              <a:rPr lang="en-US" sz="2200" dirty="0" err="1">
                <a:solidFill>
                  <a:srgbClr val="000000"/>
                </a:solidFill>
                <a:latin typeface="Constantia" pitchFamily="18" charset="0"/>
              </a:rPr>
              <a:t>lửa</a:t>
            </a:r>
            <a:r>
              <a:rPr lang="en-US" sz="2200" dirty="0">
                <a:solidFill>
                  <a:srgbClr val="000000"/>
                </a:solidFill>
                <a:latin typeface="Constantia" pitchFamily="18" charset="0"/>
              </a:rPr>
              <a:t> </a:t>
            </a:r>
            <a:r>
              <a:rPr lang="en-US" sz="2200" dirty="0" err="1">
                <a:solidFill>
                  <a:srgbClr val="000000"/>
                </a:solidFill>
                <a:latin typeface="Constantia" pitchFamily="18" charset="0"/>
              </a:rPr>
              <a:t>ngầm</a:t>
            </a:r>
            <a:r>
              <a:rPr lang="en-US" sz="2200" dirty="0">
                <a:solidFill>
                  <a:srgbClr val="000000"/>
                </a:solidFill>
                <a:latin typeface="Constantia" pitchFamily="18" charset="0"/>
              </a:rPr>
              <a:t> </a:t>
            </a:r>
            <a:r>
              <a:rPr lang="en-US" sz="2200" dirty="0" err="1">
                <a:solidFill>
                  <a:srgbClr val="000000"/>
                </a:solidFill>
                <a:latin typeface="Constantia" pitchFamily="18" charset="0"/>
              </a:rPr>
              <a:t>dưới</a:t>
            </a:r>
            <a:r>
              <a:rPr lang="en-US" sz="2200" dirty="0">
                <a:solidFill>
                  <a:srgbClr val="000000"/>
                </a:solidFill>
                <a:latin typeface="Constantia" pitchFamily="18" charset="0"/>
              </a:rPr>
              <a:t> </a:t>
            </a:r>
            <a:r>
              <a:rPr lang="en-US" sz="2200" dirty="0" err="1">
                <a:solidFill>
                  <a:srgbClr val="000000"/>
                </a:solidFill>
                <a:latin typeface="Constantia" pitchFamily="18" charset="0"/>
              </a:rPr>
              <a:t>đáy</a:t>
            </a:r>
            <a:r>
              <a:rPr lang="en-US" sz="2200" dirty="0">
                <a:solidFill>
                  <a:srgbClr val="000000"/>
                </a:solidFill>
                <a:latin typeface="Constantia" pitchFamily="18" charset="0"/>
              </a:rPr>
              <a:t> </a:t>
            </a:r>
            <a:r>
              <a:rPr lang="en-US" sz="2200" dirty="0" err="1">
                <a:solidFill>
                  <a:srgbClr val="000000"/>
                </a:solidFill>
                <a:latin typeface="Constantia" pitchFamily="18" charset="0"/>
              </a:rPr>
              <a:t>đại</a:t>
            </a:r>
            <a:r>
              <a:rPr lang="en-US" sz="2200" dirty="0">
                <a:solidFill>
                  <a:srgbClr val="000000"/>
                </a:solidFill>
                <a:latin typeface="Constantia" pitchFamily="18" charset="0"/>
              </a:rPr>
              <a:t> </a:t>
            </a:r>
            <a:r>
              <a:rPr lang="en-US" sz="2200" dirty="0" err="1">
                <a:solidFill>
                  <a:srgbClr val="000000"/>
                </a:solidFill>
                <a:latin typeface="Constantia" pitchFamily="18" charset="0"/>
              </a:rPr>
              <a:t>dương</a:t>
            </a:r>
            <a:r>
              <a:rPr lang="en-US" sz="2200" dirty="0">
                <a:solidFill>
                  <a:srgbClr val="000000"/>
                </a:solidFill>
                <a:latin typeface="Constantia" pitchFamily="18" charset="0"/>
              </a:rPr>
              <a:t>, </a:t>
            </a:r>
            <a:r>
              <a:rPr lang="en-US" sz="2200" dirty="0" err="1">
                <a:solidFill>
                  <a:srgbClr val="000000"/>
                </a:solidFill>
                <a:latin typeface="Constantia" pitchFamily="18" charset="0"/>
              </a:rPr>
              <a:t>thường</a:t>
            </a:r>
            <a:r>
              <a:rPr lang="en-US" sz="2200" dirty="0">
                <a:solidFill>
                  <a:srgbClr val="000000"/>
                </a:solidFill>
                <a:latin typeface="Constantia" pitchFamily="18" charset="0"/>
              </a:rPr>
              <a:t> </a:t>
            </a:r>
            <a:r>
              <a:rPr lang="en-US" sz="2200" dirty="0" err="1">
                <a:solidFill>
                  <a:srgbClr val="000000"/>
                </a:solidFill>
                <a:latin typeface="Constantia" pitchFamily="18" charset="0"/>
              </a:rPr>
              <a:t>là</a:t>
            </a:r>
            <a:r>
              <a:rPr lang="en-US" sz="2200" dirty="0">
                <a:solidFill>
                  <a:srgbClr val="000000"/>
                </a:solidFill>
                <a:latin typeface="Constantia" pitchFamily="18" charset="0"/>
              </a:rPr>
              <a:t> </a:t>
            </a:r>
            <a:r>
              <a:rPr lang="en-US" sz="2200" dirty="0" err="1">
                <a:solidFill>
                  <a:srgbClr val="000000"/>
                </a:solidFill>
                <a:latin typeface="Constantia" pitchFamily="18" charset="0"/>
              </a:rPr>
              <a:t>những</a:t>
            </a:r>
            <a:r>
              <a:rPr lang="en-US" sz="2200" dirty="0">
                <a:solidFill>
                  <a:srgbClr val="000000"/>
                </a:solidFill>
                <a:latin typeface="Constantia" pitchFamily="18" charset="0"/>
              </a:rPr>
              <a:t> </a:t>
            </a:r>
            <a:r>
              <a:rPr lang="en-US" sz="2200" dirty="0" err="1">
                <a:solidFill>
                  <a:srgbClr val="000000"/>
                </a:solidFill>
                <a:latin typeface="Constantia" pitchFamily="18" charset="0"/>
              </a:rPr>
              <a:t>đảo</a:t>
            </a:r>
            <a:r>
              <a:rPr lang="en-US" sz="2200" dirty="0">
                <a:solidFill>
                  <a:srgbClr val="000000"/>
                </a:solidFill>
                <a:latin typeface="Constantia" pitchFamily="18" charset="0"/>
              </a:rPr>
              <a:t> </a:t>
            </a:r>
            <a:r>
              <a:rPr lang="en-US" sz="2200" dirty="0" err="1">
                <a:solidFill>
                  <a:srgbClr val="000000"/>
                </a:solidFill>
                <a:latin typeface="Constantia" pitchFamily="18" charset="0"/>
              </a:rPr>
              <a:t>núi</a:t>
            </a:r>
            <a:r>
              <a:rPr lang="en-US" sz="2200" dirty="0">
                <a:solidFill>
                  <a:srgbClr val="000000"/>
                </a:solidFill>
                <a:latin typeface="Constantia" pitchFamily="18" charset="0"/>
              </a:rPr>
              <a:t> </a:t>
            </a:r>
            <a:r>
              <a:rPr lang="en-US" sz="2200" dirty="0" err="1">
                <a:solidFill>
                  <a:srgbClr val="000000"/>
                </a:solidFill>
                <a:latin typeface="Constantia" pitchFamily="18" charset="0"/>
              </a:rPr>
              <a:t>cao</a:t>
            </a:r>
            <a:endParaRPr lang="en-US" sz="2200" dirty="0">
              <a:solidFill>
                <a:srgbClr val="000000"/>
              </a:solidFill>
              <a:latin typeface="Constantia" pitchFamily="18" charset="0"/>
            </a:endParaRPr>
          </a:p>
        </p:txBody>
      </p:sp>
      <p:pic>
        <p:nvPicPr>
          <p:cNvPr id="10247" name="Picture 7" descr="Kết quả hình ảnh cho đảo san hô ở úc"/>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 y="3314700"/>
            <a:ext cx="4724400" cy="175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Box 31"/>
          <p:cNvSpPr txBox="1">
            <a:spLocks noChangeArrowheads="1"/>
          </p:cNvSpPr>
          <p:nvPr/>
        </p:nvSpPr>
        <p:spPr bwMode="auto">
          <a:xfrm>
            <a:off x="4953000" y="3257550"/>
            <a:ext cx="4038602" cy="163121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fontAlgn="auto">
              <a:spcAft>
                <a:spcPts val="0"/>
              </a:spcAft>
              <a:defRPr/>
            </a:pPr>
            <a:r>
              <a:rPr lang="en-US" sz="2000" b="1" u="sng" dirty="0" err="1">
                <a:latin typeface="Times New Roman" panose="02020603050405020304" pitchFamily="18" charset="0"/>
                <a:cs typeface="Times New Roman" panose="02020603050405020304" pitchFamily="18" charset="0"/>
              </a:rPr>
              <a:t>Đảo</a:t>
            </a:r>
            <a:r>
              <a:rPr lang="en-US" sz="2000" b="1" u="sng" dirty="0">
                <a:latin typeface="Times New Roman" panose="02020603050405020304" pitchFamily="18" charset="0"/>
                <a:cs typeface="Times New Roman" panose="02020603050405020304" pitchFamily="18" charset="0"/>
              </a:rPr>
              <a:t> san </a:t>
            </a:r>
            <a:r>
              <a:rPr lang="en-US" sz="2000" b="1" u="sng" dirty="0" err="1">
                <a:latin typeface="Times New Roman" panose="02020603050405020304" pitchFamily="18" charset="0"/>
                <a:cs typeface="Times New Roman" panose="02020603050405020304" pitchFamily="18" charset="0"/>
              </a:rPr>
              <a:t>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san </a:t>
            </a:r>
            <a:r>
              <a:rPr lang="en-US" sz="2000" dirty="0" err="1">
                <a:latin typeface="Times New Roman" panose="02020603050405020304" pitchFamily="18" charset="0"/>
                <a:cs typeface="Times New Roman" panose="02020603050405020304" pitchFamily="18" charset="0"/>
              </a:rPr>
              <a:t>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phẳng</a:t>
            </a:r>
            <a:r>
              <a:rPr lang="en-US" sz="2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471613" y="2347050"/>
            <a:ext cx="184731" cy="5232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2800">
              <a:solidFill>
                <a:srgbClr val="0000FF"/>
              </a:solidFill>
              <a:latin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356723773"/>
              </p:ext>
            </p:extLst>
          </p:nvPr>
        </p:nvGraphicFramePr>
        <p:xfrm>
          <a:off x="609600" y="740202"/>
          <a:ext cx="8077200" cy="4117548"/>
        </p:xfrm>
        <a:graphic>
          <a:graphicData uri="http://schemas.openxmlformats.org/drawingml/2006/table">
            <a:tbl>
              <a:tblPr/>
              <a:tblGrid>
                <a:gridCol w="2643188">
                  <a:extLst>
                    <a:ext uri="{9D8B030D-6E8A-4147-A177-3AD203B41FA5}">
                      <a16:colId xmlns="" xmlns:a16="http://schemas.microsoft.com/office/drawing/2014/main" val="20000"/>
                    </a:ext>
                  </a:extLst>
                </a:gridCol>
                <a:gridCol w="2794000">
                  <a:extLst>
                    <a:ext uri="{9D8B030D-6E8A-4147-A177-3AD203B41FA5}">
                      <a16:colId xmlns="" xmlns:a16="http://schemas.microsoft.com/office/drawing/2014/main" val="20001"/>
                    </a:ext>
                  </a:extLst>
                </a:gridCol>
                <a:gridCol w="2640012">
                  <a:extLst>
                    <a:ext uri="{9D8B030D-6E8A-4147-A177-3AD203B41FA5}">
                      <a16:colId xmlns="" xmlns:a16="http://schemas.microsoft.com/office/drawing/2014/main" val="20002"/>
                    </a:ext>
                  </a:extLst>
                </a:gridCol>
              </a:tblGrid>
              <a:tr h="736092">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dirty="0" err="1" smtClean="0">
                          <a:ln>
                            <a:noFill/>
                          </a:ln>
                          <a:solidFill>
                            <a:srgbClr val="FF0000"/>
                          </a:solidFill>
                          <a:effectLst/>
                          <a:latin typeface="+mn-lt"/>
                          <a:cs typeface="Arial" charset="0"/>
                        </a:rPr>
                        <a:t>Quần</a:t>
                      </a:r>
                      <a:r>
                        <a:rPr kumimoji="0" lang="en-US" altLang="en-US" sz="2100" b="1" i="0" u="none" strike="noStrike" cap="none" normalizeH="0" baseline="0" dirty="0" smtClean="0">
                          <a:ln>
                            <a:noFill/>
                          </a:ln>
                          <a:solidFill>
                            <a:srgbClr val="FF0000"/>
                          </a:solidFill>
                          <a:effectLst/>
                          <a:latin typeface="+mn-lt"/>
                          <a:cs typeface="Arial" charset="0"/>
                        </a:rPr>
                        <a:t> </a:t>
                      </a:r>
                      <a:r>
                        <a:rPr kumimoji="0" lang="en-US" altLang="en-US" sz="2100" b="1" i="0" u="none" strike="noStrike" cap="none" normalizeH="0" baseline="0" dirty="0" err="1" smtClean="0">
                          <a:ln>
                            <a:noFill/>
                          </a:ln>
                          <a:solidFill>
                            <a:srgbClr val="FF0000"/>
                          </a:solidFill>
                          <a:effectLst/>
                          <a:latin typeface="+mn-lt"/>
                          <a:cs typeface="Arial" charset="0"/>
                        </a:rPr>
                        <a:t>đảo</a:t>
                      </a:r>
                      <a:r>
                        <a:rPr kumimoji="0" lang="en-US" altLang="en-US" sz="2100" b="1" i="0" u="none" strike="noStrike" cap="none" normalizeH="0" baseline="0" dirty="0" smtClean="0">
                          <a:ln>
                            <a:noFill/>
                          </a:ln>
                          <a:solidFill>
                            <a:srgbClr val="FF0000"/>
                          </a:solidFill>
                          <a:effectLst/>
                          <a:latin typeface="+mn-lt"/>
                          <a:cs typeface="Arial" charset="0"/>
                        </a:rPr>
                        <a:t>, </a:t>
                      </a:r>
                      <a:r>
                        <a:rPr kumimoji="0" lang="en-US" altLang="en-US" sz="2100" b="1" i="0" u="none" strike="noStrike" cap="none" normalizeH="0" baseline="0" dirty="0" err="1" smtClean="0">
                          <a:ln>
                            <a:noFill/>
                          </a:ln>
                          <a:solidFill>
                            <a:srgbClr val="FF0000"/>
                          </a:solidFill>
                          <a:effectLst/>
                          <a:latin typeface="+mn-lt"/>
                          <a:cs typeface="Arial" charset="0"/>
                        </a:rPr>
                        <a:t>chuỗi</a:t>
                      </a:r>
                      <a:r>
                        <a:rPr kumimoji="0" lang="en-US" altLang="en-US" sz="2100" b="1" i="0" u="none" strike="noStrike" cap="none" normalizeH="0" baseline="0" dirty="0" smtClean="0">
                          <a:ln>
                            <a:noFill/>
                          </a:ln>
                          <a:solidFill>
                            <a:srgbClr val="FF0000"/>
                          </a:solidFill>
                          <a:effectLst/>
                          <a:latin typeface="+mn-lt"/>
                          <a:cs typeface="Arial" charset="0"/>
                        </a:rPr>
                        <a:t> </a:t>
                      </a:r>
                      <a:r>
                        <a:rPr kumimoji="0" lang="en-US" altLang="en-US" sz="2100" b="1" i="0" u="none" strike="noStrike" cap="none" normalizeH="0" baseline="0" dirty="0" err="1" smtClean="0">
                          <a:ln>
                            <a:noFill/>
                          </a:ln>
                          <a:solidFill>
                            <a:srgbClr val="FF0000"/>
                          </a:solidFill>
                          <a:effectLst/>
                          <a:latin typeface="+mn-lt"/>
                          <a:cs typeface="Arial" charset="0"/>
                        </a:rPr>
                        <a:t>đảo</a:t>
                      </a:r>
                      <a:endParaRPr kumimoji="0" lang="en-US" altLang="en-US" sz="2100" b="1" i="0" u="none" strike="noStrike" cap="none" normalizeH="0" baseline="0" dirty="0" smtClean="0">
                        <a:ln>
                          <a:noFill/>
                        </a:ln>
                        <a:solidFill>
                          <a:srgbClr val="FF0000"/>
                        </a:solidFill>
                        <a:effectLst/>
                        <a:latin typeface="+mn-lt"/>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dirty="0" err="1" smtClean="0">
                          <a:ln>
                            <a:noFill/>
                          </a:ln>
                          <a:solidFill>
                            <a:srgbClr val="FF0000"/>
                          </a:solidFill>
                          <a:effectLst/>
                          <a:latin typeface="+mn-lt"/>
                          <a:cs typeface="Arial" charset="0"/>
                        </a:rPr>
                        <a:t>Nguồn</a:t>
                      </a:r>
                      <a:r>
                        <a:rPr kumimoji="0" lang="en-US" altLang="en-US" sz="2100" b="1" i="0" u="none" strike="noStrike" cap="none" normalizeH="0" baseline="0" dirty="0" smtClean="0">
                          <a:ln>
                            <a:noFill/>
                          </a:ln>
                          <a:solidFill>
                            <a:srgbClr val="FF0000"/>
                          </a:solidFill>
                          <a:effectLst/>
                          <a:latin typeface="+mn-lt"/>
                          <a:cs typeface="Arial" charset="0"/>
                        </a:rPr>
                        <a:t> </a:t>
                      </a:r>
                      <a:r>
                        <a:rPr kumimoji="0" lang="en-US" altLang="en-US" sz="2100" b="1" i="0" u="none" strike="noStrike" cap="none" normalizeH="0" baseline="0" dirty="0" err="1" smtClean="0">
                          <a:ln>
                            <a:noFill/>
                          </a:ln>
                          <a:solidFill>
                            <a:srgbClr val="FF0000"/>
                          </a:solidFill>
                          <a:effectLst/>
                          <a:latin typeface="+mn-lt"/>
                          <a:cs typeface="Arial" charset="0"/>
                        </a:rPr>
                        <a:t>gốc</a:t>
                      </a:r>
                      <a:r>
                        <a:rPr kumimoji="0" lang="en-US" altLang="en-US" sz="2100" b="1" i="0" u="none" strike="noStrike" cap="none" normalizeH="0" baseline="0" dirty="0" smtClean="0">
                          <a:ln>
                            <a:noFill/>
                          </a:ln>
                          <a:solidFill>
                            <a:srgbClr val="FF0000"/>
                          </a:solidFill>
                          <a:effectLst/>
                          <a:latin typeface="+mn-lt"/>
                          <a:cs typeface="Arial" charset="0"/>
                        </a:rPr>
                        <a:t> </a:t>
                      </a:r>
                      <a:r>
                        <a:rPr kumimoji="0" lang="en-US" altLang="en-US" sz="2100" b="1" i="0" u="none" strike="noStrike" cap="none" normalizeH="0" baseline="0" dirty="0" err="1" smtClean="0">
                          <a:ln>
                            <a:noFill/>
                          </a:ln>
                          <a:solidFill>
                            <a:srgbClr val="FF0000"/>
                          </a:solidFill>
                          <a:effectLst/>
                          <a:latin typeface="+mn-lt"/>
                          <a:cs typeface="Arial" charset="0"/>
                        </a:rPr>
                        <a:t>hình</a:t>
                      </a:r>
                      <a:r>
                        <a:rPr kumimoji="0" lang="en-US" altLang="en-US" sz="2100" b="1" i="0" u="none" strike="noStrike" cap="none" normalizeH="0" baseline="0" dirty="0" smtClean="0">
                          <a:ln>
                            <a:noFill/>
                          </a:ln>
                          <a:solidFill>
                            <a:srgbClr val="FF0000"/>
                          </a:solidFill>
                          <a:effectLst/>
                          <a:latin typeface="+mn-lt"/>
                          <a:cs typeface="Arial" charset="0"/>
                        </a:rPr>
                        <a:t> </a:t>
                      </a:r>
                      <a:r>
                        <a:rPr kumimoji="0" lang="en-US" altLang="en-US" sz="2100" b="1" i="0" u="none" strike="noStrike" cap="none" normalizeH="0" baseline="0" dirty="0" err="1" smtClean="0">
                          <a:ln>
                            <a:noFill/>
                          </a:ln>
                          <a:solidFill>
                            <a:srgbClr val="FF0000"/>
                          </a:solidFill>
                          <a:effectLst/>
                          <a:latin typeface="+mn-lt"/>
                          <a:cs typeface="Arial" charset="0"/>
                        </a:rPr>
                        <a:t>thành</a:t>
                      </a:r>
                      <a:endParaRPr kumimoji="0" lang="en-US" altLang="en-US" sz="2100" b="1" i="0" u="none" strike="noStrike" cap="none" normalizeH="0" baseline="0" dirty="0" smtClean="0">
                        <a:ln>
                          <a:noFill/>
                        </a:ln>
                        <a:solidFill>
                          <a:srgbClr val="FF0000"/>
                        </a:solidFill>
                        <a:effectLst/>
                        <a:latin typeface="+mn-lt"/>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dirty="0" err="1" smtClean="0">
                          <a:ln>
                            <a:noFill/>
                          </a:ln>
                          <a:solidFill>
                            <a:srgbClr val="FF0000"/>
                          </a:solidFill>
                          <a:effectLst/>
                          <a:latin typeface="+mn-lt"/>
                          <a:cs typeface="Arial" charset="0"/>
                        </a:rPr>
                        <a:t>Đặc</a:t>
                      </a:r>
                      <a:r>
                        <a:rPr kumimoji="0" lang="en-US" altLang="en-US" sz="2100" b="1" i="0" u="none" strike="noStrike" cap="none" normalizeH="0" baseline="0" dirty="0" smtClean="0">
                          <a:ln>
                            <a:noFill/>
                          </a:ln>
                          <a:solidFill>
                            <a:srgbClr val="FF0000"/>
                          </a:solidFill>
                          <a:effectLst/>
                          <a:latin typeface="+mn-lt"/>
                          <a:cs typeface="Arial" charset="0"/>
                        </a:rPr>
                        <a:t> </a:t>
                      </a:r>
                      <a:r>
                        <a:rPr kumimoji="0" lang="en-US" altLang="en-US" sz="2100" b="1" i="0" u="none" strike="noStrike" cap="none" normalizeH="0" baseline="0" dirty="0" err="1" smtClean="0">
                          <a:ln>
                            <a:noFill/>
                          </a:ln>
                          <a:solidFill>
                            <a:srgbClr val="FF0000"/>
                          </a:solidFill>
                          <a:effectLst/>
                          <a:latin typeface="+mn-lt"/>
                          <a:cs typeface="Arial" charset="0"/>
                        </a:rPr>
                        <a:t>điểm</a:t>
                      </a:r>
                      <a:r>
                        <a:rPr kumimoji="0" lang="en-US" altLang="en-US" sz="2100" b="1" i="0" u="none" strike="noStrike" cap="none" normalizeH="0" baseline="0" dirty="0" smtClean="0">
                          <a:ln>
                            <a:noFill/>
                          </a:ln>
                          <a:solidFill>
                            <a:srgbClr val="FF0000"/>
                          </a:solidFill>
                          <a:effectLst/>
                          <a:latin typeface="+mn-lt"/>
                          <a:cs typeface="Arial" charset="0"/>
                        </a:rPr>
                        <a:t> </a:t>
                      </a:r>
                      <a:r>
                        <a:rPr kumimoji="0" lang="en-US" altLang="en-US" sz="2100" b="1" i="0" u="none" strike="noStrike" cap="none" normalizeH="0" baseline="0" dirty="0" err="1" smtClean="0">
                          <a:ln>
                            <a:noFill/>
                          </a:ln>
                          <a:solidFill>
                            <a:srgbClr val="FF0000"/>
                          </a:solidFill>
                          <a:effectLst/>
                          <a:latin typeface="+mn-lt"/>
                          <a:cs typeface="Arial" charset="0"/>
                        </a:rPr>
                        <a:t>địa</a:t>
                      </a:r>
                      <a:r>
                        <a:rPr kumimoji="0" lang="en-US" altLang="en-US" sz="2100" b="1" i="0" u="none" strike="noStrike" cap="none" normalizeH="0" baseline="0" dirty="0" smtClean="0">
                          <a:ln>
                            <a:noFill/>
                          </a:ln>
                          <a:solidFill>
                            <a:srgbClr val="FF0000"/>
                          </a:solidFill>
                          <a:effectLst/>
                          <a:latin typeface="+mn-lt"/>
                          <a:cs typeface="Arial" charset="0"/>
                        </a:rPr>
                        <a:t> </a:t>
                      </a:r>
                      <a:r>
                        <a:rPr kumimoji="0" lang="en-US" altLang="en-US" sz="2100" b="1" i="0" u="none" strike="noStrike" cap="none" normalizeH="0" baseline="0" dirty="0" err="1" smtClean="0">
                          <a:ln>
                            <a:noFill/>
                          </a:ln>
                          <a:solidFill>
                            <a:srgbClr val="FF0000"/>
                          </a:solidFill>
                          <a:effectLst/>
                          <a:latin typeface="+mn-lt"/>
                          <a:cs typeface="Arial" charset="0"/>
                        </a:rPr>
                        <a:t>hình</a:t>
                      </a:r>
                      <a:endParaRPr kumimoji="0" lang="en-US" altLang="en-US" sz="2100" b="1" i="0" u="none" strike="noStrike" cap="none" normalizeH="0" baseline="0" dirty="0" smtClean="0">
                        <a:ln>
                          <a:noFill/>
                        </a:ln>
                        <a:solidFill>
                          <a:srgbClr val="FF0000"/>
                        </a:solidFill>
                        <a:effectLst/>
                        <a:latin typeface="+mn-lt"/>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45364">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dirty="0" err="1" smtClean="0">
                          <a:ln>
                            <a:noFill/>
                          </a:ln>
                          <a:solidFill>
                            <a:schemeClr val="tx1"/>
                          </a:solidFill>
                          <a:effectLst/>
                          <a:latin typeface="+mn-lt"/>
                          <a:cs typeface="Arial" charset="0"/>
                        </a:rPr>
                        <a:t>Mi</a:t>
                      </a:r>
                      <a:r>
                        <a:rPr kumimoji="0" lang="en-US" altLang="en-US" sz="2100" b="1" i="0" u="none" strike="noStrike" cap="none" normalizeH="0" baseline="0" dirty="0" smtClean="0">
                          <a:ln>
                            <a:noFill/>
                          </a:ln>
                          <a:solidFill>
                            <a:schemeClr val="tx1"/>
                          </a:solidFill>
                          <a:effectLst/>
                          <a:latin typeface="+mn-lt"/>
                          <a:cs typeface="Arial" charset="0"/>
                        </a:rPr>
                        <a:t>- </a:t>
                      </a:r>
                      <a:r>
                        <a:rPr kumimoji="0" lang="en-US" altLang="en-US" sz="2100" b="1" i="0" u="none" strike="noStrike" cap="none" normalizeH="0" baseline="0" dirty="0" err="1" smtClean="0">
                          <a:ln>
                            <a:noFill/>
                          </a:ln>
                          <a:solidFill>
                            <a:schemeClr val="tx1"/>
                          </a:solidFill>
                          <a:effectLst/>
                          <a:latin typeface="+mn-lt"/>
                          <a:cs typeface="Arial" charset="0"/>
                        </a:rPr>
                        <a:t>crô</a:t>
                      </a:r>
                      <a:r>
                        <a:rPr kumimoji="0" lang="en-US" altLang="en-US" sz="2100" b="1" i="0" u="none" strike="noStrike" cap="none" normalizeH="0" baseline="0" dirty="0" smtClean="0">
                          <a:ln>
                            <a:noFill/>
                          </a:ln>
                          <a:solidFill>
                            <a:schemeClr val="tx1"/>
                          </a:solidFill>
                          <a:effectLst/>
                          <a:latin typeface="+mn-lt"/>
                          <a:cs typeface="Arial" charset="0"/>
                        </a:rPr>
                        <a:t>- </a:t>
                      </a:r>
                      <a:r>
                        <a:rPr kumimoji="0" lang="en-US" altLang="en-US" sz="2100" b="1" i="0" u="none" strike="noStrike" cap="none" normalizeH="0" baseline="0" dirty="0" err="1" smtClean="0">
                          <a:ln>
                            <a:noFill/>
                          </a:ln>
                          <a:solidFill>
                            <a:schemeClr val="tx1"/>
                          </a:solidFill>
                          <a:effectLst/>
                          <a:latin typeface="+mn-lt"/>
                          <a:cs typeface="Arial" charset="0"/>
                        </a:rPr>
                        <a:t>nê</a:t>
                      </a:r>
                      <a:r>
                        <a:rPr kumimoji="0" lang="en-US" altLang="en-US" sz="2100" b="1" i="0" u="none" strike="noStrike" cap="none" normalizeH="0" baseline="0" dirty="0" smtClean="0">
                          <a:ln>
                            <a:noFill/>
                          </a:ln>
                          <a:solidFill>
                            <a:schemeClr val="tx1"/>
                          </a:solidFill>
                          <a:effectLst/>
                          <a:latin typeface="+mn-lt"/>
                          <a:cs typeface="Arial" charset="0"/>
                        </a:rPr>
                        <a:t>- di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dirty="0" smtClean="0">
                          <a:ln>
                            <a:noFill/>
                          </a:ln>
                          <a:solidFill>
                            <a:schemeClr val="tx1"/>
                          </a:solidFill>
                          <a:effectLst/>
                          <a:latin typeface="+mn-lt"/>
                          <a:cs typeface="Arial" charset="0"/>
                        </a:rPr>
                        <a:t>Do </a:t>
                      </a:r>
                      <a:r>
                        <a:rPr kumimoji="0" lang="en-US" altLang="en-US" sz="2100" b="0" i="0" u="none" strike="noStrike" cap="none" normalizeH="0" baseline="0" dirty="0" err="1" smtClean="0">
                          <a:ln>
                            <a:noFill/>
                          </a:ln>
                          <a:solidFill>
                            <a:schemeClr val="tx1"/>
                          </a:solidFill>
                          <a:effectLst/>
                          <a:latin typeface="+mn-lt"/>
                          <a:cs typeface="Arial" charset="0"/>
                        </a:rPr>
                        <a:t>sự</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phát</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triển</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của</a:t>
                      </a:r>
                      <a:r>
                        <a:rPr kumimoji="0" lang="en-US" altLang="en-US" sz="2100" b="0" i="0" u="none" strike="noStrike" cap="none" normalizeH="0" baseline="0" dirty="0" smtClean="0">
                          <a:ln>
                            <a:noFill/>
                          </a:ln>
                          <a:solidFill>
                            <a:schemeClr val="tx1"/>
                          </a:solidFill>
                          <a:effectLst/>
                          <a:latin typeface="+mn-lt"/>
                          <a:cs typeface="Arial" charset="0"/>
                        </a:rPr>
                        <a:t> san </a:t>
                      </a:r>
                      <a:r>
                        <a:rPr kumimoji="0" lang="en-US" altLang="en-US" sz="2100" b="0" i="0" u="none" strike="noStrike" cap="none" normalizeH="0" baseline="0" dirty="0" err="1" smtClean="0">
                          <a:ln>
                            <a:noFill/>
                          </a:ln>
                          <a:solidFill>
                            <a:schemeClr val="tx1"/>
                          </a:solidFill>
                          <a:effectLst/>
                          <a:latin typeface="+mn-lt"/>
                          <a:cs typeface="Arial" charset="0"/>
                        </a:rPr>
                        <a:t>hô</a:t>
                      </a:r>
                      <a:endParaRPr kumimoji="0" lang="en-US" altLang="en-US" sz="2100" b="0" i="0" u="none" strike="noStrike" cap="none" normalizeH="0" baseline="0" dirty="0" smtClean="0">
                        <a:ln>
                          <a:noFill/>
                        </a:ln>
                        <a:solidFill>
                          <a:schemeClr val="tx1"/>
                        </a:solidFill>
                        <a:effectLst/>
                        <a:latin typeface="+mn-lt"/>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mn-lt"/>
                          <a:cs typeface="Arial" charset="0"/>
                        </a:rPr>
                        <a:t>Thấp và bằng phẳng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45364">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dirty="0" err="1" smtClean="0">
                          <a:ln>
                            <a:noFill/>
                          </a:ln>
                          <a:solidFill>
                            <a:schemeClr val="tx1"/>
                          </a:solidFill>
                          <a:effectLst/>
                          <a:latin typeface="+mn-lt"/>
                          <a:cs typeface="Arial" charset="0"/>
                        </a:rPr>
                        <a:t>Mê</a:t>
                      </a:r>
                      <a:r>
                        <a:rPr kumimoji="0" lang="en-US" altLang="en-US" sz="2100" b="1" i="0" u="none" strike="noStrike" cap="none" normalizeH="0" baseline="0" dirty="0" smtClean="0">
                          <a:ln>
                            <a:noFill/>
                          </a:ln>
                          <a:solidFill>
                            <a:schemeClr val="tx1"/>
                          </a:solidFill>
                          <a:effectLst/>
                          <a:latin typeface="+mn-lt"/>
                          <a:cs typeface="Arial" charset="0"/>
                        </a:rPr>
                        <a:t> – la – </a:t>
                      </a:r>
                      <a:r>
                        <a:rPr kumimoji="0" lang="en-US" altLang="en-US" sz="2100" b="1" i="0" u="none" strike="noStrike" cap="none" normalizeH="0" baseline="0" dirty="0" err="1" smtClean="0">
                          <a:ln>
                            <a:noFill/>
                          </a:ln>
                          <a:solidFill>
                            <a:schemeClr val="tx1"/>
                          </a:solidFill>
                          <a:effectLst/>
                          <a:latin typeface="+mn-lt"/>
                          <a:cs typeface="Arial" charset="0"/>
                        </a:rPr>
                        <a:t>nê</a:t>
                      </a:r>
                      <a:r>
                        <a:rPr kumimoji="0" lang="en-US" altLang="en-US" sz="2100" b="1" i="0" u="none" strike="noStrike" cap="none" normalizeH="0" baseline="0" dirty="0" smtClean="0">
                          <a:ln>
                            <a:noFill/>
                          </a:ln>
                          <a:solidFill>
                            <a:schemeClr val="tx1"/>
                          </a:solidFill>
                          <a:effectLst/>
                          <a:latin typeface="+mn-lt"/>
                          <a:cs typeface="Arial" charset="0"/>
                        </a:rPr>
                        <a:t> – di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dirty="0" smtClean="0">
                          <a:ln>
                            <a:noFill/>
                          </a:ln>
                          <a:solidFill>
                            <a:schemeClr val="tx1"/>
                          </a:solidFill>
                          <a:effectLst/>
                          <a:latin typeface="+mn-lt"/>
                          <a:cs typeface="Arial" charset="0"/>
                        </a:rPr>
                        <a:t>Do </a:t>
                      </a:r>
                      <a:r>
                        <a:rPr kumimoji="0" lang="en-US" altLang="en-US" sz="2100" b="0" i="0" u="none" strike="noStrike" cap="none" normalizeH="0" baseline="0" dirty="0" err="1" smtClean="0">
                          <a:ln>
                            <a:noFill/>
                          </a:ln>
                          <a:solidFill>
                            <a:schemeClr val="tx1"/>
                          </a:solidFill>
                          <a:effectLst/>
                          <a:latin typeface="+mn-lt"/>
                          <a:cs typeface="Arial" charset="0"/>
                        </a:rPr>
                        <a:t>nội</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lực</a:t>
                      </a:r>
                      <a:r>
                        <a:rPr kumimoji="0" lang="en-US" altLang="en-US" sz="2100" b="0" i="0" u="none" strike="noStrike" cap="none" normalizeH="0" baseline="0" dirty="0" smtClean="0">
                          <a:ln>
                            <a:noFill/>
                          </a:ln>
                          <a:solidFill>
                            <a:schemeClr val="tx1"/>
                          </a:solidFill>
                          <a:effectLst/>
                          <a:latin typeface="+mn-lt"/>
                          <a:cs typeface="Arial" charset="0"/>
                        </a:rPr>
                        <a:t> ( </a:t>
                      </a:r>
                      <a:r>
                        <a:rPr kumimoji="0" lang="en-US" altLang="en-US" sz="2100" b="0" i="0" u="none" strike="noStrike" cap="none" normalizeH="0" baseline="0" dirty="0" err="1" smtClean="0">
                          <a:ln>
                            <a:noFill/>
                          </a:ln>
                          <a:solidFill>
                            <a:schemeClr val="tx1"/>
                          </a:solidFill>
                          <a:effectLst/>
                          <a:latin typeface="+mn-lt"/>
                          <a:cs typeface="Arial" charset="0"/>
                        </a:rPr>
                        <a:t>Núi</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lửa</a:t>
                      </a:r>
                      <a:r>
                        <a:rPr kumimoji="0" lang="en-US" altLang="en-US" sz="2100" b="0" i="0" u="none" strike="noStrike" cap="none" normalizeH="0" baseline="0" dirty="0" smtClean="0">
                          <a:ln>
                            <a:noFill/>
                          </a:ln>
                          <a:solidFill>
                            <a:schemeClr val="tx1"/>
                          </a:solidFill>
                          <a:effectLst/>
                          <a:latin typeface="+mn-lt"/>
                          <a:cs typeface="Arial"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mn-lt"/>
                          <a:cs typeface="Arial" charset="0"/>
                        </a:rPr>
                        <a:t>Núi cao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45364">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dirty="0" err="1" smtClean="0">
                          <a:ln>
                            <a:noFill/>
                          </a:ln>
                          <a:solidFill>
                            <a:schemeClr val="tx1"/>
                          </a:solidFill>
                          <a:effectLst/>
                          <a:latin typeface="+mn-lt"/>
                          <a:cs typeface="Arial" charset="0"/>
                        </a:rPr>
                        <a:t>Niu</a:t>
                      </a:r>
                      <a:r>
                        <a:rPr kumimoji="0" lang="en-US" altLang="en-US" sz="2100" b="1" i="0" u="none" strike="noStrike" cap="none" normalizeH="0" baseline="0" dirty="0" smtClean="0">
                          <a:ln>
                            <a:noFill/>
                          </a:ln>
                          <a:solidFill>
                            <a:schemeClr val="tx1"/>
                          </a:solidFill>
                          <a:effectLst/>
                          <a:latin typeface="+mn-lt"/>
                          <a:cs typeface="Arial" charset="0"/>
                        </a:rPr>
                        <a:t> Di - </a:t>
                      </a:r>
                      <a:r>
                        <a:rPr kumimoji="0" lang="en-US" altLang="en-US" sz="2100" b="1" i="0" u="none" strike="noStrike" cap="none" normalizeH="0" baseline="0" dirty="0" err="1" smtClean="0">
                          <a:ln>
                            <a:noFill/>
                          </a:ln>
                          <a:solidFill>
                            <a:schemeClr val="tx1"/>
                          </a:solidFill>
                          <a:effectLst/>
                          <a:latin typeface="+mn-lt"/>
                          <a:cs typeface="Arial" charset="0"/>
                        </a:rPr>
                        <a:t>len</a:t>
                      </a:r>
                      <a:endParaRPr kumimoji="0" lang="en-US" altLang="en-US" sz="2100" b="1" i="0" u="none" strike="noStrike" cap="none" normalizeH="0" baseline="0" dirty="0" smtClean="0">
                        <a:ln>
                          <a:noFill/>
                        </a:ln>
                        <a:solidFill>
                          <a:schemeClr val="tx1"/>
                        </a:solidFill>
                        <a:effectLst/>
                        <a:latin typeface="+mn-lt"/>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dirty="0" smtClean="0">
                          <a:ln>
                            <a:noFill/>
                          </a:ln>
                          <a:solidFill>
                            <a:schemeClr val="tx1"/>
                          </a:solidFill>
                          <a:effectLst/>
                          <a:latin typeface="+mn-lt"/>
                          <a:cs typeface="Arial" charset="0"/>
                        </a:rPr>
                        <a:t>Do </a:t>
                      </a:r>
                      <a:r>
                        <a:rPr kumimoji="0" lang="en-US" altLang="en-US" sz="2100" b="0" i="0" u="none" strike="noStrike" cap="none" normalizeH="0" baseline="0" dirty="0" err="1" smtClean="0">
                          <a:ln>
                            <a:noFill/>
                          </a:ln>
                          <a:solidFill>
                            <a:schemeClr val="tx1"/>
                          </a:solidFill>
                          <a:effectLst/>
                          <a:latin typeface="+mn-lt"/>
                          <a:cs typeface="Arial" charset="0"/>
                        </a:rPr>
                        <a:t>trôi</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dạt</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lục</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địa</a:t>
                      </a:r>
                      <a:endParaRPr kumimoji="0" lang="en-US" altLang="en-US" sz="2100" b="0" i="0" u="none" strike="noStrike" cap="none" normalizeH="0" baseline="0" dirty="0" smtClean="0">
                        <a:ln>
                          <a:noFill/>
                        </a:ln>
                        <a:solidFill>
                          <a:schemeClr val="tx1"/>
                        </a:solidFill>
                        <a:effectLst/>
                        <a:latin typeface="+mn-lt"/>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dirty="0" err="1" smtClean="0">
                          <a:ln>
                            <a:noFill/>
                          </a:ln>
                          <a:solidFill>
                            <a:schemeClr val="tx1"/>
                          </a:solidFill>
                          <a:effectLst/>
                          <a:latin typeface="+mn-lt"/>
                          <a:cs typeface="Arial" charset="0"/>
                        </a:rPr>
                        <a:t>Đa</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dạng</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phức</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tạp</a:t>
                      </a:r>
                      <a:endParaRPr kumimoji="0" lang="en-US" altLang="en-US" sz="2100" b="0" i="0" u="none" strike="noStrike" cap="none" normalizeH="0" baseline="0" dirty="0" smtClean="0">
                        <a:ln>
                          <a:noFill/>
                        </a:ln>
                        <a:solidFill>
                          <a:schemeClr val="tx1"/>
                        </a:solidFill>
                        <a:effectLst/>
                        <a:latin typeface="+mn-lt"/>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45364">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dirty="0" err="1" smtClean="0">
                          <a:ln>
                            <a:noFill/>
                          </a:ln>
                          <a:solidFill>
                            <a:schemeClr val="tx1"/>
                          </a:solidFill>
                          <a:effectLst/>
                          <a:latin typeface="+mn-lt"/>
                          <a:cs typeface="Arial" charset="0"/>
                        </a:rPr>
                        <a:t>Pô</a:t>
                      </a:r>
                      <a:r>
                        <a:rPr kumimoji="0" lang="en-US" altLang="en-US" sz="2100" b="1" i="0" u="none" strike="noStrike" cap="none" normalizeH="0" baseline="0" dirty="0" smtClean="0">
                          <a:ln>
                            <a:noFill/>
                          </a:ln>
                          <a:solidFill>
                            <a:schemeClr val="tx1"/>
                          </a:solidFill>
                          <a:effectLst/>
                          <a:latin typeface="+mn-lt"/>
                          <a:cs typeface="Arial" charset="0"/>
                        </a:rPr>
                        <a:t> – li – </a:t>
                      </a:r>
                      <a:r>
                        <a:rPr kumimoji="0" lang="en-US" altLang="en-US" sz="2100" b="1" i="0" u="none" strike="noStrike" cap="none" normalizeH="0" baseline="0" dirty="0" err="1" smtClean="0">
                          <a:ln>
                            <a:noFill/>
                          </a:ln>
                          <a:solidFill>
                            <a:schemeClr val="tx1"/>
                          </a:solidFill>
                          <a:effectLst/>
                          <a:latin typeface="+mn-lt"/>
                          <a:cs typeface="Arial" charset="0"/>
                        </a:rPr>
                        <a:t>nê</a:t>
                      </a:r>
                      <a:r>
                        <a:rPr kumimoji="0" lang="en-US" altLang="en-US" sz="2100" b="1" i="0" u="none" strike="noStrike" cap="none" normalizeH="0" baseline="0" dirty="0" smtClean="0">
                          <a:ln>
                            <a:noFill/>
                          </a:ln>
                          <a:solidFill>
                            <a:schemeClr val="tx1"/>
                          </a:solidFill>
                          <a:effectLst/>
                          <a:latin typeface="+mn-lt"/>
                          <a:cs typeface="Arial" charset="0"/>
                        </a:rPr>
                        <a:t> - di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mn-lt"/>
                          <a:cs typeface="Arial" charset="0"/>
                        </a:rPr>
                        <a:t>Do nội lực (Núi lửa) và san hô</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Dạng</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vành</a:t>
                      </a:r>
                      <a:r>
                        <a:rPr kumimoji="0" lang="en-US" altLang="en-US" sz="2100" b="0" i="0" u="none" strike="noStrike" cap="none" normalizeH="0" baseline="0" dirty="0" smtClean="0">
                          <a:ln>
                            <a:noFill/>
                          </a:ln>
                          <a:solidFill>
                            <a:schemeClr val="tx1"/>
                          </a:solidFill>
                          <a:effectLst/>
                          <a:latin typeface="+mn-lt"/>
                          <a:cs typeface="Arial" charset="0"/>
                        </a:rPr>
                        <a:t> </a:t>
                      </a:r>
                      <a:r>
                        <a:rPr kumimoji="0" lang="en-US" altLang="en-US" sz="2100" b="0" i="0" u="none" strike="noStrike" cap="none" normalizeH="0" baseline="0" dirty="0" err="1" smtClean="0">
                          <a:ln>
                            <a:noFill/>
                          </a:ln>
                          <a:solidFill>
                            <a:schemeClr val="tx1"/>
                          </a:solidFill>
                          <a:effectLst/>
                          <a:latin typeface="+mn-lt"/>
                          <a:cs typeface="Arial" charset="0"/>
                        </a:rPr>
                        <a:t>khăn</a:t>
                      </a:r>
                      <a:endParaRPr kumimoji="0" lang="en-US" altLang="en-US" sz="2100" b="0" i="0" u="none" strike="noStrike" cap="none" normalizeH="0" baseline="0" dirty="0" smtClean="0">
                        <a:ln>
                          <a:noFill/>
                        </a:ln>
                        <a:solidFill>
                          <a:schemeClr val="tx1"/>
                        </a:solidFill>
                        <a:effectLst/>
                        <a:latin typeface="+mn-lt"/>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1293" name="Rectangle 2"/>
          <p:cNvSpPr>
            <a:spLocks noChangeArrowheads="1"/>
          </p:cNvSpPr>
          <p:nvPr/>
        </p:nvSpPr>
        <p:spPr bwMode="auto">
          <a:xfrm>
            <a:off x="1471613" y="2347050"/>
            <a:ext cx="184731" cy="5232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2800">
              <a:solidFill>
                <a:srgbClr val="0000FF"/>
              </a:solidFill>
              <a:latin typeface="Times New Roman" panose="02020603050405020304" pitchFamily="18" charset="0"/>
            </a:endParaRPr>
          </a:p>
        </p:txBody>
      </p:sp>
      <p:sp>
        <p:nvSpPr>
          <p:cNvPr id="6" name="Title 1"/>
          <p:cNvSpPr txBox="1">
            <a:spLocks/>
          </p:cNvSpPr>
          <p:nvPr/>
        </p:nvSpPr>
        <p:spPr>
          <a:xfrm>
            <a:off x="0" y="205978"/>
            <a:ext cx="7696200" cy="422672"/>
          </a:xfrm>
          <a:prstGeom prst="rect">
            <a:avLst/>
          </a:prstGeom>
        </p:spPr>
        <p:txBody>
          <a:bodyPr>
            <a:normAutofit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b="1" u="sng" kern="0"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rPr>
              <a:t>Tiết</a:t>
            </a:r>
            <a:r>
              <a:rPr lang="en-US" sz="2400" b="1" dirty="0" smtClean="0">
                <a:solidFill>
                  <a:srgbClr val="FF0000"/>
                </a:solidFill>
              </a:rPr>
              <a:t> 41 - </a:t>
            </a:r>
            <a:r>
              <a:rPr lang="en-US" sz="2400" b="1" u="sng" kern="0" dirty="0" err="1" smtClean="0">
                <a:solidFill>
                  <a:srgbClr val="FF0000"/>
                </a:solidFill>
                <a:latin typeface="Times New Roman" panose="02020603050405020304" pitchFamily="18" charset="0"/>
                <a:cs typeface="Times New Roman" panose="02020603050405020304" pitchFamily="18" charset="0"/>
              </a:rPr>
              <a:t>Bài</a:t>
            </a:r>
            <a:r>
              <a:rPr lang="en-US" sz="2400" b="1" u="sng" kern="0" dirty="0" smtClean="0">
                <a:solidFill>
                  <a:srgbClr val="FF0000"/>
                </a:solidFill>
                <a:latin typeface="Times New Roman" panose="02020603050405020304" pitchFamily="18" charset="0"/>
                <a:cs typeface="Times New Roman" panose="02020603050405020304" pitchFamily="18" charset="0"/>
              </a:rPr>
              <a:t> 19</a:t>
            </a:r>
            <a:r>
              <a:rPr lang="en-US" sz="2400" b="1" kern="0" dirty="0" smtClean="0">
                <a:solidFill>
                  <a:srgbClr val="FF0000"/>
                </a:solidFill>
                <a:latin typeface="Times New Roman" panose="02020603050405020304" pitchFamily="18" charset="0"/>
                <a:cs typeface="Times New Roman" panose="02020603050405020304" pitchFamily="18" charset="0"/>
              </a:rPr>
              <a:t>: THIÊN NHIÊN CHÂU ĐẠI DƯƠNG</a:t>
            </a:r>
            <a:endParaRPr lang="en-US" sz="2400" b="1" kern="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err="1" smtClean="0"/>
              <a:t>Tiết</a:t>
            </a:r>
            <a:r>
              <a:rPr lang="en-US" b="1" dirty="0" smtClean="0"/>
              <a:t> 41 - </a:t>
            </a:r>
            <a:r>
              <a:rPr lang="en-US" b="1" dirty="0" smtClean="0">
                <a:solidFill>
                  <a:srgbClr val="C00000"/>
                </a:solidFill>
                <a:latin typeface="Arial" pitchFamily="34" charset="0"/>
                <a:cs typeface="Arial" pitchFamily="34" charset="0"/>
              </a:rPr>
              <a:t>BÀI </a:t>
            </a:r>
            <a:r>
              <a:rPr lang="en-US" b="1" dirty="0">
                <a:solidFill>
                  <a:srgbClr val="C00000"/>
                </a:solidFill>
                <a:latin typeface="Arial" pitchFamily="34" charset="0"/>
                <a:cs typeface="Arial" pitchFamily="34" charset="0"/>
              </a:rPr>
              <a:t>19: THIÊN NHIÊN CHÂU ĐẠI DƯƠNG</a:t>
            </a:r>
          </a:p>
        </p:txBody>
      </p:sp>
      <p:sp>
        <p:nvSpPr>
          <p:cNvPr id="6" name="Rectangle 5"/>
          <p:cNvSpPr/>
          <p:nvPr/>
        </p:nvSpPr>
        <p:spPr>
          <a:xfrm>
            <a:off x="127566" y="742950"/>
            <a:ext cx="2615634" cy="375487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a. </a:t>
            </a:r>
            <a:r>
              <a:rPr lang="en-US" b="1" dirty="0" err="1">
                <a:solidFill>
                  <a:srgbClr val="FF0000"/>
                </a:solidFill>
              </a:rPr>
              <a:t>Địa</a:t>
            </a:r>
            <a:r>
              <a:rPr lang="en-US" b="1" dirty="0">
                <a:solidFill>
                  <a:srgbClr val="FF0000"/>
                </a:solidFill>
              </a:rPr>
              <a:t> </a:t>
            </a:r>
            <a:r>
              <a:rPr lang="en-US" b="1" dirty="0" err="1">
                <a:solidFill>
                  <a:srgbClr val="FF0000"/>
                </a:solidFill>
              </a:rPr>
              <a:t>hình</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khoáng</a:t>
            </a:r>
            <a:r>
              <a:rPr lang="en-US" b="1" dirty="0">
                <a:solidFill>
                  <a:srgbClr val="FF0000"/>
                </a:solidFill>
              </a:rPr>
              <a:t> </a:t>
            </a:r>
            <a:r>
              <a:rPr lang="en-US" b="1" dirty="0" err="1">
                <a:solidFill>
                  <a:srgbClr val="FF0000"/>
                </a:solidFill>
              </a:rPr>
              <a:t>sản</a:t>
            </a:r>
            <a:endParaRPr lang="en-US" dirty="0">
              <a:solidFill>
                <a:srgbClr val="FF0000"/>
              </a:solidFill>
            </a:endParaRPr>
          </a:p>
          <a:p>
            <a:pPr marL="0" indent="0">
              <a:buNone/>
            </a:pPr>
            <a:r>
              <a:rPr lang="en-US" dirty="0" smtClean="0"/>
              <a:t>- </a:t>
            </a:r>
            <a:r>
              <a:rPr lang="en-US" dirty="0" err="1"/>
              <a:t>Khoáng</a:t>
            </a:r>
            <a:r>
              <a:rPr lang="en-US" dirty="0"/>
              <a:t> </a:t>
            </a:r>
            <a:r>
              <a:rPr lang="en-US" dirty="0" err="1"/>
              <a:t>sản</a:t>
            </a:r>
            <a:r>
              <a:rPr lang="en-US" dirty="0"/>
              <a:t>: </a:t>
            </a:r>
            <a:r>
              <a:rPr lang="en-US" dirty="0" err="1"/>
              <a:t>nhiều</a:t>
            </a:r>
            <a:r>
              <a:rPr lang="en-US" dirty="0"/>
              <a:t> </a:t>
            </a:r>
            <a:r>
              <a:rPr lang="en-US" dirty="0" err="1"/>
              <a:t>loại</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như</a:t>
            </a:r>
            <a:r>
              <a:rPr lang="en-US" dirty="0"/>
              <a:t>: </a:t>
            </a:r>
            <a:r>
              <a:rPr lang="en-US" dirty="0" err="1"/>
              <a:t>sắt</a:t>
            </a:r>
            <a:r>
              <a:rPr lang="en-US" dirty="0"/>
              <a:t>, </a:t>
            </a:r>
            <a:r>
              <a:rPr lang="en-US" dirty="0" err="1"/>
              <a:t>đồng</a:t>
            </a:r>
            <a:r>
              <a:rPr lang="en-US" dirty="0"/>
              <a:t>, </a:t>
            </a:r>
            <a:r>
              <a:rPr lang="en-US" dirty="0" err="1"/>
              <a:t>vàng</a:t>
            </a:r>
            <a:r>
              <a:rPr lang="en-US" dirty="0"/>
              <a:t>, than, </a:t>
            </a:r>
            <a:r>
              <a:rPr lang="en-US" dirty="0" err="1"/>
              <a:t>dầu</a:t>
            </a:r>
            <a:r>
              <a:rPr lang="en-US" dirty="0"/>
              <a:t> </a:t>
            </a:r>
            <a:r>
              <a:rPr lang="en-US" dirty="0" err="1"/>
              <a:t>mỏ</a:t>
            </a:r>
            <a:r>
              <a:rPr lang="en-US" dirty="0"/>
              <a:t>…</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43200" y="587754"/>
            <a:ext cx="5949505" cy="4418058"/>
          </a:xfrm>
          <a:prstGeom prst="rect">
            <a:avLst/>
          </a:prstGeom>
        </p:spPr>
      </p:pic>
    </p:spTree>
    <p:extLst>
      <p:ext uri="{BB962C8B-B14F-4D97-AF65-F5344CB8AC3E}">
        <p14:creationId xmlns="" xmlns:p14="http://schemas.microsoft.com/office/powerpoint/2010/main" val="3991824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endParaRPr lang="en-US"/>
          </a:p>
        </p:txBody>
      </p:sp>
      <p:sp>
        <p:nvSpPr>
          <p:cNvPr id="3" name="Nơi giữ chỗ cho Nội dung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err="1" smtClean="0"/>
              <a:t>Tiết</a:t>
            </a:r>
            <a:r>
              <a:rPr lang="en-US" b="1" dirty="0" smtClean="0"/>
              <a:t> 42 - </a:t>
            </a:r>
            <a:r>
              <a:rPr lang="en-US" b="1" dirty="0" smtClean="0">
                <a:solidFill>
                  <a:srgbClr val="C00000"/>
                </a:solidFill>
                <a:latin typeface="Arial" pitchFamily="34" charset="0"/>
                <a:cs typeface="Arial" pitchFamily="34" charset="0"/>
              </a:rPr>
              <a:t>BÀI </a:t>
            </a:r>
            <a:r>
              <a:rPr lang="en-US" b="1" dirty="0">
                <a:solidFill>
                  <a:srgbClr val="C00000"/>
                </a:solidFill>
                <a:latin typeface="Arial" pitchFamily="34" charset="0"/>
                <a:cs typeface="Arial" pitchFamily="34" charset="0"/>
              </a:rPr>
              <a:t>19: THIÊN NHIÊN CHÂU ĐẠI DƯƠNG</a:t>
            </a:r>
          </a:p>
        </p:txBody>
      </p:sp>
      <p:pic>
        <p:nvPicPr>
          <p:cNvPr id="21506" name="Picture 2" descr="Giải bài 19 Thiên nhiên châu Đại Dươ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3581400" y="595013"/>
            <a:ext cx="5410200" cy="449548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52400" y="2038350"/>
            <a:ext cx="3505200" cy="1815882"/>
          </a:xfrm>
          <a:prstGeom prst="rect">
            <a:avLst/>
          </a:prstGeom>
        </p:spPr>
        <p:txBody>
          <a:bodyPr wrap="square">
            <a:spAutoFit/>
          </a:bodyPr>
          <a:lstStyle/>
          <a:p>
            <a:r>
              <a:rPr lang="en-US" b="1" dirty="0" err="1">
                <a:solidFill>
                  <a:schemeClr val="accent2"/>
                </a:solidFill>
              </a:rPr>
              <a:t>Quan</a:t>
            </a:r>
            <a:r>
              <a:rPr lang="en-US" b="1" dirty="0">
                <a:solidFill>
                  <a:schemeClr val="accent2"/>
                </a:solidFill>
              </a:rPr>
              <a:t> </a:t>
            </a:r>
            <a:r>
              <a:rPr lang="en-US" b="1" dirty="0" err="1">
                <a:solidFill>
                  <a:schemeClr val="accent2"/>
                </a:solidFill>
              </a:rPr>
              <a:t>sát</a:t>
            </a:r>
            <a:r>
              <a:rPr lang="en-US" b="1" dirty="0">
                <a:solidFill>
                  <a:schemeClr val="accent2"/>
                </a:solidFill>
              </a:rPr>
              <a:t> H 19.2, </a:t>
            </a:r>
            <a:r>
              <a:rPr lang="en-US" b="1" dirty="0" err="1">
                <a:solidFill>
                  <a:schemeClr val="accent2"/>
                </a:solidFill>
              </a:rPr>
              <a:t>cho</a:t>
            </a:r>
            <a:r>
              <a:rPr lang="en-US" b="1" dirty="0">
                <a:solidFill>
                  <a:schemeClr val="accent2"/>
                </a:solidFill>
              </a:rPr>
              <a:t> </a:t>
            </a:r>
            <a:r>
              <a:rPr lang="en-US" b="1" dirty="0" err="1">
                <a:solidFill>
                  <a:schemeClr val="accent2"/>
                </a:solidFill>
              </a:rPr>
              <a:t>biết</a:t>
            </a:r>
            <a:r>
              <a:rPr lang="en-US" b="1" dirty="0">
                <a:solidFill>
                  <a:schemeClr val="accent2"/>
                </a:solidFill>
              </a:rPr>
              <a:t>: Ô-</a:t>
            </a:r>
            <a:r>
              <a:rPr lang="en-US" b="1" dirty="0" err="1">
                <a:solidFill>
                  <a:schemeClr val="accent2"/>
                </a:solidFill>
              </a:rPr>
              <a:t>xtrây</a:t>
            </a:r>
            <a:r>
              <a:rPr lang="en-US" b="1" dirty="0">
                <a:solidFill>
                  <a:schemeClr val="accent2"/>
                </a:solidFill>
              </a:rPr>
              <a:t>-li-a </a:t>
            </a:r>
            <a:r>
              <a:rPr lang="en-US" b="1" dirty="0" err="1">
                <a:solidFill>
                  <a:schemeClr val="accent2"/>
                </a:solidFill>
              </a:rPr>
              <a:t>có</a:t>
            </a:r>
            <a:r>
              <a:rPr lang="en-US" b="1" dirty="0">
                <a:solidFill>
                  <a:schemeClr val="accent2"/>
                </a:solidFill>
              </a:rPr>
              <a:t> </a:t>
            </a:r>
            <a:r>
              <a:rPr lang="en-US" b="1" dirty="0" err="1">
                <a:solidFill>
                  <a:schemeClr val="accent2"/>
                </a:solidFill>
              </a:rPr>
              <a:t>các</a:t>
            </a:r>
            <a:r>
              <a:rPr lang="en-US" b="1" dirty="0">
                <a:solidFill>
                  <a:schemeClr val="accent2"/>
                </a:solidFill>
              </a:rPr>
              <a:t> </a:t>
            </a:r>
            <a:r>
              <a:rPr lang="en-US" b="1" dirty="0" err="1">
                <a:solidFill>
                  <a:schemeClr val="accent2"/>
                </a:solidFill>
              </a:rPr>
              <a:t>đới</a:t>
            </a:r>
            <a:r>
              <a:rPr lang="en-US" b="1" dirty="0">
                <a:solidFill>
                  <a:schemeClr val="accent2"/>
                </a:solidFill>
              </a:rPr>
              <a:t> </a:t>
            </a:r>
            <a:r>
              <a:rPr lang="en-US" b="1" dirty="0" err="1">
                <a:solidFill>
                  <a:schemeClr val="accent2"/>
                </a:solidFill>
              </a:rPr>
              <a:t>và</a:t>
            </a:r>
            <a:r>
              <a:rPr lang="en-US" b="1" dirty="0">
                <a:solidFill>
                  <a:schemeClr val="accent2"/>
                </a:solidFill>
              </a:rPr>
              <a:t> </a:t>
            </a:r>
            <a:r>
              <a:rPr lang="en-US" b="1" dirty="0" err="1">
                <a:solidFill>
                  <a:schemeClr val="accent2"/>
                </a:solidFill>
              </a:rPr>
              <a:t>kiểu</a:t>
            </a:r>
            <a:r>
              <a:rPr lang="en-US" b="1" dirty="0">
                <a:solidFill>
                  <a:schemeClr val="accent2"/>
                </a:solidFill>
              </a:rPr>
              <a:t> </a:t>
            </a:r>
            <a:r>
              <a:rPr lang="en-US" b="1" dirty="0" err="1">
                <a:solidFill>
                  <a:schemeClr val="accent2"/>
                </a:solidFill>
              </a:rPr>
              <a:t>khí</a:t>
            </a:r>
            <a:r>
              <a:rPr lang="en-US" b="1" dirty="0">
                <a:solidFill>
                  <a:schemeClr val="accent2"/>
                </a:solidFill>
              </a:rPr>
              <a:t> </a:t>
            </a:r>
            <a:r>
              <a:rPr lang="en-US" b="1" dirty="0" err="1">
                <a:solidFill>
                  <a:schemeClr val="accent2"/>
                </a:solidFill>
              </a:rPr>
              <a:t>hậu</a:t>
            </a:r>
            <a:r>
              <a:rPr lang="en-US" b="1" dirty="0">
                <a:solidFill>
                  <a:schemeClr val="accent2"/>
                </a:solidFill>
              </a:rPr>
              <a:t> </a:t>
            </a:r>
            <a:r>
              <a:rPr lang="en-US" b="1" dirty="0" err="1">
                <a:solidFill>
                  <a:schemeClr val="accent2"/>
                </a:solidFill>
              </a:rPr>
              <a:t>nào</a:t>
            </a:r>
            <a:r>
              <a:rPr lang="en-US" b="1" dirty="0">
                <a:solidFill>
                  <a:schemeClr val="accent2"/>
                </a:solidFill>
              </a:rPr>
              <a:t>?</a:t>
            </a:r>
          </a:p>
        </p:txBody>
      </p:sp>
      <p:sp>
        <p:nvSpPr>
          <p:cNvPr id="5" name="Rectangle 4"/>
          <p:cNvSpPr/>
          <p:nvPr/>
        </p:nvSpPr>
        <p:spPr>
          <a:xfrm>
            <a:off x="76200" y="620145"/>
            <a:ext cx="3581400" cy="1169551"/>
          </a:xfrm>
          <a:prstGeom prst="rect">
            <a:avLst/>
          </a:prstGeom>
        </p:spPr>
        <p:txBody>
          <a:bodyPr wrap="square">
            <a:spAutoFit/>
          </a:bodyPr>
          <a:lstStyle/>
          <a:p>
            <a:pPr marL="0" indent="0">
              <a:buNone/>
            </a:pPr>
            <a:r>
              <a:rPr lang="en-US" b="1" dirty="0">
                <a:solidFill>
                  <a:srgbClr val="FF0000"/>
                </a:solidFill>
              </a:rPr>
              <a:t>2. </a:t>
            </a:r>
            <a:r>
              <a:rPr lang="en-US" b="1" dirty="0" err="1">
                <a:solidFill>
                  <a:srgbClr val="FF0000"/>
                </a:solidFill>
              </a:rPr>
              <a:t>Đặc</a:t>
            </a:r>
            <a:r>
              <a:rPr lang="en-US" b="1" dirty="0">
                <a:solidFill>
                  <a:srgbClr val="FF0000"/>
                </a:solidFill>
              </a:rPr>
              <a:t> </a:t>
            </a:r>
            <a:r>
              <a:rPr lang="en-US" b="1" dirty="0" err="1">
                <a:solidFill>
                  <a:srgbClr val="FF0000"/>
                </a:solidFill>
              </a:rPr>
              <a:t>điểm</a:t>
            </a:r>
            <a:r>
              <a:rPr lang="en-US" b="1" dirty="0">
                <a:solidFill>
                  <a:srgbClr val="FF0000"/>
                </a:solidFill>
              </a:rPr>
              <a:t> </a:t>
            </a:r>
            <a:r>
              <a:rPr lang="en-US" b="1" dirty="0" err="1">
                <a:solidFill>
                  <a:srgbClr val="FF0000"/>
                </a:solidFill>
              </a:rPr>
              <a:t>tự</a:t>
            </a:r>
            <a:r>
              <a:rPr lang="en-US" b="1" dirty="0">
                <a:solidFill>
                  <a:srgbClr val="FF0000"/>
                </a:solidFill>
              </a:rPr>
              <a:t> </a:t>
            </a:r>
            <a:r>
              <a:rPr lang="en-US" b="1" dirty="0" err="1">
                <a:solidFill>
                  <a:srgbClr val="FF0000"/>
                </a:solidFill>
              </a:rPr>
              <a:t>nhiên</a:t>
            </a:r>
            <a:r>
              <a:rPr lang="en-US" b="1" dirty="0">
                <a:solidFill>
                  <a:srgbClr val="FF0000"/>
                </a:solidFill>
              </a:rPr>
              <a:t>  </a:t>
            </a:r>
            <a:endParaRPr lang="en-US" dirty="0">
              <a:solidFill>
                <a:srgbClr val="FF0000"/>
              </a:solidFill>
            </a:endParaRPr>
          </a:p>
          <a:p>
            <a:r>
              <a:rPr lang="en-US" b="1" dirty="0" smtClean="0">
                <a:solidFill>
                  <a:srgbClr val="FF0000"/>
                </a:solidFill>
              </a:rPr>
              <a:t>b. </a:t>
            </a:r>
            <a:r>
              <a:rPr lang="en-US" b="1" dirty="0" err="1" smtClean="0">
                <a:solidFill>
                  <a:srgbClr val="FF0000"/>
                </a:solidFill>
              </a:rPr>
              <a:t>Khí</a:t>
            </a:r>
            <a:r>
              <a:rPr lang="en-US" b="1" dirty="0" smtClean="0">
                <a:solidFill>
                  <a:srgbClr val="FF0000"/>
                </a:solidFill>
              </a:rPr>
              <a:t> </a:t>
            </a:r>
            <a:r>
              <a:rPr lang="en-US" b="1" dirty="0" err="1">
                <a:solidFill>
                  <a:srgbClr val="FF0000"/>
                </a:solidFill>
              </a:rPr>
              <a:t>hậu</a:t>
            </a:r>
            <a:r>
              <a:rPr lang="en-US" b="1" dirty="0">
                <a:solidFill>
                  <a:srgbClr val="FF0000"/>
                </a:solidFill>
              </a:rPr>
              <a:t>, </a:t>
            </a:r>
            <a:r>
              <a:rPr lang="en-US" b="1" dirty="0" err="1">
                <a:solidFill>
                  <a:srgbClr val="FF0000"/>
                </a:solidFill>
              </a:rPr>
              <a:t>sinh</a:t>
            </a:r>
            <a:r>
              <a:rPr lang="en-US" b="1" dirty="0">
                <a:solidFill>
                  <a:srgbClr val="FF0000"/>
                </a:solidFill>
              </a:rPr>
              <a:t> </a:t>
            </a:r>
            <a:r>
              <a:rPr lang="en-US" b="1" dirty="0" err="1">
                <a:solidFill>
                  <a:srgbClr val="FF0000"/>
                </a:solidFill>
              </a:rPr>
              <a:t>vật</a:t>
            </a:r>
            <a:endParaRPr lang="en-US" dirty="0">
              <a:solidFill>
                <a:srgbClr val="FF0000"/>
              </a:solidFill>
            </a:endParaRPr>
          </a:p>
        </p:txBody>
      </p:sp>
    </p:spTree>
    <p:extLst>
      <p:ext uri="{BB962C8B-B14F-4D97-AF65-F5344CB8AC3E}">
        <p14:creationId xmlns="" xmlns:p14="http://schemas.microsoft.com/office/powerpoint/2010/main" val="2709012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628650"/>
            <a:ext cx="8229600" cy="4000500"/>
          </a:xfrm>
        </p:spPr>
        <p:txBody>
          <a:bodyPr>
            <a:noAutofit/>
          </a:bodyPr>
          <a:lstStyle/>
          <a:p>
            <a:pPr marL="0" indent="0">
              <a:buNone/>
            </a:pPr>
            <a:r>
              <a:rPr lang="en-US" sz="2800" b="1" dirty="0" smtClean="0">
                <a:solidFill>
                  <a:srgbClr val="FF0000"/>
                </a:solidFill>
              </a:rPr>
              <a:t>2</a:t>
            </a:r>
            <a:r>
              <a:rPr lang="en-US" sz="2800" b="1" dirty="0">
                <a:solidFill>
                  <a:srgbClr val="FF0000"/>
                </a:solidFill>
              </a:rPr>
              <a:t>. </a:t>
            </a:r>
            <a:r>
              <a:rPr lang="en-US" sz="2800" b="1" dirty="0" err="1">
                <a:solidFill>
                  <a:srgbClr val="FF0000"/>
                </a:solidFill>
              </a:rPr>
              <a:t>Đặc</a:t>
            </a:r>
            <a:r>
              <a:rPr lang="en-US" sz="2800" b="1" dirty="0">
                <a:solidFill>
                  <a:srgbClr val="FF0000"/>
                </a:solidFill>
              </a:rPr>
              <a:t> </a:t>
            </a:r>
            <a:r>
              <a:rPr lang="en-US" sz="2800" b="1" dirty="0" err="1">
                <a:solidFill>
                  <a:srgbClr val="FF0000"/>
                </a:solidFill>
              </a:rPr>
              <a:t>điểm</a:t>
            </a:r>
            <a:r>
              <a:rPr lang="en-US" sz="2800" b="1" dirty="0">
                <a:solidFill>
                  <a:srgbClr val="FF0000"/>
                </a:solidFill>
              </a:rPr>
              <a:t> </a:t>
            </a:r>
            <a:r>
              <a:rPr lang="en-US" sz="2800" b="1" dirty="0" err="1">
                <a:solidFill>
                  <a:srgbClr val="FF0000"/>
                </a:solidFill>
              </a:rPr>
              <a:t>tự</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endParaRPr lang="en-US" sz="2800" dirty="0">
              <a:solidFill>
                <a:srgbClr val="FF0000"/>
              </a:solidFill>
            </a:endParaRPr>
          </a:p>
          <a:p>
            <a:pPr marL="0" indent="0">
              <a:buNone/>
            </a:pPr>
            <a:r>
              <a:rPr lang="en-US" sz="2800" b="1" dirty="0" smtClean="0">
                <a:solidFill>
                  <a:srgbClr val="FF0000"/>
                </a:solidFill>
              </a:rPr>
              <a:t>b. </a:t>
            </a:r>
            <a:r>
              <a:rPr lang="en-US" sz="2800" b="1" dirty="0" err="1" smtClean="0">
                <a:solidFill>
                  <a:srgbClr val="FF0000"/>
                </a:solidFill>
              </a:rPr>
              <a:t>Khí</a:t>
            </a:r>
            <a:r>
              <a:rPr lang="en-US" sz="2800" b="1" dirty="0" smtClean="0">
                <a:solidFill>
                  <a:srgbClr val="FF0000"/>
                </a:solidFill>
              </a:rPr>
              <a:t> </a:t>
            </a:r>
            <a:r>
              <a:rPr lang="en-US" sz="2800" b="1" dirty="0" err="1" smtClean="0">
                <a:solidFill>
                  <a:srgbClr val="FF0000"/>
                </a:solidFill>
              </a:rPr>
              <a:t>hậu</a:t>
            </a:r>
            <a:r>
              <a:rPr lang="en-US" sz="2800" b="1" dirty="0" smtClean="0">
                <a:solidFill>
                  <a:srgbClr val="FF0000"/>
                </a:solidFill>
              </a:rPr>
              <a:t>, </a:t>
            </a:r>
            <a:r>
              <a:rPr lang="en-US" sz="2800" b="1" dirty="0" err="1" smtClean="0">
                <a:solidFill>
                  <a:srgbClr val="FF0000"/>
                </a:solidFill>
              </a:rPr>
              <a:t>sinh</a:t>
            </a:r>
            <a:r>
              <a:rPr lang="en-US" sz="2800" b="1" dirty="0" smtClean="0">
                <a:solidFill>
                  <a:srgbClr val="FF0000"/>
                </a:solidFill>
              </a:rPr>
              <a:t> </a:t>
            </a:r>
            <a:r>
              <a:rPr lang="en-US" sz="2800" b="1" dirty="0" err="1" smtClean="0">
                <a:solidFill>
                  <a:srgbClr val="FF0000"/>
                </a:solidFill>
              </a:rPr>
              <a:t>vật</a:t>
            </a:r>
            <a:endParaRPr lang="en-US" sz="2800" b="1" dirty="0" smtClean="0">
              <a:solidFill>
                <a:srgbClr val="FF0000"/>
              </a:solidFill>
            </a:endParaRPr>
          </a:p>
          <a:p>
            <a:pPr marL="0" indent="0">
              <a:buNone/>
            </a:pPr>
            <a:r>
              <a:rPr lang="fr-FR" sz="2800" dirty="0" err="1"/>
              <a:t>Phân</a:t>
            </a:r>
            <a:r>
              <a:rPr lang="fr-FR" sz="2800" dirty="0"/>
              <a:t> </a:t>
            </a:r>
            <a:r>
              <a:rPr lang="fr-FR" sz="2800" dirty="0" err="1"/>
              <a:t>tích</a:t>
            </a:r>
            <a:r>
              <a:rPr lang="fr-FR" sz="2800" dirty="0"/>
              <a:t> </a:t>
            </a:r>
            <a:r>
              <a:rPr lang="fr-FR" sz="2800" dirty="0" err="1"/>
              <a:t>đặc</a:t>
            </a:r>
            <a:r>
              <a:rPr lang="fr-FR" sz="2800" dirty="0"/>
              <a:t> </a:t>
            </a:r>
            <a:r>
              <a:rPr lang="fr-FR" sz="2800" dirty="0" err="1"/>
              <a:t>điểm</a:t>
            </a:r>
            <a:r>
              <a:rPr lang="fr-FR" sz="2800" dirty="0"/>
              <a:t> </a:t>
            </a:r>
            <a:r>
              <a:rPr lang="fr-FR" sz="2800" dirty="0" err="1"/>
              <a:t>nhiệt</a:t>
            </a:r>
            <a:r>
              <a:rPr lang="fr-FR" sz="2800" dirty="0"/>
              <a:t> </a:t>
            </a:r>
            <a:r>
              <a:rPr lang="fr-FR" sz="2800" dirty="0" err="1"/>
              <a:t>độ</a:t>
            </a:r>
            <a:r>
              <a:rPr lang="fr-FR" sz="2800" dirty="0"/>
              <a:t>, </a:t>
            </a:r>
            <a:r>
              <a:rPr lang="fr-FR" sz="2800" dirty="0" err="1"/>
              <a:t>lượng</a:t>
            </a:r>
            <a:r>
              <a:rPr lang="fr-FR" sz="2800" dirty="0"/>
              <a:t> </a:t>
            </a:r>
            <a:r>
              <a:rPr lang="fr-FR" sz="2800" dirty="0" err="1"/>
              <a:t>mưa</a:t>
            </a:r>
            <a:r>
              <a:rPr lang="fr-FR" sz="2800" dirty="0"/>
              <a:t> </a:t>
            </a:r>
            <a:r>
              <a:rPr lang="fr-FR" sz="2800" dirty="0" err="1"/>
              <a:t>các</a:t>
            </a:r>
            <a:r>
              <a:rPr lang="fr-FR" sz="2800" dirty="0"/>
              <a:t> </a:t>
            </a:r>
            <a:r>
              <a:rPr lang="fr-FR" sz="2800" dirty="0" err="1"/>
              <a:t>trạm</a:t>
            </a:r>
            <a:r>
              <a:rPr lang="fr-FR" sz="2800" dirty="0"/>
              <a:t> </a:t>
            </a:r>
            <a:r>
              <a:rPr lang="fr-FR" sz="2800" dirty="0" err="1"/>
              <a:t>khí</a:t>
            </a:r>
            <a:r>
              <a:rPr lang="fr-FR" sz="2800" dirty="0"/>
              <a:t> </a:t>
            </a:r>
            <a:r>
              <a:rPr lang="fr-FR" sz="2800" dirty="0" err="1"/>
              <a:t>tượng</a:t>
            </a:r>
            <a:r>
              <a:rPr lang="fr-FR" sz="2800" dirty="0"/>
              <a:t>  </a:t>
            </a:r>
            <a:r>
              <a:rPr lang="fr-FR" sz="2800" dirty="0" err="1"/>
              <a:t>và</a:t>
            </a:r>
            <a:r>
              <a:rPr lang="fr-FR" sz="2800" dirty="0"/>
              <a:t> </a:t>
            </a:r>
            <a:r>
              <a:rPr lang="fr-FR" sz="2800" dirty="0" err="1"/>
              <a:t>điền</a:t>
            </a:r>
            <a:r>
              <a:rPr lang="fr-FR" sz="2800" dirty="0"/>
              <a:t> </a:t>
            </a:r>
            <a:r>
              <a:rPr lang="fr-FR" sz="2800" dirty="0" err="1"/>
              <a:t>vào</a:t>
            </a:r>
            <a:r>
              <a:rPr lang="fr-FR" sz="2800" dirty="0"/>
              <a:t> </a:t>
            </a:r>
            <a:r>
              <a:rPr lang="fr-FR" sz="2800" dirty="0" err="1"/>
              <a:t>bảng</a:t>
            </a:r>
            <a:r>
              <a:rPr lang="fr-FR" sz="2800" dirty="0"/>
              <a:t> </a:t>
            </a:r>
            <a:r>
              <a:rPr lang="fr-FR" sz="2800" dirty="0" err="1"/>
              <a:t>sau</a:t>
            </a:r>
            <a:r>
              <a:rPr lang="fr-FR" sz="2800" dirty="0"/>
              <a:t> : </a:t>
            </a:r>
            <a:endParaRPr lang="en-US" sz="2800" dirty="0"/>
          </a:p>
          <a:p>
            <a:pPr marL="0" indent="0">
              <a:buNone/>
            </a:pPr>
            <a:r>
              <a:rPr lang="fr-FR" sz="2800" b="1" dirty="0"/>
              <a:t>+ </a:t>
            </a:r>
            <a:r>
              <a:rPr lang="fr-FR" sz="2800" b="1" dirty="0" err="1"/>
              <a:t>Nhóm</a:t>
            </a:r>
            <a:r>
              <a:rPr lang="fr-FR" sz="2800" b="1" dirty="0"/>
              <a:t> 1:</a:t>
            </a:r>
            <a:r>
              <a:rPr lang="fr-FR" sz="2800" dirty="0"/>
              <a:t> </a:t>
            </a:r>
            <a:r>
              <a:rPr lang="fr-FR" sz="2800" dirty="0" err="1"/>
              <a:t>Trạm</a:t>
            </a:r>
            <a:r>
              <a:rPr lang="fr-FR" sz="2800" dirty="0"/>
              <a:t> a</a:t>
            </a:r>
            <a:endParaRPr lang="en-US" sz="2800" dirty="0"/>
          </a:p>
          <a:p>
            <a:pPr marL="0" indent="0">
              <a:buNone/>
            </a:pPr>
            <a:r>
              <a:rPr lang="fr-FR" sz="2800" b="1" dirty="0"/>
              <a:t>+ </a:t>
            </a:r>
            <a:r>
              <a:rPr lang="fr-FR" sz="2800" b="1" dirty="0" err="1"/>
              <a:t>Nhóm</a:t>
            </a:r>
            <a:r>
              <a:rPr lang="fr-FR" sz="2800" b="1" dirty="0"/>
              <a:t> 2:</a:t>
            </a:r>
            <a:r>
              <a:rPr lang="fr-FR" sz="2800" dirty="0"/>
              <a:t> </a:t>
            </a:r>
            <a:r>
              <a:rPr lang="fr-FR" sz="2800" dirty="0" err="1"/>
              <a:t>Trạm</a:t>
            </a:r>
            <a:r>
              <a:rPr lang="fr-FR" sz="2800" dirty="0"/>
              <a:t> b</a:t>
            </a:r>
            <a:endParaRPr lang="en-US" sz="2800" dirty="0"/>
          </a:p>
          <a:p>
            <a:pPr marL="0" indent="0">
              <a:buNone/>
            </a:pPr>
            <a:r>
              <a:rPr lang="fr-FR" sz="2800" b="1" dirty="0"/>
              <a:t>+ </a:t>
            </a:r>
            <a:r>
              <a:rPr lang="fr-FR" sz="2800" b="1" dirty="0" err="1"/>
              <a:t>Nhóm</a:t>
            </a:r>
            <a:r>
              <a:rPr lang="fr-FR" sz="2800" b="1" dirty="0"/>
              <a:t> 3:</a:t>
            </a:r>
            <a:r>
              <a:rPr lang="fr-FR" sz="2800" dirty="0"/>
              <a:t> </a:t>
            </a:r>
            <a:r>
              <a:rPr lang="fr-FR" sz="2800" dirty="0" err="1"/>
              <a:t>Trạm</a:t>
            </a:r>
            <a:r>
              <a:rPr lang="fr-FR" sz="2800" dirty="0"/>
              <a:t> c</a:t>
            </a:r>
            <a:endParaRPr lang="en-US" sz="2800" dirty="0"/>
          </a:p>
          <a:p>
            <a:pPr marL="0" indent="0">
              <a:buNone/>
            </a:pPr>
            <a:r>
              <a:rPr lang="fr-FR" sz="2800" b="1" dirty="0"/>
              <a:t>+ </a:t>
            </a:r>
            <a:r>
              <a:rPr lang="fr-FR" sz="2800" b="1" dirty="0" err="1"/>
              <a:t>Nhóm</a:t>
            </a:r>
            <a:r>
              <a:rPr lang="fr-FR" sz="2800" b="1" dirty="0"/>
              <a:t> 4:</a:t>
            </a:r>
            <a:r>
              <a:rPr lang="fr-FR" sz="2800" dirty="0"/>
              <a:t> </a:t>
            </a:r>
            <a:r>
              <a:rPr lang="fr-FR" sz="2800" dirty="0" err="1"/>
              <a:t>Trạm</a:t>
            </a:r>
            <a:r>
              <a:rPr lang="fr-FR" sz="2800" dirty="0"/>
              <a:t> d</a:t>
            </a:r>
            <a:endParaRPr lang="en-US" sz="2800" dirty="0"/>
          </a:p>
          <a:p>
            <a:pPr marL="514350" indent="-514350">
              <a:buAutoNum type="alphaLcPeriod"/>
            </a:pPr>
            <a:endParaRPr lang="en-US" sz="2800" dirty="0">
              <a:solidFill>
                <a:srgbClr val="FF0000"/>
              </a:solidFill>
            </a:endParaRPr>
          </a:p>
        </p:txBody>
      </p:sp>
      <p:sp>
        <p:nvSpPr>
          <p:cNvPr id="5"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err="1" smtClean="0"/>
              <a:t>Tiết</a:t>
            </a:r>
            <a:r>
              <a:rPr lang="en-US" b="1" dirty="0" smtClean="0"/>
              <a:t> 42 - </a:t>
            </a:r>
            <a:r>
              <a:rPr lang="en-US" b="1" dirty="0" smtClean="0">
                <a:solidFill>
                  <a:srgbClr val="C00000"/>
                </a:solidFill>
                <a:latin typeface="Arial" pitchFamily="34" charset="0"/>
                <a:cs typeface="Arial" pitchFamily="34" charset="0"/>
              </a:rPr>
              <a:t>BÀI </a:t>
            </a:r>
            <a:r>
              <a:rPr lang="en-US" b="1" dirty="0">
                <a:solidFill>
                  <a:srgbClr val="C00000"/>
                </a:solidFill>
                <a:latin typeface="Arial" pitchFamily="34" charset="0"/>
                <a:cs typeface="Arial" pitchFamily="34" charset="0"/>
              </a:rPr>
              <a:t>19: THIÊN NHIÊN CHÂU ĐẠI DƯƠNG</a:t>
            </a:r>
          </a:p>
        </p:txBody>
      </p:sp>
    </p:spTree>
    <p:extLst>
      <p:ext uri="{BB962C8B-B14F-4D97-AF65-F5344CB8AC3E}">
        <p14:creationId xmlns="" xmlns:p14="http://schemas.microsoft.com/office/powerpoint/2010/main" val="414571313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253502011"/>
              </p:ext>
            </p:extLst>
          </p:nvPr>
        </p:nvGraphicFramePr>
        <p:xfrm>
          <a:off x="76199" y="800005"/>
          <a:ext cx="8686800" cy="4133945"/>
        </p:xfrm>
        <a:graphic>
          <a:graphicData uri="http://schemas.openxmlformats.org/drawingml/2006/table">
            <a:tbl>
              <a:tblPr firstRow="1" firstCol="1" lastRow="1" lastCol="1" bandRow="1" bandCol="1"/>
              <a:tblGrid>
                <a:gridCol w="1163411">
                  <a:extLst>
                    <a:ext uri="{9D8B030D-6E8A-4147-A177-3AD203B41FA5}">
                      <a16:colId xmlns="" xmlns:a16="http://schemas.microsoft.com/office/drawing/2014/main" val="20000"/>
                    </a:ext>
                  </a:extLst>
                </a:gridCol>
                <a:gridCol w="2268857">
                  <a:extLst>
                    <a:ext uri="{9D8B030D-6E8A-4147-A177-3AD203B41FA5}">
                      <a16:colId xmlns="" xmlns:a16="http://schemas.microsoft.com/office/drawing/2014/main" val="20001"/>
                    </a:ext>
                  </a:extLst>
                </a:gridCol>
                <a:gridCol w="1298936">
                  <a:extLst>
                    <a:ext uri="{9D8B030D-6E8A-4147-A177-3AD203B41FA5}">
                      <a16:colId xmlns="" xmlns:a16="http://schemas.microsoft.com/office/drawing/2014/main" val="20002"/>
                    </a:ext>
                  </a:extLst>
                </a:gridCol>
                <a:gridCol w="1376702">
                  <a:extLst>
                    <a:ext uri="{9D8B030D-6E8A-4147-A177-3AD203B41FA5}">
                      <a16:colId xmlns="" xmlns:a16="http://schemas.microsoft.com/office/drawing/2014/main" val="20003"/>
                    </a:ext>
                  </a:extLst>
                </a:gridCol>
                <a:gridCol w="1289447">
                  <a:extLst>
                    <a:ext uri="{9D8B030D-6E8A-4147-A177-3AD203B41FA5}">
                      <a16:colId xmlns="" xmlns:a16="http://schemas.microsoft.com/office/drawing/2014/main" val="20004"/>
                    </a:ext>
                  </a:extLst>
                </a:gridCol>
                <a:gridCol w="1289447">
                  <a:extLst>
                    <a:ext uri="{9D8B030D-6E8A-4147-A177-3AD203B41FA5}">
                      <a16:colId xmlns="" xmlns:a16="http://schemas.microsoft.com/office/drawing/2014/main" val="20005"/>
                    </a:ext>
                  </a:extLst>
                </a:gridCol>
              </a:tblGrid>
              <a:tr h="237901">
                <a:tc gridSpan="2">
                  <a:txBody>
                    <a:bodyPr/>
                    <a:lstStyle/>
                    <a:p>
                      <a:pPr marL="0" marR="0">
                        <a:lnSpc>
                          <a:spcPct val="115000"/>
                        </a:lnSpc>
                        <a:spcBef>
                          <a:spcPts val="0"/>
                        </a:spcBef>
                        <a:spcAft>
                          <a:spcPts val="0"/>
                        </a:spcAft>
                      </a:pPr>
                      <a:r>
                        <a:rPr lang="en-US" sz="2000" b="1" dirty="0" err="1">
                          <a:effectLst/>
                          <a:latin typeface="+mn-lt"/>
                          <a:ea typeface="Times New Roman"/>
                          <a:cs typeface="Times New Roman"/>
                        </a:rPr>
                        <a:t>Trạm</a:t>
                      </a:r>
                      <a:endParaRPr lang="en-US" sz="1400" b="1" dirty="0">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191770" algn="ctr">
                        <a:lnSpc>
                          <a:spcPct val="115000"/>
                        </a:lnSpc>
                        <a:spcBef>
                          <a:spcPts val="0"/>
                        </a:spcBef>
                        <a:spcAft>
                          <a:spcPts val="0"/>
                        </a:spcAft>
                      </a:pPr>
                      <a:r>
                        <a:rPr lang="en-US" sz="2000" b="1">
                          <a:effectLst/>
                          <a:latin typeface="+mn-lt"/>
                          <a:ea typeface="Times New Roman"/>
                          <a:cs typeface="Times New Roman"/>
                        </a:rPr>
                        <a:t>a</a:t>
                      </a:r>
                      <a:endParaRPr lang="en-US" sz="1400" b="1">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gn="ctr">
                        <a:lnSpc>
                          <a:spcPct val="115000"/>
                        </a:lnSpc>
                        <a:spcBef>
                          <a:spcPts val="0"/>
                        </a:spcBef>
                        <a:spcAft>
                          <a:spcPts val="0"/>
                        </a:spcAft>
                      </a:pPr>
                      <a:r>
                        <a:rPr lang="en-US" sz="2000" b="1">
                          <a:effectLst/>
                          <a:latin typeface="+mn-lt"/>
                          <a:ea typeface="Times New Roman"/>
                          <a:cs typeface="Times New Roman"/>
                        </a:rPr>
                        <a:t>b</a:t>
                      </a:r>
                      <a:endParaRPr lang="en-US" sz="1400" b="1">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gn="ctr">
                        <a:lnSpc>
                          <a:spcPct val="115000"/>
                        </a:lnSpc>
                        <a:spcBef>
                          <a:spcPts val="0"/>
                        </a:spcBef>
                        <a:spcAft>
                          <a:spcPts val="0"/>
                        </a:spcAft>
                      </a:pPr>
                      <a:r>
                        <a:rPr lang="en-US" sz="2000" b="1">
                          <a:effectLst/>
                          <a:latin typeface="+mn-lt"/>
                          <a:ea typeface="Times New Roman"/>
                          <a:cs typeface="Times New Roman"/>
                        </a:rPr>
                        <a:t>c</a:t>
                      </a:r>
                      <a:endParaRPr lang="en-US" sz="1400" b="1">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gn="ctr">
                        <a:lnSpc>
                          <a:spcPct val="115000"/>
                        </a:lnSpc>
                        <a:spcBef>
                          <a:spcPts val="0"/>
                        </a:spcBef>
                        <a:spcAft>
                          <a:spcPts val="0"/>
                        </a:spcAft>
                      </a:pPr>
                      <a:r>
                        <a:rPr lang="en-US" sz="2000" b="1">
                          <a:effectLst/>
                          <a:latin typeface="+mn-lt"/>
                          <a:ea typeface="Times New Roman"/>
                          <a:cs typeface="Times New Roman"/>
                        </a:rPr>
                        <a:t>d</a:t>
                      </a:r>
                      <a:endParaRPr lang="en-US" sz="1400" b="1">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78088">
                <a:tc rowSpan="3">
                  <a:txBody>
                    <a:bodyPr/>
                    <a:lstStyle/>
                    <a:p>
                      <a:pPr marL="0" marR="191770">
                        <a:lnSpc>
                          <a:spcPct val="115000"/>
                        </a:lnSpc>
                        <a:spcBef>
                          <a:spcPts val="0"/>
                        </a:spcBef>
                        <a:spcAft>
                          <a:spcPts val="0"/>
                        </a:spcAft>
                      </a:pPr>
                      <a:r>
                        <a:rPr lang="en-US" sz="2000" b="1" dirty="0" err="1">
                          <a:effectLst/>
                          <a:latin typeface="+mn-lt"/>
                          <a:ea typeface="Times New Roman"/>
                          <a:cs typeface="Times New Roman"/>
                        </a:rPr>
                        <a:t>Nhiệt</a:t>
                      </a:r>
                      <a:r>
                        <a:rPr lang="en-US" sz="2000" b="1" dirty="0">
                          <a:effectLst/>
                          <a:latin typeface="+mn-lt"/>
                          <a:ea typeface="Times New Roman"/>
                          <a:cs typeface="Times New Roman"/>
                        </a:rPr>
                        <a:t> </a:t>
                      </a:r>
                      <a:r>
                        <a:rPr lang="en-US" sz="2000" b="1" dirty="0" err="1" smtClean="0">
                          <a:effectLst/>
                          <a:latin typeface="+mn-lt"/>
                          <a:ea typeface="Times New Roman"/>
                          <a:cs typeface="Times New Roman"/>
                        </a:rPr>
                        <a:t>độ</a:t>
                      </a:r>
                      <a:endParaRPr lang="en-US" sz="1400" b="1" dirty="0">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err="1">
                          <a:effectLst/>
                          <a:latin typeface="+mn-lt"/>
                          <a:ea typeface="Times New Roman"/>
                          <a:cs typeface="Times New Roman"/>
                        </a:rPr>
                        <a:t>Nhiệt</a:t>
                      </a:r>
                      <a:r>
                        <a:rPr lang="en-US" sz="2000" b="1" dirty="0">
                          <a:effectLst/>
                          <a:latin typeface="+mn-lt"/>
                          <a:ea typeface="Times New Roman"/>
                          <a:cs typeface="Times New Roman"/>
                        </a:rPr>
                        <a:t> </a:t>
                      </a:r>
                      <a:r>
                        <a:rPr lang="en-US" sz="2000" b="1" dirty="0" err="1">
                          <a:effectLst/>
                          <a:latin typeface="+mn-lt"/>
                          <a:ea typeface="Times New Roman"/>
                          <a:cs typeface="Times New Roman"/>
                        </a:rPr>
                        <a:t>độ</a:t>
                      </a:r>
                      <a:r>
                        <a:rPr lang="en-US" sz="2000" b="1" dirty="0">
                          <a:effectLst/>
                          <a:latin typeface="+mn-lt"/>
                          <a:ea typeface="Times New Roman"/>
                          <a:cs typeface="Times New Roman"/>
                        </a:rPr>
                        <a:t> </a:t>
                      </a:r>
                      <a:r>
                        <a:rPr lang="en-US" sz="2000" b="1" dirty="0" err="1">
                          <a:effectLst/>
                          <a:latin typeface="+mn-lt"/>
                          <a:ea typeface="Times New Roman"/>
                          <a:cs typeface="Times New Roman"/>
                        </a:rPr>
                        <a:t>cao</a:t>
                      </a:r>
                      <a:r>
                        <a:rPr lang="en-US" sz="2000" b="1" dirty="0">
                          <a:effectLst/>
                          <a:latin typeface="+mn-lt"/>
                          <a:ea typeface="Times New Roman"/>
                          <a:cs typeface="Times New Roman"/>
                        </a:rPr>
                        <a:t> </a:t>
                      </a:r>
                      <a:r>
                        <a:rPr lang="en-US" sz="2000" b="1" dirty="0" err="1">
                          <a:effectLst/>
                          <a:latin typeface="+mn-lt"/>
                          <a:ea typeface="Times New Roman"/>
                          <a:cs typeface="Times New Roman"/>
                        </a:rPr>
                        <a:t>nhất</a:t>
                      </a:r>
                      <a:endParaRPr lang="en-US" sz="1400" b="1" dirty="0">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b="1">
                        <a:effectLst/>
                        <a:latin typeface="+mn-lt"/>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b="1">
                        <a:effectLst/>
                        <a:latin typeface="+mn-lt"/>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b="1">
                        <a:effectLst/>
                        <a:latin typeface="+mn-lt"/>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13704">
                <a:tc vMerge="1">
                  <a:txBody>
                    <a:bodyPr/>
                    <a:lstStyle/>
                    <a:p>
                      <a:endParaRPr lang="en-US"/>
                    </a:p>
                  </a:txBody>
                  <a:tcPr/>
                </a:tc>
                <a:tc>
                  <a:txBody>
                    <a:bodyPr/>
                    <a:lstStyle/>
                    <a:p>
                      <a:pPr marL="0" marR="0">
                        <a:lnSpc>
                          <a:spcPct val="115000"/>
                        </a:lnSpc>
                        <a:spcBef>
                          <a:spcPts val="0"/>
                        </a:spcBef>
                        <a:spcAft>
                          <a:spcPts val="0"/>
                        </a:spcAft>
                      </a:pPr>
                      <a:r>
                        <a:rPr lang="en-US" sz="2000" b="1">
                          <a:effectLst/>
                          <a:latin typeface="+mn-lt"/>
                          <a:ea typeface="Times New Roman"/>
                          <a:cs typeface="Times New Roman"/>
                        </a:rPr>
                        <a:t>Nhiệt độ thấp nhất</a:t>
                      </a:r>
                      <a:endParaRPr lang="en-US" sz="1400" b="1">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dirty="0">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75803">
                <a:tc vMerge="1">
                  <a:txBody>
                    <a:bodyPr/>
                    <a:lstStyle/>
                    <a:p>
                      <a:endParaRPr lang="en-US"/>
                    </a:p>
                  </a:txBody>
                  <a:tcPr/>
                </a:tc>
                <a:tc>
                  <a:txBody>
                    <a:bodyPr/>
                    <a:lstStyle/>
                    <a:p>
                      <a:pPr marL="0" marR="0">
                        <a:lnSpc>
                          <a:spcPct val="115000"/>
                        </a:lnSpc>
                        <a:spcBef>
                          <a:spcPts val="0"/>
                        </a:spcBef>
                        <a:spcAft>
                          <a:spcPts val="0"/>
                        </a:spcAft>
                      </a:pPr>
                      <a:r>
                        <a:rPr lang="en-US" sz="2000" b="1" dirty="0" err="1">
                          <a:effectLst/>
                          <a:latin typeface="+mn-lt"/>
                          <a:ea typeface="Times New Roman"/>
                          <a:cs typeface="Times New Roman"/>
                        </a:rPr>
                        <a:t>Biên</a:t>
                      </a:r>
                      <a:r>
                        <a:rPr lang="en-US" sz="2000" b="1" dirty="0">
                          <a:effectLst/>
                          <a:latin typeface="+mn-lt"/>
                          <a:ea typeface="Times New Roman"/>
                          <a:cs typeface="Times New Roman"/>
                        </a:rPr>
                        <a:t> </a:t>
                      </a:r>
                      <a:r>
                        <a:rPr lang="en-US" sz="2000" b="1" dirty="0" err="1">
                          <a:effectLst/>
                          <a:latin typeface="+mn-lt"/>
                          <a:ea typeface="Times New Roman"/>
                          <a:cs typeface="Times New Roman"/>
                        </a:rPr>
                        <a:t>độ</a:t>
                      </a:r>
                      <a:r>
                        <a:rPr lang="en-US" sz="2000" b="1" dirty="0">
                          <a:effectLst/>
                          <a:latin typeface="+mn-lt"/>
                          <a:ea typeface="Times New Roman"/>
                          <a:cs typeface="Times New Roman"/>
                        </a:rPr>
                        <a:t> </a:t>
                      </a:r>
                      <a:r>
                        <a:rPr lang="en-US" sz="2000" b="1" dirty="0" err="1">
                          <a:effectLst/>
                          <a:latin typeface="+mn-lt"/>
                          <a:ea typeface="Times New Roman"/>
                          <a:cs typeface="Times New Roman"/>
                        </a:rPr>
                        <a:t>nhiệt</a:t>
                      </a:r>
                      <a:endParaRPr lang="en-US" sz="1400" b="1" dirty="0">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dirty="0">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75803">
                <a:tc rowSpan="3">
                  <a:txBody>
                    <a:bodyPr/>
                    <a:lstStyle/>
                    <a:p>
                      <a:pPr marL="0" marR="191770" defTabSz="968375">
                        <a:lnSpc>
                          <a:spcPct val="115000"/>
                        </a:lnSpc>
                        <a:spcBef>
                          <a:spcPts val="0"/>
                        </a:spcBef>
                        <a:spcAft>
                          <a:spcPts val="0"/>
                        </a:spcAft>
                        <a:tabLst/>
                      </a:pPr>
                      <a:r>
                        <a:rPr lang="en-US" sz="2000" b="1" dirty="0" err="1" smtClean="0">
                          <a:effectLst/>
                          <a:latin typeface="+mn-lt"/>
                          <a:ea typeface="Times New Roman"/>
                          <a:cs typeface="Times New Roman"/>
                        </a:rPr>
                        <a:t>Lượng</a:t>
                      </a:r>
                      <a:r>
                        <a:rPr lang="en-US" sz="2000" b="1" baseline="0" dirty="0" smtClean="0">
                          <a:effectLst/>
                          <a:latin typeface="+mn-lt"/>
                          <a:ea typeface="Times New Roman"/>
                          <a:cs typeface="Times New Roman"/>
                        </a:rPr>
                        <a:t> </a:t>
                      </a:r>
                      <a:r>
                        <a:rPr lang="en-US" sz="2000" b="1" baseline="0" dirty="0" err="1" smtClean="0">
                          <a:effectLst/>
                          <a:latin typeface="+mn-lt"/>
                          <a:ea typeface="Times New Roman"/>
                          <a:cs typeface="Times New Roman"/>
                        </a:rPr>
                        <a:t>mưa</a:t>
                      </a:r>
                      <a:endParaRPr lang="en-US" sz="1400" b="1" dirty="0">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effectLst/>
                          <a:latin typeface="+mn-lt"/>
                          <a:ea typeface="Times New Roman"/>
                          <a:cs typeface="Times New Roman"/>
                        </a:rPr>
                        <a:t>Tổng mưa</a:t>
                      </a:r>
                      <a:endParaRPr lang="en-US" sz="1400" b="1">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dirty="0">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13704">
                <a:tc vMerge="1">
                  <a:txBody>
                    <a:bodyPr/>
                    <a:lstStyle/>
                    <a:p>
                      <a:endParaRPr lang="en-US"/>
                    </a:p>
                  </a:txBody>
                  <a:tcPr/>
                </a:tc>
                <a:tc>
                  <a:txBody>
                    <a:bodyPr/>
                    <a:lstStyle/>
                    <a:p>
                      <a:pPr marL="0" marR="0">
                        <a:lnSpc>
                          <a:spcPct val="115000"/>
                        </a:lnSpc>
                        <a:spcBef>
                          <a:spcPts val="0"/>
                        </a:spcBef>
                        <a:spcAft>
                          <a:spcPts val="0"/>
                        </a:spcAft>
                      </a:pPr>
                      <a:r>
                        <a:rPr lang="en-US" sz="2000" b="1">
                          <a:effectLst/>
                          <a:latin typeface="+mn-lt"/>
                          <a:ea typeface="Times New Roman"/>
                          <a:cs typeface="Times New Roman"/>
                        </a:rPr>
                        <a:t>Tháng mưa nhiều</a:t>
                      </a:r>
                      <a:endParaRPr lang="en-US" sz="1400" b="1">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dirty="0">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dirty="0">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75803">
                <a:tc vMerge="1">
                  <a:txBody>
                    <a:bodyPr/>
                    <a:lstStyle/>
                    <a:p>
                      <a:endParaRPr lang="en-US"/>
                    </a:p>
                  </a:txBody>
                  <a:tcPr/>
                </a:tc>
                <a:tc>
                  <a:txBody>
                    <a:bodyPr/>
                    <a:lstStyle/>
                    <a:p>
                      <a:pPr marL="0" marR="0">
                        <a:lnSpc>
                          <a:spcPct val="115000"/>
                        </a:lnSpc>
                        <a:spcBef>
                          <a:spcPts val="0"/>
                        </a:spcBef>
                        <a:spcAft>
                          <a:spcPts val="0"/>
                        </a:spcAft>
                      </a:pPr>
                      <a:r>
                        <a:rPr lang="en-US" sz="2000" b="1">
                          <a:effectLst/>
                          <a:latin typeface="+mn-lt"/>
                          <a:ea typeface="Times New Roman"/>
                          <a:cs typeface="Times New Roman"/>
                        </a:rPr>
                        <a:t>Tháng ít mưa</a:t>
                      </a:r>
                      <a:endParaRPr lang="en-US" sz="1400" b="1">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dirty="0">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91591">
                <a:tc gridSpan="2">
                  <a:txBody>
                    <a:bodyPr/>
                    <a:lstStyle/>
                    <a:p>
                      <a:pPr marL="0" marR="191770">
                        <a:lnSpc>
                          <a:spcPct val="115000"/>
                        </a:lnSpc>
                        <a:spcBef>
                          <a:spcPts val="0"/>
                        </a:spcBef>
                        <a:spcAft>
                          <a:spcPts val="0"/>
                        </a:spcAft>
                      </a:pPr>
                      <a:r>
                        <a:rPr lang="en-US" sz="2000" b="1">
                          <a:effectLst/>
                          <a:latin typeface="+mn-lt"/>
                          <a:ea typeface="Times New Roman"/>
                          <a:cs typeface="Times New Roman"/>
                        </a:rPr>
                        <a:t>Nhận xét chung</a:t>
                      </a:r>
                      <a:endParaRPr lang="en-US" sz="1400" b="1">
                        <a:effectLst/>
                        <a:latin typeface="+mn-lt"/>
                        <a:ea typeface="Calibri"/>
                        <a:cs typeface="Times New Roman"/>
                      </a:endParaRP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91770">
                        <a:lnSpc>
                          <a:spcPct val="115000"/>
                        </a:lnSpc>
                        <a:spcBef>
                          <a:spcPts val="0"/>
                        </a:spcBef>
                        <a:spcAft>
                          <a:spcPts val="0"/>
                        </a:spcAft>
                      </a:pPr>
                      <a:r>
                        <a:rPr lang="en-US" sz="1400" b="1" dirty="0">
                          <a:effectLst/>
                          <a:latin typeface="+mn-lt"/>
                          <a:ea typeface="Calibri"/>
                          <a:cs typeface="Times New Roman"/>
                        </a:rPr>
                        <a:t> </a:t>
                      </a:r>
                    </a:p>
                  </a:txBody>
                  <a:tcPr marL="60785" marR="60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3"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err="1" smtClean="0"/>
              <a:t>Tiết</a:t>
            </a:r>
            <a:r>
              <a:rPr lang="en-US" b="1" dirty="0" smtClean="0"/>
              <a:t> 42 - </a:t>
            </a:r>
            <a:r>
              <a:rPr lang="en-US" b="1" dirty="0" smtClean="0">
                <a:solidFill>
                  <a:srgbClr val="C00000"/>
                </a:solidFill>
                <a:latin typeface="Arial" pitchFamily="34" charset="0"/>
                <a:cs typeface="Arial" pitchFamily="34" charset="0"/>
              </a:rPr>
              <a:t>BÀI </a:t>
            </a:r>
            <a:r>
              <a:rPr lang="en-US" b="1" dirty="0">
                <a:solidFill>
                  <a:srgbClr val="C00000"/>
                </a:solidFill>
                <a:latin typeface="Arial" pitchFamily="34" charset="0"/>
                <a:cs typeface="Arial" pitchFamily="34" charset="0"/>
              </a:rPr>
              <a:t>19: THIÊN NHIÊN CHÂU ĐẠI DƯƠNG</a:t>
            </a:r>
          </a:p>
        </p:txBody>
      </p:sp>
    </p:spTree>
    <p:extLst>
      <p:ext uri="{BB962C8B-B14F-4D97-AF65-F5344CB8AC3E}">
        <p14:creationId xmlns="" xmlns:p14="http://schemas.microsoft.com/office/powerpoint/2010/main" val="1201341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81282766"/>
              </p:ext>
            </p:extLst>
          </p:nvPr>
        </p:nvGraphicFramePr>
        <p:xfrm>
          <a:off x="304797" y="190183"/>
          <a:ext cx="8763002" cy="4919352"/>
        </p:xfrm>
        <a:graphic>
          <a:graphicData uri="http://schemas.openxmlformats.org/drawingml/2006/table">
            <a:tbl>
              <a:tblPr firstRow="1" firstCol="1" bandRow="1"/>
              <a:tblGrid>
                <a:gridCol w="1447803">
                  <a:extLst>
                    <a:ext uri="{9D8B030D-6E8A-4147-A177-3AD203B41FA5}">
                      <a16:colId xmlns="" xmlns:a16="http://schemas.microsoft.com/office/drawing/2014/main" val="20000"/>
                    </a:ext>
                  </a:extLst>
                </a:gridCol>
                <a:gridCol w="2190430">
                  <a:extLst>
                    <a:ext uri="{9D8B030D-6E8A-4147-A177-3AD203B41FA5}">
                      <a16:colId xmlns="" xmlns:a16="http://schemas.microsoft.com/office/drawing/2014/main" val="20001"/>
                    </a:ext>
                  </a:extLst>
                </a:gridCol>
                <a:gridCol w="1743160">
                  <a:extLst>
                    <a:ext uri="{9D8B030D-6E8A-4147-A177-3AD203B41FA5}">
                      <a16:colId xmlns="" xmlns:a16="http://schemas.microsoft.com/office/drawing/2014/main" val="20002"/>
                    </a:ext>
                  </a:extLst>
                </a:gridCol>
                <a:gridCol w="1743160">
                  <a:extLst>
                    <a:ext uri="{9D8B030D-6E8A-4147-A177-3AD203B41FA5}">
                      <a16:colId xmlns="" xmlns:a16="http://schemas.microsoft.com/office/drawing/2014/main" val="20003"/>
                    </a:ext>
                  </a:extLst>
                </a:gridCol>
                <a:gridCol w="1638449">
                  <a:extLst>
                    <a:ext uri="{9D8B030D-6E8A-4147-A177-3AD203B41FA5}">
                      <a16:colId xmlns="" xmlns:a16="http://schemas.microsoft.com/office/drawing/2014/main" val="20004"/>
                    </a:ext>
                  </a:extLst>
                </a:gridCol>
              </a:tblGrid>
              <a:tr h="303065">
                <a:tc>
                  <a:txBody>
                    <a:bodyPr/>
                    <a:lstStyle/>
                    <a:p>
                      <a:pPr marL="0" marR="0" algn="ctr">
                        <a:lnSpc>
                          <a:spcPct val="115000"/>
                        </a:lnSpc>
                        <a:spcBef>
                          <a:spcPts val="0"/>
                        </a:spcBef>
                        <a:spcAft>
                          <a:spcPts val="0"/>
                        </a:spcAft>
                      </a:pPr>
                      <a:r>
                        <a:rPr lang="en-US" sz="1400" dirty="0" err="1">
                          <a:solidFill>
                            <a:srgbClr val="333333"/>
                          </a:solidFill>
                          <a:effectLst/>
                          <a:latin typeface="+mn-lt"/>
                          <a:ea typeface="Times New Roman"/>
                          <a:cs typeface="Times New Roman"/>
                        </a:rPr>
                        <a:t>Trạm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err="1">
                          <a:solidFill>
                            <a:srgbClr val="333333"/>
                          </a:solidFill>
                          <a:effectLst/>
                          <a:latin typeface="+mn-lt"/>
                          <a:ea typeface="Times New Roman"/>
                          <a:cs typeface="Times New Roman"/>
                        </a:rPr>
                        <a:t>Trạm</a:t>
                      </a:r>
                      <a:r>
                        <a:rPr lang="en-US" sz="1400" dirty="0">
                          <a:solidFill>
                            <a:srgbClr val="333333"/>
                          </a:solidFill>
                          <a:effectLst/>
                          <a:latin typeface="+mn-lt"/>
                          <a:ea typeface="Times New Roman"/>
                          <a:cs typeface="Times New Roman"/>
                        </a:rPr>
                        <a:t> </a:t>
                      </a:r>
                      <a:r>
                        <a:rPr lang="en-US" sz="1400" dirty="0" smtClean="0">
                          <a:solidFill>
                            <a:srgbClr val="333333"/>
                          </a:solidFill>
                          <a:effectLst/>
                          <a:latin typeface="+mn-lt"/>
                          <a:ea typeface="Times New Roman"/>
                          <a:cs typeface="Times New Roman"/>
                        </a:rPr>
                        <a:t>a- </a:t>
                      </a:r>
                      <a:r>
                        <a:rPr lang="en-US" sz="1400" dirty="0" err="1" smtClean="0">
                          <a:solidFill>
                            <a:srgbClr val="333333"/>
                          </a:solidFill>
                          <a:effectLst/>
                          <a:latin typeface="+mn-lt"/>
                          <a:ea typeface="Times New Roman"/>
                          <a:cs typeface="Times New Roman"/>
                        </a:rPr>
                        <a:t>Đác</a:t>
                      </a:r>
                      <a:r>
                        <a:rPr lang="en-US" sz="1400" baseline="0" dirty="0" smtClean="0">
                          <a:solidFill>
                            <a:srgbClr val="333333"/>
                          </a:solidFill>
                          <a:effectLst/>
                          <a:latin typeface="+mn-lt"/>
                          <a:ea typeface="Times New Roman"/>
                          <a:cs typeface="Times New Roman"/>
                        </a:rPr>
                        <a:t> - </a:t>
                      </a:r>
                      <a:r>
                        <a:rPr lang="en-US" sz="1400" baseline="0" dirty="0" err="1" smtClean="0">
                          <a:solidFill>
                            <a:srgbClr val="333333"/>
                          </a:solidFill>
                          <a:effectLst/>
                          <a:latin typeface="+mn-lt"/>
                          <a:ea typeface="Times New Roman"/>
                          <a:cs typeface="Times New Roman"/>
                        </a:rPr>
                        <a:t>uyn</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err="1">
                          <a:solidFill>
                            <a:srgbClr val="333333"/>
                          </a:solidFill>
                          <a:effectLst/>
                          <a:latin typeface="+mn-lt"/>
                          <a:ea typeface="Times New Roman"/>
                          <a:cs typeface="Times New Roman"/>
                        </a:rPr>
                        <a:t>Trạm</a:t>
                      </a:r>
                      <a:r>
                        <a:rPr lang="en-US" sz="1400" dirty="0">
                          <a:solidFill>
                            <a:srgbClr val="333333"/>
                          </a:solidFill>
                          <a:effectLst/>
                          <a:latin typeface="+mn-lt"/>
                          <a:ea typeface="Times New Roman"/>
                          <a:cs typeface="Times New Roman"/>
                        </a:rPr>
                        <a:t> </a:t>
                      </a:r>
                      <a:r>
                        <a:rPr lang="en-US" sz="1400" dirty="0" smtClean="0">
                          <a:solidFill>
                            <a:srgbClr val="333333"/>
                          </a:solidFill>
                          <a:effectLst/>
                          <a:latin typeface="+mn-lt"/>
                          <a:ea typeface="Times New Roman"/>
                          <a:cs typeface="Times New Roman"/>
                        </a:rPr>
                        <a:t>b- A-li-</a:t>
                      </a:r>
                      <a:r>
                        <a:rPr lang="en-US" sz="1400" dirty="0" err="1" smtClean="0">
                          <a:solidFill>
                            <a:srgbClr val="333333"/>
                          </a:solidFill>
                          <a:effectLst/>
                          <a:latin typeface="+mn-lt"/>
                          <a:ea typeface="Times New Roman"/>
                          <a:cs typeface="Times New Roman"/>
                        </a:rPr>
                        <a:t>xơ</a:t>
                      </a:r>
                      <a:r>
                        <a:rPr lang="en-US" sz="1400" dirty="0" smtClean="0">
                          <a:solidFill>
                            <a:srgbClr val="333333"/>
                          </a:solidFill>
                          <a:effectLst/>
                          <a:latin typeface="+mn-lt"/>
                          <a:ea typeface="Times New Roman"/>
                          <a:cs typeface="Times New Roman"/>
                        </a:rPr>
                        <a:t>…</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err="1">
                          <a:solidFill>
                            <a:srgbClr val="333333"/>
                          </a:solidFill>
                          <a:effectLst/>
                          <a:latin typeface="+mn-lt"/>
                          <a:ea typeface="Times New Roman"/>
                          <a:cs typeface="Times New Roman"/>
                        </a:rPr>
                        <a:t>Trạm</a:t>
                      </a:r>
                      <a:r>
                        <a:rPr lang="en-US" sz="1400" dirty="0">
                          <a:solidFill>
                            <a:srgbClr val="333333"/>
                          </a:solidFill>
                          <a:effectLst/>
                          <a:latin typeface="+mn-lt"/>
                          <a:ea typeface="Times New Roman"/>
                          <a:cs typeface="Times New Roman"/>
                        </a:rPr>
                        <a:t> </a:t>
                      </a:r>
                      <a:r>
                        <a:rPr lang="en-US" sz="1400" dirty="0" smtClean="0">
                          <a:solidFill>
                            <a:srgbClr val="333333"/>
                          </a:solidFill>
                          <a:effectLst/>
                          <a:latin typeface="+mn-lt"/>
                          <a:ea typeface="Times New Roman"/>
                          <a:cs typeface="Times New Roman"/>
                        </a:rPr>
                        <a:t>c – </a:t>
                      </a:r>
                      <a:r>
                        <a:rPr lang="en-US" sz="1400" dirty="0" err="1" smtClean="0">
                          <a:solidFill>
                            <a:srgbClr val="333333"/>
                          </a:solidFill>
                          <a:effectLst/>
                          <a:latin typeface="+mn-lt"/>
                          <a:ea typeface="Times New Roman"/>
                          <a:cs typeface="Times New Roman"/>
                        </a:rPr>
                        <a:t>Pớc</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dirty="0" err="1">
                          <a:solidFill>
                            <a:srgbClr val="333333"/>
                          </a:solidFill>
                          <a:effectLst/>
                          <a:latin typeface="+mn-lt"/>
                          <a:ea typeface="Times New Roman"/>
                          <a:cs typeface="Times New Roman"/>
                        </a:rPr>
                        <a:t>Trạm</a:t>
                      </a:r>
                      <a:r>
                        <a:rPr lang="en-US" sz="1400" dirty="0">
                          <a:solidFill>
                            <a:srgbClr val="333333"/>
                          </a:solidFill>
                          <a:effectLst/>
                          <a:latin typeface="+mn-lt"/>
                          <a:ea typeface="Times New Roman"/>
                          <a:cs typeface="Times New Roman"/>
                        </a:rPr>
                        <a:t> </a:t>
                      </a:r>
                      <a:r>
                        <a:rPr lang="en-US" sz="1400" dirty="0" smtClean="0">
                          <a:solidFill>
                            <a:srgbClr val="333333"/>
                          </a:solidFill>
                          <a:effectLst/>
                          <a:latin typeface="+mn-lt"/>
                          <a:ea typeface="Times New Roman"/>
                          <a:cs typeface="Times New Roman"/>
                        </a:rPr>
                        <a:t>d - </a:t>
                      </a:r>
                      <a:r>
                        <a:rPr lang="en-US" sz="1400" dirty="0" err="1" smtClean="0">
                          <a:solidFill>
                            <a:srgbClr val="333333"/>
                          </a:solidFill>
                          <a:effectLst/>
                          <a:latin typeface="+mn-lt"/>
                          <a:ea typeface="Times New Roman"/>
                          <a:cs typeface="Times New Roman"/>
                        </a:rPr>
                        <a:t>Hô</a:t>
                      </a:r>
                      <a:r>
                        <a:rPr lang="en-US" sz="1400" baseline="0" dirty="0" smtClean="0">
                          <a:solidFill>
                            <a:srgbClr val="333333"/>
                          </a:solidFill>
                          <a:effectLst/>
                          <a:latin typeface="+mn-lt"/>
                          <a:ea typeface="Times New Roman"/>
                          <a:cs typeface="Times New Roman"/>
                        </a:rPr>
                        <a:t> - </a:t>
                      </a:r>
                      <a:r>
                        <a:rPr lang="en-US" sz="1400" baseline="0" dirty="0" err="1" smtClean="0">
                          <a:solidFill>
                            <a:srgbClr val="333333"/>
                          </a:solidFill>
                          <a:effectLst/>
                          <a:latin typeface="+mn-lt"/>
                          <a:ea typeface="Times New Roman"/>
                          <a:cs typeface="Times New Roman"/>
                        </a:rPr>
                        <a:t>bát</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449641">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Nhiệt</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độ</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cao</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nhất</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solidFill>
                            <a:srgbClr val="333333"/>
                          </a:solidFill>
                          <a:effectLst/>
                          <a:latin typeface="+mn-lt"/>
                          <a:ea typeface="Times New Roman"/>
                          <a:cs typeface="Times New Roman"/>
                        </a:rPr>
                        <a:t>30°C (</a:t>
                      </a: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1,2,3,4,11,12)</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333333"/>
                          </a:solidFill>
                          <a:effectLst/>
                          <a:latin typeface="+mn-lt"/>
                          <a:ea typeface="Times New Roman"/>
                          <a:cs typeface="Times New Roman"/>
                        </a:rPr>
                        <a:t>29°C (</a:t>
                      </a: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1)</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333333"/>
                          </a:solidFill>
                          <a:effectLst/>
                          <a:latin typeface="+mn-lt"/>
                          <a:ea typeface="Times New Roman"/>
                          <a:cs typeface="Times New Roman"/>
                        </a:rPr>
                        <a:t>24°C (</a:t>
                      </a: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3)</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18°C (Tháng 1,2)</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49641">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Nhiệt</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độ</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thấp</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nhất</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solidFill>
                            <a:srgbClr val="333333"/>
                          </a:solidFill>
                          <a:effectLst/>
                          <a:latin typeface="+mn-lt"/>
                          <a:ea typeface="Times New Roman"/>
                          <a:cs typeface="Times New Roman"/>
                        </a:rPr>
                        <a:t>26°C (</a:t>
                      </a: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7)</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333333"/>
                          </a:solidFill>
                          <a:effectLst/>
                          <a:latin typeface="+mn-lt"/>
                          <a:ea typeface="Times New Roman"/>
                          <a:cs typeface="Times New Roman"/>
                        </a:rPr>
                        <a:t>12°C (</a:t>
                      </a: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7)</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14°C (Tháng 8)</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9°C (Tháng 7)</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49641">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Biên</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độ</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nhiệt</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năm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4°C</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333333"/>
                          </a:solidFill>
                          <a:effectLst/>
                          <a:latin typeface="+mn-lt"/>
                          <a:ea typeface="Times New Roman"/>
                          <a:cs typeface="Times New Roman"/>
                        </a:rPr>
                        <a:t>17°C</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10°C</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19°C</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636642">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Nhận</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xét</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chung</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Quanh năm nóng</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err="1" smtClean="0">
                          <a:solidFill>
                            <a:srgbClr val="333333"/>
                          </a:solidFill>
                          <a:effectLst/>
                          <a:latin typeface="+mn-lt"/>
                          <a:ea typeface="Times New Roman"/>
                          <a:cs typeface="Times New Roman"/>
                        </a:rPr>
                        <a:t>Hai</a:t>
                      </a:r>
                      <a:r>
                        <a:rPr lang="en-US" sz="1400" dirty="0" smtClean="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mùa</a:t>
                      </a:r>
                      <a:r>
                        <a:rPr lang="en-US" sz="1400" dirty="0">
                          <a:solidFill>
                            <a:srgbClr val="333333"/>
                          </a:solidFill>
                          <a:effectLst/>
                          <a:latin typeface="+mn-lt"/>
                          <a:ea typeface="Times New Roman"/>
                          <a:cs typeface="Times New Roman"/>
                        </a:rPr>
                        <a:t> </a:t>
                      </a:r>
                      <a:r>
                        <a:rPr lang="en-US" sz="1400" dirty="0" err="1" smtClean="0">
                          <a:solidFill>
                            <a:srgbClr val="333333"/>
                          </a:solidFill>
                          <a:effectLst/>
                          <a:latin typeface="+mn-lt"/>
                          <a:ea typeface="Times New Roman"/>
                          <a:cs typeface="Times New Roman"/>
                        </a:rPr>
                        <a:t>rõ</a:t>
                      </a:r>
                      <a:r>
                        <a:rPr lang="en-US" sz="1400" dirty="0" smtClean="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rệt</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Ôn</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hòa</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Thời tiết mát mẻ</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49641">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có</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lượng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cao</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nhất</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Tháng 1 (400mm)</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Tháng 1 (40mm)</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6 (80mm)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Tháng 10 (70mm)</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449641">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có</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lượng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thấp</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nhất</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7,8 (5mm)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solidFill>
                            <a:srgbClr val="333333"/>
                          </a:solidFill>
                          <a:effectLst/>
                          <a:latin typeface="+mn-lt"/>
                          <a:ea typeface="Times New Roman"/>
                          <a:cs typeface="Times New Roman"/>
                        </a:rPr>
                        <a:t>Tháng 7,8 (10mm)</a:t>
                      </a:r>
                      <a:endParaRPr lang="en-US" sz="120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1 (20mm)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2 (40mm)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449641">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Tổng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lượng</a:t>
                      </a:r>
                      <a:r>
                        <a:rPr lang="en-US" sz="1400" dirty="0">
                          <a:solidFill>
                            <a:srgbClr val="333333"/>
                          </a:solidFill>
                          <a:effectLst/>
                          <a:latin typeface="+mn-lt"/>
                          <a:ea typeface="Times New Roman"/>
                          <a:cs typeface="Times New Roman"/>
                        </a:rPr>
                        <a:t> </a:t>
                      </a:r>
                      <a:r>
                        <a:rPr lang="en-US" sz="1400" dirty="0" err="1" smtClean="0">
                          <a:solidFill>
                            <a:srgbClr val="333333"/>
                          </a:solidFill>
                          <a:effectLst/>
                          <a:latin typeface="+mn-lt"/>
                          <a:ea typeface="Times New Roman"/>
                          <a:cs typeface="Times New Roman"/>
                        </a:rPr>
                        <a:t>mưa</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smtClean="0">
                          <a:solidFill>
                            <a:srgbClr val="333333"/>
                          </a:solidFill>
                          <a:effectLst/>
                          <a:latin typeface="+mn-lt"/>
                          <a:ea typeface="Times New Roman"/>
                          <a:cs typeface="Times New Roman"/>
                        </a:rPr>
                        <a:t>1533 mm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smtClean="0">
                          <a:solidFill>
                            <a:srgbClr val="333333"/>
                          </a:solidFill>
                          <a:effectLst/>
                          <a:latin typeface="+mn-lt"/>
                          <a:ea typeface="Times New Roman"/>
                          <a:cs typeface="Times New Roman"/>
                        </a:rPr>
                        <a:t>274 mm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smtClean="0">
                          <a:solidFill>
                            <a:srgbClr val="333333"/>
                          </a:solidFill>
                          <a:effectLst/>
                          <a:latin typeface="+mn-lt"/>
                          <a:ea typeface="Times New Roman"/>
                          <a:cs typeface="Times New Roman"/>
                        </a:rPr>
                        <a:t>883 mm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smtClean="0">
                          <a:solidFill>
                            <a:srgbClr val="333333"/>
                          </a:solidFill>
                          <a:effectLst/>
                          <a:latin typeface="+mn-lt"/>
                          <a:ea typeface="Times New Roman"/>
                          <a:cs typeface="Times New Roman"/>
                        </a:rPr>
                        <a:t>642 mm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757877">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Nhận</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xét</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chung</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nhiều</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vào</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mùa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xuân</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mùa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thu</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hầu</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như</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không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tổng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lượng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lớn</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Lượng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rất</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thấp</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tháng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nhiều</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nhất</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chỉ</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đạt</a:t>
                      </a:r>
                      <a:r>
                        <a:rPr lang="en-US" sz="1400" dirty="0">
                          <a:solidFill>
                            <a:srgbClr val="333333"/>
                          </a:solidFill>
                          <a:effectLst/>
                          <a:latin typeface="+mn-lt"/>
                          <a:ea typeface="Times New Roman"/>
                          <a:cs typeface="Times New Roman"/>
                        </a:rPr>
                        <a:t> 40mm</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nhiều</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vào</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mùa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thu</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ít</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vào</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mùa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đông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và</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xuân</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quanh</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năm</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nhưng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lượng</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mưa</a:t>
                      </a:r>
                      <a:r>
                        <a:rPr lang="en-US" sz="1400" dirty="0">
                          <a:solidFill>
                            <a:srgbClr val="333333"/>
                          </a:solidFill>
                          <a:effectLst/>
                          <a:latin typeface="+mn-lt"/>
                          <a:ea typeface="Times New Roman"/>
                          <a:cs typeface="Times New Roman"/>
                        </a:rPr>
                        <a:t> </a:t>
                      </a:r>
                      <a:r>
                        <a:rPr lang="en-US" sz="1400" dirty="0" err="1">
                          <a:solidFill>
                            <a:srgbClr val="333333"/>
                          </a:solidFill>
                          <a:effectLst/>
                          <a:latin typeface="+mn-lt"/>
                          <a:ea typeface="Times New Roman"/>
                          <a:cs typeface="Times New Roman"/>
                        </a:rPr>
                        <a:t>thấp</a:t>
                      </a:r>
                      <a:endParaRPr lang="en-US" sz="1200" dirty="0">
                        <a:effectLst/>
                        <a:latin typeface="+mn-lt"/>
                        <a:ea typeface="Calibri"/>
                        <a:cs typeface="Times New Roman"/>
                      </a:endParaRPr>
                    </a:p>
                  </a:txBody>
                  <a:tcPr marL="28356" marR="28356" marT="28356" marB="283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 xmlns:p14="http://schemas.microsoft.com/office/powerpoint/2010/main" val="2565650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13" y="742950"/>
            <a:ext cx="8763000" cy="3962400"/>
          </a:xfrm>
        </p:spPr>
        <p:txBody>
          <a:bodyPr/>
          <a:lstStyle/>
          <a:p>
            <a:pPr marL="0" indent="0">
              <a:buNone/>
            </a:pPr>
            <a:r>
              <a:rPr lang="en-US" sz="2800" b="1" dirty="0" smtClean="0">
                <a:solidFill>
                  <a:srgbClr val="FF0000"/>
                </a:solidFill>
              </a:rPr>
              <a:t>b. </a:t>
            </a:r>
            <a:r>
              <a:rPr lang="en-US" sz="2800" b="1" dirty="0" err="1" smtClean="0">
                <a:solidFill>
                  <a:srgbClr val="FF0000"/>
                </a:solidFill>
              </a:rPr>
              <a:t>Khí</a:t>
            </a:r>
            <a:r>
              <a:rPr lang="en-US" sz="2800" b="1" dirty="0" smtClean="0">
                <a:solidFill>
                  <a:srgbClr val="FF0000"/>
                </a:solidFill>
              </a:rPr>
              <a:t> </a:t>
            </a:r>
            <a:r>
              <a:rPr lang="en-US" sz="2800" b="1" dirty="0" err="1" smtClean="0">
                <a:solidFill>
                  <a:srgbClr val="FF0000"/>
                </a:solidFill>
              </a:rPr>
              <a:t>hậu</a:t>
            </a:r>
            <a:r>
              <a:rPr lang="en-US" dirty="0" smtClean="0"/>
              <a:t>, </a:t>
            </a:r>
            <a:r>
              <a:rPr lang="en-US" b="1" dirty="0" err="1" smtClean="0">
                <a:solidFill>
                  <a:srgbClr val="FF0000"/>
                </a:solidFill>
              </a:rPr>
              <a:t>sinh</a:t>
            </a:r>
            <a:r>
              <a:rPr lang="en-US" b="1" dirty="0" smtClean="0">
                <a:solidFill>
                  <a:srgbClr val="FF0000"/>
                </a:solidFill>
              </a:rPr>
              <a:t> </a:t>
            </a:r>
            <a:r>
              <a:rPr lang="en-US" b="1" dirty="0" err="1" smtClean="0">
                <a:solidFill>
                  <a:srgbClr val="FF0000"/>
                </a:solidFill>
              </a:rPr>
              <a:t>vật</a:t>
            </a:r>
            <a:endParaRPr lang="en-US" b="1" dirty="0">
              <a:solidFill>
                <a:srgbClr val="FF0000"/>
              </a:solidFill>
            </a:endParaRPr>
          </a:p>
          <a:p>
            <a:pPr marL="0" indent="0">
              <a:buNone/>
            </a:pPr>
            <a:r>
              <a:rPr lang="en-US" sz="2800" dirty="0" smtClean="0"/>
              <a:t>- </a:t>
            </a:r>
            <a:r>
              <a:rPr lang="en-US" sz="2800" dirty="0" err="1"/>
              <a:t>Các</a:t>
            </a:r>
            <a:r>
              <a:rPr lang="en-US" sz="2800" dirty="0"/>
              <a:t> </a:t>
            </a:r>
            <a:r>
              <a:rPr lang="en-US" sz="2800" dirty="0" err="1"/>
              <a:t>đảo</a:t>
            </a:r>
            <a:r>
              <a:rPr lang="en-US" sz="2800" dirty="0"/>
              <a:t>, </a:t>
            </a:r>
            <a:r>
              <a:rPr lang="en-US" sz="2800" dirty="0" err="1"/>
              <a:t>quần</a:t>
            </a:r>
            <a:r>
              <a:rPr lang="en-US" sz="2800" dirty="0"/>
              <a:t> </a:t>
            </a:r>
            <a:r>
              <a:rPr lang="en-US" sz="2800" dirty="0" err="1"/>
              <a:t>đảo</a:t>
            </a:r>
            <a:r>
              <a:rPr lang="en-US" sz="2800" dirty="0"/>
              <a:t> </a:t>
            </a:r>
            <a:r>
              <a:rPr lang="en-US" sz="2800" dirty="0" err="1"/>
              <a:t>có</a:t>
            </a:r>
            <a:r>
              <a:rPr lang="en-US" sz="2800" dirty="0"/>
              <a:t> </a:t>
            </a:r>
            <a:r>
              <a:rPr lang="en-US" sz="2800" dirty="0" err="1"/>
              <a:t>khí</a:t>
            </a:r>
            <a:r>
              <a:rPr lang="en-US" sz="2800" dirty="0"/>
              <a:t> </a:t>
            </a:r>
            <a:r>
              <a:rPr lang="en-US" sz="2800" dirty="0" err="1"/>
              <a:t>hậu</a:t>
            </a:r>
            <a:r>
              <a:rPr lang="en-US" sz="2800" dirty="0"/>
              <a:t> </a:t>
            </a:r>
            <a:r>
              <a:rPr lang="en-US" sz="2800" dirty="0" err="1"/>
              <a:t>nóng</a:t>
            </a:r>
            <a:r>
              <a:rPr lang="en-US" sz="2800" dirty="0"/>
              <a:t> </a:t>
            </a:r>
            <a:r>
              <a:rPr lang="en-US" sz="2800" dirty="0" err="1"/>
              <a:t>ẩm</a:t>
            </a:r>
            <a:r>
              <a:rPr lang="en-US" sz="2800" dirty="0"/>
              <a:t>, </a:t>
            </a:r>
            <a:r>
              <a:rPr lang="en-US" sz="2800" dirty="0" err="1"/>
              <a:t>điều</a:t>
            </a:r>
            <a:r>
              <a:rPr lang="en-US" sz="2800" dirty="0"/>
              <a:t> </a:t>
            </a:r>
            <a:r>
              <a:rPr lang="en-US" sz="2800" dirty="0" err="1"/>
              <a:t>hòa</a:t>
            </a:r>
            <a:r>
              <a:rPr lang="en-US" sz="2800" dirty="0"/>
              <a:t>.</a:t>
            </a:r>
          </a:p>
          <a:p>
            <a:pPr marL="0" indent="0">
              <a:buNone/>
            </a:pPr>
            <a:r>
              <a:rPr lang="en-US" sz="2800" dirty="0"/>
              <a:t>- </a:t>
            </a:r>
            <a:r>
              <a:rPr lang="en-US" sz="2800" dirty="0" err="1"/>
              <a:t>Phần</a:t>
            </a:r>
            <a:r>
              <a:rPr lang="en-US" sz="2800" dirty="0"/>
              <a:t> </a:t>
            </a:r>
            <a:r>
              <a:rPr lang="en-US" sz="2800" dirty="0" err="1"/>
              <a:t>lớn</a:t>
            </a:r>
            <a:r>
              <a:rPr lang="en-US" sz="2800" dirty="0"/>
              <a:t> </a:t>
            </a:r>
            <a:r>
              <a:rPr lang="en-US" sz="2800" dirty="0" err="1"/>
              <a:t>lục</a:t>
            </a:r>
            <a:r>
              <a:rPr lang="en-US" sz="2800" dirty="0"/>
              <a:t> </a:t>
            </a:r>
            <a:r>
              <a:rPr lang="en-US" sz="2800" dirty="0" err="1"/>
              <a:t>địa</a:t>
            </a:r>
            <a:r>
              <a:rPr lang="en-US" sz="2800" dirty="0"/>
              <a:t> Ô-</a:t>
            </a:r>
            <a:r>
              <a:rPr lang="en-US" sz="2800" dirty="0" err="1"/>
              <a:t>xtrây</a:t>
            </a:r>
            <a:r>
              <a:rPr lang="en-US" sz="2800" dirty="0"/>
              <a:t>-li-a </a:t>
            </a:r>
            <a:r>
              <a:rPr lang="en-US" sz="2800" dirty="0" err="1"/>
              <a:t>khí</a:t>
            </a:r>
            <a:r>
              <a:rPr lang="en-US" sz="2800" dirty="0"/>
              <a:t> </a:t>
            </a:r>
            <a:r>
              <a:rPr lang="en-US" sz="2800" dirty="0" err="1"/>
              <a:t>hậu</a:t>
            </a:r>
            <a:r>
              <a:rPr lang="en-US" sz="2800" dirty="0"/>
              <a:t> </a:t>
            </a:r>
            <a:r>
              <a:rPr lang="en-US" sz="2800" dirty="0" err="1"/>
              <a:t>khô</a:t>
            </a:r>
            <a:r>
              <a:rPr lang="en-US" sz="2800" dirty="0"/>
              <a:t> </a:t>
            </a:r>
            <a:r>
              <a:rPr lang="en-US" sz="2800" dirty="0" err="1"/>
              <a:t>hạn</a:t>
            </a:r>
            <a:r>
              <a:rPr lang="en-US" sz="2800" dirty="0"/>
              <a:t>, </a:t>
            </a:r>
            <a:r>
              <a:rPr lang="en-US" sz="2800" dirty="0" err="1"/>
              <a:t>phân</a:t>
            </a:r>
            <a:r>
              <a:rPr lang="en-US" sz="2800" dirty="0"/>
              <a:t> </a:t>
            </a:r>
            <a:r>
              <a:rPr lang="en-US" sz="2800" dirty="0" err="1"/>
              <a:t>hóa</a:t>
            </a:r>
            <a:r>
              <a:rPr lang="en-US" sz="2800" dirty="0"/>
              <a:t> </a:t>
            </a:r>
            <a:r>
              <a:rPr lang="en-US" sz="2800" dirty="0" err="1"/>
              <a:t>từ</a:t>
            </a:r>
            <a:r>
              <a:rPr lang="en-US" sz="2800" dirty="0"/>
              <a:t> </a:t>
            </a:r>
            <a:r>
              <a:rPr lang="en-US" sz="2800" dirty="0" err="1"/>
              <a:t>bắc</a:t>
            </a:r>
            <a:r>
              <a:rPr lang="en-US" sz="2800" dirty="0"/>
              <a:t> </a:t>
            </a:r>
            <a:r>
              <a:rPr lang="en-US" sz="2800" dirty="0" err="1"/>
              <a:t>xuống</a:t>
            </a:r>
            <a:r>
              <a:rPr lang="en-US" sz="2800" dirty="0"/>
              <a:t> </a:t>
            </a:r>
            <a:r>
              <a:rPr lang="en-US" sz="2800" dirty="0" err="1"/>
              <a:t>nam</a:t>
            </a:r>
            <a:r>
              <a:rPr lang="en-US" sz="2800" dirty="0"/>
              <a:t> </a:t>
            </a:r>
            <a:r>
              <a:rPr lang="en-US" sz="2800" dirty="0" err="1"/>
              <a:t>và</a:t>
            </a:r>
            <a:r>
              <a:rPr lang="en-US" sz="2800" dirty="0"/>
              <a:t> </a:t>
            </a:r>
            <a:r>
              <a:rPr lang="en-US" sz="2800" dirty="0" err="1"/>
              <a:t>từ</a:t>
            </a:r>
            <a:r>
              <a:rPr lang="en-US" sz="2800" dirty="0"/>
              <a:t> </a:t>
            </a:r>
            <a:r>
              <a:rPr lang="en-US" sz="2800" dirty="0" err="1"/>
              <a:t>đông</a:t>
            </a:r>
            <a:r>
              <a:rPr lang="en-US" sz="2800" dirty="0"/>
              <a:t> sang </a:t>
            </a:r>
            <a:r>
              <a:rPr lang="en-US" sz="2800" dirty="0" err="1"/>
              <a:t>tây</a:t>
            </a:r>
            <a:r>
              <a:rPr lang="en-US" sz="2800" dirty="0"/>
              <a:t>. </a:t>
            </a:r>
          </a:p>
          <a:p>
            <a:pPr marL="0" indent="0">
              <a:buNone/>
            </a:pPr>
            <a:r>
              <a:rPr lang="en-US" sz="2800" dirty="0"/>
              <a:t>- </a:t>
            </a:r>
            <a:r>
              <a:rPr lang="en-US" sz="2800" dirty="0" err="1"/>
              <a:t>Một</a:t>
            </a:r>
            <a:r>
              <a:rPr lang="en-US" sz="2800" dirty="0"/>
              <a:t> </a:t>
            </a:r>
            <a:r>
              <a:rPr lang="en-US" sz="2800" dirty="0" err="1"/>
              <a:t>phần</a:t>
            </a:r>
            <a:r>
              <a:rPr lang="en-US" sz="2800" dirty="0"/>
              <a:t> </a:t>
            </a:r>
            <a:r>
              <a:rPr lang="en-US" sz="2800" dirty="0" err="1"/>
              <a:t>phía</a:t>
            </a:r>
            <a:r>
              <a:rPr lang="en-US" sz="2800" dirty="0"/>
              <a:t> </a:t>
            </a:r>
            <a:r>
              <a:rPr lang="en-US" sz="2800" dirty="0" err="1"/>
              <a:t>nam</a:t>
            </a:r>
            <a:r>
              <a:rPr lang="en-US" sz="2800" dirty="0"/>
              <a:t> </a:t>
            </a:r>
            <a:r>
              <a:rPr lang="en-US" sz="2800" dirty="0" err="1"/>
              <a:t>lục</a:t>
            </a:r>
            <a:r>
              <a:rPr lang="en-US" sz="2800" dirty="0"/>
              <a:t> </a:t>
            </a:r>
            <a:r>
              <a:rPr lang="en-US" sz="2800" dirty="0" err="1"/>
              <a:t>địa</a:t>
            </a:r>
            <a:r>
              <a:rPr lang="en-US" sz="2800" dirty="0"/>
              <a:t> Ô-</a:t>
            </a:r>
            <a:r>
              <a:rPr lang="en-US" sz="2800" dirty="0" err="1"/>
              <a:t>xtrây</a:t>
            </a:r>
            <a:r>
              <a:rPr lang="en-US" sz="2800" dirty="0"/>
              <a:t>-li-a </a:t>
            </a:r>
            <a:r>
              <a:rPr lang="en-US" sz="2800" dirty="0" err="1"/>
              <a:t>có</a:t>
            </a:r>
            <a:r>
              <a:rPr lang="en-US" sz="2800" dirty="0"/>
              <a:t> </a:t>
            </a:r>
            <a:r>
              <a:rPr lang="en-US" sz="2800" dirty="0" err="1"/>
              <a:t>khí</a:t>
            </a:r>
            <a:r>
              <a:rPr lang="en-US" sz="2800" dirty="0"/>
              <a:t> </a:t>
            </a:r>
            <a:r>
              <a:rPr lang="en-US" sz="2800" dirty="0" err="1"/>
              <a:t>hậu</a:t>
            </a:r>
            <a:r>
              <a:rPr lang="en-US" sz="2800" dirty="0"/>
              <a:t> </a:t>
            </a:r>
            <a:r>
              <a:rPr lang="en-US" sz="2800" dirty="0" err="1"/>
              <a:t>ôn</a:t>
            </a:r>
            <a:r>
              <a:rPr lang="en-US" sz="2800" dirty="0"/>
              <a:t> </a:t>
            </a:r>
            <a:r>
              <a:rPr lang="en-US" sz="2800" dirty="0" err="1"/>
              <a:t>đới</a:t>
            </a:r>
            <a:r>
              <a:rPr lang="en-US" sz="2800" dirty="0"/>
              <a:t> </a:t>
            </a:r>
            <a:r>
              <a:rPr lang="en-US" sz="2800" dirty="0" err="1"/>
              <a:t>hải</a:t>
            </a:r>
            <a:r>
              <a:rPr lang="en-US" sz="2800" dirty="0"/>
              <a:t> </a:t>
            </a:r>
            <a:r>
              <a:rPr lang="en-US" sz="2800" dirty="0" err="1"/>
              <a:t>dương</a:t>
            </a:r>
            <a:r>
              <a:rPr lang="en-US" sz="2800" dirty="0"/>
              <a:t>.</a:t>
            </a:r>
          </a:p>
          <a:p>
            <a:pPr marL="0" indent="0">
              <a:buNone/>
            </a:pPr>
            <a:r>
              <a:rPr lang="en-US" sz="2800" dirty="0"/>
              <a:t>- </a:t>
            </a:r>
            <a:r>
              <a:rPr lang="en-US" sz="2800" dirty="0" err="1"/>
              <a:t>Càng</a:t>
            </a:r>
            <a:r>
              <a:rPr lang="en-US" sz="2800" dirty="0"/>
              <a:t> </a:t>
            </a:r>
            <a:r>
              <a:rPr lang="en-US" sz="2800" dirty="0" err="1"/>
              <a:t>vào</a:t>
            </a:r>
            <a:r>
              <a:rPr lang="en-US" sz="2800" dirty="0"/>
              <a:t> </a:t>
            </a:r>
            <a:r>
              <a:rPr lang="en-US" sz="2800" dirty="0" err="1"/>
              <a:t>sâu</a:t>
            </a:r>
            <a:r>
              <a:rPr lang="en-US" sz="2800" dirty="0"/>
              <a:t> </a:t>
            </a:r>
            <a:r>
              <a:rPr lang="en-US" sz="2800" dirty="0" err="1"/>
              <a:t>lục</a:t>
            </a:r>
            <a:r>
              <a:rPr lang="en-US" sz="2800" dirty="0"/>
              <a:t> </a:t>
            </a:r>
            <a:r>
              <a:rPr lang="en-US" sz="2800" dirty="0" err="1"/>
              <a:t>địa</a:t>
            </a:r>
            <a:r>
              <a:rPr lang="en-US" sz="2800" dirty="0"/>
              <a:t>, </a:t>
            </a:r>
            <a:r>
              <a:rPr lang="en-US" sz="2800" dirty="0" err="1"/>
              <a:t>biên</a:t>
            </a:r>
            <a:r>
              <a:rPr lang="en-US" sz="2800" dirty="0"/>
              <a:t> </a:t>
            </a:r>
            <a:r>
              <a:rPr lang="en-US" sz="2800" dirty="0" err="1"/>
              <a:t>độ</a:t>
            </a:r>
            <a:r>
              <a:rPr lang="en-US" sz="2800" dirty="0"/>
              <a:t> </a:t>
            </a:r>
            <a:r>
              <a:rPr lang="en-US" sz="2800" dirty="0" err="1"/>
              <a:t>nhiệt</a:t>
            </a:r>
            <a:r>
              <a:rPr lang="en-US" sz="2800" dirty="0"/>
              <a:t> </a:t>
            </a:r>
            <a:r>
              <a:rPr lang="en-US" sz="2800" dirty="0" err="1"/>
              <a:t>càng</a:t>
            </a:r>
            <a:r>
              <a:rPr lang="en-US" sz="2800" dirty="0"/>
              <a:t> </a:t>
            </a:r>
            <a:r>
              <a:rPr lang="en-US" sz="2800" dirty="0" err="1"/>
              <a:t>lớn</a:t>
            </a:r>
            <a:r>
              <a:rPr lang="en-US" sz="2800" dirty="0"/>
              <a:t>, </a:t>
            </a:r>
            <a:r>
              <a:rPr lang="en-US" sz="2800" dirty="0" err="1"/>
              <a:t>lượng</a:t>
            </a:r>
            <a:r>
              <a:rPr lang="en-US" sz="2800" dirty="0"/>
              <a:t> </a:t>
            </a:r>
            <a:r>
              <a:rPr lang="en-US" sz="2800" dirty="0" err="1"/>
              <a:t>mưa</a:t>
            </a:r>
            <a:r>
              <a:rPr lang="en-US" sz="2800" dirty="0"/>
              <a:t> </a:t>
            </a:r>
            <a:r>
              <a:rPr lang="en-US" sz="2800" dirty="0" err="1"/>
              <a:t>càng</a:t>
            </a:r>
            <a:r>
              <a:rPr lang="en-US" sz="2800" dirty="0"/>
              <a:t> </a:t>
            </a:r>
            <a:r>
              <a:rPr lang="en-US" sz="2800" dirty="0" err="1"/>
              <a:t>giảm</a:t>
            </a:r>
            <a:r>
              <a:rPr lang="en-US" sz="2800" dirty="0"/>
              <a:t>. </a:t>
            </a:r>
          </a:p>
          <a:p>
            <a:pPr marL="0" indent="0">
              <a:buNone/>
            </a:pPr>
            <a:endParaRPr lang="en-US" dirty="0" smtClean="0"/>
          </a:p>
          <a:p>
            <a:pPr marL="0" indent="0">
              <a:buNone/>
            </a:pPr>
            <a:endParaRPr lang="en-US" dirty="0"/>
          </a:p>
        </p:txBody>
      </p:sp>
      <p:sp>
        <p:nvSpPr>
          <p:cNvPr id="5"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a:solidFill>
                  <a:srgbClr val="C00000"/>
                </a:solidFill>
                <a:latin typeface="Arial" pitchFamily="34" charset="0"/>
                <a:cs typeface="Arial" pitchFamily="34" charset="0"/>
              </a:rPr>
              <a:t>BÀI 19: THIÊN NHIÊN CHÂU ĐẠI DƯƠNG</a:t>
            </a:r>
          </a:p>
        </p:txBody>
      </p:sp>
    </p:spTree>
    <p:extLst>
      <p:ext uri="{BB962C8B-B14F-4D97-AF65-F5344CB8AC3E}">
        <p14:creationId xmlns="" xmlns:p14="http://schemas.microsoft.com/office/powerpoint/2010/main" val="369506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9550" y="1581150"/>
            <a:ext cx="4400550" cy="3562350"/>
            <a:chOff x="2526" y="2448"/>
            <a:chExt cx="1056" cy="1296"/>
          </a:xfrm>
        </p:grpSpPr>
        <p:pic>
          <p:nvPicPr>
            <p:cNvPr id="23562" name="Picture 5" descr="Sổ tay du lịch so tay du lich Sotaydulich  Sotay Dulich Khampha Kham Pha Bui Stanthorpe tĩnh lặ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71" y="2448"/>
              <a:ext cx="960" cy="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3" name="Text Box 6"/>
            <p:cNvSpPr txBox="1">
              <a:spLocks noChangeArrowheads="1"/>
            </p:cNvSpPr>
            <p:nvPr/>
          </p:nvSpPr>
          <p:spPr bwMode="auto">
            <a:xfrm>
              <a:off x="2526" y="3501"/>
              <a:ext cx="1056"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b="1" i="1">
                <a:solidFill>
                  <a:srgbClr val="FF0066"/>
                </a:solidFill>
                <a:latin typeface="Times New Roman" panose="02020603050405020304" pitchFamily="18" charset="0"/>
              </a:endParaRPr>
            </a:p>
          </p:txBody>
        </p:sp>
      </p:grpSp>
      <p:grpSp>
        <p:nvGrpSpPr>
          <p:cNvPr id="3" name="Group 7"/>
          <p:cNvGrpSpPr>
            <a:grpSpLocks/>
          </p:cNvGrpSpPr>
          <p:nvPr/>
        </p:nvGrpSpPr>
        <p:grpSpPr bwMode="auto">
          <a:xfrm>
            <a:off x="4857750" y="1581150"/>
            <a:ext cx="3981450" cy="3562350"/>
            <a:chOff x="4512" y="2412"/>
            <a:chExt cx="1152" cy="1248"/>
          </a:xfrm>
        </p:grpSpPr>
        <p:pic>
          <p:nvPicPr>
            <p:cNvPr id="23560" name="Picture 8" descr="Sau khi lớp vỏ già rụng xuống sẽ để lộ ra lớp vỏ mới màu xanh lục và dần dần nó sẽ chuyển sang màu xanh lá mạ, vàng cam, tía, tím và nâu&a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12" y="2412"/>
              <a:ext cx="1152"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4512" y="2448"/>
              <a:ext cx="1056" cy="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400" b="1" i="1">
                <a:solidFill>
                  <a:srgbClr val="FFFF00"/>
                </a:solidFill>
                <a:latin typeface="Times New Roman" panose="02020603050405020304" pitchFamily="18" charset="0"/>
              </a:endParaRPr>
            </a:p>
          </p:txBody>
        </p:sp>
      </p:grpSp>
      <p:sp>
        <p:nvSpPr>
          <p:cNvPr id="23556" name="Text Box 10"/>
          <p:cNvSpPr txBox="1">
            <a:spLocks noChangeArrowheads="1"/>
          </p:cNvSpPr>
          <p:nvPr/>
        </p:nvSpPr>
        <p:spPr bwMode="auto">
          <a:xfrm>
            <a:off x="1074087" y="4620280"/>
            <a:ext cx="7356501" cy="523220"/>
          </a:xfrm>
          <a:prstGeom prst="rect">
            <a:avLst/>
          </a:prstGeom>
          <a:solidFill>
            <a:schemeClr val="accent3"/>
          </a:solidFill>
          <a:ln>
            <a:noFill/>
          </a:ln>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mn-lt"/>
              </a:rPr>
              <a:t>Thực</a:t>
            </a:r>
            <a:r>
              <a:rPr lang="en-US" altLang="en-US" sz="2800" b="1" dirty="0">
                <a:solidFill>
                  <a:srgbClr val="0000FF"/>
                </a:solidFill>
                <a:latin typeface="+mn-lt"/>
              </a:rPr>
              <a:t> </a:t>
            </a:r>
            <a:r>
              <a:rPr lang="en-US" altLang="en-US" sz="2800" b="1" dirty="0" err="1">
                <a:solidFill>
                  <a:srgbClr val="0000FF"/>
                </a:solidFill>
                <a:latin typeface="+mn-lt"/>
              </a:rPr>
              <a:t>vật</a:t>
            </a:r>
            <a:r>
              <a:rPr lang="en-US" altLang="en-US" sz="2800" b="1" dirty="0">
                <a:solidFill>
                  <a:srgbClr val="0000FF"/>
                </a:solidFill>
                <a:latin typeface="+mn-lt"/>
              </a:rPr>
              <a:t> </a:t>
            </a:r>
            <a:r>
              <a:rPr lang="en-US" altLang="en-US" sz="2800" b="1" dirty="0" err="1">
                <a:solidFill>
                  <a:srgbClr val="0000FF"/>
                </a:solidFill>
                <a:latin typeface="+mn-lt"/>
              </a:rPr>
              <a:t>điển</a:t>
            </a:r>
            <a:r>
              <a:rPr lang="en-US" altLang="en-US" sz="2800" b="1" dirty="0">
                <a:solidFill>
                  <a:srgbClr val="0000FF"/>
                </a:solidFill>
                <a:latin typeface="+mn-lt"/>
              </a:rPr>
              <a:t> </a:t>
            </a:r>
            <a:r>
              <a:rPr lang="en-US" altLang="en-US" sz="2800" b="1" dirty="0" err="1">
                <a:solidFill>
                  <a:srgbClr val="0000FF"/>
                </a:solidFill>
                <a:latin typeface="+mn-lt"/>
              </a:rPr>
              <a:t>hình</a:t>
            </a:r>
            <a:r>
              <a:rPr lang="en-US" altLang="en-US" sz="2800" b="1" dirty="0">
                <a:solidFill>
                  <a:srgbClr val="0000FF"/>
                </a:solidFill>
                <a:latin typeface="+mn-lt"/>
              </a:rPr>
              <a:t> </a:t>
            </a:r>
            <a:r>
              <a:rPr lang="en-US" altLang="en-US" sz="2800" b="1" dirty="0" err="1">
                <a:solidFill>
                  <a:srgbClr val="0000FF"/>
                </a:solidFill>
                <a:latin typeface="+mn-lt"/>
              </a:rPr>
              <a:t>của</a:t>
            </a:r>
            <a:r>
              <a:rPr lang="en-US" altLang="en-US" sz="2800" b="1" dirty="0">
                <a:solidFill>
                  <a:srgbClr val="0000FF"/>
                </a:solidFill>
                <a:latin typeface="+mn-lt"/>
              </a:rPr>
              <a:t> </a:t>
            </a:r>
            <a:r>
              <a:rPr lang="en-US" altLang="en-US" sz="2800" b="1" dirty="0" err="1">
                <a:solidFill>
                  <a:srgbClr val="0000FF"/>
                </a:solidFill>
                <a:latin typeface="+mn-lt"/>
              </a:rPr>
              <a:t>lục</a:t>
            </a:r>
            <a:r>
              <a:rPr lang="en-US" altLang="en-US" sz="2800" b="1" dirty="0">
                <a:solidFill>
                  <a:srgbClr val="0000FF"/>
                </a:solidFill>
                <a:latin typeface="+mn-lt"/>
              </a:rPr>
              <a:t> </a:t>
            </a:r>
            <a:r>
              <a:rPr lang="en-US" altLang="en-US" sz="2800" b="1" dirty="0" err="1">
                <a:solidFill>
                  <a:srgbClr val="0000FF"/>
                </a:solidFill>
                <a:latin typeface="+mn-lt"/>
              </a:rPr>
              <a:t>địa</a:t>
            </a:r>
            <a:r>
              <a:rPr lang="en-US" altLang="en-US" sz="2800" b="1" dirty="0">
                <a:solidFill>
                  <a:srgbClr val="0000FF"/>
                </a:solidFill>
                <a:latin typeface="+mn-lt"/>
              </a:rPr>
              <a:t> </a:t>
            </a:r>
            <a:r>
              <a:rPr lang="en-US" altLang="en-US" sz="2800" b="1" dirty="0" smtClean="0">
                <a:solidFill>
                  <a:srgbClr val="0000FF"/>
                </a:solidFill>
                <a:latin typeface="+mn-lt"/>
              </a:rPr>
              <a:t>Ô-</a:t>
            </a:r>
            <a:r>
              <a:rPr lang="en-US" altLang="en-US" sz="2800" b="1" dirty="0" err="1" smtClean="0">
                <a:solidFill>
                  <a:srgbClr val="0000FF"/>
                </a:solidFill>
                <a:latin typeface="+mn-lt"/>
              </a:rPr>
              <a:t>xtrây</a:t>
            </a:r>
            <a:r>
              <a:rPr lang="en-US" altLang="en-US" sz="2800" b="1" dirty="0" smtClean="0">
                <a:solidFill>
                  <a:srgbClr val="0000FF"/>
                </a:solidFill>
                <a:latin typeface="+mn-lt"/>
              </a:rPr>
              <a:t>-li-a</a:t>
            </a:r>
            <a:endParaRPr lang="en-US" altLang="en-US" sz="2800" b="1" dirty="0">
              <a:solidFill>
                <a:srgbClr val="0000FF"/>
              </a:solidFill>
              <a:latin typeface="+mn-lt"/>
            </a:endParaRPr>
          </a:p>
        </p:txBody>
      </p:sp>
      <p:sp>
        <p:nvSpPr>
          <p:cNvPr id="23557" name="Text Box 11"/>
          <p:cNvSpPr txBox="1">
            <a:spLocks noChangeArrowheads="1"/>
          </p:cNvSpPr>
          <p:nvPr/>
        </p:nvSpPr>
        <p:spPr bwMode="auto">
          <a:xfrm>
            <a:off x="690295" y="1134130"/>
            <a:ext cx="274305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mn-lt"/>
              </a:rPr>
              <a:t>Bạch</a:t>
            </a:r>
            <a:r>
              <a:rPr lang="en-US" altLang="en-US" sz="2800" b="1" dirty="0">
                <a:solidFill>
                  <a:srgbClr val="0000FF"/>
                </a:solidFill>
                <a:latin typeface="+mn-lt"/>
              </a:rPr>
              <a:t> </a:t>
            </a:r>
            <a:r>
              <a:rPr lang="en-US" altLang="en-US" sz="2800" b="1" dirty="0" err="1">
                <a:solidFill>
                  <a:srgbClr val="0000FF"/>
                </a:solidFill>
                <a:latin typeface="+mn-lt"/>
              </a:rPr>
              <a:t>đàn</a:t>
            </a:r>
            <a:r>
              <a:rPr lang="en-US" altLang="en-US" sz="2800" b="1" dirty="0">
                <a:solidFill>
                  <a:srgbClr val="0000FF"/>
                </a:solidFill>
                <a:latin typeface="+mn-lt"/>
              </a:rPr>
              <a:t> </a:t>
            </a:r>
            <a:r>
              <a:rPr lang="en-US" altLang="en-US" sz="2800" b="1" dirty="0" err="1">
                <a:solidFill>
                  <a:srgbClr val="0000FF"/>
                </a:solidFill>
                <a:latin typeface="+mn-lt"/>
              </a:rPr>
              <a:t>xoăn</a:t>
            </a:r>
            <a:endParaRPr lang="en-US" altLang="en-US" sz="2800" b="1" dirty="0">
              <a:solidFill>
                <a:srgbClr val="0000FF"/>
              </a:solidFill>
              <a:latin typeface="+mn-lt"/>
            </a:endParaRPr>
          </a:p>
        </p:txBody>
      </p:sp>
      <p:sp>
        <p:nvSpPr>
          <p:cNvPr id="23558" name="Text Box 12"/>
          <p:cNvSpPr txBox="1">
            <a:spLocks noChangeArrowheads="1"/>
          </p:cNvSpPr>
          <p:nvPr/>
        </p:nvSpPr>
        <p:spPr bwMode="auto">
          <a:xfrm>
            <a:off x="5622925" y="1096629"/>
            <a:ext cx="348204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mn-lt"/>
              </a:rPr>
              <a:t>Bạch</a:t>
            </a:r>
            <a:r>
              <a:rPr lang="en-US" altLang="en-US" sz="2800" b="1" dirty="0">
                <a:solidFill>
                  <a:srgbClr val="0000FF"/>
                </a:solidFill>
                <a:latin typeface="+mn-lt"/>
              </a:rPr>
              <a:t> </a:t>
            </a:r>
            <a:r>
              <a:rPr lang="en-US" altLang="en-US" sz="2800" b="1" dirty="0" err="1">
                <a:solidFill>
                  <a:srgbClr val="0000FF"/>
                </a:solidFill>
                <a:latin typeface="+mn-lt"/>
              </a:rPr>
              <a:t>đàn</a:t>
            </a:r>
            <a:r>
              <a:rPr lang="en-US" altLang="en-US" sz="2800" b="1" dirty="0">
                <a:solidFill>
                  <a:srgbClr val="0000FF"/>
                </a:solidFill>
                <a:latin typeface="+mn-lt"/>
              </a:rPr>
              <a:t> </a:t>
            </a:r>
            <a:r>
              <a:rPr lang="en-US" altLang="en-US" sz="2800" b="1" dirty="0" err="1">
                <a:solidFill>
                  <a:srgbClr val="0000FF"/>
                </a:solidFill>
                <a:latin typeface="+mn-lt"/>
              </a:rPr>
              <a:t>cầu</a:t>
            </a:r>
            <a:r>
              <a:rPr lang="en-US" altLang="en-US" sz="2800" b="1" dirty="0">
                <a:solidFill>
                  <a:srgbClr val="0000FF"/>
                </a:solidFill>
                <a:latin typeface="+mn-lt"/>
              </a:rPr>
              <a:t> </a:t>
            </a:r>
            <a:r>
              <a:rPr lang="en-US" altLang="en-US" sz="2800" b="1" dirty="0" err="1">
                <a:solidFill>
                  <a:srgbClr val="0000FF"/>
                </a:solidFill>
                <a:latin typeface="+mn-lt"/>
              </a:rPr>
              <a:t>vồng</a:t>
            </a:r>
            <a:endParaRPr lang="en-US" altLang="en-US" sz="2800" b="1" dirty="0">
              <a:solidFill>
                <a:srgbClr val="0000FF"/>
              </a:solidFill>
              <a:latin typeface="+mn-lt"/>
            </a:endParaRPr>
          </a:p>
        </p:txBody>
      </p:sp>
      <p:sp>
        <p:nvSpPr>
          <p:cNvPr id="23559" name="Text Box 14"/>
          <p:cNvSpPr txBox="1">
            <a:spLocks noChangeArrowheads="1"/>
          </p:cNvSpPr>
          <p:nvPr/>
        </p:nvSpPr>
        <p:spPr bwMode="auto">
          <a:xfrm>
            <a:off x="6613525" y="164306"/>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Times New Roman" panose="02020603050405020304" pitchFamily="18" charset="0"/>
            </a:endParaRPr>
          </a:p>
        </p:txBody>
      </p:sp>
      <p:sp>
        <p:nvSpPr>
          <p:cNvPr id="12" name="Title 1"/>
          <p:cNvSpPr>
            <a:spLocks noGrp="1"/>
          </p:cNvSpPr>
          <p:nvPr>
            <p:ph type="title"/>
          </p:nvPr>
        </p:nvSpPr>
        <p:spPr>
          <a:xfrm>
            <a:off x="152400" y="164306"/>
            <a:ext cx="8572500" cy="934398"/>
          </a:xfrm>
          <a:solidFill>
            <a:schemeClr val="accent1"/>
          </a:solidFill>
        </p:spPr>
        <p:txBody>
          <a:bodyPr/>
          <a:lstStyle/>
          <a:p>
            <a:pPr algn="l"/>
            <a:r>
              <a:rPr lang="en-US" sz="3200" dirty="0" err="1" smtClean="0">
                <a:solidFill>
                  <a:schemeClr val="accent2">
                    <a:lumMod val="75000"/>
                  </a:schemeClr>
                </a:solidFill>
              </a:rPr>
              <a:t>Nêu</a:t>
            </a:r>
            <a:r>
              <a:rPr lang="en-US" sz="3200" dirty="0" smtClean="0">
                <a:solidFill>
                  <a:schemeClr val="accent2">
                    <a:lumMod val="75000"/>
                  </a:schemeClr>
                </a:solidFill>
              </a:rPr>
              <a:t> </a:t>
            </a:r>
            <a:r>
              <a:rPr lang="en-US" sz="3200" dirty="0" err="1" smtClean="0">
                <a:solidFill>
                  <a:schemeClr val="accent2">
                    <a:lumMod val="75000"/>
                  </a:schemeClr>
                </a:solidFill>
              </a:rPr>
              <a:t>đặc</a:t>
            </a:r>
            <a:r>
              <a:rPr lang="en-US" sz="3200" dirty="0" smtClean="0">
                <a:solidFill>
                  <a:schemeClr val="accent2">
                    <a:lumMod val="75000"/>
                  </a:schemeClr>
                </a:solidFill>
              </a:rPr>
              <a:t> </a:t>
            </a:r>
            <a:r>
              <a:rPr lang="en-US" sz="3200" dirty="0" err="1" smtClean="0">
                <a:solidFill>
                  <a:schemeClr val="accent2">
                    <a:lumMod val="75000"/>
                  </a:schemeClr>
                </a:solidFill>
              </a:rPr>
              <a:t>điểm</a:t>
            </a:r>
            <a:r>
              <a:rPr lang="en-US" sz="3200" dirty="0" smtClean="0">
                <a:solidFill>
                  <a:schemeClr val="accent2">
                    <a:lumMod val="75000"/>
                  </a:schemeClr>
                </a:solidFill>
              </a:rPr>
              <a:t> </a:t>
            </a:r>
            <a:r>
              <a:rPr lang="en-US" sz="3200" dirty="0" err="1" smtClean="0">
                <a:solidFill>
                  <a:schemeClr val="accent2">
                    <a:lumMod val="75000"/>
                  </a:schemeClr>
                </a:solidFill>
              </a:rPr>
              <a:t>sinh</a:t>
            </a:r>
            <a:r>
              <a:rPr lang="en-US" sz="3200" dirty="0" smtClean="0">
                <a:solidFill>
                  <a:schemeClr val="accent2">
                    <a:lumMod val="75000"/>
                  </a:schemeClr>
                </a:solidFill>
              </a:rPr>
              <a:t> </a:t>
            </a:r>
            <a:r>
              <a:rPr lang="en-US" sz="3200" dirty="0" err="1" smtClean="0">
                <a:solidFill>
                  <a:schemeClr val="accent2">
                    <a:lumMod val="75000"/>
                  </a:schemeClr>
                </a:solidFill>
              </a:rPr>
              <a:t>vật</a:t>
            </a:r>
            <a:r>
              <a:rPr lang="en-US" sz="3200" dirty="0" smtClean="0">
                <a:solidFill>
                  <a:schemeClr val="accent2">
                    <a:lumMod val="75000"/>
                  </a:schemeClr>
                </a:solidFill>
              </a:rPr>
              <a:t> ở </a:t>
            </a:r>
            <a:r>
              <a:rPr lang="en-US" altLang="en-US" sz="3200" dirty="0" err="1">
                <a:solidFill>
                  <a:schemeClr val="tx1"/>
                </a:solidFill>
              </a:rPr>
              <a:t>lục</a:t>
            </a:r>
            <a:r>
              <a:rPr lang="en-US" altLang="en-US" sz="3200" dirty="0">
                <a:solidFill>
                  <a:schemeClr val="tx1"/>
                </a:solidFill>
              </a:rPr>
              <a:t> </a:t>
            </a:r>
            <a:r>
              <a:rPr lang="en-US" altLang="en-US" sz="3200" dirty="0" err="1">
                <a:solidFill>
                  <a:schemeClr val="tx1"/>
                </a:solidFill>
              </a:rPr>
              <a:t>địa</a:t>
            </a:r>
            <a:r>
              <a:rPr lang="en-US" altLang="en-US" sz="3200" dirty="0">
                <a:solidFill>
                  <a:schemeClr val="tx1"/>
                </a:solidFill>
              </a:rPr>
              <a:t> Ô-</a:t>
            </a:r>
            <a:r>
              <a:rPr lang="en-US" altLang="en-US" sz="3200" dirty="0" err="1">
                <a:solidFill>
                  <a:schemeClr val="tx1"/>
                </a:solidFill>
              </a:rPr>
              <a:t>xtrây</a:t>
            </a:r>
            <a:r>
              <a:rPr lang="en-US" altLang="en-US" sz="3200" dirty="0">
                <a:solidFill>
                  <a:schemeClr val="tx1"/>
                </a:solidFill>
              </a:rPr>
              <a:t>-li-a</a:t>
            </a:r>
            <a:r>
              <a:rPr lang="en-US" sz="3200" dirty="0" smtClean="0">
                <a:solidFill>
                  <a:schemeClr val="tx1"/>
                </a:solidFill>
              </a:rPr>
              <a:t> </a:t>
            </a:r>
            <a:r>
              <a:rPr lang="en-US" sz="3200" dirty="0" smtClean="0">
                <a:solidFill>
                  <a:schemeClr val="accent2">
                    <a:lumMod val="75000"/>
                  </a:schemeClr>
                </a:solidFill>
              </a:rPr>
              <a:t>? </a:t>
            </a:r>
            <a:endParaRPr lang="en-US" sz="32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style.rotation</p:attrName>
                                        </p:attrNameLst>
                                      </p:cBhvr>
                                      <p:tavLst>
                                        <p:tav tm="0">
                                          <p:val>
                                            <p:fltVal val="360"/>
                                          </p:val>
                                        </p:tav>
                                        <p:tav tm="100000">
                                          <p:val>
                                            <p:fltVal val="0"/>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557"/>
                                        </p:tgtEl>
                                        <p:attrNameLst>
                                          <p:attrName>style.visibility</p:attrName>
                                        </p:attrNameLst>
                                      </p:cBhvr>
                                      <p:to>
                                        <p:strVal val="visible"/>
                                      </p:to>
                                    </p:set>
                                    <p:animEffect transition="in" filter="barn(inVertical)">
                                      <p:cBhvr>
                                        <p:cTn id="27" dur="500"/>
                                        <p:tgtEl>
                                          <p:spTgt spid="2355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558"/>
                                        </p:tgtEl>
                                        <p:attrNameLst>
                                          <p:attrName>style.visibility</p:attrName>
                                        </p:attrNameLst>
                                      </p:cBhvr>
                                      <p:to>
                                        <p:strVal val="visible"/>
                                      </p:to>
                                    </p:set>
                                    <p:animEffect transition="in" filter="barn(inVertical)">
                                      <p:cBhvr>
                                        <p:cTn id="30"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noGrp="1"/>
          </p:cNvGraphicFramePr>
          <p:nvPr>
            <p:ph idx="1"/>
            <p:extLst>
              <p:ext uri="{D42A27DB-BD31-4B8C-83A1-F6EECF244321}">
                <p14:modId xmlns="" xmlns:p14="http://schemas.microsoft.com/office/powerpoint/2010/main" val="4048930193"/>
              </p:ext>
            </p:extLst>
          </p:nvPr>
        </p:nvGraphicFramePr>
        <p:xfrm>
          <a:off x="1348597" y="1447138"/>
          <a:ext cx="7525061" cy="2952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Box 5"/>
          <p:cNvSpPr txBox="1">
            <a:spLocks noChangeArrowheads="1"/>
          </p:cNvSpPr>
          <p:nvPr/>
        </p:nvSpPr>
        <p:spPr bwMode="auto">
          <a:xfrm>
            <a:off x="302152" y="150775"/>
            <a:ext cx="8571506" cy="523216"/>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91436" tIns="45718" rIns="91436" bIns="45718">
            <a:spAutoFit/>
          </a:bodyPr>
          <a:lstStyle/>
          <a:p>
            <a:pPr algn="ctr">
              <a:spcBef>
                <a:spcPts val="600"/>
              </a:spcBef>
              <a:defRPr/>
            </a:pPr>
            <a:r>
              <a:rPr lang="en-US" b="1" dirty="0" smtClean="0">
                <a:solidFill>
                  <a:srgbClr val="C00000"/>
                </a:solidFill>
                <a:latin typeface="Arial" pitchFamily="34" charset="0"/>
                <a:cs typeface="Arial" pitchFamily="34" charset="0"/>
              </a:rPr>
              <a:t>BÀI 19: THIÊN NHIÊN CHÂU ĐẠI DƯƠNG</a:t>
            </a:r>
            <a:endParaRPr lang="en-US" b="1" dirty="0">
              <a:solidFill>
                <a:srgbClr val="C0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 xmlns:p14="http://schemas.microsoft.com/office/powerpoint/2010/main" val="424675532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kangaroo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304800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79" name="Picture 4" descr="koala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1" y="0"/>
            <a:ext cx="3001963" cy="221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5" descr="koala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9800" y="0"/>
            <a:ext cx="31242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4" descr="thumovit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95800" y="2171700"/>
            <a:ext cx="46482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p:nvSpPr>
        <p:spPr>
          <a:xfrm>
            <a:off x="7581900" y="4629150"/>
            <a:ext cx="1550424" cy="46166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fontAlgn="auto">
              <a:spcBef>
                <a:spcPts val="0"/>
              </a:spcBef>
              <a:spcAft>
                <a:spcPts val="0"/>
              </a:spcAft>
              <a:defRPr/>
            </a:pPr>
            <a:r>
              <a:rPr lang="en-US" sz="2400" dirty="0" err="1">
                <a:latin typeface="Times New Roman" pitchFamily="18" charset="0"/>
                <a:cs typeface="Times New Roman" pitchFamily="18" charset="0"/>
              </a:rPr>
              <a:t>Cáo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vịt</a:t>
            </a:r>
            <a:endParaRPr lang="en-US" sz="2400" dirty="0">
              <a:latin typeface="Times New Roman" pitchFamily="18" charset="0"/>
              <a:cs typeface="Times New Roman" pitchFamily="18" charset="0"/>
            </a:endParaRPr>
          </a:p>
        </p:txBody>
      </p:sp>
      <p:sp>
        <p:nvSpPr>
          <p:cNvPr id="99330" name="Rectangle 2"/>
          <p:cNvSpPr>
            <a:spLocks noGrp="1" noChangeArrowheads="1"/>
          </p:cNvSpPr>
          <p:nvPr>
            <p:ph type="title" idx="4294967295"/>
          </p:nvPr>
        </p:nvSpPr>
        <p:spPr>
          <a:xfrm>
            <a:off x="0" y="2000250"/>
            <a:ext cx="2819400" cy="342900"/>
          </a:xfrm>
        </p:spPr>
        <p:style>
          <a:lnRef idx="2">
            <a:schemeClr val="accent3"/>
          </a:lnRef>
          <a:fillRef idx="1">
            <a:schemeClr val="lt1"/>
          </a:fillRef>
          <a:effectRef idx="0">
            <a:schemeClr val="accent3"/>
          </a:effectRef>
          <a:fontRef idx="minor">
            <a:schemeClr val="dk1"/>
          </a:fontRef>
        </p:style>
        <p:txBody>
          <a:bodyPr lIns="0" rIns="0" bIns="0" anchor="b"/>
          <a:lstStyle/>
          <a:p>
            <a:pPr eaLnBrk="1" hangingPunct="1">
              <a:defRPr/>
            </a:pPr>
            <a:r>
              <a:rPr lang="en-US" sz="2200" smtClean="0">
                <a:solidFill>
                  <a:srgbClr val="000000"/>
                </a:solidFill>
                <a:latin typeface="Times New Roman" pitchFamily="18" charset="0"/>
                <a:cs typeface="Times New Roman" pitchFamily="18" charset="0"/>
              </a:rPr>
              <a:t>Thú có túi: Cang-gu-ru</a:t>
            </a:r>
          </a:p>
        </p:txBody>
      </p:sp>
      <p:sp>
        <p:nvSpPr>
          <p:cNvPr id="8" name="Rectangle 2"/>
          <p:cNvSpPr txBox="1">
            <a:spLocks noChangeArrowheads="1"/>
          </p:cNvSpPr>
          <p:nvPr/>
        </p:nvSpPr>
        <p:spPr bwMode="auto">
          <a:xfrm>
            <a:off x="4800600" y="1885950"/>
            <a:ext cx="3505200" cy="285750"/>
          </a:xfrm>
          <a:prstGeom prst="rect">
            <a:avLst/>
          </a:prstGeom>
          <a:ln w="25400" cap="flat" cmpd="sng" algn="ctr">
            <a:solidFill>
              <a:schemeClr val="accent3"/>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lIns="0" rIns="0" bIns="0" anchor="b"/>
          <a:lstStyle/>
          <a:p>
            <a:pPr algn="ctr" eaLnBrk="0" hangingPunct="0">
              <a:spcBef>
                <a:spcPct val="0"/>
              </a:spcBef>
              <a:defRPr/>
            </a:pPr>
            <a:r>
              <a:rPr lang="en-US" sz="2400" dirty="0" err="1">
                <a:solidFill>
                  <a:schemeClr val="tx1"/>
                </a:solidFill>
                <a:latin typeface="Times New Roman" pitchFamily="18" charset="0"/>
                <a:cs typeface="Times New Roman" pitchFamily="18" charset="0"/>
              </a:rPr>
              <a:t>Thú</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túi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Gấu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túi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Cô</a:t>
            </a:r>
            <a:r>
              <a:rPr lang="en-US" sz="2400" dirty="0">
                <a:solidFill>
                  <a:schemeClr val="tx1"/>
                </a:solidFill>
                <a:latin typeface="Times New Roman" pitchFamily="18" charset="0"/>
                <a:cs typeface="Times New Roman" pitchFamily="18" charset="0"/>
              </a:rPr>
              <a:t>-a-la</a:t>
            </a:r>
          </a:p>
        </p:txBody>
      </p:sp>
      <p:pic>
        <p:nvPicPr>
          <p:cNvPr id="24585" name="Picture 13" descr="question_pop_up_from_box_rotate_hg_clr"/>
          <p:cNvPicPr>
            <a:picLocks noChangeAspect="1" noChangeArrowheads="1" noCrop="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200" y="4457700"/>
            <a:ext cx="1295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4586" name="Group 12"/>
          <p:cNvGrpSpPr>
            <a:grpSpLocks/>
          </p:cNvGrpSpPr>
          <p:nvPr/>
        </p:nvGrpSpPr>
        <p:grpSpPr bwMode="auto">
          <a:xfrm>
            <a:off x="0" y="2343150"/>
            <a:ext cx="4419600" cy="2800350"/>
            <a:chOff x="4512" y="2412"/>
            <a:chExt cx="1152" cy="1248"/>
          </a:xfrm>
        </p:grpSpPr>
        <p:pic>
          <p:nvPicPr>
            <p:cNvPr id="24588" name="Picture 13" descr="Sau khi lớp vỏ già rụng xuống sẽ để lộ ra lớp vỏ mới màu xanh lục và dần dần nó sẽ chuyển sang màu xanh lá mạ, vàng cam, tía, tím và nâu&amp;"/>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512" y="2412"/>
              <a:ext cx="1152"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9" name="Text Box 14"/>
            <p:cNvSpPr txBox="1">
              <a:spLocks noChangeArrowheads="1"/>
            </p:cNvSpPr>
            <p:nvPr/>
          </p:nvSpPr>
          <p:spPr bwMode="auto">
            <a:xfrm>
              <a:off x="4512" y="2448"/>
              <a:ext cx="1056" cy="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400" b="1" i="1">
                <a:solidFill>
                  <a:srgbClr val="FFFF00"/>
                </a:solidFill>
                <a:latin typeface="Times New Roman" panose="02020603050405020304" pitchFamily="18" charset="0"/>
              </a:endParaRPr>
            </a:p>
          </p:txBody>
        </p:sp>
      </p:grpSp>
      <p:sp>
        <p:nvSpPr>
          <p:cNvPr id="24587" name="Text Box 15"/>
          <p:cNvSpPr txBox="1">
            <a:spLocks noChangeArrowheads="1"/>
          </p:cNvSpPr>
          <p:nvPr/>
        </p:nvSpPr>
        <p:spPr bwMode="auto">
          <a:xfrm>
            <a:off x="685800" y="4572000"/>
            <a:ext cx="2922595" cy="52322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FF"/>
                </a:solidFill>
                <a:latin typeface="Times New Roman" panose="02020603050405020304" pitchFamily="18" charset="0"/>
              </a:rPr>
              <a:t>Bạch đàn cầu vồng</a:t>
            </a:r>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42950"/>
            <a:ext cx="8763000" cy="3962400"/>
          </a:xfrm>
        </p:spPr>
        <p:txBody>
          <a:bodyPr/>
          <a:lstStyle/>
          <a:p>
            <a:pPr marL="0" indent="0">
              <a:buNone/>
            </a:pPr>
            <a:r>
              <a:rPr lang="en-US" sz="2800" b="1" dirty="0">
                <a:solidFill>
                  <a:srgbClr val="FF0000"/>
                </a:solidFill>
              </a:rPr>
              <a:t>b. </a:t>
            </a:r>
            <a:r>
              <a:rPr lang="en-US" sz="2800" b="1" dirty="0" err="1">
                <a:solidFill>
                  <a:srgbClr val="FF0000"/>
                </a:solidFill>
              </a:rPr>
              <a:t>Khí</a:t>
            </a:r>
            <a:r>
              <a:rPr lang="en-US" sz="2800" b="1" dirty="0">
                <a:solidFill>
                  <a:srgbClr val="FF0000"/>
                </a:solidFill>
              </a:rPr>
              <a:t> </a:t>
            </a:r>
            <a:r>
              <a:rPr lang="en-US" sz="2800" b="1" dirty="0" err="1">
                <a:solidFill>
                  <a:srgbClr val="FF0000"/>
                </a:solidFill>
              </a:rPr>
              <a:t>hậu</a:t>
            </a:r>
            <a:r>
              <a:rPr lang="en-US" sz="2800" dirty="0"/>
              <a:t>, </a:t>
            </a:r>
            <a:r>
              <a:rPr lang="en-US" sz="2800" b="1" dirty="0" err="1">
                <a:solidFill>
                  <a:srgbClr val="FF0000"/>
                </a:solidFill>
              </a:rPr>
              <a:t>sinh</a:t>
            </a:r>
            <a:r>
              <a:rPr lang="en-US" sz="2800" b="1" dirty="0">
                <a:solidFill>
                  <a:srgbClr val="FF0000"/>
                </a:solidFill>
              </a:rPr>
              <a:t> </a:t>
            </a:r>
            <a:r>
              <a:rPr lang="en-US" sz="2800" b="1" dirty="0" err="1" smtClean="0">
                <a:solidFill>
                  <a:srgbClr val="FF0000"/>
                </a:solidFill>
              </a:rPr>
              <a:t>vật</a:t>
            </a:r>
            <a:endParaRPr lang="en-US" sz="2800" dirty="0" smtClean="0"/>
          </a:p>
          <a:p>
            <a:pPr marL="0" indent="0">
              <a:buNone/>
            </a:pPr>
            <a:r>
              <a:rPr lang="en-US" sz="2800" dirty="0" smtClean="0"/>
              <a:t>- </a:t>
            </a:r>
            <a:r>
              <a:rPr lang="en-US" sz="2800" dirty="0"/>
              <a:t>Ô-</a:t>
            </a:r>
            <a:r>
              <a:rPr lang="en-US" sz="2800" dirty="0" err="1"/>
              <a:t>xtrây</a:t>
            </a:r>
            <a:r>
              <a:rPr lang="en-US" sz="2800" dirty="0"/>
              <a:t>-li-a </a:t>
            </a:r>
            <a:r>
              <a:rPr lang="en-US" sz="2800" dirty="0" err="1"/>
              <a:t>có</a:t>
            </a:r>
            <a:r>
              <a:rPr lang="en-US" sz="2800" dirty="0"/>
              <a:t> </a:t>
            </a:r>
            <a:r>
              <a:rPr lang="en-US" sz="2800" dirty="0" err="1"/>
              <a:t>hệ</a:t>
            </a:r>
            <a:r>
              <a:rPr lang="en-US" sz="2800" dirty="0"/>
              <a:t> </a:t>
            </a:r>
            <a:r>
              <a:rPr lang="en-US" sz="2800" dirty="0" err="1"/>
              <a:t>động</a:t>
            </a:r>
            <a:r>
              <a:rPr lang="en-US" sz="2800" dirty="0"/>
              <a:t> </a:t>
            </a:r>
            <a:r>
              <a:rPr lang="en-US" sz="2800" dirty="0" err="1"/>
              <a:t>thực</a:t>
            </a:r>
            <a:r>
              <a:rPr lang="en-US" sz="2800" dirty="0"/>
              <a:t> </a:t>
            </a:r>
            <a:r>
              <a:rPr lang="en-US" sz="2800" dirty="0" err="1"/>
              <a:t>vật</a:t>
            </a:r>
            <a:r>
              <a:rPr lang="en-US" sz="2800" dirty="0"/>
              <a:t> </a:t>
            </a:r>
            <a:r>
              <a:rPr lang="en-US" sz="2800" dirty="0" err="1"/>
              <a:t>phong</a:t>
            </a:r>
            <a:r>
              <a:rPr lang="en-US" sz="2800" dirty="0"/>
              <a:t> </a:t>
            </a:r>
            <a:r>
              <a:rPr lang="en-US" sz="2800" dirty="0" err="1"/>
              <a:t>phú</a:t>
            </a:r>
            <a:r>
              <a:rPr lang="en-US" sz="2800" dirty="0"/>
              <a:t>, </a:t>
            </a:r>
            <a:r>
              <a:rPr lang="en-US" sz="2800" dirty="0" err="1"/>
              <a:t>độc</a:t>
            </a:r>
            <a:r>
              <a:rPr lang="en-US" sz="2800" dirty="0"/>
              <a:t> </a:t>
            </a:r>
            <a:r>
              <a:rPr lang="en-US" sz="2800" dirty="0" err="1"/>
              <a:t>đáo</a:t>
            </a:r>
            <a:r>
              <a:rPr lang="en-US" sz="2800" dirty="0"/>
              <a:t>. </a:t>
            </a:r>
          </a:p>
          <a:p>
            <a:pPr marL="0" indent="0">
              <a:buNone/>
            </a:pPr>
            <a:r>
              <a:rPr lang="en-US" sz="2800" dirty="0"/>
              <a:t>- </a:t>
            </a:r>
            <a:r>
              <a:rPr lang="en-US" sz="2800" dirty="0" err="1"/>
              <a:t>Có</a:t>
            </a:r>
            <a:r>
              <a:rPr lang="en-US" sz="2800" dirty="0"/>
              <a:t> </a:t>
            </a:r>
            <a:r>
              <a:rPr lang="en-US" sz="2800" dirty="0" err="1"/>
              <a:t>hơn</a:t>
            </a:r>
            <a:r>
              <a:rPr lang="en-US" sz="2800" dirty="0"/>
              <a:t> 370 </a:t>
            </a:r>
            <a:r>
              <a:rPr lang="en-US" sz="2800" dirty="0" err="1"/>
              <a:t>loài</a:t>
            </a:r>
            <a:r>
              <a:rPr lang="en-US" sz="2800" dirty="0"/>
              <a:t> </a:t>
            </a:r>
            <a:r>
              <a:rPr lang="en-US" sz="2800" dirty="0" err="1"/>
              <a:t>động</a:t>
            </a:r>
            <a:r>
              <a:rPr lang="en-US" sz="2800" dirty="0"/>
              <a:t> </a:t>
            </a:r>
            <a:r>
              <a:rPr lang="en-US" sz="2800" dirty="0" err="1"/>
              <a:t>vật</a:t>
            </a:r>
            <a:r>
              <a:rPr lang="en-US" sz="2800" dirty="0"/>
              <a:t> </a:t>
            </a:r>
            <a:r>
              <a:rPr lang="en-US" sz="2800" dirty="0" err="1"/>
              <a:t>có</a:t>
            </a:r>
            <a:r>
              <a:rPr lang="en-US" sz="2800" dirty="0"/>
              <a:t> </a:t>
            </a:r>
            <a:r>
              <a:rPr lang="en-US" sz="2800" dirty="0" err="1"/>
              <a:t>vú</a:t>
            </a:r>
            <a:r>
              <a:rPr lang="en-US" sz="2800" dirty="0"/>
              <a:t>, 830 </a:t>
            </a:r>
            <a:r>
              <a:rPr lang="en-US" sz="2800" dirty="0" err="1"/>
              <a:t>loài</a:t>
            </a:r>
            <a:r>
              <a:rPr lang="en-US" sz="2800" dirty="0"/>
              <a:t> </a:t>
            </a:r>
            <a:r>
              <a:rPr lang="en-US" sz="2800" dirty="0" err="1"/>
              <a:t>chim</a:t>
            </a:r>
            <a:r>
              <a:rPr lang="en-US" sz="2800" dirty="0"/>
              <a:t>, 4500 </a:t>
            </a:r>
            <a:r>
              <a:rPr lang="en-US" sz="2800" dirty="0" err="1"/>
              <a:t>loài</a:t>
            </a:r>
            <a:r>
              <a:rPr lang="en-US" sz="2800" dirty="0"/>
              <a:t> </a:t>
            </a:r>
            <a:r>
              <a:rPr lang="en-US" sz="2800" dirty="0" err="1"/>
              <a:t>cá</a:t>
            </a:r>
            <a:r>
              <a:rPr lang="en-US" sz="2800" dirty="0"/>
              <a:t>,…</a:t>
            </a:r>
          </a:p>
          <a:p>
            <a:pPr marL="0" indent="0">
              <a:buNone/>
            </a:pPr>
            <a:r>
              <a:rPr lang="en-US" sz="2800" dirty="0"/>
              <a:t>- </a:t>
            </a:r>
            <a:r>
              <a:rPr lang="en-US" sz="2800" dirty="0" err="1"/>
              <a:t>Nhiều</a:t>
            </a:r>
            <a:r>
              <a:rPr lang="en-US" sz="2800" dirty="0"/>
              <a:t> </a:t>
            </a:r>
            <a:r>
              <a:rPr lang="en-US" sz="2800" dirty="0" err="1"/>
              <a:t>loài</a:t>
            </a:r>
            <a:r>
              <a:rPr lang="en-US" sz="2800" dirty="0"/>
              <a:t> </a:t>
            </a:r>
            <a:r>
              <a:rPr lang="en-US" sz="2800" dirty="0" err="1"/>
              <a:t>sinh</a:t>
            </a:r>
            <a:r>
              <a:rPr lang="en-US" sz="2800" dirty="0"/>
              <a:t> </a:t>
            </a:r>
            <a:r>
              <a:rPr lang="en-US" sz="2800" dirty="0" err="1"/>
              <a:t>vật</a:t>
            </a:r>
            <a:r>
              <a:rPr lang="en-US" sz="2800" dirty="0"/>
              <a:t> </a:t>
            </a:r>
            <a:r>
              <a:rPr lang="en-US" sz="2800" dirty="0" err="1"/>
              <a:t>đặc</a:t>
            </a:r>
            <a:r>
              <a:rPr lang="en-US" sz="2800" dirty="0"/>
              <a:t> </a:t>
            </a:r>
            <a:r>
              <a:rPr lang="en-US" sz="2800" dirty="0" err="1"/>
              <a:t>hữu</a:t>
            </a:r>
            <a:r>
              <a:rPr lang="en-US" sz="2800" dirty="0"/>
              <a:t>: </a:t>
            </a:r>
            <a:r>
              <a:rPr lang="en-US" sz="2800" dirty="0" err="1" smtClean="0"/>
              <a:t>thú</a:t>
            </a:r>
            <a:r>
              <a:rPr lang="en-US" sz="2800" dirty="0" smtClean="0"/>
              <a:t> </a:t>
            </a:r>
            <a:r>
              <a:rPr lang="en-US" sz="2800" dirty="0" err="1"/>
              <a:t>có</a:t>
            </a:r>
            <a:r>
              <a:rPr lang="en-US" sz="2800" dirty="0"/>
              <a:t> </a:t>
            </a:r>
            <a:r>
              <a:rPr lang="en-US" sz="2800" dirty="0" err="1"/>
              <a:t>túi</a:t>
            </a:r>
            <a:r>
              <a:rPr lang="en-US" sz="2800" dirty="0"/>
              <a:t>, </a:t>
            </a:r>
            <a:r>
              <a:rPr lang="en-US" sz="2800" dirty="0" err="1"/>
              <a:t>cáo</a:t>
            </a:r>
            <a:r>
              <a:rPr lang="en-US" sz="2800" dirty="0"/>
              <a:t> </a:t>
            </a:r>
            <a:r>
              <a:rPr lang="en-US" sz="2800" dirty="0" err="1"/>
              <a:t>mỏ</a:t>
            </a:r>
            <a:r>
              <a:rPr lang="en-US" sz="2800" dirty="0"/>
              <a:t> </a:t>
            </a:r>
            <a:r>
              <a:rPr lang="en-US" sz="2800" dirty="0" err="1"/>
              <a:t>vịt</a:t>
            </a:r>
            <a:r>
              <a:rPr lang="en-US" sz="2800" dirty="0"/>
              <a:t>…; </a:t>
            </a:r>
            <a:r>
              <a:rPr lang="en-US" sz="2800" dirty="0" err="1"/>
              <a:t>bạch</a:t>
            </a:r>
            <a:r>
              <a:rPr lang="en-US" sz="2800" dirty="0"/>
              <a:t> </a:t>
            </a:r>
            <a:r>
              <a:rPr lang="en-US" sz="2800" dirty="0" err="1"/>
              <a:t>đàn</a:t>
            </a:r>
            <a:r>
              <a:rPr lang="en-US" sz="2800" dirty="0"/>
              <a:t> </a:t>
            </a:r>
            <a:r>
              <a:rPr lang="en-US" sz="2800" dirty="0" err="1"/>
              <a:t>cầu</a:t>
            </a:r>
            <a:r>
              <a:rPr lang="en-US" sz="2800" dirty="0"/>
              <a:t> </a:t>
            </a:r>
            <a:r>
              <a:rPr lang="en-US" sz="2800" dirty="0" err="1"/>
              <a:t>vồng</a:t>
            </a:r>
            <a:r>
              <a:rPr lang="en-US" sz="2800" dirty="0"/>
              <a:t>, </a:t>
            </a:r>
            <a:r>
              <a:rPr lang="en-US" sz="2800" dirty="0" err="1"/>
              <a:t>keo</a:t>
            </a:r>
            <a:r>
              <a:rPr lang="en-US" sz="2800" dirty="0"/>
              <a:t> </a:t>
            </a:r>
            <a:r>
              <a:rPr lang="en-US" sz="2800" dirty="0" err="1"/>
              <a:t>hoa</a:t>
            </a:r>
            <a:r>
              <a:rPr lang="en-US" sz="2800" dirty="0"/>
              <a:t> </a:t>
            </a:r>
            <a:r>
              <a:rPr lang="en-US" sz="2800" dirty="0" err="1"/>
              <a:t>vàng</a:t>
            </a:r>
            <a:r>
              <a:rPr lang="en-US" sz="2800" dirty="0"/>
              <a:t>, …</a:t>
            </a:r>
          </a:p>
        </p:txBody>
      </p:sp>
      <p:sp>
        <p:nvSpPr>
          <p:cNvPr id="5"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err="1" smtClean="0"/>
              <a:t>Tiết</a:t>
            </a:r>
            <a:r>
              <a:rPr lang="en-US" b="1" dirty="0" smtClean="0"/>
              <a:t> 42 - </a:t>
            </a:r>
            <a:r>
              <a:rPr lang="en-US" b="1" dirty="0" smtClean="0">
                <a:solidFill>
                  <a:srgbClr val="C00000"/>
                </a:solidFill>
                <a:latin typeface="Arial" pitchFamily="34" charset="0"/>
                <a:cs typeface="Arial" pitchFamily="34" charset="0"/>
              </a:rPr>
              <a:t>BÀI </a:t>
            </a:r>
            <a:r>
              <a:rPr lang="en-US" b="1" dirty="0">
                <a:solidFill>
                  <a:srgbClr val="C00000"/>
                </a:solidFill>
                <a:latin typeface="Arial" pitchFamily="34" charset="0"/>
                <a:cs typeface="Arial" pitchFamily="34" charset="0"/>
              </a:rPr>
              <a:t>19: THIÊN NHIÊN CHÂU ĐẠI DƯƠNG</a:t>
            </a:r>
          </a:p>
        </p:txBody>
      </p:sp>
    </p:spTree>
    <p:extLst>
      <p:ext uri="{BB962C8B-B14F-4D97-AF65-F5344CB8AC3E}">
        <p14:creationId xmlns="" xmlns:p14="http://schemas.microsoft.com/office/powerpoint/2010/main" val="3777347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Oval 2"/>
          <p:cNvSpPr>
            <a:spLocks noChangeArrowheads="1"/>
          </p:cNvSpPr>
          <p:nvPr/>
        </p:nvSpPr>
        <p:spPr bwMode="auto">
          <a:xfrm>
            <a:off x="6148388" y="1710929"/>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63" name="Oval 3"/>
          <p:cNvSpPr>
            <a:spLocks noChangeArrowheads="1"/>
          </p:cNvSpPr>
          <p:nvPr/>
        </p:nvSpPr>
        <p:spPr bwMode="auto">
          <a:xfrm>
            <a:off x="3443288" y="1725216"/>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64" name="Oval 4"/>
          <p:cNvSpPr>
            <a:spLocks noChangeArrowheads="1"/>
          </p:cNvSpPr>
          <p:nvPr/>
        </p:nvSpPr>
        <p:spPr bwMode="auto">
          <a:xfrm>
            <a:off x="4129088" y="171450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65" name="Oval 5"/>
          <p:cNvSpPr>
            <a:spLocks noChangeArrowheads="1"/>
          </p:cNvSpPr>
          <p:nvPr/>
        </p:nvSpPr>
        <p:spPr bwMode="auto">
          <a:xfrm>
            <a:off x="4805363" y="171450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66" name="Oval 6"/>
          <p:cNvSpPr>
            <a:spLocks noChangeArrowheads="1"/>
          </p:cNvSpPr>
          <p:nvPr/>
        </p:nvSpPr>
        <p:spPr bwMode="auto">
          <a:xfrm>
            <a:off x="5476875" y="1710929"/>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67" name="Oval 7"/>
          <p:cNvSpPr>
            <a:spLocks noChangeArrowheads="1"/>
          </p:cNvSpPr>
          <p:nvPr/>
        </p:nvSpPr>
        <p:spPr bwMode="auto">
          <a:xfrm>
            <a:off x="1524000" y="125730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68" name="Oval 8"/>
          <p:cNvSpPr>
            <a:spLocks noChangeArrowheads="1"/>
          </p:cNvSpPr>
          <p:nvPr/>
        </p:nvSpPr>
        <p:spPr bwMode="auto">
          <a:xfrm>
            <a:off x="2133600" y="125730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69" name="Oval 9"/>
          <p:cNvSpPr>
            <a:spLocks noChangeArrowheads="1"/>
          </p:cNvSpPr>
          <p:nvPr/>
        </p:nvSpPr>
        <p:spPr bwMode="auto">
          <a:xfrm>
            <a:off x="2771775" y="120015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0" name="Oval 10"/>
          <p:cNvSpPr>
            <a:spLocks noChangeArrowheads="1"/>
          </p:cNvSpPr>
          <p:nvPr/>
        </p:nvSpPr>
        <p:spPr bwMode="auto">
          <a:xfrm>
            <a:off x="3443288" y="1210866"/>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1" name="Oval 11"/>
          <p:cNvSpPr>
            <a:spLocks noChangeArrowheads="1"/>
          </p:cNvSpPr>
          <p:nvPr/>
        </p:nvSpPr>
        <p:spPr bwMode="auto">
          <a:xfrm>
            <a:off x="4129088" y="120015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2" name="Oval 12"/>
          <p:cNvSpPr>
            <a:spLocks noChangeArrowheads="1"/>
          </p:cNvSpPr>
          <p:nvPr/>
        </p:nvSpPr>
        <p:spPr bwMode="auto">
          <a:xfrm>
            <a:off x="4805363" y="120015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3" name="Oval 13"/>
          <p:cNvSpPr>
            <a:spLocks noChangeArrowheads="1"/>
          </p:cNvSpPr>
          <p:nvPr/>
        </p:nvSpPr>
        <p:spPr bwMode="auto">
          <a:xfrm>
            <a:off x="5476875" y="1196579"/>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4" name="Oval 14"/>
          <p:cNvSpPr>
            <a:spLocks noChangeArrowheads="1"/>
          </p:cNvSpPr>
          <p:nvPr/>
        </p:nvSpPr>
        <p:spPr bwMode="auto">
          <a:xfrm>
            <a:off x="2100263" y="2232422"/>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5" name="Oval 15"/>
          <p:cNvSpPr>
            <a:spLocks noChangeArrowheads="1"/>
          </p:cNvSpPr>
          <p:nvPr/>
        </p:nvSpPr>
        <p:spPr bwMode="auto">
          <a:xfrm>
            <a:off x="2771775" y="222885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6" name="Oval 16"/>
          <p:cNvSpPr>
            <a:spLocks noChangeArrowheads="1"/>
          </p:cNvSpPr>
          <p:nvPr/>
        </p:nvSpPr>
        <p:spPr bwMode="auto">
          <a:xfrm>
            <a:off x="3443288" y="2239566"/>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7" name="Oval 17"/>
          <p:cNvSpPr>
            <a:spLocks noChangeArrowheads="1"/>
          </p:cNvSpPr>
          <p:nvPr/>
        </p:nvSpPr>
        <p:spPr bwMode="auto">
          <a:xfrm>
            <a:off x="4129088" y="222885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8" name="Oval 18"/>
          <p:cNvSpPr>
            <a:spLocks noChangeArrowheads="1"/>
          </p:cNvSpPr>
          <p:nvPr/>
        </p:nvSpPr>
        <p:spPr bwMode="auto">
          <a:xfrm>
            <a:off x="4805363" y="222885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79" name="Oval 19"/>
          <p:cNvSpPr>
            <a:spLocks noChangeArrowheads="1"/>
          </p:cNvSpPr>
          <p:nvPr/>
        </p:nvSpPr>
        <p:spPr bwMode="auto">
          <a:xfrm>
            <a:off x="762000" y="2732485"/>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0" name="Oval 20"/>
          <p:cNvSpPr>
            <a:spLocks noChangeArrowheads="1"/>
          </p:cNvSpPr>
          <p:nvPr/>
        </p:nvSpPr>
        <p:spPr bwMode="auto">
          <a:xfrm>
            <a:off x="1433513" y="2739629"/>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1" name="Oval 21"/>
          <p:cNvSpPr>
            <a:spLocks noChangeArrowheads="1"/>
          </p:cNvSpPr>
          <p:nvPr/>
        </p:nvSpPr>
        <p:spPr bwMode="auto">
          <a:xfrm>
            <a:off x="2119313" y="2732485"/>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2" name="Oval 22"/>
          <p:cNvSpPr>
            <a:spLocks noChangeArrowheads="1"/>
          </p:cNvSpPr>
          <p:nvPr/>
        </p:nvSpPr>
        <p:spPr bwMode="auto">
          <a:xfrm>
            <a:off x="2790825" y="2728913"/>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3" name="Oval 23"/>
          <p:cNvSpPr>
            <a:spLocks noChangeArrowheads="1"/>
          </p:cNvSpPr>
          <p:nvPr/>
        </p:nvSpPr>
        <p:spPr bwMode="auto">
          <a:xfrm>
            <a:off x="3462338" y="2739629"/>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4" name="Oval 24"/>
          <p:cNvSpPr>
            <a:spLocks noChangeArrowheads="1"/>
          </p:cNvSpPr>
          <p:nvPr/>
        </p:nvSpPr>
        <p:spPr bwMode="auto">
          <a:xfrm>
            <a:off x="4148138" y="2728913"/>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5" name="Oval 25"/>
          <p:cNvSpPr>
            <a:spLocks noChangeArrowheads="1"/>
          </p:cNvSpPr>
          <p:nvPr/>
        </p:nvSpPr>
        <p:spPr bwMode="auto">
          <a:xfrm>
            <a:off x="4824413" y="2728913"/>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6" name="Oval 26"/>
          <p:cNvSpPr>
            <a:spLocks noChangeArrowheads="1"/>
          </p:cNvSpPr>
          <p:nvPr/>
        </p:nvSpPr>
        <p:spPr bwMode="auto">
          <a:xfrm>
            <a:off x="5734050" y="700088"/>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7" name="Oval 27"/>
          <p:cNvSpPr>
            <a:spLocks noChangeArrowheads="1"/>
          </p:cNvSpPr>
          <p:nvPr/>
        </p:nvSpPr>
        <p:spPr bwMode="auto">
          <a:xfrm>
            <a:off x="5062538" y="700088"/>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8" name="Oval 28"/>
          <p:cNvSpPr>
            <a:spLocks noChangeArrowheads="1"/>
          </p:cNvSpPr>
          <p:nvPr/>
        </p:nvSpPr>
        <p:spPr bwMode="auto">
          <a:xfrm>
            <a:off x="6324600" y="696516"/>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89" name="Oval 29"/>
          <p:cNvSpPr>
            <a:spLocks noChangeArrowheads="1"/>
          </p:cNvSpPr>
          <p:nvPr/>
        </p:nvSpPr>
        <p:spPr bwMode="auto">
          <a:xfrm>
            <a:off x="3124200" y="710804"/>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0" name="Oval 30"/>
          <p:cNvSpPr>
            <a:spLocks noChangeArrowheads="1"/>
          </p:cNvSpPr>
          <p:nvPr/>
        </p:nvSpPr>
        <p:spPr bwMode="auto">
          <a:xfrm>
            <a:off x="3733800" y="700088"/>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1" name="Oval 31"/>
          <p:cNvSpPr>
            <a:spLocks noChangeArrowheads="1"/>
          </p:cNvSpPr>
          <p:nvPr/>
        </p:nvSpPr>
        <p:spPr bwMode="auto">
          <a:xfrm>
            <a:off x="4419600" y="700088"/>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2" name="Oval 32"/>
          <p:cNvSpPr>
            <a:spLocks noChangeArrowheads="1"/>
          </p:cNvSpPr>
          <p:nvPr/>
        </p:nvSpPr>
        <p:spPr bwMode="auto">
          <a:xfrm>
            <a:off x="2549525" y="685800"/>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3" name="Oval 33"/>
          <p:cNvSpPr>
            <a:spLocks noChangeArrowheads="1"/>
          </p:cNvSpPr>
          <p:nvPr/>
        </p:nvSpPr>
        <p:spPr bwMode="auto">
          <a:xfrm>
            <a:off x="6934200" y="710804"/>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4" name="Oval 34"/>
          <p:cNvSpPr>
            <a:spLocks noChangeArrowheads="1"/>
          </p:cNvSpPr>
          <p:nvPr/>
        </p:nvSpPr>
        <p:spPr bwMode="auto">
          <a:xfrm>
            <a:off x="2100263" y="3246835"/>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5" name="Oval 35"/>
          <p:cNvSpPr>
            <a:spLocks noChangeArrowheads="1"/>
          </p:cNvSpPr>
          <p:nvPr/>
        </p:nvSpPr>
        <p:spPr bwMode="auto">
          <a:xfrm>
            <a:off x="2771775" y="3243263"/>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6" name="Oval 36"/>
          <p:cNvSpPr>
            <a:spLocks noChangeArrowheads="1"/>
          </p:cNvSpPr>
          <p:nvPr/>
        </p:nvSpPr>
        <p:spPr bwMode="auto">
          <a:xfrm>
            <a:off x="3443288" y="3253979"/>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7" name="Oval 37"/>
          <p:cNvSpPr>
            <a:spLocks noChangeArrowheads="1"/>
          </p:cNvSpPr>
          <p:nvPr/>
        </p:nvSpPr>
        <p:spPr bwMode="auto">
          <a:xfrm>
            <a:off x="4129088" y="3243263"/>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8" name="Oval 38"/>
          <p:cNvSpPr>
            <a:spLocks noChangeArrowheads="1"/>
          </p:cNvSpPr>
          <p:nvPr/>
        </p:nvSpPr>
        <p:spPr bwMode="auto">
          <a:xfrm>
            <a:off x="4805363" y="3243263"/>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399" name="Oval 39"/>
          <p:cNvSpPr>
            <a:spLocks noChangeArrowheads="1"/>
          </p:cNvSpPr>
          <p:nvPr/>
        </p:nvSpPr>
        <p:spPr bwMode="auto">
          <a:xfrm>
            <a:off x="5476875" y="3239691"/>
            <a:ext cx="609600" cy="457200"/>
          </a:xfrm>
          <a:prstGeom prst="ellipse">
            <a:avLst/>
          </a:prstGeom>
          <a:gradFill rotWithShape="1">
            <a:gsLst>
              <a:gs pos="0">
                <a:schemeClr val="accent2"/>
              </a:gs>
              <a:gs pos="100000">
                <a:srgbClr val="FF0000"/>
              </a:gs>
            </a:gsLst>
            <a:path path="shape">
              <a:fillToRect l="50000" t="50000" r="50000" b="50000"/>
            </a:path>
          </a:gradFill>
          <a:ln w="57150" cmpd="thickThin">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onstantia" panose="02030602050306030303" pitchFamily="18" charset="0"/>
            </a:endParaRPr>
          </a:p>
        </p:txBody>
      </p:sp>
      <p:sp>
        <p:nvSpPr>
          <p:cNvPr id="271400" name="AutoShape 40"/>
          <p:cNvSpPr>
            <a:spLocks noChangeArrowheads="1"/>
          </p:cNvSpPr>
          <p:nvPr/>
        </p:nvSpPr>
        <p:spPr bwMode="auto">
          <a:xfrm>
            <a:off x="309704" y="4114800"/>
            <a:ext cx="8382000" cy="857250"/>
          </a:xfrm>
          <a:prstGeom prst="horizontalScroll">
            <a:avLst>
              <a:gd name="adj" fmla="val 12500"/>
            </a:avLst>
          </a:prstGeom>
          <a:solidFill>
            <a:srgbClr val="0000FF"/>
          </a:solidFill>
          <a:ln w="9525">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dirty="0" err="1">
                <a:solidFill>
                  <a:srgbClr val="FEE6EB"/>
                </a:solidFill>
                <a:latin typeface="Constantia" panose="02030602050306030303" pitchFamily="18" charset="0"/>
              </a:rPr>
              <a:t>C</a:t>
            </a:r>
            <a:r>
              <a:rPr lang="en-US" altLang="en-US" sz="2800" b="1" i="1" dirty="0" err="1" smtClean="0">
                <a:solidFill>
                  <a:srgbClr val="FEE6EB"/>
                </a:solidFill>
                <a:latin typeface="Constantia" panose="02030602050306030303" pitchFamily="18" charset="0"/>
              </a:rPr>
              <a:t>ảnh</a:t>
            </a:r>
            <a:r>
              <a:rPr lang="en-US" altLang="en-US" sz="2800" b="1" i="1" dirty="0" smtClean="0">
                <a:solidFill>
                  <a:srgbClr val="FEE6EB"/>
                </a:solidFill>
                <a:latin typeface="Constantia" panose="02030602050306030303" pitchFamily="18" charset="0"/>
              </a:rPr>
              <a:t> </a:t>
            </a:r>
            <a:r>
              <a:rPr lang="en-US" altLang="en-US" sz="2800" b="1" i="1" dirty="0" err="1" smtClean="0">
                <a:solidFill>
                  <a:srgbClr val="FEE6EB"/>
                </a:solidFill>
                <a:latin typeface="Constantia" panose="02030602050306030303" pitchFamily="18" charset="0"/>
              </a:rPr>
              <a:t>quan</a:t>
            </a:r>
            <a:r>
              <a:rPr lang="en-US" altLang="en-US" sz="2800" b="1" i="1" dirty="0" smtClean="0">
                <a:solidFill>
                  <a:srgbClr val="FEE6EB"/>
                </a:solidFill>
                <a:latin typeface="Constantia" panose="02030602050306030303" pitchFamily="18" charset="0"/>
              </a:rPr>
              <a:t> </a:t>
            </a:r>
            <a:r>
              <a:rPr lang="en-US" altLang="en-US" sz="2800" b="1" i="1" dirty="0" err="1" smtClean="0">
                <a:solidFill>
                  <a:srgbClr val="FEE6EB"/>
                </a:solidFill>
                <a:latin typeface="Constantia" panose="02030602050306030303" pitchFamily="18" charset="0"/>
              </a:rPr>
              <a:t>này</a:t>
            </a:r>
            <a:r>
              <a:rPr lang="en-US" altLang="en-US" sz="2800" b="1" i="1" dirty="0" smtClean="0">
                <a:solidFill>
                  <a:srgbClr val="FEE6EB"/>
                </a:solidFill>
                <a:latin typeface="Constantia" panose="02030602050306030303" pitchFamily="18" charset="0"/>
              </a:rPr>
              <a:t> </a:t>
            </a:r>
            <a:r>
              <a:rPr lang="en-US" altLang="en-US" sz="2800" b="1" i="1" dirty="0" err="1" smtClean="0">
                <a:solidFill>
                  <a:srgbClr val="FEE6EB"/>
                </a:solidFill>
                <a:latin typeface="Constantia" panose="02030602050306030303" pitchFamily="18" charset="0"/>
              </a:rPr>
              <a:t>chiếm</a:t>
            </a:r>
            <a:r>
              <a:rPr lang="en-US" altLang="en-US" sz="2800" b="1" i="1" dirty="0" smtClean="0">
                <a:solidFill>
                  <a:srgbClr val="FEE6EB"/>
                </a:solidFill>
                <a:latin typeface="Constantia" panose="02030602050306030303" pitchFamily="18" charset="0"/>
              </a:rPr>
              <a:t> </a:t>
            </a:r>
            <a:r>
              <a:rPr lang="en-US" altLang="en-US" sz="2800" b="1" i="1" dirty="0" err="1" smtClean="0">
                <a:solidFill>
                  <a:srgbClr val="FEE6EB"/>
                </a:solidFill>
                <a:latin typeface="Constantia" panose="02030602050306030303" pitchFamily="18" charset="0"/>
              </a:rPr>
              <a:t>phần</a:t>
            </a:r>
            <a:r>
              <a:rPr lang="en-US" altLang="en-US" sz="2800" b="1" i="1" dirty="0" smtClean="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lớn</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lục</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địa</a:t>
            </a:r>
            <a:r>
              <a:rPr lang="en-US" altLang="en-US" sz="2800" b="1" i="1" dirty="0">
                <a:solidFill>
                  <a:srgbClr val="FEE6EB"/>
                </a:solidFill>
                <a:latin typeface="Constantia" panose="02030602050306030303" pitchFamily="18" charset="0"/>
              </a:rPr>
              <a:t> </a:t>
            </a:r>
            <a:r>
              <a:rPr lang="en-US" altLang="en-US" sz="2800" b="1" i="1" dirty="0" smtClean="0">
                <a:solidFill>
                  <a:srgbClr val="FEE6EB"/>
                </a:solidFill>
                <a:latin typeface="Constantia" panose="02030602050306030303" pitchFamily="18" charset="0"/>
              </a:rPr>
              <a:t>Ô-</a:t>
            </a:r>
            <a:r>
              <a:rPr lang="en-US" altLang="en-US" sz="2800" b="1" i="1" dirty="0" err="1" smtClean="0">
                <a:solidFill>
                  <a:srgbClr val="FEE6EB"/>
                </a:solidFill>
                <a:latin typeface="Constantia" panose="02030602050306030303" pitchFamily="18" charset="0"/>
              </a:rPr>
              <a:t>xtrâ</a:t>
            </a:r>
            <a:r>
              <a:rPr lang="en-US" altLang="en-US" sz="2800" b="1" i="1" dirty="0" smtClean="0">
                <a:solidFill>
                  <a:srgbClr val="FEE6EB"/>
                </a:solidFill>
                <a:latin typeface="Constantia" panose="02030602050306030303" pitchFamily="18" charset="0"/>
              </a:rPr>
              <a:t>-li-a?</a:t>
            </a:r>
            <a:endParaRPr lang="en-US" altLang="en-US" sz="2800" b="1" i="1" dirty="0">
              <a:solidFill>
                <a:srgbClr val="FEE6EB"/>
              </a:solidFill>
              <a:latin typeface="Constantia" panose="02030602050306030303" pitchFamily="18" charset="0"/>
            </a:endParaRPr>
          </a:p>
        </p:txBody>
      </p:sp>
      <p:sp>
        <p:nvSpPr>
          <p:cNvPr id="271401" name="AutoShape 41"/>
          <p:cNvSpPr>
            <a:spLocks noChangeArrowheads="1"/>
          </p:cNvSpPr>
          <p:nvPr/>
        </p:nvSpPr>
        <p:spPr bwMode="auto">
          <a:xfrm>
            <a:off x="152400" y="800100"/>
            <a:ext cx="609600" cy="400050"/>
          </a:xfrm>
          <a:prstGeom prst="star5">
            <a:avLst/>
          </a:prstGeom>
          <a:gradFill rotWithShape="1">
            <a:gsLst>
              <a:gs pos="0">
                <a:srgbClr val="FFE2C5"/>
              </a:gs>
              <a:gs pos="100000">
                <a:srgbClr val="FFE2C5">
                  <a:gamma/>
                  <a:shade val="46275"/>
                  <a:invGamma/>
                </a:srgbClr>
              </a:gs>
            </a:gsLst>
            <a:path path="shape">
              <a:fillToRect l="50000" t="50000" r="50000" b="50000"/>
            </a:path>
          </a:gradFill>
          <a:ln w="9525">
            <a:solidFill>
              <a:srgbClr val="FF00FF"/>
            </a:solidFill>
            <a:miter lim="800000"/>
            <a:headEnd/>
            <a:tailEnd/>
          </a:ln>
          <a:effectLst/>
        </p:spPr>
        <p:txBody>
          <a:bodyPr wrap="none" anchor="ctr"/>
          <a:lstStyle/>
          <a:p>
            <a:pPr algn="ctr" fontAlgn="auto">
              <a:spcBef>
                <a:spcPts val="0"/>
              </a:spcBef>
              <a:spcAft>
                <a:spcPts val="0"/>
              </a:spcAft>
              <a:defRPr/>
            </a:pPr>
            <a:r>
              <a:rPr lang="en-US" sz="1800" dirty="0">
                <a:latin typeface="Arial" charset="0"/>
                <a:cs typeface="+mn-cs"/>
              </a:rPr>
              <a:t>1</a:t>
            </a:r>
          </a:p>
        </p:txBody>
      </p:sp>
      <p:sp>
        <p:nvSpPr>
          <p:cNvPr id="271402" name="Text Box 42"/>
          <p:cNvSpPr txBox="1">
            <a:spLocks noChangeArrowheads="1"/>
          </p:cNvSpPr>
          <p:nvPr/>
        </p:nvSpPr>
        <p:spPr bwMode="auto">
          <a:xfrm>
            <a:off x="2590800" y="68580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H</a:t>
            </a:r>
          </a:p>
        </p:txBody>
      </p:sp>
      <p:sp>
        <p:nvSpPr>
          <p:cNvPr id="271403" name="Text Box 43"/>
          <p:cNvSpPr txBox="1">
            <a:spLocks noChangeArrowheads="1"/>
          </p:cNvSpPr>
          <p:nvPr/>
        </p:nvSpPr>
        <p:spPr bwMode="auto">
          <a:xfrm>
            <a:off x="3124200" y="710804"/>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O</a:t>
            </a:r>
          </a:p>
        </p:txBody>
      </p:sp>
      <p:sp>
        <p:nvSpPr>
          <p:cNvPr id="271404" name="Text Box 44"/>
          <p:cNvSpPr txBox="1">
            <a:spLocks noChangeArrowheads="1"/>
          </p:cNvSpPr>
          <p:nvPr/>
        </p:nvSpPr>
        <p:spPr bwMode="auto">
          <a:xfrm>
            <a:off x="3810000" y="68580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A</a:t>
            </a:r>
          </a:p>
        </p:txBody>
      </p:sp>
      <p:sp>
        <p:nvSpPr>
          <p:cNvPr id="271405" name="Text Box 45"/>
          <p:cNvSpPr txBox="1">
            <a:spLocks noChangeArrowheads="1"/>
          </p:cNvSpPr>
          <p:nvPr/>
        </p:nvSpPr>
        <p:spPr bwMode="auto">
          <a:xfrm>
            <a:off x="4495800" y="68580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N</a:t>
            </a:r>
          </a:p>
        </p:txBody>
      </p:sp>
      <p:sp>
        <p:nvSpPr>
          <p:cNvPr id="271406" name="Text Box 46"/>
          <p:cNvSpPr txBox="1">
            <a:spLocks noChangeArrowheads="1"/>
          </p:cNvSpPr>
          <p:nvPr/>
        </p:nvSpPr>
        <p:spPr bwMode="auto">
          <a:xfrm>
            <a:off x="5105400" y="70366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G</a:t>
            </a:r>
          </a:p>
        </p:txBody>
      </p:sp>
      <p:sp>
        <p:nvSpPr>
          <p:cNvPr id="271407" name="Text Box 47"/>
          <p:cNvSpPr txBox="1">
            <a:spLocks noChangeArrowheads="1"/>
          </p:cNvSpPr>
          <p:nvPr/>
        </p:nvSpPr>
        <p:spPr bwMode="auto">
          <a:xfrm>
            <a:off x="5791200" y="710804"/>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M</a:t>
            </a:r>
          </a:p>
        </p:txBody>
      </p:sp>
      <p:sp>
        <p:nvSpPr>
          <p:cNvPr id="271408" name="Text Box 48"/>
          <p:cNvSpPr txBox="1">
            <a:spLocks noChangeArrowheads="1"/>
          </p:cNvSpPr>
          <p:nvPr/>
        </p:nvSpPr>
        <p:spPr bwMode="auto">
          <a:xfrm>
            <a:off x="6400800" y="685800"/>
            <a:ext cx="7620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ẠÁ</a:t>
            </a:r>
          </a:p>
        </p:txBody>
      </p:sp>
      <p:sp>
        <p:nvSpPr>
          <p:cNvPr id="271409" name="Text Box 49"/>
          <p:cNvSpPr txBox="1">
            <a:spLocks noChangeArrowheads="1"/>
          </p:cNvSpPr>
          <p:nvPr/>
        </p:nvSpPr>
        <p:spPr bwMode="auto">
          <a:xfrm>
            <a:off x="7010400" y="708423"/>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dirty="0">
                <a:solidFill>
                  <a:schemeClr val="bg1"/>
                </a:solidFill>
                <a:latin typeface=".VnArial" pitchFamily="34" charset="0"/>
              </a:rPr>
              <a:t>C</a:t>
            </a:r>
          </a:p>
        </p:txBody>
      </p:sp>
      <p:sp>
        <p:nvSpPr>
          <p:cNvPr id="271410" name="AutoShape 50"/>
          <p:cNvSpPr>
            <a:spLocks noChangeArrowheads="1"/>
          </p:cNvSpPr>
          <p:nvPr/>
        </p:nvSpPr>
        <p:spPr bwMode="auto">
          <a:xfrm>
            <a:off x="152400" y="1243013"/>
            <a:ext cx="609600" cy="400050"/>
          </a:xfrm>
          <a:prstGeom prst="star5">
            <a:avLst/>
          </a:prstGeom>
          <a:gradFill rotWithShape="1">
            <a:gsLst>
              <a:gs pos="0">
                <a:srgbClr val="FFE2C5"/>
              </a:gs>
              <a:gs pos="100000">
                <a:srgbClr val="FFE2C5">
                  <a:gamma/>
                  <a:shade val="46275"/>
                  <a:invGamma/>
                </a:srgbClr>
              </a:gs>
            </a:gsLst>
            <a:path path="shape">
              <a:fillToRect l="50000" t="50000" r="50000" b="50000"/>
            </a:path>
          </a:gradFill>
          <a:ln w="9525">
            <a:solidFill>
              <a:srgbClr val="FF00FF"/>
            </a:solidFill>
            <a:miter lim="800000"/>
            <a:headEnd/>
            <a:tailEnd/>
          </a:ln>
          <a:effectLst/>
        </p:spPr>
        <p:txBody>
          <a:bodyPr wrap="none" anchor="ctr"/>
          <a:lstStyle/>
          <a:p>
            <a:pPr algn="ctr" fontAlgn="auto">
              <a:spcBef>
                <a:spcPts val="0"/>
              </a:spcBef>
              <a:spcAft>
                <a:spcPts val="0"/>
              </a:spcAft>
              <a:defRPr/>
            </a:pPr>
            <a:r>
              <a:rPr lang="en-US" sz="1800">
                <a:latin typeface="Arial" charset="0"/>
                <a:cs typeface="+mn-cs"/>
              </a:rPr>
              <a:t>2</a:t>
            </a:r>
          </a:p>
        </p:txBody>
      </p:sp>
      <p:sp>
        <p:nvSpPr>
          <p:cNvPr id="271411" name="AutoShape 51"/>
          <p:cNvSpPr>
            <a:spLocks noChangeArrowheads="1"/>
          </p:cNvSpPr>
          <p:nvPr/>
        </p:nvSpPr>
        <p:spPr bwMode="auto">
          <a:xfrm>
            <a:off x="641566" y="4114800"/>
            <a:ext cx="7772400" cy="857250"/>
          </a:xfrm>
          <a:prstGeom prst="horizontalScroll">
            <a:avLst>
              <a:gd name="adj" fmla="val 12500"/>
            </a:avLst>
          </a:prstGeom>
          <a:solidFill>
            <a:srgbClr val="0000FF"/>
          </a:solidFill>
          <a:ln w="9525">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i="1" dirty="0" err="1" smtClean="0">
                <a:solidFill>
                  <a:srgbClr val="FEE6EB"/>
                </a:solidFill>
                <a:latin typeface="Constantia" panose="02030602050306030303" pitchFamily="18" charset="0"/>
              </a:rPr>
              <a:t>Một</a:t>
            </a:r>
            <a:r>
              <a:rPr lang="en-US" altLang="en-US" sz="2400" b="1" i="1" dirty="0" smtClean="0">
                <a:solidFill>
                  <a:srgbClr val="FEE6EB"/>
                </a:solidFill>
                <a:latin typeface="Constantia" panose="02030602050306030303" pitchFamily="18" charset="0"/>
              </a:rPr>
              <a:t> </a:t>
            </a:r>
            <a:r>
              <a:rPr lang="en-US" altLang="en-US" sz="2400" b="1" i="1" dirty="0" err="1" smtClean="0">
                <a:solidFill>
                  <a:srgbClr val="FEE6EB"/>
                </a:solidFill>
                <a:latin typeface="Constantia" panose="02030602050306030303" pitchFamily="18" charset="0"/>
              </a:rPr>
              <a:t>nguyên</a:t>
            </a:r>
            <a:r>
              <a:rPr lang="en-US" altLang="en-US" sz="2400" b="1" i="1" dirty="0" smtClean="0">
                <a:solidFill>
                  <a:srgbClr val="FEE6EB"/>
                </a:solidFill>
                <a:latin typeface="Constantia" panose="02030602050306030303" pitchFamily="18" charset="0"/>
              </a:rPr>
              <a:t> </a:t>
            </a:r>
            <a:r>
              <a:rPr lang="en-US" altLang="en-US" sz="2400" b="1" i="1" dirty="0" err="1" smtClean="0">
                <a:solidFill>
                  <a:srgbClr val="FEE6EB"/>
                </a:solidFill>
                <a:latin typeface="Constantia" panose="02030602050306030303" pitchFamily="18" charset="0"/>
              </a:rPr>
              <a:t>nhân</a:t>
            </a:r>
            <a:r>
              <a:rPr lang="en-US" altLang="en-US" sz="2400" b="1" i="1" dirty="0" smtClean="0">
                <a:solidFill>
                  <a:srgbClr val="FEE6EB"/>
                </a:solidFill>
                <a:latin typeface="Constantia" panose="02030602050306030303" pitchFamily="18" charset="0"/>
              </a:rPr>
              <a:t> </a:t>
            </a:r>
            <a:r>
              <a:rPr lang="en-US" altLang="en-US" sz="2400" b="1" i="1" dirty="0" err="1">
                <a:solidFill>
                  <a:srgbClr val="FEE6EB"/>
                </a:solidFill>
                <a:latin typeface="Constantia" panose="02030602050306030303" pitchFamily="18" charset="0"/>
              </a:rPr>
              <a:t>gây</a:t>
            </a:r>
            <a:r>
              <a:rPr lang="en-US" altLang="en-US" sz="2400" b="1" i="1" dirty="0">
                <a:solidFill>
                  <a:srgbClr val="FEE6EB"/>
                </a:solidFill>
                <a:latin typeface="Constantia" panose="02030602050306030303" pitchFamily="18" charset="0"/>
              </a:rPr>
              <a:t> ô </a:t>
            </a:r>
            <a:r>
              <a:rPr lang="en-US" altLang="en-US" sz="2400" b="1" i="1" dirty="0" err="1">
                <a:solidFill>
                  <a:srgbClr val="FEE6EB"/>
                </a:solidFill>
                <a:latin typeface="Constantia" panose="02030602050306030303" pitchFamily="18" charset="0"/>
              </a:rPr>
              <a:t>nhiễm</a:t>
            </a:r>
            <a:r>
              <a:rPr lang="en-US" altLang="en-US" sz="2400" b="1" i="1" dirty="0">
                <a:solidFill>
                  <a:srgbClr val="FEE6EB"/>
                </a:solidFill>
                <a:latin typeface="Constantia" panose="02030602050306030303" pitchFamily="18" charset="0"/>
              </a:rPr>
              <a:t> </a:t>
            </a:r>
            <a:r>
              <a:rPr lang="en-US" altLang="en-US" sz="2400" b="1" i="1" dirty="0" err="1" smtClean="0">
                <a:solidFill>
                  <a:srgbClr val="FEE6EB"/>
                </a:solidFill>
                <a:latin typeface="Constantia" panose="02030602050306030303" pitchFamily="18" charset="0"/>
              </a:rPr>
              <a:t>biển</a:t>
            </a:r>
            <a:r>
              <a:rPr lang="en-US" altLang="en-US" sz="2400" b="1" i="1" dirty="0" smtClean="0">
                <a:solidFill>
                  <a:srgbClr val="FEE6EB"/>
                </a:solidFill>
                <a:latin typeface="Constantia" panose="02030602050306030303" pitchFamily="18" charset="0"/>
              </a:rPr>
              <a:t> </a:t>
            </a:r>
            <a:r>
              <a:rPr lang="en-US" altLang="en-US" sz="2400" b="1" i="1" dirty="0" err="1">
                <a:solidFill>
                  <a:srgbClr val="FEE6EB"/>
                </a:solidFill>
                <a:latin typeface="Constantia" panose="02030602050306030303" pitchFamily="18" charset="0"/>
              </a:rPr>
              <a:t>và</a:t>
            </a:r>
            <a:r>
              <a:rPr lang="en-US" altLang="en-US" sz="2400" b="1" i="1" dirty="0">
                <a:solidFill>
                  <a:srgbClr val="FEE6EB"/>
                </a:solidFill>
                <a:latin typeface="Constantia" panose="02030602050306030303" pitchFamily="18" charset="0"/>
              </a:rPr>
              <a:t> </a:t>
            </a:r>
            <a:r>
              <a:rPr lang="en-US" altLang="en-US" sz="2400" b="1" i="1" dirty="0" err="1">
                <a:solidFill>
                  <a:srgbClr val="FEE6EB"/>
                </a:solidFill>
                <a:latin typeface="Constantia" panose="02030602050306030303" pitchFamily="18" charset="0"/>
              </a:rPr>
              <a:t>đ</a:t>
            </a:r>
            <a:r>
              <a:rPr lang="en-US" altLang="en-US" sz="2400" b="1" i="1" dirty="0" err="1" smtClean="0">
                <a:solidFill>
                  <a:srgbClr val="FEE6EB"/>
                </a:solidFill>
                <a:latin typeface="Constantia" panose="02030602050306030303" pitchFamily="18" charset="0"/>
              </a:rPr>
              <a:t>ại</a:t>
            </a:r>
            <a:r>
              <a:rPr lang="en-US" altLang="en-US" sz="2400" b="1" i="1" dirty="0" smtClean="0">
                <a:solidFill>
                  <a:srgbClr val="FEE6EB"/>
                </a:solidFill>
                <a:latin typeface="Constantia" panose="02030602050306030303" pitchFamily="18" charset="0"/>
              </a:rPr>
              <a:t> </a:t>
            </a:r>
            <a:r>
              <a:rPr lang="en-US" altLang="en-US" sz="2400" b="1" i="1" dirty="0" err="1" smtClean="0">
                <a:solidFill>
                  <a:srgbClr val="FEE6EB"/>
                </a:solidFill>
                <a:latin typeface="Constantia" panose="02030602050306030303" pitchFamily="18" charset="0"/>
              </a:rPr>
              <a:t>dương</a:t>
            </a:r>
            <a:r>
              <a:rPr lang="en-US" altLang="en-US" sz="2400" b="1" i="1" dirty="0" smtClean="0">
                <a:solidFill>
                  <a:srgbClr val="FEE6EB"/>
                </a:solidFill>
                <a:latin typeface="Constantia" panose="02030602050306030303" pitchFamily="18" charset="0"/>
              </a:rPr>
              <a:t>?</a:t>
            </a:r>
            <a:endParaRPr lang="en-US" altLang="en-US" sz="2400" b="1" i="1" dirty="0">
              <a:solidFill>
                <a:srgbClr val="FEE6EB"/>
              </a:solidFill>
              <a:latin typeface="Constantia" panose="02030602050306030303" pitchFamily="18" charset="0"/>
            </a:endParaRPr>
          </a:p>
        </p:txBody>
      </p:sp>
      <p:sp>
        <p:nvSpPr>
          <p:cNvPr id="271412" name="Text Box 52"/>
          <p:cNvSpPr txBox="1">
            <a:spLocks noChangeArrowheads="1"/>
          </p:cNvSpPr>
          <p:nvPr/>
        </p:nvSpPr>
        <p:spPr bwMode="auto">
          <a:xfrm>
            <a:off x="1600200" y="125730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R</a:t>
            </a:r>
          </a:p>
        </p:txBody>
      </p:sp>
      <p:sp>
        <p:nvSpPr>
          <p:cNvPr id="271413" name="Text Box 53"/>
          <p:cNvSpPr txBox="1">
            <a:spLocks noChangeArrowheads="1"/>
          </p:cNvSpPr>
          <p:nvPr/>
        </p:nvSpPr>
        <p:spPr bwMode="auto">
          <a:xfrm>
            <a:off x="2209800" y="125730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Constantia" panose="02030602050306030303" pitchFamily="18" charset="0"/>
              </a:rPr>
              <a:t>Á</a:t>
            </a:r>
          </a:p>
        </p:txBody>
      </p:sp>
      <p:sp>
        <p:nvSpPr>
          <p:cNvPr id="271414" name="Text Box 54"/>
          <p:cNvSpPr txBox="1">
            <a:spLocks noChangeArrowheads="1"/>
          </p:cNvSpPr>
          <p:nvPr/>
        </p:nvSpPr>
        <p:spPr bwMode="auto">
          <a:xfrm>
            <a:off x="2838450" y="1196579"/>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C</a:t>
            </a:r>
          </a:p>
        </p:txBody>
      </p:sp>
      <p:sp>
        <p:nvSpPr>
          <p:cNvPr id="271415" name="Text Box 55"/>
          <p:cNvSpPr txBox="1">
            <a:spLocks noChangeArrowheads="1"/>
          </p:cNvSpPr>
          <p:nvPr/>
        </p:nvSpPr>
        <p:spPr bwMode="auto">
          <a:xfrm>
            <a:off x="3505200" y="120015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T</a:t>
            </a:r>
          </a:p>
        </p:txBody>
      </p:sp>
      <p:sp>
        <p:nvSpPr>
          <p:cNvPr id="271416" name="Text Box 56"/>
          <p:cNvSpPr txBox="1">
            <a:spLocks noChangeArrowheads="1"/>
          </p:cNvSpPr>
          <p:nvPr/>
        </p:nvSpPr>
        <p:spPr bwMode="auto">
          <a:xfrm>
            <a:off x="4233863" y="121801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H</a:t>
            </a:r>
          </a:p>
        </p:txBody>
      </p:sp>
      <p:sp>
        <p:nvSpPr>
          <p:cNvPr id="271417" name="Text Box 57"/>
          <p:cNvSpPr txBox="1">
            <a:spLocks noChangeArrowheads="1"/>
          </p:cNvSpPr>
          <p:nvPr/>
        </p:nvSpPr>
        <p:spPr bwMode="auto">
          <a:xfrm>
            <a:off x="4867275" y="1203723"/>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Ả</a:t>
            </a:r>
          </a:p>
        </p:txBody>
      </p:sp>
      <p:sp>
        <p:nvSpPr>
          <p:cNvPr id="271418" name="Text Box 58"/>
          <p:cNvSpPr txBox="1">
            <a:spLocks noChangeArrowheads="1"/>
          </p:cNvSpPr>
          <p:nvPr/>
        </p:nvSpPr>
        <p:spPr bwMode="auto">
          <a:xfrm>
            <a:off x="5524500" y="1182291"/>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I</a:t>
            </a:r>
          </a:p>
        </p:txBody>
      </p:sp>
      <p:sp>
        <p:nvSpPr>
          <p:cNvPr id="271419" name="AutoShape 59"/>
          <p:cNvSpPr>
            <a:spLocks noChangeArrowheads="1"/>
          </p:cNvSpPr>
          <p:nvPr/>
        </p:nvSpPr>
        <p:spPr bwMode="auto">
          <a:xfrm>
            <a:off x="152400" y="1739504"/>
            <a:ext cx="609600" cy="400050"/>
          </a:xfrm>
          <a:prstGeom prst="star5">
            <a:avLst/>
          </a:prstGeom>
          <a:gradFill rotWithShape="1">
            <a:gsLst>
              <a:gs pos="0">
                <a:srgbClr val="FFE2C5"/>
              </a:gs>
              <a:gs pos="100000">
                <a:srgbClr val="FFE2C5">
                  <a:gamma/>
                  <a:shade val="46275"/>
                  <a:invGamma/>
                </a:srgbClr>
              </a:gs>
            </a:gsLst>
            <a:path path="shape">
              <a:fillToRect l="50000" t="50000" r="50000" b="50000"/>
            </a:path>
          </a:gradFill>
          <a:ln w="9525">
            <a:solidFill>
              <a:srgbClr val="FF00FF"/>
            </a:solidFill>
            <a:miter lim="800000"/>
            <a:headEnd/>
            <a:tailEnd/>
          </a:ln>
          <a:effectLst/>
        </p:spPr>
        <p:txBody>
          <a:bodyPr wrap="none" anchor="ctr"/>
          <a:lstStyle/>
          <a:p>
            <a:pPr algn="ctr" fontAlgn="auto">
              <a:spcBef>
                <a:spcPts val="0"/>
              </a:spcBef>
              <a:spcAft>
                <a:spcPts val="0"/>
              </a:spcAft>
              <a:defRPr/>
            </a:pPr>
            <a:r>
              <a:rPr lang="en-US" sz="1800">
                <a:latin typeface="Arial" charset="0"/>
                <a:cs typeface="+mn-cs"/>
              </a:rPr>
              <a:t>3</a:t>
            </a:r>
          </a:p>
        </p:txBody>
      </p:sp>
      <p:sp>
        <p:nvSpPr>
          <p:cNvPr id="271420" name="Text Box 60"/>
          <p:cNvSpPr txBox="1">
            <a:spLocks noChangeArrowheads="1"/>
          </p:cNvSpPr>
          <p:nvPr/>
        </p:nvSpPr>
        <p:spPr bwMode="auto">
          <a:xfrm>
            <a:off x="3505200" y="171450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Constantia" panose="02030602050306030303" pitchFamily="18" charset="0"/>
              </a:rPr>
              <a:t>Ô</a:t>
            </a:r>
          </a:p>
        </p:txBody>
      </p:sp>
      <p:sp>
        <p:nvSpPr>
          <p:cNvPr id="271421" name="Text Box 61"/>
          <p:cNvSpPr txBox="1">
            <a:spLocks noChangeArrowheads="1"/>
          </p:cNvSpPr>
          <p:nvPr/>
        </p:nvSpPr>
        <p:spPr bwMode="auto">
          <a:xfrm>
            <a:off x="4219575" y="1729979"/>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N</a:t>
            </a:r>
          </a:p>
        </p:txBody>
      </p:sp>
      <p:sp>
        <p:nvSpPr>
          <p:cNvPr id="271422" name="Text Box 62"/>
          <p:cNvSpPr txBox="1">
            <a:spLocks noChangeArrowheads="1"/>
          </p:cNvSpPr>
          <p:nvPr/>
        </p:nvSpPr>
        <p:spPr bwMode="auto">
          <a:xfrm>
            <a:off x="4876800" y="1704975"/>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Đ</a:t>
            </a:r>
          </a:p>
        </p:txBody>
      </p:sp>
      <p:sp>
        <p:nvSpPr>
          <p:cNvPr id="271423" name="Text Box 63"/>
          <p:cNvSpPr txBox="1">
            <a:spLocks noChangeArrowheads="1"/>
          </p:cNvSpPr>
          <p:nvPr/>
        </p:nvSpPr>
        <p:spPr bwMode="auto">
          <a:xfrm>
            <a:off x="5543550" y="1719262"/>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Ớ</a:t>
            </a:r>
          </a:p>
        </p:txBody>
      </p:sp>
      <p:sp>
        <p:nvSpPr>
          <p:cNvPr id="271424" name="Text Box 64"/>
          <p:cNvSpPr txBox="1">
            <a:spLocks noChangeArrowheads="1"/>
          </p:cNvSpPr>
          <p:nvPr/>
        </p:nvSpPr>
        <p:spPr bwMode="auto">
          <a:xfrm>
            <a:off x="6234113" y="1715691"/>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I</a:t>
            </a:r>
          </a:p>
        </p:txBody>
      </p:sp>
      <p:sp>
        <p:nvSpPr>
          <p:cNvPr id="271425" name="AutoShape 65"/>
          <p:cNvSpPr>
            <a:spLocks noChangeArrowheads="1"/>
          </p:cNvSpPr>
          <p:nvPr/>
        </p:nvSpPr>
        <p:spPr bwMode="auto">
          <a:xfrm>
            <a:off x="150091" y="4248150"/>
            <a:ext cx="8153400" cy="857250"/>
          </a:xfrm>
          <a:prstGeom prst="horizontalScroll">
            <a:avLst>
              <a:gd name="adj" fmla="val 14444"/>
            </a:avLst>
          </a:prstGeom>
          <a:solidFill>
            <a:srgbClr val="0000FF"/>
          </a:solidFill>
          <a:ln w="9525">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dirty="0" err="1">
                <a:solidFill>
                  <a:srgbClr val="FEE6EB"/>
                </a:solidFill>
                <a:latin typeface="Constantia" panose="02030602050306030303" pitchFamily="18" charset="0"/>
              </a:rPr>
              <a:t>Quần</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đảo</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Niu</a:t>
            </a:r>
            <a:r>
              <a:rPr lang="en-US" altLang="en-US" sz="2800" b="1" i="1" dirty="0">
                <a:solidFill>
                  <a:srgbClr val="FEE6EB"/>
                </a:solidFill>
                <a:latin typeface="Constantia" panose="02030602050306030303" pitchFamily="18" charset="0"/>
              </a:rPr>
              <a:t>-di-</a:t>
            </a:r>
            <a:r>
              <a:rPr lang="en-US" altLang="en-US" sz="2800" b="1" i="1" dirty="0" err="1">
                <a:solidFill>
                  <a:srgbClr val="FEE6EB"/>
                </a:solidFill>
                <a:latin typeface="Constantia" panose="02030602050306030303" pitchFamily="18" charset="0"/>
              </a:rPr>
              <a:t>len</a:t>
            </a:r>
            <a:r>
              <a:rPr lang="en-US" altLang="en-US" sz="2800" b="1" i="1" dirty="0">
                <a:solidFill>
                  <a:srgbClr val="FEE6EB"/>
                </a:solidFill>
                <a:latin typeface="Constantia" panose="02030602050306030303" pitchFamily="18" charset="0"/>
              </a:rPr>
              <a:t> </a:t>
            </a:r>
            <a:r>
              <a:rPr lang="en-US" altLang="en-US" sz="2800" b="1" i="1" dirty="0" err="1" smtClean="0">
                <a:solidFill>
                  <a:srgbClr val="FEE6EB"/>
                </a:solidFill>
                <a:latin typeface="Constantia" panose="02030602050306030303" pitchFamily="18" charset="0"/>
              </a:rPr>
              <a:t>thuộc</a:t>
            </a:r>
            <a:r>
              <a:rPr lang="en-US" altLang="en-US" sz="2800" b="1" i="1" dirty="0" smtClean="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khí</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hậu</a:t>
            </a:r>
            <a:r>
              <a:rPr lang="en-US" altLang="en-US" sz="2800" b="1" i="1" dirty="0">
                <a:solidFill>
                  <a:srgbClr val="FEE6EB"/>
                </a:solidFill>
                <a:latin typeface="Constantia" panose="02030602050306030303" pitchFamily="18" charset="0"/>
              </a:rPr>
              <a:t> </a:t>
            </a:r>
            <a:r>
              <a:rPr lang="en-US" altLang="en-US" sz="2800" b="1" i="1" dirty="0" err="1" smtClean="0">
                <a:solidFill>
                  <a:srgbClr val="FEE6EB"/>
                </a:solidFill>
                <a:latin typeface="Constantia" panose="02030602050306030303" pitchFamily="18" charset="0"/>
              </a:rPr>
              <a:t>này</a:t>
            </a:r>
            <a:r>
              <a:rPr lang="en-US" altLang="en-US" sz="2800" b="1" i="1" dirty="0">
                <a:solidFill>
                  <a:srgbClr val="FEE6EB"/>
                </a:solidFill>
                <a:latin typeface="Constantia" panose="02030602050306030303" pitchFamily="18" charset="0"/>
              </a:rPr>
              <a:t>.</a:t>
            </a:r>
          </a:p>
        </p:txBody>
      </p:sp>
      <p:sp>
        <p:nvSpPr>
          <p:cNvPr id="271426" name="AutoShape 66"/>
          <p:cNvSpPr>
            <a:spLocks noChangeArrowheads="1"/>
          </p:cNvSpPr>
          <p:nvPr/>
        </p:nvSpPr>
        <p:spPr bwMode="auto">
          <a:xfrm>
            <a:off x="152400" y="2225279"/>
            <a:ext cx="609600" cy="400050"/>
          </a:xfrm>
          <a:prstGeom prst="star5">
            <a:avLst/>
          </a:prstGeom>
          <a:gradFill rotWithShape="1">
            <a:gsLst>
              <a:gs pos="0">
                <a:srgbClr val="FFE2C5"/>
              </a:gs>
              <a:gs pos="100000">
                <a:srgbClr val="FFE2C5">
                  <a:gamma/>
                  <a:shade val="46275"/>
                  <a:invGamma/>
                </a:srgbClr>
              </a:gs>
            </a:gsLst>
            <a:path path="shape">
              <a:fillToRect l="50000" t="50000" r="50000" b="50000"/>
            </a:path>
          </a:gradFill>
          <a:ln w="9525">
            <a:solidFill>
              <a:srgbClr val="FF00FF"/>
            </a:solidFill>
            <a:miter lim="800000"/>
            <a:headEnd/>
            <a:tailEnd/>
          </a:ln>
          <a:effectLst/>
        </p:spPr>
        <p:txBody>
          <a:bodyPr wrap="none" anchor="ctr"/>
          <a:lstStyle/>
          <a:p>
            <a:pPr algn="ctr" fontAlgn="auto">
              <a:spcBef>
                <a:spcPts val="0"/>
              </a:spcBef>
              <a:spcAft>
                <a:spcPts val="0"/>
              </a:spcAft>
              <a:defRPr/>
            </a:pPr>
            <a:r>
              <a:rPr lang="en-US" sz="1800">
                <a:latin typeface="Arial" charset="0"/>
                <a:cs typeface="+mn-cs"/>
              </a:rPr>
              <a:t>4</a:t>
            </a:r>
          </a:p>
        </p:txBody>
      </p:sp>
      <p:sp>
        <p:nvSpPr>
          <p:cNvPr id="271427" name="Text Box 67"/>
          <p:cNvSpPr txBox="1">
            <a:spLocks noChangeArrowheads="1"/>
          </p:cNvSpPr>
          <p:nvPr/>
        </p:nvSpPr>
        <p:spPr bwMode="auto">
          <a:xfrm>
            <a:off x="2190750" y="2233612"/>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S</a:t>
            </a:r>
          </a:p>
        </p:txBody>
      </p:sp>
      <p:sp>
        <p:nvSpPr>
          <p:cNvPr id="271428" name="Text Box 68"/>
          <p:cNvSpPr txBox="1">
            <a:spLocks noChangeArrowheads="1"/>
          </p:cNvSpPr>
          <p:nvPr/>
        </p:nvSpPr>
        <p:spPr bwMode="auto">
          <a:xfrm>
            <a:off x="2847975" y="2226469"/>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A</a:t>
            </a:r>
          </a:p>
        </p:txBody>
      </p:sp>
      <p:sp>
        <p:nvSpPr>
          <p:cNvPr id="271429" name="Text Box 69"/>
          <p:cNvSpPr txBox="1">
            <a:spLocks noChangeArrowheads="1"/>
          </p:cNvSpPr>
          <p:nvPr/>
        </p:nvSpPr>
        <p:spPr bwMode="auto">
          <a:xfrm>
            <a:off x="3505200" y="222885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N</a:t>
            </a:r>
          </a:p>
        </p:txBody>
      </p:sp>
      <p:sp>
        <p:nvSpPr>
          <p:cNvPr id="271430" name="Text Box 70"/>
          <p:cNvSpPr txBox="1">
            <a:spLocks noChangeArrowheads="1"/>
          </p:cNvSpPr>
          <p:nvPr/>
        </p:nvSpPr>
        <p:spPr bwMode="auto">
          <a:xfrm>
            <a:off x="4171950" y="2237185"/>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H</a:t>
            </a:r>
          </a:p>
        </p:txBody>
      </p:sp>
      <p:sp>
        <p:nvSpPr>
          <p:cNvPr id="271431" name="Text Box 71"/>
          <p:cNvSpPr txBox="1">
            <a:spLocks noChangeArrowheads="1"/>
          </p:cNvSpPr>
          <p:nvPr/>
        </p:nvSpPr>
        <p:spPr bwMode="auto">
          <a:xfrm>
            <a:off x="4876800" y="2233612"/>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Constantia" panose="02030602050306030303" pitchFamily="18" charset="0"/>
              </a:rPr>
              <a:t>Ô</a:t>
            </a:r>
          </a:p>
        </p:txBody>
      </p:sp>
      <p:sp>
        <p:nvSpPr>
          <p:cNvPr id="271432" name="AutoShape 72"/>
          <p:cNvSpPr>
            <a:spLocks noChangeArrowheads="1"/>
          </p:cNvSpPr>
          <p:nvPr/>
        </p:nvSpPr>
        <p:spPr bwMode="auto">
          <a:xfrm>
            <a:off x="505981" y="4248150"/>
            <a:ext cx="7772400" cy="857250"/>
          </a:xfrm>
          <a:prstGeom prst="horizontalScroll">
            <a:avLst>
              <a:gd name="adj" fmla="val 12500"/>
            </a:avLst>
          </a:prstGeom>
          <a:solidFill>
            <a:srgbClr val="0000FF"/>
          </a:solidFill>
          <a:ln w="9525">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dirty="0" err="1">
                <a:solidFill>
                  <a:srgbClr val="FEE6EB"/>
                </a:solidFill>
                <a:latin typeface="Constantia" panose="02030602050306030303" pitchFamily="18" charset="0"/>
              </a:rPr>
              <a:t>Chuỗi</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đảo</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Mi</a:t>
            </a:r>
            <a:r>
              <a:rPr lang="en-US" altLang="en-US" sz="2800" b="1" i="1" dirty="0">
                <a:solidFill>
                  <a:srgbClr val="FEE6EB"/>
                </a:solidFill>
                <a:latin typeface="Constantia" panose="02030602050306030303" pitchFamily="18" charset="0"/>
              </a:rPr>
              <a:t>-</a:t>
            </a:r>
            <a:r>
              <a:rPr lang="en-US" altLang="en-US" sz="2800" b="1" i="1" dirty="0" err="1">
                <a:solidFill>
                  <a:srgbClr val="FEE6EB"/>
                </a:solidFill>
                <a:latin typeface="Constantia" panose="02030602050306030303" pitchFamily="18" charset="0"/>
              </a:rPr>
              <a:t>crô</a:t>
            </a:r>
            <a:r>
              <a:rPr lang="en-US" altLang="en-US" sz="2800" b="1" i="1" dirty="0">
                <a:solidFill>
                  <a:srgbClr val="FEE6EB"/>
                </a:solidFill>
                <a:latin typeface="Constantia" panose="02030602050306030303" pitchFamily="18" charset="0"/>
              </a:rPr>
              <a:t>-</a:t>
            </a:r>
            <a:r>
              <a:rPr lang="en-US" altLang="en-US" sz="2800" b="1" i="1" dirty="0" err="1">
                <a:solidFill>
                  <a:srgbClr val="FEE6EB"/>
                </a:solidFill>
                <a:latin typeface="Constantia" panose="02030602050306030303" pitchFamily="18" charset="0"/>
              </a:rPr>
              <a:t>nê</a:t>
            </a:r>
            <a:r>
              <a:rPr lang="en-US" altLang="en-US" sz="2800" b="1" i="1" dirty="0">
                <a:solidFill>
                  <a:srgbClr val="FEE6EB"/>
                </a:solidFill>
                <a:latin typeface="Constantia" panose="02030602050306030303" pitchFamily="18" charset="0"/>
              </a:rPr>
              <a:t>-di </a:t>
            </a:r>
            <a:r>
              <a:rPr lang="en-US" altLang="en-US" sz="2800" b="1" i="1" dirty="0" err="1">
                <a:solidFill>
                  <a:srgbClr val="FEE6EB"/>
                </a:solidFill>
                <a:latin typeface="Constantia" panose="02030602050306030303" pitchFamily="18" charset="0"/>
              </a:rPr>
              <a:t>có</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nguồn</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gốc</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cấu</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tạo</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từ</a:t>
            </a:r>
            <a:r>
              <a:rPr lang="en-US" altLang="en-US" sz="2800" b="1" i="1" dirty="0">
                <a:solidFill>
                  <a:srgbClr val="FEE6EB"/>
                </a:solidFill>
                <a:latin typeface="Constantia" panose="02030602050306030303" pitchFamily="18" charset="0"/>
              </a:rPr>
              <a:t> ?</a:t>
            </a:r>
          </a:p>
        </p:txBody>
      </p:sp>
      <p:sp>
        <p:nvSpPr>
          <p:cNvPr id="271433" name="Text Box 73"/>
          <p:cNvSpPr txBox="1">
            <a:spLocks noChangeArrowheads="1"/>
          </p:cNvSpPr>
          <p:nvPr/>
        </p:nvSpPr>
        <p:spPr bwMode="auto">
          <a:xfrm>
            <a:off x="819150" y="2747962"/>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Đ</a:t>
            </a:r>
          </a:p>
        </p:txBody>
      </p:sp>
      <p:sp>
        <p:nvSpPr>
          <p:cNvPr id="271434" name="Text Box 74"/>
          <p:cNvSpPr txBox="1">
            <a:spLocks noChangeArrowheads="1"/>
          </p:cNvSpPr>
          <p:nvPr/>
        </p:nvSpPr>
        <p:spPr bwMode="auto">
          <a:xfrm>
            <a:off x="1543050" y="2733675"/>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Constantia" panose="02030602050306030303" pitchFamily="18" charset="0"/>
              </a:rPr>
              <a:t>Ộ</a:t>
            </a:r>
          </a:p>
        </p:txBody>
      </p:sp>
      <p:sp>
        <p:nvSpPr>
          <p:cNvPr id="271435" name="Text Box 75"/>
          <p:cNvSpPr txBox="1">
            <a:spLocks noChangeArrowheads="1"/>
          </p:cNvSpPr>
          <p:nvPr/>
        </p:nvSpPr>
        <p:spPr bwMode="auto">
          <a:xfrm>
            <a:off x="2209800" y="2747962"/>
            <a:ext cx="609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N</a:t>
            </a:r>
          </a:p>
        </p:txBody>
      </p:sp>
      <p:sp>
        <p:nvSpPr>
          <p:cNvPr id="271436" name="Text Box 76"/>
          <p:cNvSpPr txBox="1">
            <a:spLocks noChangeArrowheads="1"/>
          </p:cNvSpPr>
          <p:nvPr/>
        </p:nvSpPr>
        <p:spPr bwMode="auto">
          <a:xfrm>
            <a:off x="2819400" y="274320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G</a:t>
            </a:r>
          </a:p>
        </p:txBody>
      </p:sp>
      <p:sp>
        <p:nvSpPr>
          <p:cNvPr id="271437" name="Text Box 77"/>
          <p:cNvSpPr txBox="1">
            <a:spLocks noChangeArrowheads="1"/>
          </p:cNvSpPr>
          <p:nvPr/>
        </p:nvSpPr>
        <p:spPr bwMode="auto">
          <a:xfrm>
            <a:off x="3505200" y="2743200"/>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Đ</a:t>
            </a:r>
          </a:p>
        </p:txBody>
      </p:sp>
      <p:sp>
        <p:nvSpPr>
          <p:cNvPr id="271438" name="Text Box 78"/>
          <p:cNvSpPr txBox="1">
            <a:spLocks noChangeArrowheads="1"/>
          </p:cNvSpPr>
          <p:nvPr/>
        </p:nvSpPr>
        <p:spPr bwMode="auto">
          <a:xfrm>
            <a:off x="4286250" y="2747962"/>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Ấ</a:t>
            </a:r>
          </a:p>
        </p:txBody>
      </p:sp>
      <p:sp>
        <p:nvSpPr>
          <p:cNvPr id="271439" name="Text Box 79"/>
          <p:cNvSpPr txBox="1">
            <a:spLocks noChangeArrowheads="1"/>
          </p:cNvSpPr>
          <p:nvPr/>
        </p:nvSpPr>
        <p:spPr bwMode="auto">
          <a:xfrm>
            <a:off x="4895850" y="2719387"/>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T</a:t>
            </a:r>
          </a:p>
        </p:txBody>
      </p:sp>
      <p:sp>
        <p:nvSpPr>
          <p:cNvPr id="271440" name="AutoShape 80"/>
          <p:cNvSpPr>
            <a:spLocks noChangeArrowheads="1"/>
          </p:cNvSpPr>
          <p:nvPr/>
        </p:nvSpPr>
        <p:spPr bwMode="auto">
          <a:xfrm>
            <a:off x="152400" y="2711054"/>
            <a:ext cx="609600" cy="400050"/>
          </a:xfrm>
          <a:prstGeom prst="star5">
            <a:avLst/>
          </a:prstGeom>
          <a:gradFill rotWithShape="1">
            <a:gsLst>
              <a:gs pos="0">
                <a:srgbClr val="FFE2C5"/>
              </a:gs>
              <a:gs pos="100000">
                <a:srgbClr val="FFE2C5">
                  <a:gamma/>
                  <a:shade val="46275"/>
                  <a:invGamma/>
                </a:srgbClr>
              </a:gs>
            </a:gsLst>
            <a:path path="shape">
              <a:fillToRect l="50000" t="50000" r="50000" b="50000"/>
            </a:path>
          </a:gradFill>
          <a:ln w="9525">
            <a:solidFill>
              <a:srgbClr val="FF00FF"/>
            </a:solidFill>
            <a:miter lim="800000"/>
            <a:headEnd/>
            <a:tailEnd/>
          </a:ln>
          <a:effectLst/>
        </p:spPr>
        <p:txBody>
          <a:bodyPr wrap="none" anchor="ctr"/>
          <a:lstStyle/>
          <a:p>
            <a:pPr algn="ctr" fontAlgn="auto">
              <a:spcBef>
                <a:spcPts val="0"/>
              </a:spcBef>
              <a:spcAft>
                <a:spcPts val="0"/>
              </a:spcAft>
              <a:defRPr/>
            </a:pPr>
            <a:r>
              <a:rPr lang="en-US" sz="1800">
                <a:latin typeface="Arial" charset="0"/>
                <a:cs typeface="+mn-cs"/>
              </a:rPr>
              <a:t>5</a:t>
            </a:r>
          </a:p>
        </p:txBody>
      </p:sp>
      <p:sp>
        <p:nvSpPr>
          <p:cNvPr id="271441" name="AutoShape 81"/>
          <p:cNvSpPr>
            <a:spLocks noChangeArrowheads="1"/>
          </p:cNvSpPr>
          <p:nvPr/>
        </p:nvSpPr>
        <p:spPr bwMode="auto">
          <a:xfrm>
            <a:off x="190500" y="4267389"/>
            <a:ext cx="8458200" cy="857250"/>
          </a:xfrm>
          <a:prstGeom prst="horizontalScroll">
            <a:avLst>
              <a:gd name="adj" fmla="val 12500"/>
            </a:avLst>
          </a:prstGeom>
          <a:solidFill>
            <a:srgbClr val="0000FF"/>
          </a:solidFill>
          <a:ln w="9525">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i="1" dirty="0">
              <a:solidFill>
                <a:srgbClr val="FEE6EB"/>
              </a:solidFill>
              <a:latin typeface="Constantia" panose="02030602050306030303" pitchFamily="18" charset="0"/>
            </a:endParaRPr>
          </a:p>
          <a:p>
            <a:pPr algn="ctr" eaLnBrk="1" hangingPunct="1">
              <a:spcBef>
                <a:spcPct val="0"/>
              </a:spcBef>
              <a:buFontTx/>
              <a:buNone/>
            </a:pPr>
            <a:r>
              <a:rPr lang="en-US" altLang="en-US" sz="2800" b="1" i="1" dirty="0" err="1">
                <a:solidFill>
                  <a:srgbClr val="FEE6EB"/>
                </a:solidFill>
                <a:latin typeface="Constantia" panose="02030602050306030303" pitchFamily="18" charset="0"/>
              </a:rPr>
              <a:t>Thiên</a:t>
            </a:r>
            <a:r>
              <a:rPr lang="en-US" altLang="en-US" sz="2800" b="1" i="1" dirty="0">
                <a:solidFill>
                  <a:srgbClr val="FEE6EB"/>
                </a:solidFill>
                <a:latin typeface="Constantia" panose="02030602050306030303" pitchFamily="18" charset="0"/>
              </a:rPr>
              <a:t> tai </a:t>
            </a:r>
            <a:r>
              <a:rPr lang="en-US" altLang="en-US" sz="2800" b="1" i="1" dirty="0" err="1">
                <a:solidFill>
                  <a:srgbClr val="FEE6EB"/>
                </a:solidFill>
                <a:latin typeface="Constantia" panose="02030602050306030303" pitchFamily="18" charset="0"/>
              </a:rPr>
              <a:t>thường</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xảy</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ra</a:t>
            </a:r>
            <a:r>
              <a:rPr lang="en-US" altLang="en-US" sz="2800" b="1" i="1" dirty="0">
                <a:solidFill>
                  <a:srgbClr val="FEE6EB"/>
                </a:solidFill>
                <a:latin typeface="Constantia" panose="02030602050306030303" pitchFamily="18" charset="0"/>
              </a:rPr>
              <a:t> ở </a:t>
            </a:r>
            <a:r>
              <a:rPr lang="en-US" altLang="en-US" sz="2800" b="1" i="1" dirty="0" err="1">
                <a:solidFill>
                  <a:srgbClr val="FEE6EB"/>
                </a:solidFill>
                <a:latin typeface="Constantia" panose="02030602050306030303" pitchFamily="18" charset="0"/>
              </a:rPr>
              <a:t>châu</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Đại</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dương</a:t>
            </a:r>
            <a:r>
              <a:rPr lang="en-US" altLang="en-US" sz="2800" b="1" i="1" dirty="0">
                <a:solidFill>
                  <a:srgbClr val="FEE6EB"/>
                </a:solidFill>
                <a:latin typeface="Constantia" panose="02030602050306030303" pitchFamily="18" charset="0"/>
              </a:rPr>
              <a:t> </a:t>
            </a:r>
            <a:r>
              <a:rPr lang="en-US" altLang="en-US" sz="2800" b="1" i="1" dirty="0" err="1">
                <a:solidFill>
                  <a:srgbClr val="FEE6EB"/>
                </a:solidFill>
                <a:latin typeface="Constantia" panose="02030602050306030303" pitchFamily="18" charset="0"/>
              </a:rPr>
              <a:t>là</a:t>
            </a:r>
            <a:r>
              <a:rPr lang="en-US" altLang="en-US" sz="2800" b="1" i="1" dirty="0">
                <a:solidFill>
                  <a:srgbClr val="FEE6EB"/>
                </a:solidFill>
                <a:latin typeface="Constantia" panose="02030602050306030303" pitchFamily="18" charset="0"/>
              </a:rPr>
              <a:t> ?</a:t>
            </a:r>
          </a:p>
        </p:txBody>
      </p:sp>
      <p:sp>
        <p:nvSpPr>
          <p:cNvPr id="271442" name="AutoShape 82"/>
          <p:cNvSpPr>
            <a:spLocks noChangeArrowheads="1"/>
          </p:cNvSpPr>
          <p:nvPr/>
        </p:nvSpPr>
        <p:spPr bwMode="auto">
          <a:xfrm>
            <a:off x="114300" y="4267389"/>
            <a:ext cx="8610600" cy="857250"/>
          </a:xfrm>
          <a:prstGeom prst="horizontalScroll">
            <a:avLst>
              <a:gd name="adj" fmla="val 12500"/>
            </a:avLst>
          </a:prstGeom>
          <a:solidFill>
            <a:srgbClr val="0000FF"/>
          </a:solidFill>
          <a:ln w="9525">
            <a:solidFill>
              <a:srgbClr val="FFFF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i="1" dirty="0" err="1">
                <a:solidFill>
                  <a:schemeClr val="bg1"/>
                </a:solidFill>
                <a:latin typeface="Constantia" panose="02030602050306030303" pitchFamily="18" charset="0"/>
              </a:rPr>
              <a:t>phần</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lớn</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khí</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hậu</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các</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đảo</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châu</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Đại</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Dương</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là</a:t>
            </a:r>
            <a:r>
              <a:rPr lang="en-US" altLang="en-US" sz="2800" b="1" i="1" dirty="0">
                <a:solidFill>
                  <a:schemeClr val="bg1"/>
                </a:solidFill>
                <a:latin typeface="Constantia" panose="02030602050306030303" pitchFamily="18" charset="0"/>
              </a:rPr>
              <a:t> </a:t>
            </a:r>
            <a:r>
              <a:rPr lang="en-US" altLang="en-US" sz="2800" b="1" i="1" dirty="0" err="1">
                <a:solidFill>
                  <a:schemeClr val="bg1"/>
                </a:solidFill>
                <a:latin typeface="Constantia" panose="02030602050306030303" pitchFamily="18" charset="0"/>
              </a:rPr>
              <a:t>gì</a:t>
            </a:r>
            <a:r>
              <a:rPr lang="en-US" altLang="en-US" sz="2800" b="1" i="1" dirty="0">
                <a:solidFill>
                  <a:schemeClr val="bg1"/>
                </a:solidFill>
                <a:latin typeface="Constantia" panose="02030602050306030303" pitchFamily="18" charset="0"/>
              </a:rPr>
              <a:t> </a:t>
            </a:r>
            <a:r>
              <a:rPr lang="en-US" altLang="en-US" sz="2800" b="1" i="1" dirty="0">
                <a:latin typeface="Constantia" panose="02030602050306030303" pitchFamily="18" charset="0"/>
              </a:rPr>
              <a:t>?</a:t>
            </a:r>
          </a:p>
          <a:p>
            <a:pPr algn="ctr" eaLnBrk="1" hangingPunct="1">
              <a:spcBef>
                <a:spcPct val="0"/>
              </a:spcBef>
              <a:buFontTx/>
              <a:buNone/>
            </a:pPr>
            <a:endParaRPr lang="en-US" altLang="en-US" sz="2800" b="1" i="1" dirty="0">
              <a:latin typeface="Constantia" panose="02030602050306030303" pitchFamily="18" charset="0"/>
            </a:endParaRPr>
          </a:p>
        </p:txBody>
      </p:sp>
      <p:sp>
        <p:nvSpPr>
          <p:cNvPr id="271443" name="Text Box 83"/>
          <p:cNvSpPr txBox="1">
            <a:spLocks noChangeArrowheads="1"/>
          </p:cNvSpPr>
          <p:nvPr/>
        </p:nvSpPr>
        <p:spPr bwMode="auto">
          <a:xfrm>
            <a:off x="2166938" y="3245644"/>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N</a:t>
            </a:r>
          </a:p>
        </p:txBody>
      </p:sp>
      <p:sp>
        <p:nvSpPr>
          <p:cNvPr id="271444" name="Text Box 84"/>
          <p:cNvSpPr txBox="1">
            <a:spLocks noChangeArrowheads="1"/>
          </p:cNvSpPr>
          <p:nvPr/>
        </p:nvSpPr>
        <p:spPr bwMode="auto">
          <a:xfrm>
            <a:off x="2819400" y="3249216"/>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Constantia" panose="02030602050306030303" pitchFamily="18" charset="0"/>
              </a:rPr>
              <a:t>Ó</a:t>
            </a:r>
          </a:p>
        </p:txBody>
      </p:sp>
      <p:sp>
        <p:nvSpPr>
          <p:cNvPr id="271445" name="Text Box 85"/>
          <p:cNvSpPr txBox="1">
            <a:spLocks noChangeArrowheads="1"/>
          </p:cNvSpPr>
          <p:nvPr/>
        </p:nvSpPr>
        <p:spPr bwMode="auto">
          <a:xfrm>
            <a:off x="3505200" y="3257550"/>
            <a:ext cx="533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N</a:t>
            </a:r>
          </a:p>
        </p:txBody>
      </p:sp>
      <p:sp>
        <p:nvSpPr>
          <p:cNvPr id="271446" name="Text Box 86"/>
          <p:cNvSpPr txBox="1">
            <a:spLocks noChangeArrowheads="1"/>
          </p:cNvSpPr>
          <p:nvPr/>
        </p:nvSpPr>
        <p:spPr bwMode="auto">
          <a:xfrm>
            <a:off x="4205288" y="3249216"/>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G</a:t>
            </a:r>
          </a:p>
        </p:txBody>
      </p:sp>
      <p:sp>
        <p:nvSpPr>
          <p:cNvPr id="271447" name="Text Box 87"/>
          <p:cNvSpPr txBox="1">
            <a:spLocks noChangeArrowheads="1"/>
          </p:cNvSpPr>
          <p:nvPr/>
        </p:nvSpPr>
        <p:spPr bwMode="auto">
          <a:xfrm>
            <a:off x="4891088" y="3249216"/>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Ẩ</a:t>
            </a:r>
          </a:p>
        </p:txBody>
      </p:sp>
      <p:sp>
        <p:nvSpPr>
          <p:cNvPr id="271448" name="Text Box 88"/>
          <p:cNvSpPr txBox="1">
            <a:spLocks noChangeArrowheads="1"/>
          </p:cNvSpPr>
          <p:nvPr/>
        </p:nvSpPr>
        <p:spPr bwMode="auto">
          <a:xfrm>
            <a:off x="5548313" y="3231356"/>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solidFill>
                  <a:schemeClr val="bg1"/>
                </a:solidFill>
                <a:latin typeface=".VnArial" pitchFamily="34" charset="0"/>
              </a:rPr>
              <a:t>M</a:t>
            </a:r>
          </a:p>
        </p:txBody>
      </p:sp>
      <p:sp>
        <p:nvSpPr>
          <p:cNvPr id="271449" name="AutoShape 89"/>
          <p:cNvSpPr>
            <a:spLocks noChangeArrowheads="1"/>
          </p:cNvSpPr>
          <p:nvPr/>
        </p:nvSpPr>
        <p:spPr bwMode="auto">
          <a:xfrm>
            <a:off x="152400" y="3208735"/>
            <a:ext cx="609600" cy="400050"/>
          </a:xfrm>
          <a:prstGeom prst="star5">
            <a:avLst/>
          </a:prstGeom>
          <a:gradFill rotWithShape="1">
            <a:gsLst>
              <a:gs pos="0">
                <a:srgbClr val="FFE2C5"/>
              </a:gs>
              <a:gs pos="100000">
                <a:srgbClr val="FFE2C5">
                  <a:gamma/>
                  <a:shade val="46275"/>
                  <a:invGamma/>
                </a:srgbClr>
              </a:gs>
            </a:gsLst>
            <a:path path="shape">
              <a:fillToRect l="50000" t="50000" r="50000" b="50000"/>
            </a:path>
          </a:gradFill>
          <a:ln w="9525">
            <a:solidFill>
              <a:srgbClr val="FF00FF"/>
            </a:solidFill>
            <a:miter lim="800000"/>
            <a:headEnd/>
            <a:tailEnd/>
          </a:ln>
          <a:effectLst/>
        </p:spPr>
        <p:txBody>
          <a:bodyPr wrap="none" anchor="ctr"/>
          <a:lstStyle/>
          <a:p>
            <a:pPr algn="ctr" fontAlgn="auto">
              <a:spcBef>
                <a:spcPts val="0"/>
              </a:spcBef>
              <a:spcAft>
                <a:spcPts val="0"/>
              </a:spcAft>
              <a:defRPr/>
            </a:pPr>
            <a:r>
              <a:rPr lang="en-US" sz="1800">
                <a:latin typeface="Arial" charset="0"/>
                <a:cs typeface="+mn-cs"/>
              </a:rPr>
              <a:t>6</a:t>
            </a:r>
          </a:p>
        </p:txBody>
      </p:sp>
      <p:sp>
        <p:nvSpPr>
          <p:cNvPr id="271450" name="Text Box 90"/>
          <p:cNvSpPr txBox="1">
            <a:spLocks noChangeArrowheads="1"/>
          </p:cNvSpPr>
          <p:nvPr/>
        </p:nvSpPr>
        <p:spPr bwMode="auto">
          <a:xfrm>
            <a:off x="2667000" y="725091"/>
            <a:ext cx="762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altLang="en-US">
              <a:solidFill>
                <a:srgbClr val="FF0000"/>
              </a:solidFill>
              <a:latin typeface=".VnArial" pitchFamily="34" charset="0"/>
            </a:endParaRPr>
          </a:p>
        </p:txBody>
      </p:sp>
      <p:sp>
        <p:nvSpPr>
          <p:cNvPr id="271451" name="Text Box 91"/>
          <p:cNvSpPr txBox="1">
            <a:spLocks noChangeArrowheads="1"/>
          </p:cNvSpPr>
          <p:nvPr/>
        </p:nvSpPr>
        <p:spPr bwMode="auto">
          <a:xfrm>
            <a:off x="3505200" y="1771650"/>
            <a:ext cx="609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altLang="en-US">
              <a:solidFill>
                <a:srgbClr val="FF0000"/>
              </a:solidFill>
              <a:latin typeface=".VnArial" pitchFamily="34" charset="0"/>
            </a:endParaRPr>
          </a:p>
        </p:txBody>
      </p:sp>
      <p:sp>
        <p:nvSpPr>
          <p:cNvPr id="271452" name="AutoShape 92"/>
          <p:cNvSpPr>
            <a:spLocks noChangeArrowheads="1"/>
          </p:cNvSpPr>
          <p:nvPr/>
        </p:nvSpPr>
        <p:spPr bwMode="auto">
          <a:xfrm>
            <a:off x="61913" y="25004"/>
            <a:ext cx="8991600" cy="514350"/>
          </a:xfrm>
          <a:prstGeom prst="plaque">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sp>
        <p:nvSpPr>
          <p:cNvPr id="271453" name="Text Box 93"/>
          <p:cNvSpPr txBox="1">
            <a:spLocks noChangeArrowheads="1"/>
          </p:cNvSpPr>
          <p:nvPr/>
        </p:nvSpPr>
        <p:spPr bwMode="auto">
          <a:xfrm>
            <a:off x="1981200" y="83344"/>
            <a:ext cx="5638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dirty="0" err="1">
                <a:solidFill>
                  <a:srgbClr val="FF0000"/>
                </a:solidFill>
                <a:latin typeface=".VnArabiaH" pitchFamily="34" charset="0"/>
              </a:rPr>
              <a:t>Trß</a:t>
            </a:r>
            <a:r>
              <a:rPr lang="en-US" altLang="en-US" dirty="0">
                <a:solidFill>
                  <a:srgbClr val="FF0000"/>
                </a:solidFill>
                <a:latin typeface=".VnArabiaH" pitchFamily="34" charset="0"/>
              </a:rPr>
              <a:t> </a:t>
            </a:r>
            <a:r>
              <a:rPr lang="en-US" altLang="en-US" dirty="0" err="1">
                <a:solidFill>
                  <a:srgbClr val="FF0000"/>
                </a:solidFill>
                <a:latin typeface=".VnArabiaH" pitchFamily="34" charset="0"/>
              </a:rPr>
              <a:t>ch¬i</a:t>
            </a:r>
            <a:r>
              <a:rPr lang="en-US" altLang="en-US" dirty="0">
                <a:solidFill>
                  <a:srgbClr val="FF0000"/>
                </a:solidFill>
                <a:latin typeface=".VnArabiaH" pitchFamily="34" charset="0"/>
              </a:rPr>
              <a:t> : </a:t>
            </a:r>
            <a:r>
              <a:rPr lang="en-US" altLang="en-US" dirty="0" err="1">
                <a:solidFill>
                  <a:srgbClr val="FF0000"/>
                </a:solidFill>
                <a:latin typeface=".VnArabiaH" pitchFamily="34" charset="0"/>
              </a:rPr>
              <a:t>gi¶i</a:t>
            </a:r>
            <a:r>
              <a:rPr lang="en-US" altLang="en-US" dirty="0">
                <a:solidFill>
                  <a:srgbClr val="FF0000"/>
                </a:solidFill>
                <a:latin typeface=".VnArabiaH" pitchFamily="34" charset="0"/>
              </a:rPr>
              <a:t> « </a:t>
            </a:r>
            <a:r>
              <a:rPr lang="en-US" altLang="en-US" dirty="0" err="1" smtClean="0">
                <a:solidFill>
                  <a:srgbClr val="FF0000"/>
                </a:solidFill>
                <a:latin typeface=".VnArabiaH" pitchFamily="34" charset="0"/>
              </a:rPr>
              <a:t>chữ</a:t>
            </a:r>
            <a:endParaRPr lang="en-US" altLang="en-US" dirty="0">
              <a:solidFill>
                <a:srgbClr val="FF0000"/>
              </a:solidFill>
              <a:latin typeface=".VnArabiaH" pitchFamily="34" charset="0"/>
            </a:endParaRPr>
          </a:p>
        </p:txBody>
      </p:sp>
      <p:pic>
        <p:nvPicPr>
          <p:cNvPr id="28766" name="Picture 94" descr="EARTH"/>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850" y="0"/>
            <a:ext cx="749300"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5-Point Star 102">
            <a:hlinkClick r:id="rId4" action="ppaction://hlinksldjump"/>
          </p:cNvPr>
          <p:cNvSpPr/>
          <p:nvPr/>
        </p:nvSpPr>
        <p:spPr>
          <a:xfrm>
            <a:off x="8839200" y="4800600"/>
            <a:ext cx="304800" cy="342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repeatCount="indefinite" fill="hold" grpId="0" nodeType="withEffect">
                                  <p:stCondLst>
                                    <p:cond delay="0"/>
                                  </p:stCondLst>
                                  <p:iterate type="lt">
                                    <p:tmPct val="50000"/>
                                  </p:iterate>
                                  <p:childTnLst>
                                    <p:set>
                                      <p:cBhvr>
                                        <p:cTn id="6" dur="1" fill="hold">
                                          <p:stCondLst>
                                            <p:cond delay="0"/>
                                          </p:stCondLst>
                                        </p:cTn>
                                        <p:tgtEl>
                                          <p:spTgt spid="271453"/>
                                        </p:tgtEl>
                                        <p:attrNameLst>
                                          <p:attrName>style.visibility</p:attrName>
                                        </p:attrNameLst>
                                      </p:cBhvr>
                                      <p:to>
                                        <p:strVal val="visible"/>
                                      </p:to>
                                    </p:set>
                                    <p:anim calcmode="discrete" valueType="clr">
                                      <p:cBhvr override="childStyle">
                                        <p:cTn id="7" dur="300"/>
                                        <p:tgtEl>
                                          <p:spTgt spid="271453"/>
                                        </p:tgtEl>
                                        <p:attrNameLst>
                                          <p:attrName>style.color</p:attrName>
                                        </p:attrNameLst>
                                      </p:cBhvr>
                                      <p:tavLst>
                                        <p:tav tm="0">
                                          <p:val>
                                            <p:clrVal>
                                              <a:schemeClr val="accent2"/>
                                            </p:clrVal>
                                          </p:val>
                                        </p:tav>
                                        <p:tav tm="50000">
                                          <p:val>
                                            <p:clrVal>
                                              <a:schemeClr val="hlink"/>
                                            </p:clrVal>
                                          </p:val>
                                        </p:tav>
                                      </p:tavLst>
                                    </p:anim>
                                    <p:anim calcmode="discrete" valueType="clr">
                                      <p:cBhvr>
                                        <p:cTn id="8" dur="300"/>
                                        <p:tgtEl>
                                          <p:spTgt spid="271453"/>
                                        </p:tgtEl>
                                        <p:attrNameLst>
                                          <p:attrName>fillcolor</p:attrName>
                                        </p:attrNameLst>
                                      </p:cBhvr>
                                      <p:tavLst>
                                        <p:tav tm="0">
                                          <p:val>
                                            <p:clrVal>
                                              <a:schemeClr val="accent2"/>
                                            </p:clrVal>
                                          </p:val>
                                        </p:tav>
                                        <p:tav tm="50000">
                                          <p:val>
                                            <p:clrVal>
                                              <a:schemeClr val="hlink"/>
                                            </p:clrVal>
                                          </p:val>
                                        </p:tav>
                                      </p:tavLst>
                                    </p:anim>
                                    <p:set>
                                      <p:cBhvr>
                                        <p:cTn id="9" dur="300"/>
                                        <p:tgtEl>
                                          <p:spTgt spid="2714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1401"/>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mph" presetSubtype="2" fill="hold" nodeType="clickEffect">
                                  <p:stCondLst>
                                    <p:cond delay="0"/>
                                  </p:stCondLst>
                                  <p:childTnLst>
                                    <p:animClr clrSpc="rgb" dir="cw">
                                      <p:cBhvr>
                                        <p:cTn id="14" dur="500" fill="hold"/>
                                        <p:tgtEl>
                                          <p:spTgt spid="271386"/>
                                        </p:tgtEl>
                                        <p:attrNameLst>
                                          <p:attrName>fillcolor</p:attrName>
                                        </p:attrNameLst>
                                      </p:cBhvr>
                                      <p:to>
                                        <a:schemeClr val="accent2"/>
                                      </p:to>
                                    </p:animClr>
                                    <p:set>
                                      <p:cBhvr>
                                        <p:cTn id="15" dur="500" fill="hold"/>
                                        <p:tgtEl>
                                          <p:spTgt spid="271386"/>
                                        </p:tgtEl>
                                        <p:attrNameLst>
                                          <p:attrName>fill.type</p:attrName>
                                        </p:attrNameLst>
                                      </p:cBhvr>
                                      <p:to>
                                        <p:strVal val="solid"/>
                                      </p:to>
                                    </p:set>
                                    <p:set>
                                      <p:cBhvr>
                                        <p:cTn id="16" dur="500" fill="hold"/>
                                        <p:tgtEl>
                                          <p:spTgt spid="27138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271387"/>
                                        </p:tgtEl>
                                        <p:attrNameLst>
                                          <p:attrName>fillcolor</p:attrName>
                                        </p:attrNameLst>
                                      </p:cBhvr>
                                      <p:to>
                                        <a:schemeClr val="accent2"/>
                                      </p:to>
                                    </p:animClr>
                                    <p:set>
                                      <p:cBhvr>
                                        <p:cTn id="19" dur="500" fill="hold"/>
                                        <p:tgtEl>
                                          <p:spTgt spid="271387"/>
                                        </p:tgtEl>
                                        <p:attrNameLst>
                                          <p:attrName>fill.type</p:attrName>
                                        </p:attrNameLst>
                                      </p:cBhvr>
                                      <p:to>
                                        <p:strVal val="solid"/>
                                      </p:to>
                                    </p:set>
                                    <p:set>
                                      <p:cBhvr>
                                        <p:cTn id="20" dur="500" fill="hold"/>
                                        <p:tgtEl>
                                          <p:spTgt spid="271387"/>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271388"/>
                                        </p:tgtEl>
                                        <p:attrNameLst>
                                          <p:attrName>fillcolor</p:attrName>
                                        </p:attrNameLst>
                                      </p:cBhvr>
                                      <p:to>
                                        <a:schemeClr val="accent2"/>
                                      </p:to>
                                    </p:animClr>
                                    <p:set>
                                      <p:cBhvr>
                                        <p:cTn id="23" dur="500" fill="hold"/>
                                        <p:tgtEl>
                                          <p:spTgt spid="271388"/>
                                        </p:tgtEl>
                                        <p:attrNameLst>
                                          <p:attrName>fill.type</p:attrName>
                                        </p:attrNameLst>
                                      </p:cBhvr>
                                      <p:to>
                                        <p:strVal val="solid"/>
                                      </p:to>
                                    </p:set>
                                    <p:set>
                                      <p:cBhvr>
                                        <p:cTn id="24" dur="500" fill="hold"/>
                                        <p:tgtEl>
                                          <p:spTgt spid="271388"/>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271389"/>
                                        </p:tgtEl>
                                        <p:attrNameLst>
                                          <p:attrName>fillcolor</p:attrName>
                                        </p:attrNameLst>
                                      </p:cBhvr>
                                      <p:to>
                                        <a:schemeClr val="accent2"/>
                                      </p:to>
                                    </p:animClr>
                                    <p:set>
                                      <p:cBhvr>
                                        <p:cTn id="27" dur="500" fill="hold"/>
                                        <p:tgtEl>
                                          <p:spTgt spid="271389"/>
                                        </p:tgtEl>
                                        <p:attrNameLst>
                                          <p:attrName>fill.type</p:attrName>
                                        </p:attrNameLst>
                                      </p:cBhvr>
                                      <p:to>
                                        <p:strVal val="solid"/>
                                      </p:to>
                                    </p:set>
                                    <p:set>
                                      <p:cBhvr>
                                        <p:cTn id="28" dur="500" fill="hold"/>
                                        <p:tgtEl>
                                          <p:spTgt spid="27138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271390"/>
                                        </p:tgtEl>
                                        <p:attrNameLst>
                                          <p:attrName>fillcolor</p:attrName>
                                        </p:attrNameLst>
                                      </p:cBhvr>
                                      <p:to>
                                        <a:schemeClr val="accent2"/>
                                      </p:to>
                                    </p:animClr>
                                    <p:set>
                                      <p:cBhvr>
                                        <p:cTn id="31" dur="500" fill="hold"/>
                                        <p:tgtEl>
                                          <p:spTgt spid="271390"/>
                                        </p:tgtEl>
                                        <p:attrNameLst>
                                          <p:attrName>fill.type</p:attrName>
                                        </p:attrNameLst>
                                      </p:cBhvr>
                                      <p:to>
                                        <p:strVal val="solid"/>
                                      </p:to>
                                    </p:set>
                                    <p:set>
                                      <p:cBhvr>
                                        <p:cTn id="32" dur="500" fill="hold"/>
                                        <p:tgtEl>
                                          <p:spTgt spid="271390"/>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271391"/>
                                        </p:tgtEl>
                                        <p:attrNameLst>
                                          <p:attrName>fillcolor</p:attrName>
                                        </p:attrNameLst>
                                      </p:cBhvr>
                                      <p:to>
                                        <a:schemeClr val="accent2"/>
                                      </p:to>
                                    </p:animClr>
                                    <p:set>
                                      <p:cBhvr>
                                        <p:cTn id="35" dur="500" fill="hold"/>
                                        <p:tgtEl>
                                          <p:spTgt spid="271391"/>
                                        </p:tgtEl>
                                        <p:attrNameLst>
                                          <p:attrName>fill.type</p:attrName>
                                        </p:attrNameLst>
                                      </p:cBhvr>
                                      <p:to>
                                        <p:strVal val="solid"/>
                                      </p:to>
                                    </p:set>
                                    <p:set>
                                      <p:cBhvr>
                                        <p:cTn id="36" dur="500" fill="hold"/>
                                        <p:tgtEl>
                                          <p:spTgt spid="271391"/>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271393"/>
                                        </p:tgtEl>
                                        <p:attrNameLst>
                                          <p:attrName>fillcolor</p:attrName>
                                        </p:attrNameLst>
                                      </p:cBhvr>
                                      <p:to>
                                        <a:schemeClr val="accent2"/>
                                      </p:to>
                                    </p:animClr>
                                    <p:set>
                                      <p:cBhvr>
                                        <p:cTn id="39" dur="500" fill="hold"/>
                                        <p:tgtEl>
                                          <p:spTgt spid="271393"/>
                                        </p:tgtEl>
                                        <p:attrNameLst>
                                          <p:attrName>fill.type</p:attrName>
                                        </p:attrNameLst>
                                      </p:cBhvr>
                                      <p:to>
                                        <p:strVal val="solid"/>
                                      </p:to>
                                    </p:set>
                                    <p:set>
                                      <p:cBhvr>
                                        <p:cTn id="40" dur="500" fill="hold"/>
                                        <p:tgtEl>
                                          <p:spTgt spid="271393"/>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271392"/>
                                        </p:tgtEl>
                                        <p:attrNameLst>
                                          <p:attrName>fillcolor</p:attrName>
                                        </p:attrNameLst>
                                      </p:cBhvr>
                                      <p:to>
                                        <a:schemeClr val="accent2"/>
                                      </p:to>
                                    </p:animClr>
                                    <p:set>
                                      <p:cBhvr>
                                        <p:cTn id="43" dur="500" fill="hold"/>
                                        <p:tgtEl>
                                          <p:spTgt spid="271392"/>
                                        </p:tgtEl>
                                        <p:attrNameLst>
                                          <p:attrName>fill.type</p:attrName>
                                        </p:attrNameLst>
                                      </p:cBhvr>
                                      <p:to>
                                        <p:strVal val="solid"/>
                                      </p:to>
                                    </p:set>
                                    <p:set>
                                      <p:cBhvr>
                                        <p:cTn id="44" dur="500" fill="hold"/>
                                        <p:tgtEl>
                                          <p:spTgt spid="271392"/>
                                        </p:tgtEl>
                                        <p:attrNameLst>
                                          <p:attrName>fill.on</p:attrName>
                                        </p:attrNameLst>
                                      </p:cBhvr>
                                      <p:to>
                                        <p:strVal val="true"/>
                                      </p:to>
                                    </p:set>
                                  </p:childTnLst>
                                </p:cTn>
                              </p:par>
                              <p:par>
                                <p:cTn id="45" presetID="29" presetClass="entr" presetSubtype="0" fill="hold" grpId="0" nodeType="withEffect">
                                  <p:stCondLst>
                                    <p:cond delay="0"/>
                                  </p:stCondLst>
                                  <p:childTnLst>
                                    <p:set>
                                      <p:cBhvr>
                                        <p:cTn id="46" dur="1" fill="hold">
                                          <p:stCondLst>
                                            <p:cond delay="0"/>
                                          </p:stCondLst>
                                        </p:cTn>
                                        <p:tgtEl>
                                          <p:spTgt spid="271400"/>
                                        </p:tgtEl>
                                        <p:attrNameLst>
                                          <p:attrName>style.visibility</p:attrName>
                                        </p:attrNameLst>
                                      </p:cBhvr>
                                      <p:to>
                                        <p:strVal val="visible"/>
                                      </p:to>
                                    </p:set>
                                    <p:anim calcmode="lin" valueType="num">
                                      <p:cBhvr>
                                        <p:cTn id="47" dur="1000" fill="hold"/>
                                        <p:tgtEl>
                                          <p:spTgt spid="271400"/>
                                        </p:tgtEl>
                                        <p:attrNameLst>
                                          <p:attrName>ppt_x</p:attrName>
                                        </p:attrNameLst>
                                      </p:cBhvr>
                                      <p:tavLst>
                                        <p:tav tm="0">
                                          <p:val>
                                            <p:strVal val="#ppt_x-.2"/>
                                          </p:val>
                                        </p:tav>
                                        <p:tav tm="100000">
                                          <p:val>
                                            <p:strVal val="#ppt_x"/>
                                          </p:val>
                                        </p:tav>
                                      </p:tavLst>
                                    </p:anim>
                                    <p:anim calcmode="lin" valueType="num">
                                      <p:cBhvr>
                                        <p:cTn id="48" dur="1000" fill="hold"/>
                                        <p:tgtEl>
                                          <p:spTgt spid="27140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7140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1402"/>
                                        </p:tgtEl>
                                        <p:attrNameLst>
                                          <p:attrName>style.visibility</p:attrName>
                                        </p:attrNameLst>
                                      </p:cBhvr>
                                      <p:to>
                                        <p:strVal val="visible"/>
                                      </p:to>
                                    </p:set>
                                    <p:animEffect transition="in" filter="fade">
                                      <p:cBhvr>
                                        <p:cTn id="54" dur="1000"/>
                                        <p:tgtEl>
                                          <p:spTgt spid="271402"/>
                                        </p:tgtEl>
                                      </p:cBhvr>
                                    </p:animEffec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par>
                                <p:cTn id="55" presetID="10" presetClass="entr" presetSubtype="0" fill="hold" grpId="0" nodeType="withEffect">
                                  <p:stCondLst>
                                    <p:cond delay="0"/>
                                  </p:stCondLst>
                                  <p:childTnLst>
                                    <p:set>
                                      <p:cBhvr>
                                        <p:cTn id="56" dur="1" fill="hold">
                                          <p:stCondLst>
                                            <p:cond delay="0"/>
                                          </p:stCondLst>
                                        </p:cTn>
                                        <p:tgtEl>
                                          <p:spTgt spid="271403"/>
                                        </p:tgtEl>
                                        <p:attrNameLst>
                                          <p:attrName>style.visibility</p:attrName>
                                        </p:attrNameLst>
                                      </p:cBhvr>
                                      <p:to>
                                        <p:strVal val="visible"/>
                                      </p:to>
                                    </p:set>
                                    <p:animEffect transition="in" filter="fade">
                                      <p:cBhvr>
                                        <p:cTn id="57" dur="1000"/>
                                        <p:tgtEl>
                                          <p:spTgt spid="27140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1404"/>
                                        </p:tgtEl>
                                        <p:attrNameLst>
                                          <p:attrName>style.visibility</p:attrName>
                                        </p:attrNameLst>
                                      </p:cBhvr>
                                      <p:to>
                                        <p:strVal val="visible"/>
                                      </p:to>
                                    </p:set>
                                    <p:animEffect transition="in" filter="fade">
                                      <p:cBhvr>
                                        <p:cTn id="60" dur="1000"/>
                                        <p:tgtEl>
                                          <p:spTgt spid="2714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1405"/>
                                        </p:tgtEl>
                                        <p:attrNameLst>
                                          <p:attrName>style.visibility</p:attrName>
                                        </p:attrNameLst>
                                      </p:cBhvr>
                                      <p:to>
                                        <p:strVal val="visible"/>
                                      </p:to>
                                    </p:set>
                                    <p:animEffect transition="in" filter="fade">
                                      <p:cBhvr>
                                        <p:cTn id="63" dur="1000"/>
                                        <p:tgtEl>
                                          <p:spTgt spid="2714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1406"/>
                                        </p:tgtEl>
                                        <p:attrNameLst>
                                          <p:attrName>style.visibility</p:attrName>
                                        </p:attrNameLst>
                                      </p:cBhvr>
                                      <p:to>
                                        <p:strVal val="visible"/>
                                      </p:to>
                                    </p:set>
                                    <p:animEffect transition="in" filter="fade">
                                      <p:cBhvr>
                                        <p:cTn id="66" dur="1000"/>
                                        <p:tgtEl>
                                          <p:spTgt spid="27140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1407"/>
                                        </p:tgtEl>
                                        <p:attrNameLst>
                                          <p:attrName>style.visibility</p:attrName>
                                        </p:attrNameLst>
                                      </p:cBhvr>
                                      <p:to>
                                        <p:strVal val="visible"/>
                                      </p:to>
                                    </p:set>
                                    <p:animEffect transition="in" filter="fade">
                                      <p:cBhvr>
                                        <p:cTn id="69" dur="1000"/>
                                        <p:tgtEl>
                                          <p:spTgt spid="27140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1408"/>
                                        </p:tgtEl>
                                        <p:attrNameLst>
                                          <p:attrName>style.visibility</p:attrName>
                                        </p:attrNameLst>
                                      </p:cBhvr>
                                      <p:to>
                                        <p:strVal val="visible"/>
                                      </p:to>
                                    </p:set>
                                    <p:animEffect transition="in" filter="fade">
                                      <p:cBhvr>
                                        <p:cTn id="72" dur="1000"/>
                                        <p:tgtEl>
                                          <p:spTgt spid="27140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1409"/>
                                        </p:tgtEl>
                                        <p:attrNameLst>
                                          <p:attrName>style.visibility</p:attrName>
                                        </p:attrNameLst>
                                      </p:cBhvr>
                                      <p:to>
                                        <p:strVal val="visible"/>
                                      </p:to>
                                    </p:set>
                                    <p:animEffect transition="in" filter="fade">
                                      <p:cBhvr>
                                        <p:cTn id="75" dur="1000"/>
                                        <p:tgtEl>
                                          <p:spTgt spid="27140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xit" presetSubtype="10" fill="hold" grpId="1" nodeType="clickEffect">
                                  <p:stCondLst>
                                    <p:cond delay="0"/>
                                  </p:stCondLst>
                                  <p:childTnLst>
                                    <p:animEffect transition="out" filter="blinds(horizontal)">
                                      <p:cBhvr>
                                        <p:cTn id="79" dur="500"/>
                                        <p:tgtEl>
                                          <p:spTgt spid="271400"/>
                                        </p:tgtEl>
                                      </p:cBhvr>
                                    </p:animEffect>
                                    <p:set>
                                      <p:cBhvr>
                                        <p:cTn id="80" dur="1" fill="hold">
                                          <p:stCondLst>
                                            <p:cond delay="499"/>
                                          </p:stCondLst>
                                        </p:cTn>
                                        <p:tgtEl>
                                          <p:spTgt spid="271400"/>
                                        </p:tgtEl>
                                        <p:attrNameLst>
                                          <p:attrName>style.visibility</p:attrName>
                                        </p:attrNameLst>
                                      </p:cBhvr>
                                      <p:to>
                                        <p:strVal val="hidden"/>
                                      </p:to>
                                    </p:set>
                                  </p:childTnLst>
                                </p:cTn>
                              </p:par>
                            </p:childTnLst>
                          </p:cTn>
                        </p:par>
                      </p:childTnLst>
                    </p:cTn>
                  </p:par>
                </p:childTnLst>
              </p:cTn>
              <p:nextCondLst>
                <p:cond evt="onClick" delay="0">
                  <p:tgtEl>
                    <p:spTgt spid="271401"/>
                  </p:tgtEl>
                </p:cond>
              </p:nextCondLst>
            </p:seq>
            <p:seq concurrent="1" nextAc="seek">
              <p:cTn id="81" restart="whenNotActive" fill="hold" evtFilter="cancelBubble" nodeType="interactiveSeq">
                <p:stCondLst>
                  <p:cond evt="onClick" delay="0">
                    <p:tgtEl>
                      <p:spTgt spid="271410"/>
                    </p:tgtEl>
                  </p:cond>
                </p:stCondLst>
                <p:endSync evt="end" delay="0">
                  <p:rtn val="all"/>
                </p:endSync>
                <p:childTnLst>
                  <p:par>
                    <p:cTn id="82" fill="hold" nodeType="clickPar">
                      <p:stCondLst>
                        <p:cond delay="0"/>
                      </p:stCondLst>
                      <p:childTnLst>
                        <p:par>
                          <p:cTn id="83" fill="hold" nodeType="withGroup">
                            <p:stCondLst>
                              <p:cond delay="0"/>
                            </p:stCondLst>
                            <p:childTnLst>
                              <p:par>
                                <p:cTn id="84" presetID="1" presetClass="emph" presetSubtype="2" fill="hold" nodeType="withEffect">
                                  <p:stCondLst>
                                    <p:cond delay="0"/>
                                  </p:stCondLst>
                                  <p:childTnLst>
                                    <p:animClr clrSpc="rgb" dir="cw">
                                      <p:cBhvr>
                                        <p:cTn id="85" dur="500" fill="hold"/>
                                        <p:tgtEl>
                                          <p:spTgt spid="271367"/>
                                        </p:tgtEl>
                                        <p:attrNameLst>
                                          <p:attrName>fillcolor</p:attrName>
                                        </p:attrNameLst>
                                      </p:cBhvr>
                                      <p:to>
                                        <a:schemeClr val="accent2"/>
                                      </p:to>
                                    </p:animClr>
                                    <p:set>
                                      <p:cBhvr>
                                        <p:cTn id="86" dur="500" fill="hold"/>
                                        <p:tgtEl>
                                          <p:spTgt spid="271367"/>
                                        </p:tgtEl>
                                        <p:attrNameLst>
                                          <p:attrName>fill.type</p:attrName>
                                        </p:attrNameLst>
                                      </p:cBhvr>
                                      <p:to>
                                        <p:strVal val="solid"/>
                                      </p:to>
                                    </p:set>
                                    <p:set>
                                      <p:cBhvr>
                                        <p:cTn id="87" dur="500" fill="hold"/>
                                        <p:tgtEl>
                                          <p:spTgt spid="271367"/>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271368"/>
                                        </p:tgtEl>
                                        <p:attrNameLst>
                                          <p:attrName>fillcolor</p:attrName>
                                        </p:attrNameLst>
                                      </p:cBhvr>
                                      <p:to>
                                        <a:schemeClr val="accent2"/>
                                      </p:to>
                                    </p:animClr>
                                    <p:set>
                                      <p:cBhvr>
                                        <p:cTn id="90" dur="500" fill="hold"/>
                                        <p:tgtEl>
                                          <p:spTgt spid="271368"/>
                                        </p:tgtEl>
                                        <p:attrNameLst>
                                          <p:attrName>fill.type</p:attrName>
                                        </p:attrNameLst>
                                      </p:cBhvr>
                                      <p:to>
                                        <p:strVal val="solid"/>
                                      </p:to>
                                    </p:set>
                                    <p:set>
                                      <p:cBhvr>
                                        <p:cTn id="91" dur="500" fill="hold"/>
                                        <p:tgtEl>
                                          <p:spTgt spid="271368"/>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500" fill="hold"/>
                                        <p:tgtEl>
                                          <p:spTgt spid="271369"/>
                                        </p:tgtEl>
                                        <p:attrNameLst>
                                          <p:attrName>fillcolor</p:attrName>
                                        </p:attrNameLst>
                                      </p:cBhvr>
                                      <p:to>
                                        <a:schemeClr val="accent2"/>
                                      </p:to>
                                    </p:animClr>
                                    <p:set>
                                      <p:cBhvr>
                                        <p:cTn id="94" dur="500" fill="hold"/>
                                        <p:tgtEl>
                                          <p:spTgt spid="271369"/>
                                        </p:tgtEl>
                                        <p:attrNameLst>
                                          <p:attrName>fill.type</p:attrName>
                                        </p:attrNameLst>
                                      </p:cBhvr>
                                      <p:to>
                                        <p:strVal val="solid"/>
                                      </p:to>
                                    </p:set>
                                    <p:set>
                                      <p:cBhvr>
                                        <p:cTn id="95" dur="500" fill="hold"/>
                                        <p:tgtEl>
                                          <p:spTgt spid="271369"/>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271370"/>
                                        </p:tgtEl>
                                        <p:attrNameLst>
                                          <p:attrName>fillcolor</p:attrName>
                                        </p:attrNameLst>
                                      </p:cBhvr>
                                      <p:to>
                                        <a:schemeClr val="accent2"/>
                                      </p:to>
                                    </p:animClr>
                                    <p:set>
                                      <p:cBhvr>
                                        <p:cTn id="98" dur="500" fill="hold"/>
                                        <p:tgtEl>
                                          <p:spTgt spid="271370"/>
                                        </p:tgtEl>
                                        <p:attrNameLst>
                                          <p:attrName>fill.type</p:attrName>
                                        </p:attrNameLst>
                                      </p:cBhvr>
                                      <p:to>
                                        <p:strVal val="solid"/>
                                      </p:to>
                                    </p:set>
                                    <p:set>
                                      <p:cBhvr>
                                        <p:cTn id="99" dur="500" fill="hold"/>
                                        <p:tgtEl>
                                          <p:spTgt spid="271370"/>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271371"/>
                                        </p:tgtEl>
                                        <p:attrNameLst>
                                          <p:attrName>fillcolor</p:attrName>
                                        </p:attrNameLst>
                                      </p:cBhvr>
                                      <p:to>
                                        <a:schemeClr val="accent2"/>
                                      </p:to>
                                    </p:animClr>
                                    <p:set>
                                      <p:cBhvr>
                                        <p:cTn id="102" dur="500" fill="hold"/>
                                        <p:tgtEl>
                                          <p:spTgt spid="271371"/>
                                        </p:tgtEl>
                                        <p:attrNameLst>
                                          <p:attrName>fill.type</p:attrName>
                                        </p:attrNameLst>
                                      </p:cBhvr>
                                      <p:to>
                                        <p:strVal val="solid"/>
                                      </p:to>
                                    </p:set>
                                    <p:set>
                                      <p:cBhvr>
                                        <p:cTn id="103" dur="500" fill="hold"/>
                                        <p:tgtEl>
                                          <p:spTgt spid="271371"/>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500" fill="hold"/>
                                        <p:tgtEl>
                                          <p:spTgt spid="271372"/>
                                        </p:tgtEl>
                                        <p:attrNameLst>
                                          <p:attrName>fillcolor</p:attrName>
                                        </p:attrNameLst>
                                      </p:cBhvr>
                                      <p:to>
                                        <a:schemeClr val="accent2"/>
                                      </p:to>
                                    </p:animClr>
                                    <p:set>
                                      <p:cBhvr>
                                        <p:cTn id="106" dur="500" fill="hold"/>
                                        <p:tgtEl>
                                          <p:spTgt spid="271372"/>
                                        </p:tgtEl>
                                        <p:attrNameLst>
                                          <p:attrName>fill.type</p:attrName>
                                        </p:attrNameLst>
                                      </p:cBhvr>
                                      <p:to>
                                        <p:strVal val="solid"/>
                                      </p:to>
                                    </p:set>
                                    <p:set>
                                      <p:cBhvr>
                                        <p:cTn id="107" dur="500" fill="hold"/>
                                        <p:tgtEl>
                                          <p:spTgt spid="271372"/>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500" fill="hold"/>
                                        <p:tgtEl>
                                          <p:spTgt spid="271373"/>
                                        </p:tgtEl>
                                        <p:attrNameLst>
                                          <p:attrName>fillcolor</p:attrName>
                                        </p:attrNameLst>
                                      </p:cBhvr>
                                      <p:to>
                                        <a:schemeClr val="accent2"/>
                                      </p:to>
                                    </p:animClr>
                                    <p:set>
                                      <p:cBhvr>
                                        <p:cTn id="110" dur="500" fill="hold"/>
                                        <p:tgtEl>
                                          <p:spTgt spid="271373"/>
                                        </p:tgtEl>
                                        <p:attrNameLst>
                                          <p:attrName>fill.type</p:attrName>
                                        </p:attrNameLst>
                                      </p:cBhvr>
                                      <p:to>
                                        <p:strVal val="solid"/>
                                      </p:to>
                                    </p:set>
                                    <p:set>
                                      <p:cBhvr>
                                        <p:cTn id="111" dur="500" fill="hold"/>
                                        <p:tgtEl>
                                          <p:spTgt spid="271373"/>
                                        </p:tgtEl>
                                        <p:attrNameLst>
                                          <p:attrName>fill.on</p:attrName>
                                        </p:attrNameLst>
                                      </p:cBhvr>
                                      <p:to>
                                        <p:strVal val="true"/>
                                      </p:to>
                                    </p:set>
                                  </p:childTnLst>
                                </p:cTn>
                              </p:par>
                              <p:par>
                                <p:cTn id="112" presetID="29" presetClass="entr" presetSubtype="0" fill="hold" grpId="0" nodeType="withEffect">
                                  <p:stCondLst>
                                    <p:cond delay="0"/>
                                  </p:stCondLst>
                                  <p:childTnLst>
                                    <p:set>
                                      <p:cBhvr>
                                        <p:cTn id="113" dur="1" fill="hold">
                                          <p:stCondLst>
                                            <p:cond delay="0"/>
                                          </p:stCondLst>
                                        </p:cTn>
                                        <p:tgtEl>
                                          <p:spTgt spid="271411"/>
                                        </p:tgtEl>
                                        <p:attrNameLst>
                                          <p:attrName>style.visibility</p:attrName>
                                        </p:attrNameLst>
                                      </p:cBhvr>
                                      <p:to>
                                        <p:strVal val="visible"/>
                                      </p:to>
                                    </p:set>
                                    <p:anim calcmode="lin" valueType="num">
                                      <p:cBhvr>
                                        <p:cTn id="114" dur="1000" fill="hold"/>
                                        <p:tgtEl>
                                          <p:spTgt spid="271411"/>
                                        </p:tgtEl>
                                        <p:attrNameLst>
                                          <p:attrName>ppt_x</p:attrName>
                                        </p:attrNameLst>
                                      </p:cBhvr>
                                      <p:tavLst>
                                        <p:tav tm="0">
                                          <p:val>
                                            <p:strVal val="#ppt_x-.2"/>
                                          </p:val>
                                        </p:tav>
                                        <p:tav tm="100000">
                                          <p:val>
                                            <p:strVal val="#ppt_x"/>
                                          </p:val>
                                        </p:tav>
                                      </p:tavLst>
                                    </p:anim>
                                    <p:anim calcmode="lin" valueType="num">
                                      <p:cBhvr>
                                        <p:cTn id="115" dur="1000" fill="hold"/>
                                        <p:tgtEl>
                                          <p:spTgt spid="271411"/>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271411"/>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ntr" presetSubtype="0" fill="hold" nodeType="clickEffect">
                                  <p:stCondLst>
                                    <p:cond delay="0"/>
                                  </p:stCondLst>
                                  <p:childTnLst>
                                    <p:set>
                                      <p:cBhvr>
                                        <p:cTn id="120" dur="1" fill="hold">
                                          <p:stCondLst>
                                            <p:cond delay="0"/>
                                          </p:stCondLst>
                                        </p:cTn>
                                        <p:tgtEl>
                                          <p:spTgt spid="271412"/>
                                        </p:tgtEl>
                                        <p:attrNameLst>
                                          <p:attrName>style.visibility</p:attrName>
                                        </p:attrNameLst>
                                      </p:cBhvr>
                                      <p:to>
                                        <p:strVal val="visible"/>
                                      </p:to>
                                    </p:set>
                                    <p:animEffect transition="in" filter="fade">
                                      <p:cBhvr>
                                        <p:cTn id="121" dur="1000"/>
                                        <p:tgtEl>
                                          <p:spTgt spid="27141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1413"/>
                                        </p:tgtEl>
                                        <p:attrNameLst>
                                          <p:attrName>style.visibility</p:attrName>
                                        </p:attrNameLst>
                                      </p:cBhvr>
                                      <p:to>
                                        <p:strVal val="visible"/>
                                      </p:to>
                                    </p:set>
                                    <p:animEffect transition="in" filter="fade">
                                      <p:cBhvr>
                                        <p:cTn id="124" dur="1000"/>
                                        <p:tgtEl>
                                          <p:spTgt spid="271413"/>
                                        </p:tgtEl>
                                      </p:cBhvr>
                                    </p:animEffect>
                                  </p:childTnLst>
                                  <p:subTnLst>
                                    <p:audio>
                                      <p:cMediaNode>
                                        <p:cTn display="0" masterRel="sameClick">
                                          <p:stCondLst>
                                            <p:cond evt="begin" delay="0">
                                              <p:tn val="122"/>
                                            </p:cond>
                                          </p:stCondLst>
                                          <p:endCondLst>
                                            <p:cond evt="onStopAudio" delay="0">
                                              <p:tgtEl>
                                                <p:sldTgt/>
                                              </p:tgtEl>
                                            </p:cond>
                                          </p:endCondLst>
                                        </p:cTn>
                                        <p:tgtEl>
                                          <p:sndTgt r:embed="rId2" name="applause.wav"/>
                                        </p:tgtEl>
                                      </p:cMediaNode>
                                    </p:audio>
                                  </p:subTnLst>
                                </p:cTn>
                              </p:par>
                              <p:par>
                                <p:cTn id="125" presetID="10" presetClass="entr" presetSubtype="0" fill="hold" grpId="0" nodeType="withEffect">
                                  <p:stCondLst>
                                    <p:cond delay="0"/>
                                  </p:stCondLst>
                                  <p:childTnLst>
                                    <p:set>
                                      <p:cBhvr>
                                        <p:cTn id="126" dur="1" fill="hold">
                                          <p:stCondLst>
                                            <p:cond delay="0"/>
                                          </p:stCondLst>
                                        </p:cTn>
                                        <p:tgtEl>
                                          <p:spTgt spid="271414"/>
                                        </p:tgtEl>
                                        <p:attrNameLst>
                                          <p:attrName>style.visibility</p:attrName>
                                        </p:attrNameLst>
                                      </p:cBhvr>
                                      <p:to>
                                        <p:strVal val="visible"/>
                                      </p:to>
                                    </p:set>
                                    <p:animEffect transition="in" filter="fade">
                                      <p:cBhvr>
                                        <p:cTn id="127" dur="1000"/>
                                        <p:tgtEl>
                                          <p:spTgt spid="27141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71415"/>
                                        </p:tgtEl>
                                        <p:attrNameLst>
                                          <p:attrName>style.visibility</p:attrName>
                                        </p:attrNameLst>
                                      </p:cBhvr>
                                      <p:to>
                                        <p:strVal val="visible"/>
                                      </p:to>
                                    </p:set>
                                    <p:animEffect transition="in" filter="fade">
                                      <p:cBhvr>
                                        <p:cTn id="130" dur="1000"/>
                                        <p:tgtEl>
                                          <p:spTgt spid="27141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71416"/>
                                        </p:tgtEl>
                                        <p:attrNameLst>
                                          <p:attrName>style.visibility</p:attrName>
                                        </p:attrNameLst>
                                      </p:cBhvr>
                                      <p:to>
                                        <p:strVal val="visible"/>
                                      </p:to>
                                    </p:set>
                                    <p:animEffect transition="in" filter="fade">
                                      <p:cBhvr>
                                        <p:cTn id="133" dur="1000"/>
                                        <p:tgtEl>
                                          <p:spTgt spid="27141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1417"/>
                                        </p:tgtEl>
                                        <p:attrNameLst>
                                          <p:attrName>style.visibility</p:attrName>
                                        </p:attrNameLst>
                                      </p:cBhvr>
                                      <p:to>
                                        <p:strVal val="visible"/>
                                      </p:to>
                                    </p:set>
                                    <p:animEffect transition="in" filter="fade">
                                      <p:cBhvr>
                                        <p:cTn id="136" dur="1000"/>
                                        <p:tgtEl>
                                          <p:spTgt spid="27141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71418"/>
                                        </p:tgtEl>
                                        <p:attrNameLst>
                                          <p:attrName>style.visibility</p:attrName>
                                        </p:attrNameLst>
                                      </p:cBhvr>
                                      <p:to>
                                        <p:strVal val="visible"/>
                                      </p:to>
                                    </p:set>
                                    <p:animEffect transition="in" filter="fade">
                                      <p:cBhvr>
                                        <p:cTn id="139" dur="1000"/>
                                        <p:tgtEl>
                                          <p:spTgt spid="271418"/>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xit" presetSubtype="10" fill="hold" nodeType="clickEffect">
                                  <p:stCondLst>
                                    <p:cond delay="0"/>
                                  </p:stCondLst>
                                  <p:childTnLst>
                                    <p:animEffect transition="out" filter="blinds(horizontal)">
                                      <p:cBhvr>
                                        <p:cTn id="143" dur="500"/>
                                        <p:tgtEl>
                                          <p:spTgt spid="271411"/>
                                        </p:tgtEl>
                                      </p:cBhvr>
                                    </p:animEffect>
                                    <p:set>
                                      <p:cBhvr>
                                        <p:cTn id="144" dur="1" fill="hold">
                                          <p:stCondLst>
                                            <p:cond delay="499"/>
                                          </p:stCondLst>
                                        </p:cTn>
                                        <p:tgtEl>
                                          <p:spTgt spid="271411"/>
                                        </p:tgtEl>
                                        <p:attrNameLst>
                                          <p:attrName>style.visibility</p:attrName>
                                        </p:attrNameLst>
                                      </p:cBhvr>
                                      <p:to>
                                        <p:strVal val="hidden"/>
                                      </p:to>
                                    </p:set>
                                  </p:childTnLst>
                                </p:cTn>
                              </p:par>
                            </p:childTnLst>
                          </p:cTn>
                        </p:par>
                      </p:childTnLst>
                    </p:cTn>
                  </p:par>
                </p:childTnLst>
              </p:cTn>
              <p:nextCondLst>
                <p:cond evt="onClick" delay="0">
                  <p:tgtEl>
                    <p:spTgt spid="271410"/>
                  </p:tgtEl>
                </p:cond>
              </p:nextCondLst>
            </p:seq>
            <p:seq concurrent="1" nextAc="seek">
              <p:cTn id="145" restart="whenNotActive" fill="hold" evtFilter="cancelBubble" nodeType="interactiveSeq">
                <p:stCondLst>
                  <p:cond evt="onClick" delay="0">
                    <p:tgtEl>
                      <p:spTgt spid="271419"/>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1" presetClass="emph" presetSubtype="2" fill="hold" nodeType="withEffect">
                                  <p:stCondLst>
                                    <p:cond delay="0"/>
                                  </p:stCondLst>
                                  <p:childTnLst>
                                    <p:animClr clrSpc="rgb" dir="cw">
                                      <p:cBhvr>
                                        <p:cTn id="149" dur="500" fill="hold"/>
                                        <p:tgtEl>
                                          <p:spTgt spid="271362"/>
                                        </p:tgtEl>
                                        <p:attrNameLst>
                                          <p:attrName>fillcolor</p:attrName>
                                        </p:attrNameLst>
                                      </p:cBhvr>
                                      <p:to>
                                        <a:schemeClr val="accent2"/>
                                      </p:to>
                                    </p:animClr>
                                    <p:set>
                                      <p:cBhvr>
                                        <p:cTn id="150" dur="500" fill="hold"/>
                                        <p:tgtEl>
                                          <p:spTgt spid="271362"/>
                                        </p:tgtEl>
                                        <p:attrNameLst>
                                          <p:attrName>fill.type</p:attrName>
                                        </p:attrNameLst>
                                      </p:cBhvr>
                                      <p:to>
                                        <p:strVal val="solid"/>
                                      </p:to>
                                    </p:set>
                                    <p:set>
                                      <p:cBhvr>
                                        <p:cTn id="151" dur="500" fill="hold"/>
                                        <p:tgtEl>
                                          <p:spTgt spid="271362"/>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500" fill="hold"/>
                                        <p:tgtEl>
                                          <p:spTgt spid="271363"/>
                                        </p:tgtEl>
                                        <p:attrNameLst>
                                          <p:attrName>fillcolor</p:attrName>
                                        </p:attrNameLst>
                                      </p:cBhvr>
                                      <p:to>
                                        <a:schemeClr val="accent2"/>
                                      </p:to>
                                    </p:animClr>
                                    <p:set>
                                      <p:cBhvr>
                                        <p:cTn id="154" dur="500" fill="hold"/>
                                        <p:tgtEl>
                                          <p:spTgt spid="271363"/>
                                        </p:tgtEl>
                                        <p:attrNameLst>
                                          <p:attrName>fill.type</p:attrName>
                                        </p:attrNameLst>
                                      </p:cBhvr>
                                      <p:to>
                                        <p:strVal val="solid"/>
                                      </p:to>
                                    </p:set>
                                    <p:set>
                                      <p:cBhvr>
                                        <p:cTn id="155" dur="500" fill="hold"/>
                                        <p:tgtEl>
                                          <p:spTgt spid="271363"/>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271364"/>
                                        </p:tgtEl>
                                        <p:attrNameLst>
                                          <p:attrName>fillcolor</p:attrName>
                                        </p:attrNameLst>
                                      </p:cBhvr>
                                      <p:to>
                                        <a:schemeClr val="accent2"/>
                                      </p:to>
                                    </p:animClr>
                                    <p:set>
                                      <p:cBhvr>
                                        <p:cTn id="158" dur="500" fill="hold"/>
                                        <p:tgtEl>
                                          <p:spTgt spid="271364"/>
                                        </p:tgtEl>
                                        <p:attrNameLst>
                                          <p:attrName>fill.type</p:attrName>
                                        </p:attrNameLst>
                                      </p:cBhvr>
                                      <p:to>
                                        <p:strVal val="solid"/>
                                      </p:to>
                                    </p:set>
                                    <p:set>
                                      <p:cBhvr>
                                        <p:cTn id="159" dur="500" fill="hold"/>
                                        <p:tgtEl>
                                          <p:spTgt spid="271364"/>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500" fill="hold"/>
                                        <p:tgtEl>
                                          <p:spTgt spid="271365"/>
                                        </p:tgtEl>
                                        <p:attrNameLst>
                                          <p:attrName>fillcolor</p:attrName>
                                        </p:attrNameLst>
                                      </p:cBhvr>
                                      <p:to>
                                        <a:schemeClr val="accent2"/>
                                      </p:to>
                                    </p:animClr>
                                    <p:set>
                                      <p:cBhvr>
                                        <p:cTn id="162" dur="500" fill="hold"/>
                                        <p:tgtEl>
                                          <p:spTgt spid="271365"/>
                                        </p:tgtEl>
                                        <p:attrNameLst>
                                          <p:attrName>fill.type</p:attrName>
                                        </p:attrNameLst>
                                      </p:cBhvr>
                                      <p:to>
                                        <p:strVal val="solid"/>
                                      </p:to>
                                    </p:set>
                                    <p:set>
                                      <p:cBhvr>
                                        <p:cTn id="163" dur="500" fill="hold"/>
                                        <p:tgtEl>
                                          <p:spTgt spid="271365"/>
                                        </p:tgtEl>
                                        <p:attrNameLst>
                                          <p:attrName>fill.on</p:attrName>
                                        </p:attrNameLst>
                                      </p:cBhvr>
                                      <p:to>
                                        <p:strVal val="true"/>
                                      </p:to>
                                    </p:set>
                                  </p:childTnLst>
                                </p:cTn>
                              </p:par>
                              <p:par>
                                <p:cTn id="164" presetID="1" presetClass="emph" presetSubtype="2" fill="hold" nodeType="withEffect">
                                  <p:stCondLst>
                                    <p:cond delay="0"/>
                                  </p:stCondLst>
                                  <p:childTnLst>
                                    <p:animClr clrSpc="rgb" dir="cw">
                                      <p:cBhvr>
                                        <p:cTn id="165" dur="500" fill="hold"/>
                                        <p:tgtEl>
                                          <p:spTgt spid="271366"/>
                                        </p:tgtEl>
                                        <p:attrNameLst>
                                          <p:attrName>fillcolor</p:attrName>
                                        </p:attrNameLst>
                                      </p:cBhvr>
                                      <p:to>
                                        <a:schemeClr val="accent2"/>
                                      </p:to>
                                    </p:animClr>
                                    <p:set>
                                      <p:cBhvr>
                                        <p:cTn id="166" dur="500" fill="hold"/>
                                        <p:tgtEl>
                                          <p:spTgt spid="271366"/>
                                        </p:tgtEl>
                                        <p:attrNameLst>
                                          <p:attrName>fill.type</p:attrName>
                                        </p:attrNameLst>
                                      </p:cBhvr>
                                      <p:to>
                                        <p:strVal val="solid"/>
                                      </p:to>
                                    </p:set>
                                    <p:set>
                                      <p:cBhvr>
                                        <p:cTn id="167" dur="500" fill="hold"/>
                                        <p:tgtEl>
                                          <p:spTgt spid="271366"/>
                                        </p:tgtEl>
                                        <p:attrNameLst>
                                          <p:attrName>fill.on</p:attrName>
                                        </p:attrNameLst>
                                      </p:cBhvr>
                                      <p:to>
                                        <p:strVal val="true"/>
                                      </p:to>
                                    </p:set>
                                  </p:childTnLst>
                                </p:cTn>
                              </p:par>
                              <p:par>
                                <p:cTn id="168" presetID="29" presetClass="entr" presetSubtype="0" fill="hold" grpId="0" nodeType="withEffect">
                                  <p:stCondLst>
                                    <p:cond delay="0"/>
                                  </p:stCondLst>
                                  <p:childTnLst>
                                    <p:set>
                                      <p:cBhvr>
                                        <p:cTn id="169" dur="1" fill="hold">
                                          <p:stCondLst>
                                            <p:cond delay="0"/>
                                          </p:stCondLst>
                                        </p:cTn>
                                        <p:tgtEl>
                                          <p:spTgt spid="271425"/>
                                        </p:tgtEl>
                                        <p:attrNameLst>
                                          <p:attrName>style.visibility</p:attrName>
                                        </p:attrNameLst>
                                      </p:cBhvr>
                                      <p:to>
                                        <p:strVal val="visible"/>
                                      </p:to>
                                    </p:set>
                                    <p:anim calcmode="lin" valueType="num">
                                      <p:cBhvr>
                                        <p:cTn id="170" dur="1000" fill="hold"/>
                                        <p:tgtEl>
                                          <p:spTgt spid="271425"/>
                                        </p:tgtEl>
                                        <p:attrNameLst>
                                          <p:attrName>ppt_x</p:attrName>
                                        </p:attrNameLst>
                                      </p:cBhvr>
                                      <p:tavLst>
                                        <p:tav tm="0">
                                          <p:val>
                                            <p:strVal val="#ppt_x-.2"/>
                                          </p:val>
                                        </p:tav>
                                        <p:tav tm="100000">
                                          <p:val>
                                            <p:strVal val="#ppt_x"/>
                                          </p:val>
                                        </p:tav>
                                      </p:tavLst>
                                    </p:anim>
                                    <p:anim calcmode="lin" valueType="num">
                                      <p:cBhvr>
                                        <p:cTn id="171" dur="1000" fill="hold"/>
                                        <p:tgtEl>
                                          <p:spTgt spid="271425"/>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271425"/>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71420"/>
                                        </p:tgtEl>
                                        <p:attrNameLst>
                                          <p:attrName>style.visibility</p:attrName>
                                        </p:attrNameLst>
                                      </p:cBhvr>
                                      <p:to>
                                        <p:strVal val="visible"/>
                                      </p:to>
                                    </p:set>
                                    <p:animEffect transition="in" filter="fade">
                                      <p:cBhvr>
                                        <p:cTn id="177" dur="1000"/>
                                        <p:tgtEl>
                                          <p:spTgt spid="271420"/>
                                        </p:tgtEl>
                                      </p:cBhvr>
                                    </p:animEffect>
                                  </p:childTnLst>
                                  <p:subTnLst>
                                    <p:audio>
                                      <p:cMediaNode>
                                        <p:cTn display="0" masterRel="sameClick">
                                          <p:stCondLst>
                                            <p:cond evt="begin" delay="0">
                                              <p:tn val="175"/>
                                            </p:cond>
                                          </p:stCondLst>
                                          <p:endCondLst>
                                            <p:cond evt="onStopAudio" delay="0">
                                              <p:tgtEl>
                                                <p:sldTgt/>
                                              </p:tgtEl>
                                            </p:cond>
                                          </p:endCondLst>
                                        </p:cTn>
                                        <p:tgtEl>
                                          <p:sndTgt r:embed="rId2" name="applause.wav"/>
                                        </p:tgtEl>
                                      </p:cMediaNode>
                                    </p:audio>
                                  </p:subTnLst>
                                </p:cTn>
                              </p:par>
                              <p:par>
                                <p:cTn id="178" presetID="10" presetClass="entr" presetSubtype="0" fill="hold" grpId="0" nodeType="withEffect">
                                  <p:stCondLst>
                                    <p:cond delay="0"/>
                                  </p:stCondLst>
                                  <p:childTnLst>
                                    <p:set>
                                      <p:cBhvr>
                                        <p:cTn id="179" dur="1" fill="hold">
                                          <p:stCondLst>
                                            <p:cond delay="0"/>
                                          </p:stCondLst>
                                        </p:cTn>
                                        <p:tgtEl>
                                          <p:spTgt spid="271421"/>
                                        </p:tgtEl>
                                        <p:attrNameLst>
                                          <p:attrName>style.visibility</p:attrName>
                                        </p:attrNameLst>
                                      </p:cBhvr>
                                      <p:to>
                                        <p:strVal val="visible"/>
                                      </p:to>
                                    </p:set>
                                    <p:animEffect transition="in" filter="fade">
                                      <p:cBhvr>
                                        <p:cTn id="180" dur="1000"/>
                                        <p:tgtEl>
                                          <p:spTgt spid="27142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271422"/>
                                        </p:tgtEl>
                                        <p:attrNameLst>
                                          <p:attrName>style.visibility</p:attrName>
                                        </p:attrNameLst>
                                      </p:cBhvr>
                                      <p:to>
                                        <p:strVal val="visible"/>
                                      </p:to>
                                    </p:set>
                                    <p:animEffect transition="in" filter="fade">
                                      <p:cBhvr>
                                        <p:cTn id="183" dur="1000"/>
                                        <p:tgtEl>
                                          <p:spTgt spid="271422"/>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271423"/>
                                        </p:tgtEl>
                                        <p:attrNameLst>
                                          <p:attrName>style.visibility</p:attrName>
                                        </p:attrNameLst>
                                      </p:cBhvr>
                                      <p:to>
                                        <p:strVal val="visible"/>
                                      </p:to>
                                    </p:set>
                                    <p:animEffect transition="in" filter="fade">
                                      <p:cBhvr>
                                        <p:cTn id="186" dur="1000"/>
                                        <p:tgtEl>
                                          <p:spTgt spid="271423"/>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271424"/>
                                        </p:tgtEl>
                                        <p:attrNameLst>
                                          <p:attrName>style.visibility</p:attrName>
                                        </p:attrNameLst>
                                      </p:cBhvr>
                                      <p:to>
                                        <p:strVal val="visible"/>
                                      </p:to>
                                    </p:set>
                                    <p:animEffect transition="in" filter="fade">
                                      <p:cBhvr>
                                        <p:cTn id="189" dur="1000"/>
                                        <p:tgtEl>
                                          <p:spTgt spid="271424"/>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3" presetClass="exit" presetSubtype="10" fill="hold" grpId="1" nodeType="clickEffect">
                                  <p:stCondLst>
                                    <p:cond delay="0"/>
                                  </p:stCondLst>
                                  <p:childTnLst>
                                    <p:animEffect transition="out" filter="blinds(horizontal)">
                                      <p:cBhvr>
                                        <p:cTn id="193" dur="500"/>
                                        <p:tgtEl>
                                          <p:spTgt spid="271425"/>
                                        </p:tgtEl>
                                      </p:cBhvr>
                                    </p:animEffect>
                                    <p:set>
                                      <p:cBhvr>
                                        <p:cTn id="194" dur="1" fill="hold">
                                          <p:stCondLst>
                                            <p:cond delay="499"/>
                                          </p:stCondLst>
                                        </p:cTn>
                                        <p:tgtEl>
                                          <p:spTgt spid="271425"/>
                                        </p:tgtEl>
                                        <p:attrNameLst>
                                          <p:attrName>style.visibility</p:attrName>
                                        </p:attrNameLst>
                                      </p:cBhvr>
                                      <p:to>
                                        <p:strVal val="hidden"/>
                                      </p:to>
                                    </p:set>
                                  </p:childTnLst>
                                </p:cTn>
                              </p:par>
                            </p:childTnLst>
                          </p:cTn>
                        </p:par>
                      </p:childTnLst>
                    </p:cTn>
                  </p:par>
                </p:childTnLst>
              </p:cTn>
              <p:nextCondLst>
                <p:cond evt="onClick" delay="0">
                  <p:tgtEl>
                    <p:spTgt spid="271419"/>
                  </p:tgtEl>
                </p:cond>
              </p:nextCondLst>
            </p:seq>
            <p:seq concurrent="1" nextAc="seek">
              <p:cTn id="195" restart="whenNotActive" fill="hold" evtFilter="cancelBubble" nodeType="interactiveSeq">
                <p:stCondLst>
                  <p:cond evt="onClick" delay="0">
                    <p:tgtEl>
                      <p:spTgt spid="271426"/>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1" presetClass="emph" presetSubtype="2" fill="hold" nodeType="withEffect">
                                  <p:stCondLst>
                                    <p:cond delay="0"/>
                                  </p:stCondLst>
                                  <p:childTnLst>
                                    <p:animClr clrSpc="rgb" dir="cw">
                                      <p:cBhvr>
                                        <p:cTn id="199" dur="500" fill="hold"/>
                                        <p:tgtEl>
                                          <p:spTgt spid="271374"/>
                                        </p:tgtEl>
                                        <p:attrNameLst>
                                          <p:attrName>fillcolor</p:attrName>
                                        </p:attrNameLst>
                                      </p:cBhvr>
                                      <p:to>
                                        <a:schemeClr val="accent2"/>
                                      </p:to>
                                    </p:animClr>
                                    <p:set>
                                      <p:cBhvr>
                                        <p:cTn id="200" dur="500" fill="hold"/>
                                        <p:tgtEl>
                                          <p:spTgt spid="271374"/>
                                        </p:tgtEl>
                                        <p:attrNameLst>
                                          <p:attrName>fill.type</p:attrName>
                                        </p:attrNameLst>
                                      </p:cBhvr>
                                      <p:to>
                                        <p:strVal val="solid"/>
                                      </p:to>
                                    </p:set>
                                    <p:set>
                                      <p:cBhvr>
                                        <p:cTn id="201" dur="500" fill="hold"/>
                                        <p:tgtEl>
                                          <p:spTgt spid="271374"/>
                                        </p:tgtEl>
                                        <p:attrNameLst>
                                          <p:attrName>fill.on</p:attrName>
                                        </p:attrNameLst>
                                      </p:cBhvr>
                                      <p:to>
                                        <p:strVal val="true"/>
                                      </p:to>
                                    </p:set>
                                  </p:childTnLst>
                                </p:cTn>
                              </p:par>
                              <p:par>
                                <p:cTn id="202" presetID="1" presetClass="emph" presetSubtype="2" fill="hold" nodeType="withEffect">
                                  <p:stCondLst>
                                    <p:cond delay="0"/>
                                  </p:stCondLst>
                                  <p:childTnLst>
                                    <p:animClr clrSpc="rgb" dir="cw">
                                      <p:cBhvr>
                                        <p:cTn id="203" dur="500" fill="hold"/>
                                        <p:tgtEl>
                                          <p:spTgt spid="271375"/>
                                        </p:tgtEl>
                                        <p:attrNameLst>
                                          <p:attrName>fillcolor</p:attrName>
                                        </p:attrNameLst>
                                      </p:cBhvr>
                                      <p:to>
                                        <a:schemeClr val="accent2"/>
                                      </p:to>
                                    </p:animClr>
                                    <p:set>
                                      <p:cBhvr>
                                        <p:cTn id="204" dur="500" fill="hold"/>
                                        <p:tgtEl>
                                          <p:spTgt spid="271375"/>
                                        </p:tgtEl>
                                        <p:attrNameLst>
                                          <p:attrName>fill.type</p:attrName>
                                        </p:attrNameLst>
                                      </p:cBhvr>
                                      <p:to>
                                        <p:strVal val="solid"/>
                                      </p:to>
                                    </p:set>
                                    <p:set>
                                      <p:cBhvr>
                                        <p:cTn id="205" dur="500" fill="hold"/>
                                        <p:tgtEl>
                                          <p:spTgt spid="271375"/>
                                        </p:tgtEl>
                                        <p:attrNameLst>
                                          <p:attrName>fill.on</p:attrName>
                                        </p:attrNameLst>
                                      </p:cBhvr>
                                      <p:to>
                                        <p:strVal val="true"/>
                                      </p:to>
                                    </p:set>
                                  </p:childTnLst>
                                </p:cTn>
                              </p:par>
                              <p:par>
                                <p:cTn id="206" presetID="1" presetClass="emph" presetSubtype="2" fill="hold" nodeType="withEffect">
                                  <p:stCondLst>
                                    <p:cond delay="0"/>
                                  </p:stCondLst>
                                  <p:childTnLst>
                                    <p:animClr clrSpc="rgb" dir="cw">
                                      <p:cBhvr>
                                        <p:cTn id="207" dur="500" fill="hold"/>
                                        <p:tgtEl>
                                          <p:spTgt spid="271376"/>
                                        </p:tgtEl>
                                        <p:attrNameLst>
                                          <p:attrName>fillcolor</p:attrName>
                                        </p:attrNameLst>
                                      </p:cBhvr>
                                      <p:to>
                                        <a:schemeClr val="accent2"/>
                                      </p:to>
                                    </p:animClr>
                                    <p:set>
                                      <p:cBhvr>
                                        <p:cTn id="208" dur="500" fill="hold"/>
                                        <p:tgtEl>
                                          <p:spTgt spid="271376"/>
                                        </p:tgtEl>
                                        <p:attrNameLst>
                                          <p:attrName>fill.type</p:attrName>
                                        </p:attrNameLst>
                                      </p:cBhvr>
                                      <p:to>
                                        <p:strVal val="solid"/>
                                      </p:to>
                                    </p:set>
                                    <p:set>
                                      <p:cBhvr>
                                        <p:cTn id="209" dur="500" fill="hold"/>
                                        <p:tgtEl>
                                          <p:spTgt spid="271376"/>
                                        </p:tgtEl>
                                        <p:attrNameLst>
                                          <p:attrName>fill.on</p:attrName>
                                        </p:attrNameLst>
                                      </p:cBhvr>
                                      <p:to>
                                        <p:strVal val="true"/>
                                      </p:to>
                                    </p:set>
                                  </p:childTnLst>
                                </p:cTn>
                              </p:par>
                              <p:par>
                                <p:cTn id="210" presetID="1" presetClass="emph" presetSubtype="2" fill="hold" nodeType="withEffect">
                                  <p:stCondLst>
                                    <p:cond delay="0"/>
                                  </p:stCondLst>
                                  <p:childTnLst>
                                    <p:animClr clrSpc="rgb" dir="cw">
                                      <p:cBhvr>
                                        <p:cTn id="211" dur="500" fill="hold"/>
                                        <p:tgtEl>
                                          <p:spTgt spid="271377"/>
                                        </p:tgtEl>
                                        <p:attrNameLst>
                                          <p:attrName>fillcolor</p:attrName>
                                        </p:attrNameLst>
                                      </p:cBhvr>
                                      <p:to>
                                        <a:schemeClr val="accent2"/>
                                      </p:to>
                                    </p:animClr>
                                    <p:set>
                                      <p:cBhvr>
                                        <p:cTn id="212" dur="500" fill="hold"/>
                                        <p:tgtEl>
                                          <p:spTgt spid="271377"/>
                                        </p:tgtEl>
                                        <p:attrNameLst>
                                          <p:attrName>fill.type</p:attrName>
                                        </p:attrNameLst>
                                      </p:cBhvr>
                                      <p:to>
                                        <p:strVal val="solid"/>
                                      </p:to>
                                    </p:set>
                                    <p:set>
                                      <p:cBhvr>
                                        <p:cTn id="213" dur="500" fill="hold"/>
                                        <p:tgtEl>
                                          <p:spTgt spid="271377"/>
                                        </p:tgtEl>
                                        <p:attrNameLst>
                                          <p:attrName>fill.on</p:attrName>
                                        </p:attrNameLst>
                                      </p:cBhvr>
                                      <p:to>
                                        <p:strVal val="true"/>
                                      </p:to>
                                    </p:set>
                                  </p:childTnLst>
                                </p:cTn>
                              </p:par>
                              <p:par>
                                <p:cTn id="214" presetID="1" presetClass="emph" presetSubtype="2" fill="hold" nodeType="withEffect">
                                  <p:stCondLst>
                                    <p:cond delay="0"/>
                                  </p:stCondLst>
                                  <p:childTnLst>
                                    <p:animClr clrSpc="rgb" dir="cw">
                                      <p:cBhvr>
                                        <p:cTn id="215" dur="500" fill="hold"/>
                                        <p:tgtEl>
                                          <p:spTgt spid="271378"/>
                                        </p:tgtEl>
                                        <p:attrNameLst>
                                          <p:attrName>fillcolor</p:attrName>
                                        </p:attrNameLst>
                                      </p:cBhvr>
                                      <p:to>
                                        <a:schemeClr val="accent2"/>
                                      </p:to>
                                    </p:animClr>
                                    <p:set>
                                      <p:cBhvr>
                                        <p:cTn id="216" dur="500" fill="hold"/>
                                        <p:tgtEl>
                                          <p:spTgt spid="271378"/>
                                        </p:tgtEl>
                                        <p:attrNameLst>
                                          <p:attrName>fill.type</p:attrName>
                                        </p:attrNameLst>
                                      </p:cBhvr>
                                      <p:to>
                                        <p:strVal val="solid"/>
                                      </p:to>
                                    </p:set>
                                    <p:set>
                                      <p:cBhvr>
                                        <p:cTn id="217" dur="500" fill="hold"/>
                                        <p:tgtEl>
                                          <p:spTgt spid="271378"/>
                                        </p:tgtEl>
                                        <p:attrNameLst>
                                          <p:attrName>fill.on</p:attrName>
                                        </p:attrNameLst>
                                      </p:cBhvr>
                                      <p:to>
                                        <p:strVal val="true"/>
                                      </p:to>
                                    </p:set>
                                  </p:childTnLst>
                                </p:cTn>
                              </p:par>
                              <p:par>
                                <p:cTn id="218" presetID="22" presetClass="entr" presetSubtype="2" fill="hold" grpId="1" nodeType="withEffect">
                                  <p:stCondLst>
                                    <p:cond delay="0"/>
                                  </p:stCondLst>
                                  <p:childTnLst>
                                    <p:set>
                                      <p:cBhvr>
                                        <p:cTn id="219" dur="1" fill="hold">
                                          <p:stCondLst>
                                            <p:cond delay="0"/>
                                          </p:stCondLst>
                                        </p:cTn>
                                        <p:tgtEl>
                                          <p:spTgt spid="271432"/>
                                        </p:tgtEl>
                                        <p:attrNameLst>
                                          <p:attrName>style.visibility</p:attrName>
                                        </p:attrNameLst>
                                      </p:cBhvr>
                                      <p:to>
                                        <p:strVal val="visible"/>
                                      </p:to>
                                    </p:set>
                                    <p:animEffect transition="in" filter="wipe(right)">
                                      <p:cBhvr>
                                        <p:cTn id="220" dur="2000"/>
                                        <p:tgtEl>
                                          <p:spTgt spid="271432"/>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271427"/>
                                        </p:tgtEl>
                                        <p:attrNameLst>
                                          <p:attrName>style.visibility</p:attrName>
                                        </p:attrNameLst>
                                      </p:cBhvr>
                                      <p:to>
                                        <p:strVal val="visible"/>
                                      </p:to>
                                    </p:set>
                                    <p:animEffect transition="in" filter="fade">
                                      <p:cBhvr>
                                        <p:cTn id="225" dur="1000"/>
                                        <p:tgtEl>
                                          <p:spTgt spid="271427"/>
                                        </p:tgtEl>
                                      </p:cBhvr>
                                    </p:animEffect>
                                  </p:childTnLst>
                                  <p:subTnLst>
                                    <p:audio>
                                      <p:cMediaNode>
                                        <p:cTn display="0" masterRel="sameClick">
                                          <p:stCondLst>
                                            <p:cond evt="begin" delay="0">
                                              <p:tn val="223"/>
                                            </p:cond>
                                          </p:stCondLst>
                                          <p:endCondLst>
                                            <p:cond evt="onStopAudio" delay="0">
                                              <p:tgtEl>
                                                <p:sldTgt/>
                                              </p:tgtEl>
                                            </p:cond>
                                          </p:endCondLst>
                                        </p:cTn>
                                        <p:tgtEl>
                                          <p:sndTgt r:embed="rId2" name="applause.wav"/>
                                        </p:tgtEl>
                                      </p:cMediaNode>
                                    </p:audio>
                                  </p:subTnLst>
                                </p:cTn>
                              </p:par>
                              <p:par>
                                <p:cTn id="226" presetID="10" presetClass="entr" presetSubtype="0" fill="hold" grpId="0" nodeType="withEffect">
                                  <p:stCondLst>
                                    <p:cond delay="0"/>
                                  </p:stCondLst>
                                  <p:childTnLst>
                                    <p:set>
                                      <p:cBhvr>
                                        <p:cTn id="227" dur="1" fill="hold">
                                          <p:stCondLst>
                                            <p:cond delay="0"/>
                                          </p:stCondLst>
                                        </p:cTn>
                                        <p:tgtEl>
                                          <p:spTgt spid="271428"/>
                                        </p:tgtEl>
                                        <p:attrNameLst>
                                          <p:attrName>style.visibility</p:attrName>
                                        </p:attrNameLst>
                                      </p:cBhvr>
                                      <p:to>
                                        <p:strVal val="visible"/>
                                      </p:to>
                                    </p:set>
                                    <p:animEffect transition="in" filter="fade">
                                      <p:cBhvr>
                                        <p:cTn id="228" dur="1000"/>
                                        <p:tgtEl>
                                          <p:spTgt spid="271428"/>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71429"/>
                                        </p:tgtEl>
                                        <p:attrNameLst>
                                          <p:attrName>style.visibility</p:attrName>
                                        </p:attrNameLst>
                                      </p:cBhvr>
                                      <p:to>
                                        <p:strVal val="visible"/>
                                      </p:to>
                                    </p:set>
                                    <p:animEffect transition="in" filter="fade">
                                      <p:cBhvr>
                                        <p:cTn id="231" dur="1000"/>
                                        <p:tgtEl>
                                          <p:spTgt spid="271429"/>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271430"/>
                                        </p:tgtEl>
                                        <p:attrNameLst>
                                          <p:attrName>style.visibility</p:attrName>
                                        </p:attrNameLst>
                                      </p:cBhvr>
                                      <p:to>
                                        <p:strVal val="visible"/>
                                      </p:to>
                                    </p:set>
                                    <p:animEffect transition="in" filter="fade">
                                      <p:cBhvr>
                                        <p:cTn id="234" dur="1000"/>
                                        <p:tgtEl>
                                          <p:spTgt spid="271430"/>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71431"/>
                                        </p:tgtEl>
                                        <p:attrNameLst>
                                          <p:attrName>style.visibility</p:attrName>
                                        </p:attrNameLst>
                                      </p:cBhvr>
                                      <p:to>
                                        <p:strVal val="visible"/>
                                      </p:to>
                                    </p:set>
                                    <p:animEffect transition="in" filter="fade">
                                      <p:cBhvr>
                                        <p:cTn id="237" dur="1000"/>
                                        <p:tgtEl>
                                          <p:spTgt spid="271431"/>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3" presetClass="exit" presetSubtype="10" fill="hold" grpId="0" nodeType="clickEffect">
                                  <p:stCondLst>
                                    <p:cond delay="0"/>
                                  </p:stCondLst>
                                  <p:childTnLst>
                                    <p:animEffect transition="out" filter="blinds(horizontal)">
                                      <p:cBhvr>
                                        <p:cTn id="241" dur="500"/>
                                        <p:tgtEl>
                                          <p:spTgt spid="271432"/>
                                        </p:tgtEl>
                                      </p:cBhvr>
                                    </p:animEffect>
                                    <p:set>
                                      <p:cBhvr>
                                        <p:cTn id="242" dur="1" fill="hold">
                                          <p:stCondLst>
                                            <p:cond delay="499"/>
                                          </p:stCondLst>
                                        </p:cTn>
                                        <p:tgtEl>
                                          <p:spTgt spid="271432"/>
                                        </p:tgtEl>
                                        <p:attrNameLst>
                                          <p:attrName>style.visibility</p:attrName>
                                        </p:attrNameLst>
                                      </p:cBhvr>
                                      <p:to>
                                        <p:strVal val="hidden"/>
                                      </p:to>
                                    </p:set>
                                  </p:childTnLst>
                                </p:cTn>
                              </p:par>
                            </p:childTnLst>
                          </p:cTn>
                        </p:par>
                      </p:childTnLst>
                    </p:cTn>
                  </p:par>
                </p:childTnLst>
              </p:cTn>
              <p:nextCondLst>
                <p:cond evt="onClick" delay="0">
                  <p:tgtEl>
                    <p:spTgt spid="271426"/>
                  </p:tgtEl>
                </p:cond>
              </p:nextCondLst>
            </p:seq>
            <p:seq concurrent="1" nextAc="seek">
              <p:cTn id="243" restart="whenNotActive" fill="hold" evtFilter="cancelBubble" nodeType="interactiveSeq">
                <p:stCondLst>
                  <p:cond evt="onClick" delay="0">
                    <p:tgtEl>
                      <p:spTgt spid="271440"/>
                    </p:tgtEl>
                  </p:cond>
                </p:stCondLst>
                <p:endSync evt="end" delay="0">
                  <p:rtn val="all"/>
                </p:endSync>
                <p:childTnLst>
                  <p:par>
                    <p:cTn id="244" fill="hold" nodeType="clickPar">
                      <p:stCondLst>
                        <p:cond delay="0"/>
                      </p:stCondLst>
                      <p:childTnLst>
                        <p:par>
                          <p:cTn id="245" fill="hold" nodeType="withGroup">
                            <p:stCondLst>
                              <p:cond delay="0"/>
                            </p:stCondLst>
                            <p:childTnLst>
                              <p:par>
                                <p:cTn id="246" presetID="1" presetClass="emph" presetSubtype="2" fill="hold" nodeType="withEffect">
                                  <p:stCondLst>
                                    <p:cond delay="0"/>
                                  </p:stCondLst>
                                  <p:childTnLst>
                                    <p:animClr clrSpc="rgb" dir="cw">
                                      <p:cBhvr>
                                        <p:cTn id="247" dur="500" fill="hold"/>
                                        <p:tgtEl>
                                          <p:spTgt spid="271379"/>
                                        </p:tgtEl>
                                        <p:attrNameLst>
                                          <p:attrName>fillcolor</p:attrName>
                                        </p:attrNameLst>
                                      </p:cBhvr>
                                      <p:to>
                                        <a:schemeClr val="accent2"/>
                                      </p:to>
                                    </p:animClr>
                                    <p:set>
                                      <p:cBhvr>
                                        <p:cTn id="248" dur="500" fill="hold"/>
                                        <p:tgtEl>
                                          <p:spTgt spid="271379"/>
                                        </p:tgtEl>
                                        <p:attrNameLst>
                                          <p:attrName>fill.type</p:attrName>
                                        </p:attrNameLst>
                                      </p:cBhvr>
                                      <p:to>
                                        <p:strVal val="solid"/>
                                      </p:to>
                                    </p:set>
                                    <p:set>
                                      <p:cBhvr>
                                        <p:cTn id="249" dur="500" fill="hold"/>
                                        <p:tgtEl>
                                          <p:spTgt spid="271379"/>
                                        </p:tgtEl>
                                        <p:attrNameLst>
                                          <p:attrName>fill.on</p:attrName>
                                        </p:attrNameLst>
                                      </p:cBhvr>
                                      <p:to>
                                        <p:strVal val="true"/>
                                      </p:to>
                                    </p:set>
                                  </p:childTnLst>
                                </p:cTn>
                              </p:par>
                              <p:par>
                                <p:cTn id="250" presetID="1" presetClass="emph" presetSubtype="2" fill="hold" nodeType="withEffect">
                                  <p:stCondLst>
                                    <p:cond delay="0"/>
                                  </p:stCondLst>
                                  <p:childTnLst>
                                    <p:animClr clrSpc="rgb" dir="cw">
                                      <p:cBhvr>
                                        <p:cTn id="251" dur="500" fill="hold"/>
                                        <p:tgtEl>
                                          <p:spTgt spid="271380"/>
                                        </p:tgtEl>
                                        <p:attrNameLst>
                                          <p:attrName>fillcolor</p:attrName>
                                        </p:attrNameLst>
                                      </p:cBhvr>
                                      <p:to>
                                        <a:schemeClr val="accent2"/>
                                      </p:to>
                                    </p:animClr>
                                    <p:set>
                                      <p:cBhvr>
                                        <p:cTn id="252" dur="500" fill="hold"/>
                                        <p:tgtEl>
                                          <p:spTgt spid="271380"/>
                                        </p:tgtEl>
                                        <p:attrNameLst>
                                          <p:attrName>fill.type</p:attrName>
                                        </p:attrNameLst>
                                      </p:cBhvr>
                                      <p:to>
                                        <p:strVal val="solid"/>
                                      </p:to>
                                    </p:set>
                                    <p:set>
                                      <p:cBhvr>
                                        <p:cTn id="253" dur="500" fill="hold"/>
                                        <p:tgtEl>
                                          <p:spTgt spid="271380"/>
                                        </p:tgtEl>
                                        <p:attrNameLst>
                                          <p:attrName>fill.on</p:attrName>
                                        </p:attrNameLst>
                                      </p:cBhvr>
                                      <p:to>
                                        <p:strVal val="true"/>
                                      </p:to>
                                    </p:set>
                                  </p:childTnLst>
                                </p:cTn>
                              </p:par>
                              <p:par>
                                <p:cTn id="254" presetID="1" presetClass="emph" presetSubtype="2" fill="hold" nodeType="withEffect">
                                  <p:stCondLst>
                                    <p:cond delay="0"/>
                                  </p:stCondLst>
                                  <p:childTnLst>
                                    <p:animClr clrSpc="rgb" dir="cw">
                                      <p:cBhvr>
                                        <p:cTn id="255" dur="500" fill="hold"/>
                                        <p:tgtEl>
                                          <p:spTgt spid="271381"/>
                                        </p:tgtEl>
                                        <p:attrNameLst>
                                          <p:attrName>fillcolor</p:attrName>
                                        </p:attrNameLst>
                                      </p:cBhvr>
                                      <p:to>
                                        <a:schemeClr val="accent2"/>
                                      </p:to>
                                    </p:animClr>
                                    <p:set>
                                      <p:cBhvr>
                                        <p:cTn id="256" dur="500" fill="hold"/>
                                        <p:tgtEl>
                                          <p:spTgt spid="271381"/>
                                        </p:tgtEl>
                                        <p:attrNameLst>
                                          <p:attrName>fill.type</p:attrName>
                                        </p:attrNameLst>
                                      </p:cBhvr>
                                      <p:to>
                                        <p:strVal val="solid"/>
                                      </p:to>
                                    </p:set>
                                    <p:set>
                                      <p:cBhvr>
                                        <p:cTn id="257" dur="500" fill="hold"/>
                                        <p:tgtEl>
                                          <p:spTgt spid="271381"/>
                                        </p:tgtEl>
                                        <p:attrNameLst>
                                          <p:attrName>fill.on</p:attrName>
                                        </p:attrNameLst>
                                      </p:cBhvr>
                                      <p:to>
                                        <p:strVal val="true"/>
                                      </p:to>
                                    </p:set>
                                  </p:childTnLst>
                                </p:cTn>
                              </p:par>
                              <p:par>
                                <p:cTn id="258" presetID="1" presetClass="emph" presetSubtype="2" fill="hold" nodeType="withEffect">
                                  <p:stCondLst>
                                    <p:cond delay="0"/>
                                  </p:stCondLst>
                                  <p:childTnLst>
                                    <p:animClr clrSpc="rgb" dir="cw">
                                      <p:cBhvr>
                                        <p:cTn id="259" dur="500" fill="hold"/>
                                        <p:tgtEl>
                                          <p:spTgt spid="271382"/>
                                        </p:tgtEl>
                                        <p:attrNameLst>
                                          <p:attrName>fillcolor</p:attrName>
                                        </p:attrNameLst>
                                      </p:cBhvr>
                                      <p:to>
                                        <a:schemeClr val="accent2"/>
                                      </p:to>
                                    </p:animClr>
                                    <p:set>
                                      <p:cBhvr>
                                        <p:cTn id="260" dur="500" fill="hold"/>
                                        <p:tgtEl>
                                          <p:spTgt spid="271382"/>
                                        </p:tgtEl>
                                        <p:attrNameLst>
                                          <p:attrName>fill.type</p:attrName>
                                        </p:attrNameLst>
                                      </p:cBhvr>
                                      <p:to>
                                        <p:strVal val="solid"/>
                                      </p:to>
                                    </p:set>
                                    <p:set>
                                      <p:cBhvr>
                                        <p:cTn id="261" dur="500" fill="hold"/>
                                        <p:tgtEl>
                                          <p:spTgt spid="271382"/>
                                        </p:tgtEl>
                                        <p:attrNameLst>
                                          <p:attrName>fill.on</p:attrName>
                                        </p:attrNameLst>
                                      </p:cBhvr>
                                      <p:to>
                                        <p:strVal val="true"/>
                                      </p:to>
                                    </p:set>
                                  </p:childTnLst>
                                </p:cTn>
                              </p:par>
                              <p:par>
                                <p:cTn id="262" presetID="1" presetClass="emph" presetSubtype="2" fill="hold" nodeType="withEffect">
                                  <p:stCondLst>
                                    <p:cond delay="0"/>
                                  </p:stCondLst>
                                  <p:childTnLst>
                                    <p:animClr clrSpc="rgb" dir="cw">
                                      <p:cBhvr>
                                        <p:cTn id="263" dur="500" fill="hold"/>
                                        <p:tgtEl>
                                          <p:spTgt spid="271383"/>
                                        </p:tgtEl>
                                        <p:attrNameLst>
                                          <p:attrName>fillcolor</p:attrName>
                                        </p:attrNameLst>
                                      </p:cBhvr>
                                      <p:to>
                                        <a:schemeClr val="accent2"/>
                                      </p:to>
                                    </p:animClr>
                                    <p:set>
                                      <p:cBhvr>
                                        <p:cTn id="264" dur="500" fill="hold"/>
                                        <p:tgtEl>
                                          <p:spTgt spid="271383"/>
                                        </p:tgtEl>
                                        <p:attrNameLst>
                                          <p:attrName>fill.type</p:attrName>
                                        </p:attrNameLst>
                                      </p:cBhvr>
                                      <p:to>
                                        <p:strVal val="solid"/>
                                      </p:to>
                                    </p:set>
                                    <p:set>
                                      <p:cBhvr>
                                        <p:cTn id="265" dur="500" fill="hold"/>
                                        <p:tgtEl>
                                          <p:spTgt spid="271383"/>
                                        </p:tgtEl>
                                        <p:attrNameLst>
                                          <p:attrName>fill.on</p:attrName>
                                        </p:attrNameLst>
                                      </p:cBhvr>
                                      <p:to>
                                        <p:strVal val="true"/>
                                      </p:to>
                                    </p:set>
                                  </p:childTnLst>
                                </p:cTn>
                              </p:par>
                              <p:par>
                                <p:cTn id="266" presetID="1" presetClass="emph" presetSubtype="2" fill="hold" nodeType="withEffect">
                                  <p:stCondLst>
                                    <p:cond delay="0"/>
                                  </p:stCondLst>
                                  <p:childTnLst>
                                    <p:animClr clrSpc="rgb" dir="cw">
                                      <p:cBhvr>
                                        <p:cTn id="267" dur="500" fill="hold"/>
                                        <p:tgtEl>
                                          <p:spTgt spid="271384"/>
                                        </p:tgtEl>
                                        <p:attrNameLst>
                                          <p:attrName>fillcolor</p:attrName>
                                        </p:attrNameLst>
                                      </p:cBhvr>
                                      <p:to>
                                        <a:schemeClr val="accent2"/>
                                      </p:to>
                                    </p:animClr>
                                    <p:set>
                                      <p:cBhvr>
                                        <p:cTn id="268" dur="500" fill="hold"/>
                                        <p:tgtEl>
                                          <p:spTgt spid="271384"/>
                                        </p:tgtEl>
                                        <p:attrNameLst>
                                          <p:attrName>fill.type</p:attrName>
                                        </p:attrNameLst>
                                      </p:cBhvr>
                                      <p:to>
                                        <p:strVal val="solid"/>
                                      </p:to>
                                    </p:set>
                                    <p:set>
                                      <p:cBhvr>
                                        <p:cTn id="269" dur="500" fill="hold"/>
                                        <p:tgtEl>
                                          <p:spTgt spid="271384"/>
                                        </p:tgtEl>
                                        <p:attrNameLst>
                                          <p:attrName>fill.on</p:attrName>
                                        </p:attrNameLst>
                                      </p:cBhvr>
                                      <p:to>
                                        <p:strVal val="true"/>
                                      </p:to>
                                    </p:set>
                                  </p:childTnLst>
                                </p:cTn>
                              </p:par>
                              <p:par>
                                <p:cTn id="270" presetID="1" presetClass="emph" presetSubtype="2" fill="hold" nodeType="withEffect">
                                  <p:stCondLst>
                                    <p:cond delay="0"/>
                                  </p:stCondLst>
                                  <p:childTnLst>
                                    <p:animClr clrSpc="rgb" dir="cw">
                                      <p:cBhvr>
                                        <p:cTn id="271" dur="500" fill="hold"/>
                                        <p:tgtEl>
                                          <p:spTgt spid="271385"/>
                                        </p:tgtEl>
                                        <p:attrNameLst>
                                          <p:attrName>fillcolor</p:attrName>
                                        </p:attrNameLst>
                                      </p:cBhvr>
                                      <p:to>
                                        <a:schemeClr val="accent2"/>
                                      </p:to>
                                    </p:animClr>
                                    <p:set>
                                      <p:cBhvr>
                                        <p:cTn id="272" dur="500" fill="hold"/>
                                        <p:tgtEl>
                                          <p:spTgt spid="271385"/>
                                        </p:tgtEl>
                                        <p:attrNameLst>
                                          <p:attrName>fill.type</p:attrName>
                                        </p:attrNameLst>
                                      </p:cBhvr>
                                      <p:to>
                                        <p:strVal val="solid"/>
                                      </p:to>
                                    </p:set>
                                    <p:set>
                                      <p:cBhvr>
                                        <p:cTn id="273" dur="500" fill="hold"/>
                                        <p:tgtEl>
                                          <p:spTgt spid="271385"/>
                                        </p:tgtEl>
                                        <p:attrNameLst>
                                          <p:attrName>fill.on</p:attrName>
                                        </p:attrNameLst>
                                      </p:cBhvr>
                                      <p:to>
                                        <p:strVal val="true"/>
                                      </p:to>
                                    </p:set>
                                  </p:childTnLst>
                                </p:cTn>
                              </p:par>
                              <p:par>
                                <p:cTn id="274" presetID="29" presetClass="entr" presetSubtype="0" fill="hold" grpId="0" nodeType="withEffect">
                                  <p:stCondLst>
                                    <p:cond delay="0"/>
                                  </p:stCondLst>
                                  <p:childTnLst>
                                    <p:set>
                                      <p:cBhvr>
                                        <p:cTn id="275" dur="1" fill="hold">
                                          <p:stCondLst>
                                            <p:cond delay="0"/>
                                          </p:stCondLst>
                                        </p:cTn>
                                        <p:tgtEl>
                                          <p:spTgt spid="271441"/>
                                        </p:tgtEl>
                                        <p:attrNameLst>
                                          <p:attrName>style.visibility</p:attrName>
                                        </p:attrNameLst>
                                      </p:cBhvr>
                                      <p:to>
                                        <p:strVal val="visible"/>
                                      </p:to>
                                    </p:set>
                                    <p:anim calcmode="lin" valueType="num">
                                      <p:cBhvr>
                                        <p:cTn id="276" dur="1000" fill="hold"/>
                                        <p:tgtEl>
                                          <p:spTgt spid="271441"/>
                                        </p:tgtEl>
                                        <p:attrNameLst>
                                          <p:attrName>ppt_x</p:attrName>
                                        </p:attrNameLst>
                                      </p:cBhvr>
                                      <p:tavLst>
                                        <p:tav tm="0">
                                          <p:val>
                                            <p:strVal val="#ppt_x-.2"/>
                                          </p:val>
                                        </p:tav>
                                        <p:tav tm="100000">
                                          <p:val>
                                            <p:strVal val="#ppt_x"/>
                                          </p:val>
                                        </p:tav>
                                      </p:tavLst>
                                    </p:anim>
                                    <p:anim calcmode="lin" valueType="num">
                                      <p:cBhvr>
                                        <p:cTn id="277" dur="1000" fill="hold"/>
                                        <p:tgtEl>
                                          <p:spTgt spid="271441"/>
                                        </p:tgtEl>
                                        <p:attrNameLst>
                                          <p:attrName>ppt_y</p:attrName>
                                        </p:attrNameLst>
                                      </p:cBhvr>
                                      <p:tavLst>
                                        <p:tav tm="0">
                                          <p:val>
                                            <p:strVal val="#ppt_y"/>
                                          </p:val>
                                        </p:tav>
                                        <p:tav tm="100000">
                                          <p:val>
                                            <p:strVal val="#ppt_y"/>
                                          </p:val>
                                        </p:tav>
                                      </p:tavLst>
                                    </p:anim>
                                    <p:animEffect transition="in" filter="wipe(right)" prLst="gradientSize: 0.1">
                                      <p:cBhvr>
                                        <p:cTn id="278" dur="1000"/>
                                        <p:tgtEl>
                                          <p:spTgt spid="271441"/>
                                        </p:tgtEl>
                                      </p:cBhvr>
                                    </p:animEffect>
                                  </p:childTnLst>
                                </p:cTn>
                              </p:par>
                            </p:childTnLst>
                          </p:cTn>
                        </p:par>
                      </p:childTnLst>
                    </p:cTn>
                  </p:par>
                  <p:par>
                    <p:cTn id="279" fill="hold" nodeType="clickPar">
                      <p:stCondLst>
                        <p:cond delay="indefinite"/>
                      </p:stCondLst>
                      <p:childTnLst>
                        <p:par>
                          <p:cTn id="280" fill="hold" nodeType="withGroup">
                            <p:stCondLst>
                              <p:cond delay="0"/>
                            </p:stCondLst>
                            <p:childTnLst>
                              <p:par>
                                <p:cTn id="281" presetID="10" presetClass="entr" presetSubtype="0" fill="hold" grpId="0" nodeType="clickEffect">
                                  <p:stCondLst>
                                    <p:cond delay="0"/>
                                  </p:stCondLst>
                                  <p:childTnLst>
                                    <p:set>
                                      <p:cBhvr>
                                        <p:cTn id="282" dur="1" fill="hold">
                                          <p:stCondLst>
                                            <p:cond delay="0"/>
                                          </p:stCondLst>
                                        </p:cTn>
                                        <p:tgtEl>
                                          <p:spTgt spid="271433"/>
                                        </p:tgtEl>
                                        <p:attrNameLst>
                                          <p:attrName>style.visibility</p:attrName>
                                        </p:attrNameLst>
                                      </p:cBhvr>
                                      <p:to>
                                        <p:strVal val="visible"/>
                                      </p:to>
                                    </p:set>
                                    <p:animEffect transition="in" filter="fade">
                                      <p:cBhvr>
                                        <p:cTn id="283" dur="1000"/>
                                        <p:tgtEl>
                                          <p:spTgt spid="271433"/>
                                        </p:tgtEl>
                                      </p:cBhvr>
                                    </p:animEffect>
                                  </p:childTnLst>
                                  <p:subTnLst>
                                    <p:audio>
                                      <p:cMediaNode>
                                        <p:cTn display="0" masterRel="sameClick">
                                          <p:stCondLst>
                                            <p:cond evt="begin" delay="0">
                                              <p:tn val="281"/>
                                            </p:cond>
                                          </p:stCondLst>
                                          <p:endCondLst>
                                            <p:cond evt="onStopAudio" delay="0">
                                              <p:tgtEl>
                                                <p:sldTgt/>
                                              </p:tgtEl>
                                            </p:cond>
                                          </p:endCondLst>
                                        </p:cTn>
                                        <p:tgtEl>
                                          <p:sndTgt r:embed="rId2" name="applause.wav"/>
                                        </p:tgtEl>
                                      </p:cMediaNode>
                                    </p:audio>
                                  </p:subTnLst>
                                </p:cTn>
                              </p:par>
                              <p:par>
                                <p:cTn id="284" presetID="10" presetClass="entr" presetSubtype="0" fill="hold" grpId="0" nodeType="withEffect">
                                  <p:stCondLst>
                                    <p:cond delay="0"/>
                                  </p:stCondLst>
                                  <p:childTnLst>
                                    <p:set>
                                      <p:cBhvr>
                                        <p:cTn id="285" dur="1" fill="hold">
                                          <p:stCondLst>
                                            <p:cond delay="0"/>
                                          </p:stCondLst>
                                        </p:cTn>
                                        <p:tgtEl>
                                          <p:spTgt spid="271434"/>
                                        </p:tgtEl>
                                        <p:attrNameLst>
                                          <p:attrName>style.visibility</p:attrName>
                                        </p:attrNameLst>
                                      </p:cBhvr>
                                      <p:to>
                                        <p:strVal val="visible"/>
                                      </p:to>
                                    </p:set>
                                    <p:animEffect transition="in" filter="fade">
                                      <p:cBhvr>
                                        <p:cTn id="286" dur="1000"/>
                                        <p:tgtEl>
                                          <p:spTgt spid="271434"/>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71435"/>
                                        </p:tgtEl>
                                        <p:attrNameLst>
                                          <p:attrName>style.visibility</p:attrName>
                                        </p:attrNameLst>
                                      </p:cBhvr>
                                      <p:to>
                                        <p:strVal val="visible"/>
                                      </p:to>
                                    </p:set>
                                    <p:animEffect transition="in" filter="fade">
                                      <p:cBhvr>
                                        <p:cTn id="289" dur="1000"/>
                                        <p:tgtEl>
                                          <p:spTgt spid="271435"/>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71436"/>
                                        </p:tgtEl>
                                        <p:attrNameLst>
                                          <p:attrName>style.visibility</p:attrName>
                                        </p:attrNameLst>
                                      </p:cBhvr>
                                      <p:to>
                                        <p:strVal val="visible"/>
                                      </p:to>
                                    </p:set>
                                    <p:animEffect transition="in" filter="fade">
                                      <p:cBhvr>
                                        <p:cTn id="292" dur="1000"/>
                                        <p:tgtEl>
                                          <p:spTgt spid="271436"/>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71437"/>
                                        </p:tgtEl>
                                        <p:attrNameLst>
                                          <p:attrName>style.visibility</p:attrName>
                                        </p:attrNameLst>
                                      </p:cBhvr>
                                      <p:to>
                                        <p:strVal val="visible"/>
                                      </p:to>
                                    </p:set>
                                    <p:animEffect transition="in" filter="fade">
                                      <p:cBhvr>
                                        <p:cTn id="295" dur="1000"/>
                                        <p:tgtEl>
                                          <p:spTgt spid="271437"/>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71438"/>
                                        </p:tgtEl>
                                        <p:attrNameLst>
                                          <p:attrName>style.visibility</p:attrName>
                                        </p:attrNameLst>
                                      </p:cBhvr>
                                      <p:to>
                                        <p:strVal val="visible"/>
                                      </p:to>
                                    </p:set>
                                    <p:animEffect transition="in" filter="fade">
                                      <p:cBhvr>
                                        <p:cTn id="298" dur="1000"/>
                                        <p:tgtEl>
                                          <p:spTgt spid="271438"/>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71439"/>
                                        </p:tgtEl>
                                        <p:attrNameLst>
                                          <p:attrName>style.visibility</p:attrName>
                                        </p:attrNameLst>
                                      </p:cBhvr>
                                      <p:to>
                                        <p:strVal val="visible"/>
                                      </p:to>
                                    </p:set>
                                    <p:animEffect transition="in" filter="fade">
                                      <p:cBhvr>
                                        <p:cTn id="301" dur="1000"/>
                                        <p:tgtEl>
                                          <p:spTgt spid="271439"/>
                                        </p:tgtEl>
                                      </p:cBhvr>
                                    </p:animEffec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3" presetClass="exit" presetSubtype="10" fill="hold" grpId="1" nodeType="clickEffect">
                                  <p:stCondLst>
                                    <p:cond delay="0"/>
                                  </p:stCondLst>
                                  <p:childTnLst>
                                    <p:animEffect transition="out" filter="blinds(horizontal)">
                                      <p:cBhvr>
                                        <p:cTn id="305" dur="500"/>
                                        <p:tgtEl>
                                          <p:spTgt spid="271441"/>
                                        </p:tgtEl>
                                      </p:cBhvr>
                                    </p:animEffect>
                                    <p:set>
                                      <p:cBhvr>
                                        <p:cTn id="306" dur="1" fill="hold">
                                          <p:stCondLst>
                                            <p:cond delay="499"/>
                                          </p:stCondLst>
                                        </p:cTn>
                                        <p:tgtEl>
                                          <p:spTgt spid="271441"/>
                                        </p:tgtEl>
                                        <p:attrNameLst>
                                          <p:attrName>style.visibility</p:attrName>
                                        </p:attrNameLst>
                                      </p:cBhvr>
                                      <p:to>
                                        <p:strVal val="hidden"/>
                                      </p:to>
                                    </p:set>
                                  </p:childTnLst>
                                </p:cTn>
                              </p:par>
                            </p:childTnLst>
                          </p:cTn>
                        </p:par>
                      </p:childTnLst>
                    </p:cTn>
                  </p:par>
                </p:childTnLst>
              </p:cTn>
              <p:nextCondLst>
                <p:cond evt="onClick" delay="0">
                  <p:tgtEl>
                    <p:spTgt spid="271440"/>
                  </p:tgtEl>
                </p:cond>
              </p:nextCondLst>
            </p:seq>
            <p:seq concurrent="1" nextAc="seek">
              <p:cTn id="307" restart="whenNotActive" fill="hold" evtFilter="cancelBubble" nodeType="interactiveSeq">
                <p:stCondLst>
                  <p:cond evt="onClick" delay="0">
                    <p:tgtEl>
                      <p:spTgt spid="271449"/>
                    </p:tgtEl>
                  </p:cond>
                </p:stCondLst>
                <p:endSync evt="end" delay="0">
                  <p:rtn val="all"/>
                </p:endSync>
                <p:childTnLst>
                  <p:par>
                    <p:cTn id="308" fill="hold" nodeType="clickPar">
                      <p:stCondLst>
                        <p:cond delay="0"/>
                      </p:stCondLst>
                      <p:childTnLst>
                        <p:par>
                          <p:cTn id="309" fill="hold" nodeType="withGroup">
                            <p:stCondLst>
                              <p:cond delay="0"/>
                            </p:stCondLst>
                            <p:childTnLst>
                              <p:par>
                                <p:cTn id="310" presetID="1" presetClass="emph" presetSubtype="2" fill="hold" nodeType="withEffect">
                                  <p:stCondLst>
                                    <p:cond delay="0"/>
                                  </p:stCondLst>
                                  <p:childTnLst>
                                    <p:animClr clrSpc="rgb" dir="cw">
                                      <p:cBhvr>
                                        <p:cTn id="311" dur="500" fill="hold"/>
                                        <p:tgtEl>
                                          <p:spTgt spid="271394"/>
                                        </p:tgtEl>
                                        <p:attrNameLst>
                                          <p:attrName>fillcolor</p:attrName>
                                        </p:attrNameLst>
                                      </p:cBhvr>
                                      <p:to>
                                        <a:schemeClr val="accent2"/>
                                      </p:to>
                                    </p:animClr>
                                    <p:set>
                                      <p:cBhvr>
                                        <p:cTn id="312" dur="500" fill="hold"/>
                                        <p:tgtEl>
                                          <p:spTgt spid="271394"/>
                                        </p:tgtEl>
                                        <p:attrNameLst>
                                          <p:attrName>fill.type</p:attrName>
                                        </p:attrNameLst>
                                      </p:cBhvr>
                                      <p:to>
                                        <p:strVal val="solid"/>
                                      </p:to>
                                    </p:set>
                                    <p:set>
                                      <p:cBhvr>
                                        <p:cTn id="313" dur="500" fill="hold"/>
                                        <p:tgtEl>
                                          <p:spTgt spid="271394"/>
                                        </p:tgtEl>
                                        <p:attrNameLst>
                                          <p:attrName>fill.on</p:attrName>
                                        </p:attrNameLst>
                                      </p:cBhvr>
                                      <p:to>
                                        <p:strVal val="true"/>
                                      </p:to>
                                    </p:set>
                                  </p:childTnLst>
                                </p:cTn>
                              </p:par>
                              <p:par>
                                <p:cTn id="314" presetID="1" presetClass="emph" presetSubtype="2" fill="hold" nodeType="withEffect">
                                  <p:stCondLst>
                                    <p:cond delay="0"/>
                                  </p:stCondLst>
                                  <p:childTnLst>
                                    <p:animClr clrSpc="rgb" dir="cw">
                                      <p:cBhvr>
                                        <p:cTn id="315" dur="500" fill="hold"/>
                                        <p:tgtEl>
                                          <p:spTgt spid="271395"/>
                                        </p:tgtEl>
                                        <p:attrNameLst>
                                          <p:attrName>fillcolor</p:attrName>
                                        </p:attrNameLst>
                                      </p:cBhvr>
                                      <p:to>
                                        <a:schemeClr val="accent2"/>
                                      </p:to>
                                    </p:animClr>
                                    <p:set>
                                      <p:cBhvr>
                                        <p:cTn id="316" dur="500" fill="hold"/>
                                        <p:tgtEl>
                                          <p:spTgt spid="271395"/>
                                        </p:tgtEl>
                                        <p:attrNameLst>
                                          <p:attrName>fill.type</p:attrName>
                                        </p:attrNameLst>
                                      </p:cBhvr>
                                      <p:to>
                                        <p:strVal val="solid"/>
                                      </p:to>
                                    </p:set>
                                    <p:set>
                                      <p:cBhvr>
                                        <p:cTn id="317" dur="500" fill="hold"/>
                                        <p:tgtEl>
                                          <p:spTgt spid="271395"/>
                                        </p:tgtEl>
                                        <p:attrNameLst>
                                          <p:attrName>fill.on</p:attrName>
                                        </p:attrNameLst>
                                      </p:cBhvr>
                                      <p:to>
                                        <p:strVal val="true"/>
                                      </p:to>
                                    </p:set>
                                  </p:childTnLst>
                                </p:cTn>
                              </p:par>
                              <p:par>
                                <p:cTn id="318" presetID="1" presetClass="emph" presetSubtype="2" fill="hold" nodeType="withEffect">
                                  <p:stCondLst>
                                    <p:cond delay="0"/>
                                  </p:stCondLst>
                                  <p:childTnLst>
                                    <p:animClr clrSpc="rgb" dir="cw">
                                      <p:cBhvr>
                                        <p:cTn id="319" dur="500" fill="hold"/>
                                        <p:tgtEl>
                                          <p:spTgt spid="271396"/>
                                        </p:tgtEl>
                                        <p:attrNameLst>
                                          <p:attrName>fillcolor</p:attrName>
                                        </p:attrNameLst>
                                      </p:cBhvr>
                                      <p:to>
                                        <a:schemeClr val="accent2"/>
                                      </p:to>
                                    </p:animClr>
                                    <p:set>
                                      <p:cBhvr>
                                        <p:cTn id="320" dur="500" fill="hold"/>
                                        <p:tgtEl>
                                          <p:spTgt spid="271396"/>
                                        </p:tgtEl>
                                        <p:attrNameLst>
                                          <p:attrName>fill.type</p:attrName>
                                        </p:attrNameLst>
                                      </p:cBhvr>
                                      <p:to>
                                        <p:strVal val="solid"/>
                                      </p:to>
                                    </p:set>
                                    <p:set>
                                      <p:cBhvr>
                                        <p:cTn id="321" dur="500" fill="hold"/>
                                        <p:tgtEl>
                                          <p:spTgt spid="271396"/>
                                        </p:tgtEl>
                                        <p:attrNameLst>
                                          <p:attrName>fill.on</p:attrName>
                                        </p:attrNameLst>
                                      </p:cBhvr>
                                      <p:to>
                                        <p:strVal val="true"/>
                                      </p:to>
                                    </p:set>
                                  </p:childTnLst>
                                </p:cTn>
                              </p:par>
                              <p:par>
                                <p:cTn id="322" presetID="1" presetClass="emph" presetSubtype="2" fill="hold" nodeType="withEffect">
                                  <p:stCondLst>
                                    <p:cond delay="0"/>
                                  </p:stCondLst>
                                  <p:childTnLst>
                                    <p:animClr clrSpc="rgb" dir="cw">
                                      <p:cBhvr>
                                        <p:cTn id="323" dur="500" fill="hold"/>
                                        <p:tgtEl>
                                          <p:spTgt spid="271397"/>
                                        </p:tgtEl>
                                        <p:attrNameLst>
                                          <p:attrName>fillcolor</p:attrName>
                                        </p:attrNameLst>
                                      </p:cBhvr>
                                      <p:to>
                                        <a:schemeClr val="accent2"/>
                                      </p:to>
                                    </p:animClr>
                                    <p:set>
                                      <p:cBhvr>
                                        <p:cTn id="324" dur="500" fill="hold"/>
                                        <p:tgtEl>
                                          <p:spTgt spid="271397"/>
                                        </p:tgtEl>
                                        <p:attrNameLst>
                                          <p:attrName>fill.type</p:attrName>
                                        </p:attrNameLst>
                                      </p:cBhvr>
                                      <p:to>
                                        <p:strVal val="solid"/>
                                      </p:to>
                                    </p:set>
                                    <p:set>
                                      <p:cBhvr>
                                        <p:cTn id="325" dur="500" fill="hold"/>
                                        <p:tgtEl>
                                          <p:spTgt spid="271397"/>
                                        </p:tgtEl>
                                        <p:attrNameLst>
                                          <p:attrName>fill.on</p:attrName>
                                        </p:attrNameLst>
                                      </p:cBhvr>
                                      <p:to>
                                        <p:strVal val="true"/>
                                      </p:to>
                                    </p:set>
                                  </p:childTnLst>
                                </p:cTn>
                              </p:par>
                              <p:par>
                                <p:cTn id="326" presetID="1" presetClass="emph" presetSubtype="2" fill="hold" nodeType="withEffect">
                                  <p:stCondLst>
                                    <p:cond delay="0"/>
                                  </p:stCondLst>
                                  <p:childTnLst>
                                    <p:animClr clrSpc="rgb" dir="cw">
                                      <p:cBhvr>
                                        <p:cTn id="327" dur="500" fill="hold"/>
                                        <p:tgtEl>
                                          <p:spTgt spid="271398"/>
                                        </p:tgtEl>
                                        <p:attrNameLst>
                                          <p:attrName>fillcolor</p:attrName>
                                        </p:attrNameLst>
                                      </p:cBhvr>
                                      <p:to>
                                        <a:schemeClr val="accent2"/>
                                      </p:to>
                                    </p:animClr>
                                    <p:set>
                                      <p:cBhvr>
                                        <p:cTn id="328" dur="500" fill="hold"/>
                                        <p:tgtEl>
                                          <p:spTgt spid="271398"/>
                                        </p:tgtEl>
                                        <p:attrNameLst>
                                          <p:attrName>fill.type</p:attrName>
                                        </p:attrNameLst>
                                      </p:cBhvr>
                                      <p:to>
                                        <p:strVal val="solid"/>
                                      </p:to>
                                    </p:set>
                                    <p:set>
                                      <p:cBhvr>
                                        <p:cTn id="329" dur="500" fill="hold"/>
                                        <p:tgtEl>
                                          <p:spTgt spid="271398"/>
                                        </p:tgtEl>
                                        <p:attrNameLst>
                                          <p:attrName>fill.on</p:attrName>
                                        </p:attrNameLst>
                                      </p:cBhvr>
                                      <p:to>
                                        <p:strVal val="true"/>
                                      </p:to>
                                    </p:set>
                                  </p:childTnLst>
                                </p:cTn>
                              </p:par>
                              <p:par>
                                <p:cTn id="330" presetID="1" presetClass="emph" presetSubtype="2" fill="hold" nodeType="withEffect">
                                  <p:stCondLst>
                                    <p:cond delay="0"/>
                                  </p:stCondLst>
                                  <p:childTnLst>
                                    <p:animClr clrSpc="rgb" dir="cw">
                                      <p:cBhvr>
                                        <p:cTn id="331" dur="500" fill="hold"/>
                                        <p:tgtEl>
                                          <p:spTgt spid="271399"/>
                                        </p:tgtEl>
                                        <p:attrNameLst>
                                          <p:attrName>fillcolor</p:attrName>
                                        </p:attrNameLst>
                                      </p:cBhvr>
                                      <p:to>
                                        <a:schemeClr val="accent2"/>
                                      </p:to>
                                    </p:animClr>
                                    <p:set>
                                      <p:cBhvr>
                                        <p:cTn id="332" dur="500" fill="hold"/>
                                        <p:tgtEl>
                                          <p:spTgt spid="271399"/>
                                        </p:tgtEl>
                                        <p:attrNameLst>
                                          <p:attrName>fill.type</p:attrName>
                                        </p:attrNameLst>
                                      </p:cBhvr>
                                      <p:to>
                                        <p:strVal val="solid"/>
                                      </p:to>
                                    </p:set>
                                    <p:set>
                                      <p:cBhvr>
                                        <p:cTn id="333" dur="500" fill="hold"/>
                                        <p:tgtEl>
                                          <p:spTgt spid="271399"/>
                                        </p:tgtEl>
                                        <p:attrNameLst>
                                          <p:attrName>fill.on</p:attrName>
                                        </p:attrNameLst>
                                      </p:cBhvr>
                                      <p:to>
                                        <p:strVal val="true"/>
                                      </p:to>
                                    </p:set>
                                  </p:childTnLst>
                                </p:cTn>
                              </p:par>
                              <p:par>
                                <p:cTn id="334" presetID="29" presetClass="entr" presetSubtype="0" fill="hold" grpId="0" nodeType="withEffect">
                                  <p:stCondLst>
                                    <p:cond delay="0"/>
                                  </p:stCondLst>
                                  <p:childTnLst>
                                    <p:set>
                                      <p:cBhvr>
                                        <p:cTn id="335" dur="1" fill="hold">
                                          <p:stCondLst>
                                            <p:cond delay="0"/>
                                          </p:stCondLst>
                                        </p:cTn>
                                        <p:tgtEl>
                                          <p:spTgt spid="271442"/>
                                        </p:tgtEl>
                                        <p:attrNameLst>
                                          <p:attrName>style.visibility</p:attrName>
                                        </p:attrNameLst>
                                      </p:cBhvr>
                                      <p:to>
                                        <p:strVal val="visible"/>
                                      </p:to>
                                    </p:set>
                                    <p:anim calcmode="lin" valueType="num">
                                      <p:cBhvr>
                                        <p:cTn id="336" dur="1000" fill="hold"/>
                                        <p:tgtEl>
                                          <p:spTgt spid="271442"/>
                                        </p:tgtEl>
                                        <p:attrNameLst>
                                          <p:attrName>ppt_x</p:attrName>
                                        </p:attrNameLst>
                                      </p:cBhvr>
                                      <p:tavLst>
                                        <p:tav tm="0">
                                          <p:val>
                                            <p:strVal val="#ppt_x-.2"/>
                                          </p:val>
                                        </p:tav>
                                        <p:tav tm="100000">
                                          <p:val>
                                            <p:strVal val="#ppt_x"/>
                                          </p:val>
                                        </p:tav>
                                      </p:tavLst>
                                    </p:anim>
                                    <p:anim calcmode="lin" valueType="num">
                                      <p:cBhvr>
                                        <p:cTn id="337" dur="1000" fill="hold"/>
                                        <p:tgtEl>
                                          <p:spTgt spid="271442"/>
                                        </p:tgtEl>
                                        <p:attrNameLst>
                                          <p:attrName>ppt_y</p:attrName>
                                        </p:attrNameLst>
                                      </p:cBhvr>
                                      <p:tavLst>
                                        <p:tav tm="0">
                                          <p:val>
                                            <p:strVal val="#ppt_y"/>
                                          </p:val>
                                        </p:tav>
                                        <p:tav tm="100000">
                                          <p:val>
                                            <p:strVal val="#ppt_y"/>
                                          </p:val>
                                        </p:tav>
                                      </p:tavLst>
                                    </p:anim>
                                    <p:animEffect transition="in" filter="wipe(right)" prLst="gradientSize: 0.1">
                                      <p:cBhvr>
                                        <p:cTn id="338" dur="1000"/>
                                        <p:tgtEl>
                                          <p:spTgt spid="271442"/>
                                        </p:tgtEl>
                                      </p:cBhvr>
                                    </p:animEffect>
                                  </p:childTnLst>
                                </p:cTn>
                              </p:par>
                            </p:childTnLst>
                          </p:cTn>
                        </p:par>
                      </p:childTnLst>
                    </p:cTn>
                  </p:par>
                  <p:par>
                    <p:cTn id="339" fill="hold" nodeType="clickPar">
                      <p:stCondLst>
                        <p:cond delay="indefinite"/>
                      </p:stCondLst>
                      <p:childTnLst>
                        <p:par>
                          <p:cTn id="340" fill="hold" nodeType="withGroup">
                            <p:stCondLst>
                              <p:cond delay="0"/>
                            </p:stCondLst>
                            <p:childTnLst>
                              <p:par>
                                <p:cTn id="341" presetID="10" presetClass="entr" presetSubtype="0" fill="hold" grpId="0" nodeType="clickEffect">
                                  <p:stCondLst>
                                    <p:cond delay="0"/>
                                  </p:stCondLst>
                                  <p:childTnLst>
                                    <p:set>
                                      <p:cBhvr>
                                        <p:cTn id="342" dur="1" fill="hold">
                                          <p:stCondLst>
                                            <p:cond delay="0"/>
                                          </p:stCondLst>
                                        </p:cTn>
                                        <p:tgtEl>
                                          <p:spTgt spid="271443"/>
                                        </p:tgtEl>
                                        <p:attrNameLst>
                                          <p:attrName>style.visibility</p:attrName>
                                        </p:attrNameLst>
                                      </p:cBhvr>
                                      <p:to>
                                        <p:strVal val="visible"/>
                                      </p:to>
                                    </p:set>
                                    <p:animEffect transition="in" filter="fade">
                                      <p:cBhvr>
                                        <p:cTn id="343" dur="1000"/>
                                        <p:tgtEl>
                                          <p:spTgt spid="271443"/>
                                        </p:tgtEl>
                                      </p:cBhvr>
                                    </p:animEffect>
                                  </p:childTnLst>
                                  <p:subTnLst>
                                    <p:audio>
                                      <p:cMediaNode>
                                        <p:cTn display="0" masterRel="sameClick">
                                          <p:stCondLst>
                                            <p:cond evt="begin" delay="0">
                                              <p:tn val="341"/>
                                            </p:cond>
                                          </p:stCondLst>
                                          <p:endCondLst>
                                            <p:cond evt="onStopAudio" delay="0">
                                              <p:tgtEl>
                                                <p:sldTgt/>
                                              </p:tgtEl>
                                            </p:cond>
                                          </p:endCondLst>
                                        </p:cTn>
                                        <p:tgtEl>
                                          <p:sndTgt r:embed="rId2" name="applause.wav"/>
                                        </p:tgtEl>
                                      </p:cMediaNode>
                                    </p:audio>
                                  </p:subTnLst>
                                </p:cTn>
                              </p:par>
                              <p:par>
                                <p:cTn id="344" presetID="10" presetClass="entr" presetSubtype="0" fill="hold" grpId="0" nodeType="withEffect">
                                  <p:stCondLst>
                                    <p:cond delay="0"/>
                                  </p:stCondLst>
                                  <p:childTnLst>
                                    <p:set>
                                      <p:cBhvr>
                                        <p:cTn id="345" dur="1" fill="hold">
                                          <p:stCondLst>
                                            <p:cond delay="0"/>
                                          </p:stCondLst>
                                        </p:cTn>
                                        <p:tgtEl>
                                          <p:spTgt spid="271444"/>
                                        </p:tgtEl>
                                        <p:attrNameLst>
                                          <p:attrName>style.visibility</p:attrName>
                                        </p:attrNameLst>
                                      </p:cBhvr>
                                      <p:to>
                                        <p:strVal val="visible"/>
                                      </p:to>
                                    </p:set>
                                    <p:animEffect transition="in" filter="fade">
                                      <p:cBhvr>
                                        <p:cTn id="346" dur="1000"/>
                                        <p:tgtEl>
                                          <p:spTgt spid="271444"/>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71445"/>
                                        </p:tgtEl>
                                        <p:attrNameLst>
                                          <p:attrName>style.visibility</p:attrName>
                                        </p:attrNameLst>
                                      </p:cBhvr>
                                      <p:to>
                                        <p:strVal val="visible"/>
                                      </p:to>
                                    </p:set>
                                    <p:animEffect transition="in" filter="fade">
                                      <p:cBhvr>
                                        <p:cTn id="349" dur="1000"/>
                                        <p:tgtEl>
                                          <p:spTgt spid="271445"/>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271446"/>
                                        </p:tgtEl>
                                        <p:attrNameLst>
                                          <p:attrName>style.visibility</p:attrName>
                                        </p:attrNameLst>
                                      </p:cBhvr>
                                      <p:to>
                                        <p:strVal val="visible"/>
                                      </p:to>
                                    </p:set>
                                    <p:animEffect transition="in" filter="fade">
                                      <p:cBhvr>
                                        <p:cTn id="352" dur="1000"/>
                                        <p:tgtEl>
                                          <p:spTgt spid="271446"/>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271447"/>
                                        </p:tgtEl>
                                        <p:attrNameLst>
                                          <p:attrName>style.visibility</p:attrName>
                                        </p:attrNameLst>
                                      </p:cBhvr>
                                      <p:to>
                                        <p:strVal val="visible"/>
                                      </p:to>
                                    </p:set>
                                    <p:animEffect transition="in" filter="fade">
                                      <p:cBhvr>
                                        <p:cTn id="355" dur="1000"/>
                                        <p:tgtEl>
                                          <p:spTgt spid="271447"/>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71448"/>
                                        </p:tgtEl>
                                        <p:attrNameLst>
                                          <p:attrName>style.visibility</p:attrName>
                                        </p:attrNameLst>
                                      </p:cBhvr>
                                      <p:to>
                                        <p:strVal val="visible"/>
                                      </p:to>
                                    </p:set>
                                    <p:animEffect transition="in" filter="fade">
                                      <p:cBhvr>
                                        <p:cTn id="358" dur="1000"/>
                                        <p:tgtEl>
                                          <p:spTgt spid="271448"/>
                                        </p:tgtEl>
                                      </p:cBhvr>
                                    </p:animEffect>
                                  </p:childTnLst>
                                </p:cTn>
                              </p:par>
                            </p:childTnLst>
                          </p:cTn>
                        </p:par>
                      </p:childTnLst>
                    </p:cTn>
                  </p:par>
                  <p:par>
                    <p:cTn id="359" fill="hold" nodeType="clickPar">
                      <p:stCondLst>
                        <p:cond delay="indefinite"/>
                      </p:stCondLst>
                      <p:childTnLst>
                        <p:par>
                          <p:cTn id="360" fill="hold" nodeType="withGroup">
                            <p:stCondLst>
                              <p:cond delay="0"/>
                            </p:stCondLst>
                            <p:childTnLst>
                              <p:par>
                                <p:cTn id="361" presetID="3" presetClass="exit" presetSubtype="10" fill="hold" grpId="1" nodeType="clickEffect">
                                  <p:stCondLst>
                                    <p:cond delay="0"/>
                                  </p:stCondLst>
                                  <p:childTnLst>
                                    <p:animEffect transition="out" filter="blinds(horizontal)">
                                      <p:cBhvr>
                                        <p:cTn id="362" dur="500"/>
                                        <p:tgtEl>
                                          <p:spTgt spid="271442"/>
                                        </p:tgtEl>
                                      </p:cBhvr>
                                    </p:animEffect>
                                    <p:set>
                                      <p:cBhvr>
                                        <p:cTn id="363" dur="1" fill="hold">
                                          <p:stCondLst>
                                            <p:cond delay="499"/>
                                          </p:stCondLst>
                                        </p:cTn>
                                        <p:tgtEl>
                                          <p:spTgt spid="271442"/>
                                        </p:tgtEl>
                                        <p:attrNameLst>
                                          <p:attrName>style.visibility</p:attrName>
                                        </p:attrNameLst>
                                      </p:cBhvr>
                                      <p:to>
                                        <p:strVal val="hidden"/>
                                      </p:to>
                                    </p:set>
                                  </p:childTnLst>
                                </p:cTn>
                              </p:par>
                            </p:childTnLst>
                          </p:cTn>
                        </p:par>
                      </p:childTnLst>
                    </p:cTn>
                  </p:par>
                </p:childTnLst>
              </p:cTn>
              <p:nextCondLst>
                <p:cond evt="onClick" delay="0">
                  <p:tgtEl>
                    <p:spTgt spid="271449"/>
                  </p:tgtEl>
                </p:cond>
              </p:nextCondLst>
            </p:seq>
            <p:seq concurrent="1" nextAc="seek">
              <p:cTn id="364" restart="whenNotActive" fill="hold" evtFilter="cancelBubble" nodeType="interactiveSeq">
                <p:stCondLst>
                  <p:cond evt="onClick" delay="0">
                    <p:tgtEl>
                      <p:spTgt spid="271452"/>
                    </p:tgtEl>
                  </p:cond>
                </p:stCondLst>
                <p:endSync evt="end" delay="0">
                  <p:rtn val="all"/>
                </p:endSync>
                <p:childTnLst>
                  <p:par>
                    <p:cTn id="365" fill="hold" nodeType="clickPar">
                      <p:stCondLst>
                        <p:cond delay="0"/>
                      </p:stCondLst>
                      <p:childTnLst>
                        <p:par>
                          <p:cTn id="366" fill="hold" nodeType="withGroup">
                            <p:stCondLst>
                              <p:cond delay="0"/>
                            </p:stCondLst>
                            <p:childTnLst>
                              <p:par>
                                <p:cTn id="367" presetID="10" presetClass="entr" presetSubtype="0" fill="hold" grpId="1" nodeType="clickEffect" nodePh="1">
                                  <p:stCondLst>
                                    <p:cond delay="0"/>
                                  </p:stCondLst>
                                  <p:endCondLst>
                                    <p:cond evt="begin" delay="0">
                                      <p:tn val="367"/>
                                    </p:cond>
                                  </p:endCondLst>
                                  <p:childTnLst>
                                    <p:set>
                                      <p:cBhvr>
                                        <p:cTn id="368" dur="1" fill="hold">
                                          <p:stCondLst>
                                            <p:cond delay="0"/>
                                          </p:stCondLst>
                                        </p:cTn>
                                        <p:tgtEl>
                                          <p:spTgt spid="271450"/>
                                        </p:tgtEl>
                                        <p:attrNameLst>
                                          <p:attrName>style.visibility</p:attrName>
                                        </p:attrNameLst>
                                      </p:cBhvr>
                                      <p:to>
                                        <p:strVal val="visible"/>
                                      </p:to>
                                    </p:set>
                                    <p:animEffect transition="in" filter="fade">
                                      <p:cBhvr>
                                        <p:cTn id="369" dur="500"/>
                                        <p:tgtEl>
                                          <p:spTgt spid="271450"/>
                                        </p:tgtEl>
                                      </p:cBhvr>
                                    </p:animEffect>
                                  </p:childTnLst>
                                  <p:subTnLst>
                                    <p:audio>
                                      <p:cMediaNode>
                                        <p:cTn display="0" masterRel="sameClick">
                                          <p:stCondLst>
                                            <p:cond evt="begin" delay="0">
                                              <p:tn val="367"/>
                                            </p:cond>
                                          </p:stCondLst>
                                          <p:endCondLst>
                                            <p:cond evt="onStopAudio" delay="0">
                                              <p:tgtEl>
                                                <p:sldTgt/>
                                              </p:tgtEl>
                                            </p:cond>
                                          </p:endCondLst>
                                        </p:cTn>
                                        <p:tgtEl>
                                          <p:sndTgt r:embed="rId2" name="applause.wav"/>
                                        </p:tgtEl>
                                      </p:cMediaNode>
                                    </p:audio>
                                  </p:subTnLst>
                                </p:cTn>
                              </p:par>
                              <p:par>
                                <p:cTn id="370" presetID="10" presetClass="entr" presetSubtype="0" fill="hold" grpId="1" nodeType="withEffect" nodePh="1">
                                  <p:stCondLst>
                                    <p:cond delay="0"/>
                                  </p:stCondLst>
                                  <p:endCondLst>
                                    <p:cond evt="begin" delay="0">
                                      <p:tn val="370"/>
                                    </p:cond>
                                  </p:endCondLst>
                                  <p:childTnLst>
                                    <p:set>
                                      <p:cBhvr>
                                        <p:cTn id="371" dur="1" fill="hold">
                                          <p:stCondLst>
                                            <p:cond delay="0"/>
                                          </p:stCondLst>
                                        </p:cTn>
                                        <p:tgtEl>
                                          <p:spTgt spid="271451"/>
                                        </p:tgtEl>
                                        <p:attrNameLst>
                                          <p:attrName>style.visibility</p:attrName>
                                        </p:attrNameLst>
                                      </p:cBhvr>
                                      <p:to>
                                        <p:strVal val="visible"/>
                                      </p:to>
                                    </p:set>
                                    <p:animEffect transition="in" filter="fade">
                                      <p:cBhvr>
                                        <p:cTn id="372" dur="500"/>
                                        <p:tgtEl>
                                          <p:spTgt spid="271451"/>
                                        </p:tgtEl>
                                      </p:cBhvr>
                                    </p:animEffect>
                                  </p:childTnLst>
                                </p:cTn>
                              </p:par>
                              <p:par>
                                <p:cTn id="373" presetID="23" presetClass="emph" presetSubtype="0" repeatCount="indefinite" fill="hold" grpId="0" nodeType="withEffect" nodePh="1">
                                  <p:stCondLst>
                                    <p:cond delay="0"/>
                                  </p:stCondLst>
                                  <p:endCondLst>
                                    <p:cond evt="onNext" delay="0">
                                      <p:tgtEl>
                                        <p:sldTgt/>
                                      </p:tgtEl>
                                    </p:cond>
                                    <p:cond evt="begin" delay="0">
                                      <p:tn val="373"/>
                                    </p:cond>
                                  </p:endCondLst>
                                  <p:childTnLst>
                                    <p:animClr clrSpc="hsl" dir="cw">
                                      <p:cBhvr override="childStyle">
                                        <p:cTn id="374" dur="500" fill="hold"/>
                                        <p:tgtEl>
                                          <p:spTgt spid="271450"/>
                                        </p:tgtEl>
                                        <p:attrNameLst>
                                          <p:attrName>style.color</p:attrName>
                                        </p:attrNameLst>
                                      </p:cBhvr>
                                      <p:by>
                                        <p:hsl h="10842353" s="0" l="0"/>
                                      </p:by>
                                    </p:animClr>
                                    <p:animClr clrSpc="hsl" dir="cw">
                                      <p:cBhvr>
                                        <p:cTn id="375" dur="500" fill="hold"/>
                                        <p:tgtEl>
                                          <p:spTgt spid="271450"/>
                                        </p:tgtEl>
                                        <p:attrNameLst>
                                          <p:attrName>fillcolor</p:attrName>
                                        </p:attrNameLst>
                                      </p:cBhvr>
                                      <p:by>
                                        <p:hsl h="10842353" s="0" l="0"/>
                                      </p:by>
                                    </p:animClr>
                                    <p:animClr clrSpc="hsl" dir="cw">
                                      <p:cBhvr>
                                        <p:cTn id="376" dur="500" fill="hold"/>
                                        <p:tgtEl>
                                          <p:spTgt spid="271450"/>
                                        </p:tgtEl>
                                        <p:attrNameLst>
                                          <p:attrName>stroke.color</p:attrName>
                                        </p:attrNameLst>
                                      </p:cBhvr>
                                      <p:by>
                                        <p:hsl h="10842353" s="0" l="0"/>
                                      </p:by>
                                    </p:animClr>
                                    <p:set>
                                      <p:cBhvr>
                                        <p:cTn id="377" dur="500" fill="hold"/>
                                        <p:tgtEl>
                                          <p:spTgt spid="271450"/>
                                        </p:tgtEl>
                                        <p:attrNameLst>
                                          <p:attrName>fill.type</p:attrName>
                                        </p:attrNameLst>
                                      </p:cBhvr>
                                      <p:to>
                                        <p:strVal val="solid"/>
                                      </p:to>
                                    </p:set>
                                  </p:childTnLst>
                                </p:cTn>
                              </p:par>
                              <p:par>
                                <p:cTn id="378" presetID="23" presetClass="emph" presetSubtype="0" repeatCount="indefinite" fill="hold" grpId="0" nodeType="withEffect" nodePh="1">
                                  <p:stCondLst>
                                    <p:cond delay="0"/>
                                  </p:stCondLst>
                                  <p:endCondLst>
                                    <p:cond evt="onNext" delay="0">
                                      <p:tgtEl>
                                        <p:sldTgt/>
                                      </p:tgtEl>
                                    </p:cond>
                                    <p:cond evt="begin" delay="0">
                                      <p:tn val="378"/>
                                    </p:cond>
                                  </p:endCondLst>
                                  <p:childTnLst>
                                    <p:animClr clrSpc="hsl" dir="cw">
                                      <p:cBhvr override="childStyle">
                                        <p:cTn id="379" dur="500" fill="hold"/>
                                        <p:tgtEl>
                                          <p:spTgt spid="271451"/>
                                        </p:tgtEl>
                                        <p:attrNameLst>
                                          <p:attrName>style.color</p:attrName>
                                        </p:attrNameLst>
                                      </p:cBhvr>
                                      <p:by>
                                        <p:hsl h="10842353" s="0" l="0"/>
                                      </p:by>
                                    </p:animClr>
                                    <p:animClr clrSpc="hsl" dir="cw">
                                      <p:cBhvr>
                                        <p:cTn id="380" dur="500" fill="hold"/>
                                        <p:tgtEl>
                                          <p:spTgt spid="271451"/>
                                        </p:tgtEl>
                                        <p:attrNameLst>
                                          <p:attrName>fillcolor</p:attrName>
                                        </p:attrNameLst>
                                      </p:cBhvr>
                                      <p:by>
                                        <p:hsl h="10842353" s="0" l="0"/>
                                      </p:by>
                                    </p:animClr>
                                    <p:animClr clrSpc="hsl" dir="cw">
                                      <p:cBhvr>
                                        <p:cTn id="381" dur="500" fill="hold"/>
                                        <p:tgtEl>
                                          <p:spTgt spid="271451"/>
                                        </p:tgtEl>
                                        <p:attrNameLst>
                                          <p:attrName>stroke.color</p:attrName>
                                        </p:attrNameLst>
                                      </p:cBhvr>
                                      <p:by>
                                        <p:hsl h="10842353" s="0" l="0"/>
                                      </p:by>
                                    </p:animClr>
                                    <p:set>
                                      <p:cBhvr>
                                        <p:cTn id="382" dur="500" fill="hold"/>
                                        <p:tgtEl>
                                          <p:spTgt spid="271451"/>
                                        </p:tgtEl>
                                        <p:attrNameLst>
                                          <p:attrName>fill.type</p:attrName>
                                        </p:attrNameLst>
                                      </p:cBhvr>
                                      <p:to>
                                        <p:strVal val="solid"/>
                                      </p:to>
                                    </p:set>
                                  </p:childTnLst>
                                </p:cTn>
                              </p:par>
                            </p:childTnLst>
                          </p:cTn>
                        </p:par>
                      </p:childTnLst>
                    </p:cTn>
                  </p:par>
                </p:childTnLst>
              </p:cTn>
              <p:nextCondLst>
                <p:cond evt="onClick" delay="0">
                  <p:tgtEl>
                    <p:spTgt spid="271452"/>
                  </p:tgtEl>
                </p:cond>
              </p:nextCondLst>
            </p:seq>
          </p:childTnLst>
        </p:cTn>
      </p:par>
    </p:tnLst>
    <p:bldLst>
      <p:bldP spid="271400" grpId="0" animBg="1"/>
      <p:bldP spid="271400" grpId="1" animBg="1"/>
      <p:bldP spid="271402" grpId="0"/>
      <p:bldP spid="271403" grpId="0"/>
      <p:bldP spid="271404" grpId="0"/>
      <p:bldP spid="271405" grpId="0"/>
      <p:bldP spid="271406" grpId="0"/>
      <p:bldP spid="271407" grpId="0"/>
      <p:bldP spid="271408" grpId="0"/>
      <p:bldP spid="271409" grpId="0"/>
      <p:bldP spid="271411" grpId="0" animBg="1"/>
      <p:bldP spid="271413" grpId="0"/>
      <p:bldP spid="271414" grpId="0"/>
      <p:bldP spid="271415" grpId="0"/>
      <p:bldP spid="271416" grpId="0"/>
      <p:bldP spid="271417" grpId="0"/>
      <p:bldP spid="271418" grpId="0"/>
      <p:bldP spid="271420" grpId="0"/>
      <p:bldP spid="271421" grpId="0"/>
      <p:bldP spid="271422" grpId="0"/>
      <p:bldP spid="271423" grpId="0"/>
      <p:bldP spid="271424" grpId="0"/>
      <p:bldP spid="271425" grpId="0" animBg="1"/>
      <p:bldP spid="271425" grpId="1" animBg="1"/>
      <p:bldP spid="271427" grpId="0"/>
      <p:bldP spid="271428" grpId="0"/>
      <p:bldP spid="271429" grpId="0"/>
      <p:bldP spid="271430" grpId="0"/>
      <p:bldP spid="271431" grpId="0"/>
      <p:bldP spid="271432" grpId="0" animBg="1"/>
      <p:bldP spid="271432" grpId="1" animBg="1"/>
      <p:bldP spid="271433" grpId="0"/>
      <p:bldP spid="271434" grpId="0"/>
      <p:bldP spid="271435" grpId="0"/>
      <p:bldP spid="271436" grpId="0"/>
      <p:bldP spid="271437" grpId="0"/>
      <p:bldP spid="271438" grpId="0"/>
      <p:bldP spid="271439" grpId="0"/>
      <p:bldP spid="271441" grpId="0" animBg="1"/>
      <p:bldP spid="271441" grpId="1" animBg="1"/>
      <p:bldP spid="271442" grpId="0" animBg="1"/>
      <p:bldP spid="271442" grpId="1" animBg="1"/>
      <p:bldP spid="271443" grpId="0"/>
      <p:bldP spid="271444" grpId="0"/>
      <p:bldP spid="271445" grpId="0"/>
      <p:bldP spid="271446" grpId="0"/>
      <p:bldP spid="271447" grpId="0"/>
      <p:bldP spid="271448" grpId="0"/>
      <p:bldP spid="271450" grpId="0"/>
      <p:bldP spid="271450" grpId="1"/>
      <p:bldP spid="271451" grpId="0"/>
      <p:bldP spid="271451" grpId="1"/>
      <p:bldP spid="2714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704850"/>
            <a:ext cx="4114800" cy="4457700"/>
          </a:xfrm>
          <a:prstGeom prst="rect">
            <a:avLst/>
          </a:prstGeom>
          <a:noFill/>
          <a:ln w="9525" cap="rnd">
            <a:solidFill>
              <a:srgbClr val="000000"/>
            </a:solidFill>
            <a:prstDash val="sysDot"/>
            <a:miter lim="800000"/>
            <a:headEnd/>
            <a:tailEnd/>
          </a:ln>
          <a:extLst>
            <a:ext uri="{909E8E84-426E-40DD-AFC4-6F175D3DCCD1}">
              <a14:hiddenFill xmlns="" xmlns:a14="http://schemas.microsoft.com/office/drawing/2010/main">
                <a:solidFill>
                  <a:srgbClr val="FFFFFF"/>
                </a:solidFill>
              </a14:hiddenFill>
            </a:ext>
          </a:extLst>
        </p:spPr>
      </p:pic>
      <p:grpSp>
        <p:nvGrpSpPr>
          <p:cNvPr id="2" name="Group 4"/>
          <p:cNvGrpSpPr>
            <a:grpSpLocks/>
          </p:cNvGrpSpPr>
          <p:nvPr/>
        </p:nvGrpSpPr>
        <p:grpSpPr bwMode="auto">
          <a:xfrm>
            <a:off x="439224" y="2767495"/>
            <a:ext cx="304800" cy="1095375"/>
            <a:chOff x="624" y="2104"/>
            <a:chExt cx="184" cy="872"/>
          </a:xfrm>
        </p:grpSpPr>
        <p:sp>
          <p:nvSpPr>
            <p:cNvPr id="20500" name="Freeform 5"/>
            <p:cNvSpPr>
              <a:spLocks/>
            </p:cNvSpPr>
            <p:nvPr/>
          </p:nvSpPr>
          <p:spPr bwMode="auto">
            <a:xfrm>
              <a:off x="624" y="2160"/>
              <a:ext cx="96" cy="288"/>
            </a:xfrm>
            <a:custGeom>
              <a:avLst/>
              <a:gdLst>
                <a:gd name="T0" fmla="*/ 0 w 264"/>
                <a:gd name="T1" fmla="*/ 0 h 976"/>
                <a:gd name="T2" fmla="*/ 0 w 264"/>
                <a:gd name="T3" fmla="*/ 0 h 976"/>
                <a:gd name="T4" fmla="*/ 0 w 264"/>
                <a:gd name="T5" fmla="*/ 0 h 976"/>
                <a:gd name="T6" fmla="*/ 0 w 264"/>
                <a:gd name="T7" fmla="*/ 0 h 976"/>
                <a:gd name="T8" fmla="*/ 0 w 264"/>
                <a:gd name="T9" fmla="*/ 0 h 976"/>
                <a:gd name="T10" fmla="*/ 0 w 264"/>
                <a:gd name="T11" fmla="*/ 0 h 976"/>
                <a:gd name="T12" fmla="*/ 0 60000 65536"/>
                <a:gd name="T13" fmla="*/ 0 60000 65536"/>
                <a:gd name="T14" fmla="*/ 0 60000 65536"/>
                <a:gd name="T15" fmla="*/ 0 60000 65536"/>
                <a:gd name="T16" fmla="*/ 0 60000 65536"/>
                <a:gd name="T17" fmla="*/ 0 60000 65536"/>
                <a:gd name="T18" fmla="*/ 0 w 264"/>
                <a:gd name="T19" fmla="*/ 0 h 976"/>
                <a:gd name="T20" fmla="*/ 264 w 264"/>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264" h="976">
                  <a:moveTo>
                    <a:pt x="56" y="976"/>
                  </a:moveTo>
                  <a:cubicBezTo>
                    <a:pt x="39" y="778"/>
                    <a:pt x="0" y="570"/>
                    <a:pt x="48" y="376"/>
                  </a:cubicBezTo>
                  <a:cubicBezTo>
                    <a:pt x="54" y="321"/>
                    <a:pt x="48" y="272"/>
                    <a:pt x="88" y="232"/>
                  </a:cubicBezTo>
                  <a:cubicBezTo>
                    <a:pt x="112" y="159"/>
                    <a:pt x="106" y="127"/>
                    <a:pt x="176" y="80"/>
                  </a:cubicBezTo>
                  <a:cubicBezTo>
                    <a:pt x="195" y="51"/>
                    <a:pt x="212" y="51"/>
                    <a:pt x="240" y="32"/>
                  </a:cubicBezTo>
                  <a:cubicBezTo>
                    <a:pt x="258" y="5"/>
                    <a:pt x="249" y="15"/>
                    <a:pt x="264" y="0"/>
                  </a:cubicBezTo>
                </a:path>
              </a:pathLst>
            </a:custGeom>
            <a:noFill/>
            <a:ln w="57150">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0501" name="Line 6"/>
            <p:cNvSpPr>
              <a:spLocks noChangeShapeType="1"/>
            </p:cNvSpPr>
            <p:nvPr/>
          </p:nvSpPr>
          <p:spPr bwMode="auto">
            <a:xfrm flipV="1">
              <a:off x="712" y="2104"/>
              <a:ext cx="96" cy="48"/>
            </a:xfrm>
            <a:prstGeom prst="line">
              <a:avLst/>
            </a:prstGeom>
            <a:noFill/>
            <a:ln w="57150">
              <a:solidFill>
                <a:srgbClr val="3366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502" name="Line 7"/>
            <p:cNvSpPr>
              <a:spLocks noChangeShapeType="1"/>
            </p:cNvSpPr>
            <p:nvPr/>
          </p:nvSpPr>
          <p:spPr bwMode="auto">
            <a:xfrm flipH="1" flipV="1">
              <a:off x="672" y="2544"/>
              <a:ext cx="96" cy="432"/>
            </a:xfrm>
            <a:prstGeom prst="line">
              <a:avLst/>
            </a:prstGeom>
            <a:noFill/>
            <a:ln w="57150">
              <a:solidFill>
                <a:srgbClr val="3366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56328" name="Freeform 8"/>
          <p:cNvSpPr>
            <a:spLocks/>
          </p:cNvSpPr>
          <p:nvPr/>
        </p:nvSpPr>
        <p:spPr bwMode="auto">
          <a:xfrm>
            <a:off x="1739107" y="2877003"/>
            <a:ext cx="277813" cy="953691"/>
          </a:xfrm>
          <a:custGeom>
            <a:avLst/>
            <a:gdLst>
              <a:gd name="T0" fmla="*/ 2147483647 w 384"/>
              <a:gd name="T1" fmla="*/ 0 h 982"/>
              <a:gd name="T2" fmla="*/ 2147483647 w 384"/>
              <a:gd name="T3" fmla="*/ 2147483647 h 982"/>
              <a:gd name="T4" fmla="*/ 2147483647 w 384"/>
              <a:gd name="T5" fmla="*/ 2147483647 h 982"/>
              <a:gd name="T6" fmla="*/ 2147483647 w 384"/>
              <a:gd name="T7" fmla="*/ 2147483647 h 982"/>
              <a:gd name="T8" fmla="*/ 2147483647 w 384"/>
              <a:gd name="T9" fmla="*/ 2147483647 h 982"/>
              <a:gd name="T10" fmla="*/ 2147483647 w 384"/>
              <a:gd name="T11" fmla="*/ 2147483647 h 982"/>
              <a:gd name="T12" fmla="*/ 2147483647 w 384"/>
              <a:gd name="T13" fmla="*/ 2147483647 h 982"/>
              <a:gd name="T14" fmla="*/ 2147483647 w 384"/>
              <a:gd name="T15" fmla="*/ 2147483647 h 982"/>
              <a:gd name="T16" fmla="*/ 2147483647 w 384"/>
              <a:gd name="T17" fmla="*/ 2147483647 h 982"/>
              <a:gd name="T18" fmla="*/ 2147483647 w 384"/>
              <a:gd name="T19" fmla="*/ 2147483647 h 982"/>
              <a:gd name="T20" fmla="*/ 2147483647 w 384"/>
              <a:gd name="T21" fmla="*/ 2147483647 h 982"/>
              <a:gd name="T22" fmla="*/ 2147483647 w 384"/>
              <a:gd name="T23" fmla="*/ 2147483647 h 982"/>
              <a:gd name="T24" fmla="*/ 2147483647 w 384"/>
              <a:gd name="T25" fmla="*/ 2147483647 h 982"/>
              <a:gd name="T26" fmla="*/ 2147483647 w 384"/>
              <a:gd name="T27" fmla="*/ 2147483647 h 982"/>
              <a:gd name="T28" fmla="*/ 2147483647 w 384"/>
              <a:gd name="T29" fmla="*/ 2147483647 h 982"/>
              <a:gd name="T30" fmla="*/ 2147483647 w 384"/>
              <a:gd name="T31" fmla="*/ 2147483647 h 982"/>
              <a:gd name="T32" fmla="*/ 2147483647 w 384"/>
              <a:gd name="T33" fmla="*/ 2147483647 h 982"/>
              <a:gd name="T34" fmla="*/ 2147483647 w 384"/>
              <a:gd name="T35" fmla="*/ 2147483647 h 982"/>
              <a:gd name="T36" fmla="*/ 2147483647 w 384"/>
              <a:gd name="T37" fmla="*/ 2147483647 h 982"/>
              <a:gd name="T38" fmla="*/ 0 w 384"/>
              <a:gd name="T39" fmla="*/ 2147483647 h 982"/>
              <a:gd name="T40" fmla="*/ 2147483647 w 384"/>
              <a:gd name="T41" fmla="*/ 2147483647 h 982"/>
              <a:gd name="T42" fmla="*/ 2147483647 w 384"/>
              <a:gd name="T43" fmla="*/ 2147483647 h 9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4"/>
              <a:gd name="T67" fmla="*/ 0 h 982"/>
              <a:gd name="T68" fmla="*/ 384 w 384"/>
              <a:gd name="T69" fmla="*/ 982 h 9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4" h="982">
                <a:moveTo>
                  <a:pt x="91" y="0"/>
                </a:moveTo>
                <a:lnTo>
                  <a:pt x="79" y="128"/>
                </a:lnTo>
                <a:lnTo>
                  <a:pt x="124" y="241"/>
                </a:lnTo>
                <a:lnTo>
                  <a:pt x="124" y="320"/>
                </a:lnTo>
                <a:lnTo>
                  <a:pt x="215" y="444"/>
                </a:lnTo>
                <a:lnTo>
                  <a:pt x="350" y="489"/>
                </a:lnTo>
                <a:lnTo>
                  <a:pt x="384" y="579"/>
                </a:lnTo>
                <a:lnTo>
                  <a:pt x="384" y="647"/>
                </a:lnTo>
                <a:lnTo>
                  <a:pt x="316" y="749"/>
                </a:lnTo>
                <a:lnTo>
                  <a:pt x="203" y="896"/>
                </a:lnTo>
                <a:lnTo>
                  <a:pt x="203" y="929"/>
                </a:lnTo>
                <a:lnTo>
                  <a:pt x="78" y="982"/>
                </a:lnTo>
                <a:lnTo>
                  <a:pt x="158" y="884"/>
                </a:lnTo>
                <a:lnTo>
                  <a:pt x="305" y="636"/>
                </a:lnTo>
                <a:lnTo>
                  <a:pt x="327" y="524"/>
                </a:lnTo>
                <a:lnTo>
                  <a:pt x="183" y="458"/>
                </a:lnTo>
                <a:lnTo>
                  <a:pt x="78" y="367"/>
                </a:lnTo>
                <a:lnTo>
                  <a:pt x="68" y="229"/>
                </a:lnTo>
                <a:lnTo>
                  <a:pt x="23" y="161"/>
                </a:lnTo>
                <a:lnTo>
                  <a:pt x="0" y="105"/>
                </a:lnTo>
                <a:lnTo>
                  <a:pt x="23" y="60"/>
                </a:lnTo>
                <a:lnTo>
                  <a:pt x="45" y="3"/>
                </a:lnTo>
              </a:path>
            </a:pathLst>
          </a:custGeom>
          <a:noFill/>
          <a:ln w="28575">
            <a:solidFill>
              <a:srgbClr val="FF006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pic>
        <p:nvPicPr>
          <p:cNvPr id="20486" name="Picture 12" descr="Kết quả hình ảnh cho hoang mạc vic to ria ở châu úc có tên gắ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0713" y="691753"/>
            <a:ext cx="4521200" cy="2108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7" name="Rectangle 103"/>
          <p:cNvSpPr>
            <a:spLocks noChangeArrowheads="1"/>
          </p:cNvSpPr>
          <p:nvPr/>
        </p:nvSpPr>
        <p:spPr bwMode="auto">
          <a:xfrm>
            <a:off x="4476750" y="343353"/>
            <a:ext cx="39814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i="1">
                <a:solidFill>
                  <a:schemeClr val="accent2"/>
                </a:solidFill>
                <a:latin typeface="Times New Roman" panose="02020603050405020304" pitchFamily="18" charset="0"/>
              </a:rPr>
              <a:t>Hoang mạc Vic-to-ri-a lớn</a:t>
            </a:r>
          </a:p>
        </p:txBody>
      </p:sp>
      <p:pic>
        <p:nvPicPr>
          <p:cNvPr id="20488" name="Picture 14" descr="Kết quả hình ảnh cho hoang mạc Tanami ở úc"/>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30713" y="2837840"/>
            <a:ext cx="4484687" cy="2273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9" name="Rectangle 103"/>
          <p:cNvSpPr>
            <a:spLocks noChangeArrowheads="1"/>
          </p:cNvSpPr>
          <p:nvPr/>
        </p:nvSpPr>
        <p:spPr bwMode="auto">
          <a:xfrm>
            <a:off x="4681539" y="2781240"/>
            <a:ext cx="398303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i="1" dirty="0">
                <a:solidFill>
                  <a:schemeClr val="accent2"/>
                </a:solidFill>
                <a:latin typeface="Times New Roman" panose="02020603050405020304" pitchFamily="18" charset="0"/>
              </a:rPr>
              <a:t>Hoang </a:t>
            </a:r>
            <a:r>
              <a:rPr lang="en-US" altLang="en-US" sz="2000" b="1" i="1" dirty="0" err="1">
                <a:solidFill>
                  <a:schemeClr val="accent2"/>
                </a:solidFill>
                <a:latin typeface="Times New Roman" panose="02020603050405020304" pitchFamily="18" charset="0"/>
              </a:rPr>
              <a:t>mạc</a:t>
            </a:r>
            <a:r>
              <a:rPr lang="en-US" altLang="en-US" sz="2000" b="1" i="1" dirty="0">
                <a:solidFill>
                  <a:schemeClr val="accent2"/>
                </a:solidFill>
                <a:latin typeface="Times New Roman" panose="02020603050405020304" pitchFamily="18" charset="0"/>
              </a:rPr>
              <a:t> Tanami</a:t>
            </a:r>
          </a:p>
        </p:txBody>
      </p:sp>
      <p:sp>
        <p:nvSpPr>
          <p:cNvPr id="25" name="Title 1"/>
          <p:cNvSpPr txBox="1">
            <a:spLocks/>
          </p:cNvSpPr>
          <p:nvPr/>
        </p:nvSpPr>
        <p:spPr>
          <a:xfrm>
            <a:off x="470106" y="-19050"/>
            <a:ext cx="8668410" cy="914400"/>
          </a:xfrm>
          <a:prstGeom prst="rect">
            <a:avLst/>
          </a:prstGeom>
          <a:solidFill>
            <a:srgbClr val="FFFF00"/>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2800" b="1" dirty="0" err="1" smtClean="0">
                <a:solidFill>
                  <a:srgbClr val="7030A0"/>
                </a:solidFill>
              </a:rPr>
              <a:t>Vì</a:t>
            </a:r>
            <a:r>
              <a:rPr lang="en-US" altLang="en-US" sz="2800" b="1" dirty="0" smtClean="0">
                <a:solidFill>
                  <a:srgbClr val="7030A0"/>
                </a:solidFill>
              </a:rPr>
              <a:t> </a:t>
            </a:r>
            <a:r>
              <a:rPr lang="en-US" altLang="en-US" sz="2800" b="1" dirty="0" err="1" smtClean="0">
                <a:solidFill>
                  <a:srgbClr val="7030A0"/>
                </a:solidFill>
              </a:rPr>
              <a:t>sao</a:t>
            </a:r>
            <a:r>
              <a:rPr lang="en-US" altLang="en-US" sz="2800" b="1" dirty="0" smtClean="0">
                <a:solidFill>
                  <a:srgbClr val="7030A0"/>
                </a:solidFill>
              </a:rPr>
              <a:t> </a:t>
            </a:r>
            <a:r>
              <a:rPr lang="en-US" altLang="en-US" sz="2800" b="1" dirty="0" err="1" smtClean="0">
                <a:solidFill>
                  <a:srgbClr val="7030A0"/>
                </a:solidFill>
              </a:rPr>
              <a:t>phần</a:t>
            </a:r>
            <a:r>
              <a:rPr lang="en-US" altLang="en-US" sz="2800" b="1" dirty="0" smtClean="0">
                <a:solidFill>
                  <a:srgbClr val="7030A0"/>
                </a:solidFill>
              </a:rPr>
              <a:t> </a:t>
            </a:r>
            <a:r>
              <a:rPr lang="en-US" altLang="en-US" sz="2800" b="1" dirty="0" err="1" smtClean="0">
                <a:solidFill>
                  <a:srgbClr val="7030A0"/>
                </a:solidFill>
              </a:rPr>
              <a:t>lớn</a:t>
            </a:r>
            <a:r>
              <a:rPr lang="en-US" altLang="en-US" sz="2800" b="1" dirty="0" smtClean="0">
                <a:solidFill>
                  <a:srgbClr val="7030A0"/>
                </a:solidFill>
              </a:rPr>
              <a:t> </a:t>
            </a:r>
            <a:r>
              <a:rPr lang="en-US" altLang="en-US" sz="2800" b="1" dirty="0" err="1" smtClean="0">
                <a:solidFill>
                  <a:srgbClr val="7030A0"/>
                </a:solidFill>
              </a:rPr>
              <a:t>lục</a:t>
            </a:r>
            <a:r>
              <a:rPr lang="en-US" altLang="en-US" sz="2800" b="1" dirty="0" smtClean="0">
                <a:solidFill>
                  <a:srgbClr val="7030A0"/>
                </a:solidFill>
              </a:rPr>
              <a:t> </a:t>
            </a:r>
            <a:r>
              <a:rPr lang="en-US" altLang="en-US" sz="2800" b="1" dirty="0" err="1" smtClean="0">
                <a:solidFill>
                  <a:srgbClr val="7030A0"/>
                </a:solidFill>
              </a:rPr>
              <a:t>địa</a:t>
            </a:r>
            <a:r>
              <a:rPr lang="en-US" altLang="en-US" sz="2800" b="1" dirty="0" smtClean="0">
                <a:solidFill>
                  <a:srgbClr val="7030A0"/>
                </a:solidFill>
              </a:rPr>
              <a:t> Ô-</a:t>
            </a:r>
            <a:r>
              <a:rPr lang="en-US" altLang="en-US" sz="2800" b="1" dirty="0" err="1" smtClean="0">
                <a:solidFill>
                  <a:srgbClr val="7030A0"/>
                </a:solidFill>
              </a:rPr>
              <a:t>xtrây</a:t>
            </a:r>
            <a:r>
              <a:rPr lang="en-US" altLang="en-US" sz="2800" b="1" dirty="0" smtClean="0">
                <a:solidFill>
                  <a:srgbClr val="7030A0"/>
                </a:solidFill>
              </a:rPr>
              <a:t>-li-a </a:t>
            </a:r>
            <a:r>
              <a:rPr lang="en-US" altLang="en-US" sz="2800" b="1" dirty="0" err="1" smtClean="0">
                <a:solidFill>
                  <a:srgbClr val="7030A0"/>
                </a:solidFill>
              </a:rPr>
              <a:t>có</a:t>
            </a:r>
            <a:r>
              <a:rPr lang="en-US" altLang="en-US" sz="2800" b="1" dirty="0" smtClean="0">
                <a:solidFill>
                  <a:srgbClr val="7030A0"/>
                </a:solidFill>
              </a:rPr>
              <a:t> </a:t>
            </a:r>
            <a:r>
              <a:rPr lang="en-US" altLang="en-US" sz="2800" b="1" dirty="0" err="1" smtClean="0">
                <a:solidFill>
                  <a:srgbClr val="7030A0"/>
                </a:solidFill>
              </a:rPr>
              <a:t>khí</a:t>
            </a:r>
            <a:r>
              <a:rPr lang="en-US" altLang="en-US" sz="2800" b="1" dirty="0" smtClean="0">
                <a:solidFill>
                  <a:srgbClr val="7030A0"/>
                </a:solidFill>
              </a:rPr>
              <a:t> </a:t>
            </a:r>
            <a:r>
              <a:rPr lang="en-US" altLang="en-US" sz="2800" b="1" dirty="0" err="1" smtClean="0">
                <a:solidFill>
                  <a:srgbClr val="7030A0"/>
                </a:solidFill>
              </a:rPr>
              <a:t>hậu</a:t>
            </a:r>
            <a:r>
              <a:rPr lang="en-US" altLang="en-US" sz="2800" b="1" dirty="0" smtClean="0">
                <a:solidFill>
                  <a:srgbClr val="7030A0"/>
                </a:solidFill>
              </a:rPr>
              <a:t> </a:t>
            </a:r>
            <a:r>
              <a:rPr lang="en-US" altLang="en-US" sz="2800" b="1" dirty="0" err="1" smtClean="0">
                <a:solidFill>
                  <a:srgbClr val="7030A0"/>
                </a:solidFill>
              </a:rPr>
              <a:t>khô</a:t>
            </a:r>
            <a:r>
              <a:rPr lang="en-US" altLang="en-US" sz="2800" b="1" dirty="0" smtClean="0">
                <a:solidFill>
                  <a:srgbClr val="7030A0"/>
                </a:solidFill>
              </a:rPr>
              <a:t> </a:t>
            </a:r>
            <a:r>
              <a:rPr lang="en-US" altLang="en-US" sz="2800" b="1" dirty="0" err="1" smtClean="0">
                <a:solidFill>
                  <a:srgbClr val="7030A0"/>
                </a:solidFill>
              </a:rPr>
              <a:t>hạn</a:t>
            </a:r>
            <a:r>
              <a:rPr lang="en-US" altLang="en-US" sz="2800" b="1" dirty="0" smtClean="0">
                <a:solidFill>
                  <a:srgbClr val="7030A0"/>
                </a:solidFill>
              </a:rPr>
              <a:t> (</a:t>
            </a:r>
            <a:r>
              <a:rPr lang="en-US" altLang="en-US" sz="2800" b="1" dirty="0" err="1" smtClean="0">
                <a:solidFill>
                  <a:srgbClr val="7030A0"/>
                </a:solidFill>
              </a:rPr>
              <a:t>hoang</a:t>
            </a:r>
            <a:r>
              <a:rPr lang="en-US" altLang="en-US" sz="2800" b="1" dirty="0" smtClean="0">
                <a:solidFill>
                  <a:srgbClr val="7030A0"/>
                </a:solidFill>
              </a:rPr>
              <a:t> </a:t>
            </a:r>
            <a:r>
              <a:rPr lang="en-US" altLang="en-US" sz="2800" b="1" dirty="0" err="1" smtClean="0">
                <a:solidFill>
                  <a:srgbClr val="7030A0"/>
                </a:solidFill>
              </a:rPr>
              <a:t>mạc</a:t>
            </a:r>
            <a:r>
              <a:rPr lang="en-US" altLang="en-US" sz="2800" b="1" dirty="0" smtClean="0">
                <a:solidFill>
                  <a:srgbClr val="7030A0"/>
                </a:solidFill>
              </a:rPr>
              <a:t> </a:t>
            </a:r>
            <a:r>
              <a:rPr lang="en-US" altLang="en-US" sz="2800" b="1" dirty="0" err="1" smtClean="0">
                <a:solidFill>
                  <a:srgbClr val="7030A0"/>
                </a:solidFill>
              </a:rPr>
              <a:t>chiếm</a:t>
            </a:r>
            <a:r>
              <a:rPr lang="en-US" altLang="en-US" sz="2800" b="1" dirty="0" smtClean="0">
                <a:solidFill>
                  <a:srgbClr val="7030A0"/>
                </a:solidFill>
              </a:rPr>
              <a:t> </a:t>
            </a:r>
            <a:r>
              <a:rPr lang="en-US" altLang="en-US" sz="2800" b="1" dirty="0" err="1" smtClean="0">
                <a:solidFill>
                  <a:srgbClr val="7030A0"/>
                </a:solidFill>
              </a:rPr>
              <a:t>diện</a:t>
            </a:r>
            <a:r>
              <a:rPr lang="en-US" altLang="en-US" sz="2800" b="1" dirty="0" smtClean="0">
                <a:solidFill>
                  <a:srgbClr val="7030A0"/>
                </a:solidFill>
              </a:rPr>
              <a:t> </a:t>
            </a:r>
            <a:r>
              <a:rPr lang="en-US" altLang="en-US" sz="2800" b="1" dirty="0" err="1" smtClean="0">
                <a:solidFill>
                  <a:srgbClr val="7030A0"/>
                </a:solidFill>
              </a:rPr>
              <a:t>tích</a:t>
            </a:r>
            <a:r>
              <a:rPr lang="en-US" altLang="en-US" sz="2800" b="1" dirty="0" smtClean="0">
                <a:solidFill>
                  <a:srgbClr val="7030A0"/>
                </a:solidFill>
              </a:rPr>
              <a:t> </a:t>
            </a:r>
            <a:r>
              <a:rPr lang="en-US" altLang="en-US" sz="2800" b="1" dirty="0" err="1" smtClean="0">
                <a:solidFill>
                  <a:srgbClr val="7030A0"/>
                </a:solidFill>
              </a:rPr>
              <a:t>lớn</a:t>
            </a:r>
            <a:r>
              <a:rPr lang="en-US" altLang="en-US" sz="2800" b="1" dirty="0" smtClean="0">
                <a:solidFill>
                  <a:srgbClr val="7030A0"/>
                </a:solidFill>
              </a:rPr>
              <a:t>)?</a:t>
            </a:r>
            <a:endParaRPr 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600200" y="1543050"/>
            <a:ext cx="6096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latin typeface=".VnArial Narrow" pitchFamily="34" charset="0"/>
            </a:endParaRPr>
          </a:p>
        </p:txBody>
      </p:sp>
      <p:sp>
        <p:nvSpPr>
          <p:cNvPr id="25603" name="Text Box 3"/>
          <p:cNvSpPr txBox="1">
            <a:spLocks noChangeArrowheads="1"/>
          </p:cNvSpPr>
          <p:nvPr/>
        </p:nvSpPr>
        <p:spPr bwMode="auto">
          <a:xfrm>
            <a:off x="1676400" y="628650"/>
            <a:ext cx="4648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latin typeface=".VnArial Narrow" pitchFamily="34" charset="0"/>
            </a:endParaRPr>
          </a:p>
        </p:txBody>
      </p:sp>
      <p:sp>
        <p:nvSpPr>
          <p:cNvPr id="25604" name="Text Box 4"/>
          <p:cNvSpPr txBox="1">
            <a:spLocks noChangeArrowheads="1"/>
          </p:cNvSpPr>
          <p:nvPr/>
        </p:nvSpPr>
        <p:spPr bwMode="auto">
          <a:xfrm>
            <a:off x="3429000" y="2400300"/>
            <a:ext cx="5715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latin typeface=".VnArial Narrow" pitchFamily="34" charset="0"/>
            </a:endParaRPr>
          </a:p>
        </p:txBody>
      </p:sp>
      <p:sp>
        <p:nvSpPr>
          <p:cNvPr id="25605" name="Text Box 5"/>
          <p:cNvSpPr txBox="1">
            <a:spLocks noChangeArrowheads="1"/>
          </p:cNvSpPr>
          <p:nvPr/>
        </p:nvSpPr>
        <p:spPr bwMode="auto">
          <a:xfrm>
            <a:off x="381000" y="514350"/>
            <a:ext cx="8305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latin typeface=".VnArial Narrow" pitchFamily="34" charset="0"/>
            </a:endParaRPr>
          </a:p>
        </p:txBody>
      </p:sp>
      <p:sp>
        <p:nvSpPr>
          <p:cNvPr id="25606" name="Text Box 6"/>
          <p:cNvSpPr txBox="1">
            <a:spLocks noChangeArrowheads="1"/>
          </p:cNvSpPr>
          <p:nvPr/>
        </p:nvSpPr>
        <p:spPr bwMode="auto">
          <a:xfrm>
            <a:off x="1752600" y="4800600"/>
            <a:ext cx="914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latin typeface=".VnArial Narrow" pitchFamily="34" charset="0"/>
            </a:endParaRPr>
          </a:p>
        </p:txBody>
      </p:sp>
      <p:sp>
        <p:nvSpPr>
          <p:cNvPr id="25607" name="Text Box 7"/>
          <p:cNvSpPr txBox="1">
            <a:spLocks noChangeArrowheads="1"/>
          </p:cNvSpPr>
          <p:nvPr/>
        </p:nvSpPr>
        <p:spPr bwMode="auto">
          <a:xfrm>
            <a:off x="685800" y="342900"/>
            <a:ext cx="5943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latin typeface=".VnArial Narrow" pitchFamily="34" charset="0"/>
            </a:endParaRPr>
          </a:p>
        </p:txBody>
      </p:sp>
      <p:pic>
        <p:nvPicPr>
          <p:cNvPr id="25608"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342900"/>
            <a:ext cx="82296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9" name="Line 9"/>
          <p:cNvSpPr>
            <a:spLocks noChangeShapeType="1"/>
          </p:cNvSpPr>
          <p:nvPr/>
        </p:nvSpPr>
        <p:spPr bwMode="auto">
          <a:xfrm flipH="1" flipV="1">
            <a:off x="4419600" y="1657350"/>
            <a:ext cx="0" cy="1028700"/>
          </a:xfrm>
          <a:prstGeom prst="line">
            <a:avLst/>
          </a:prstGeom>
          <a:noFill/>
          <a:ln w="57150">
            <a:solidFill>
              <a:srgbClr val="FF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5610" name="Text Box 10"/>
          <p:cNvSpPr txBox="1">
            <a:spLocks noChangeArrowheads="1"/>
          </p:cNvSpPr>
          <p:nvPr/>
        </p:nvSpPr>
        <p:spPr bwMode="auto">
          <a:xfrm>
            <a:off x="3554240" y="4171950"/>
            <a:ext cx="1371600" cy="400110"/>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00CC"/>
                </a:solidFill>
                <a:latin typeface=".VnTime" pitchFamily="34" charset="0"/>
              </a:rPr>
              <a:t>Nam Cùc</a:t>
            </a:r>
          </a:p>
        </p:txBody>
      </p:sp>
      <p:sp>
        <p:nvSpPr>
          <p:cNvPr id="25611" name="Line 11"/>
          <p:cNvSpPr>
            <a:spLocks noChangeShapeType="1"/>
          </p:cNvSpPr>
          <p:nvPr/>
        </p:nvSpPr>
        <p:spPr bwMode="auto">
          <a:xfrm flipV="1">
            <a:off x="4800600" y="1885950"/>
            <a:ext cx="76200" cy="628650"/>
          </a:xfrm>
          <a:prstGeom prst="line">
            <a:avLst/>
          </a:prstGeom>
          <a:noFill/>
          <a:ln w="57150">
            <a:solidFill>
              <a:srgbClr val="FF33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 name="Rectangle 1"/>
          <p:cNvSpPr/>
          <p:nvPr/>
        </p:nvSpPr>
        <p:spPr>
          <a:xfrm>
            <a:off x="342900" y="151596"/>
            <a:ext cx="86106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err="1"/>
              <a:t>Tại</a:t>
            </a:r>
            <a:r>
              <a:rPr lang="en-US" b="1" dirty="0"/>
              <a:t> </a:t>
            </a:r>
            <a:r>
              <a:rPr lang="en-US" b="1" dirty="0" err="1"/>
              <a:t>sao</a:t>
            </a:r>
            <a:r>
              <a:rPr lang="en-US" b="1" dirty="0"/>
              <a:t> </a:t>
            </a:r>
            <a:r>
              <a:rPr lang="en-US" b="1" dirty="0" err="1"/>
              <a:t>lục</a:t>
            </a:r>
            <a:r>
              <a:rPr lang="en-US" b="1" dirty="0"/>
              <a:t> </a:t>
            </a:r>
            <a:r>
              <a:rPr lang="en-US" b="1" dirty="0" err="1"/>
              <a:t>địa</a:t>
            </a:r>
            <a:r>
              <a:rPr lang="en-US" b="1" dirty="0"/>
              <a:t> Ô-</a:t>
            </a:r>
            <a:r>
              <a:rPr lang="en-US" b="1" dirty="0" err="1"/>
              <a:t>xtrây</a:t>
            </a:r>
            <a:r>
              <a:rPr lang="en-US" b="1" dirty="0"/>
              <a:t>-li-a </a:t>
            </a:r>
            <a:r>
              <a:rPr lang="en-US" b="1" dirty="0" err="1"/>
              <a:t>có</a:t>
            </a:r>
            <a:r>
              <a:rPr lang="en-US" b="1" dirty="0"/>
              <a:t> </a:t>
            </a:r>
            <a:r>
              <a:rPr lang="en-US" b="1" dirty="0" err="1"/>
              <a:t>giới</a:t>
            </a:r>
            <a:r>
              <a:rPr lang="en-US" b="1" dirty="0"/>
              <a:t> </a:t>
            </a:r>
            <a:r>
              <a:rPr lang="en-US" b="1" dirty="0" err="1"/>
              <a:t>sinh</a:t>
            </a:r>
            <a:r>
              <a:rPr lang="en-US" b="1" dirty="0"/>
              <a:t> </a:t>
            </a:r>
            <a:r>
              <a:rPr lang="en-US" b="1" dirty="0" err="1"/>
              <a:t>vật</a:t>
            </a:r>
            <a:r>
              <a:rPr lang="en-US" b="1" dirty="0"/>
              <a:t> </a:t>
            </a:r>
            <a:r>
              <a:rPr lang="en-US" b="1" dirty="0" err="1"/>
              <a:t>độc</a:t>
            </a:r>
            <a:r>
              <a:rPr lang="en-US" b="1" dirty="0"/>
              <a:t> </a:t>
            </a:r>
            <a:r>
              <a:rPr lang="en-US" b="1" dirty="0" err="1"/>
              <a:t>đáo</a:t>
            </a:r>
            <a:r>
              <a:rPr lang="en-US" b="1" dirty="0"/>
              <a:t>, </a:t>
            </a:r>
            <a:r>
              <a:rPr lang="en-US" b="1" dirty="0" err="1"/>
              <a:t>phong</a:t>
            </a:r>
            <a:r>
              <a:rPr lang="en-US" b="1" dirty="0"/>
              <a:t> </a:t>
            </a:r>
            <a:r>
              <a:rPr lang="en-US" b="1" dirty="0" err="1"/>
              <a:t>phú</a:t>
            </a:r>
            <a:r>
              <a:rPr lang="en-US" b="1" dirty="0"/>
              <a:t>? </a:t>
            </a:r>
            <a:r>
              <a:rPr lang="en-US" b="1" dirty="0" err="1"/>
              <a:t>Kể</a:t>
            </a:r>
            <a:r>
              <a:rPr lang="en-US" b="1" dirty="0"/>
              <a:t> </a:t>
            </a:r>
            <a:r>
              <a:rPr lang="en-US" b="1" dirty="0" err="1"/>
              <a:t>tên</a:t>
            </a:r>
            <a:r>
              <a:rPr lang="en-US" b="1" dirty="0"/>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WordArt 4" descr="Green marble"/>
          <p:cNvSpPr>
            <a:spLocks noChangeArrowheads="1" noChangeShapeType="1" noTextEdit="1"/>
          </p:cNvSpPr>
          <p:nvPr/>
        </p:nvSpPr>
        <p:spPr bwMode="auto">
          <a:xfrm>
            <a:off x="1524000" y="193199"/>
            <a:ext cx="5962650" cy="1064419"/>
          </a:xfrm>
          <a:prstGeom prst="rect">
            <a:avLst/>
          </a:prstGeom>
        </p:spPr>
        <p:txBody>
          <a:bodyPr wrap="none" fromWordArt="1">
            <a:prstTxWarp prst="textPlain">
              <a:avLst>
                <a:gd name="adj" fmla="val 50000"/>
              </a:avLst>
            </a:prstTxWarp>
          </a:bodyPr>
          <a:lstStyle/>
          <a:p>
            <a:pPr algn="ctr"/>
            <a:r>
              <a:rPr lang="en-US" sz="4400" b="1" kern="10" dirty="0" smtClean="0">
                <a:ln w="12700" cap="sq">
                  <a:solidFill>
                    <a:srgbClr val="EAEAEA"/>
                  </a:solidFill>
                  <a:round/>
                  <a:headEnd/>
                  <a:tailEnd/>
                </a:ln>
                <a:solidFill>
                  <a:srgbClr val="FF0000">
                    <a:alpha val="76862"/>
                  </a:srgbClr>
                </a:solidFill>
                <a:effectLst>
                  <a:outerShdw dist="35921" dir="2700000" sy="50000" kx="2115830" algn="bl" rotWithShape="0">
                    <a:srgbClr val="C0C0C0">
                      <a:alpha val="79999"/>
                    </a:srgbClr>
                  </a:outerShdw>
                </a:effectLst>
                <a:latin typeface="Arial" panose="020B0604020202020204" pitchFamily="34" charset="0"/>
              </a:rPr>
              <a:t> THANK YOU!  </a:t>
            </a:r>
            <a:endParaRPr lang="en-US" sz="4400" b="1" kern="10" dirty="0">
              <a:ln w="12700" cap="sq">
                <a:solidFill>
                  <a:srgbClr val="EAEAEA"/>
                </a:solidFill>
                <a:round/>
                <a:headEnd/>
                <a:tailEnd/>
              </a:ln>
              <a:solidFill>
                <a:srgbClr val="FF0000">
                  <a:alpha val="76862"/>
                </a:srgbClr>
              </a:solidFill>
              <a:effectLst>
                <a:outerShdw dist="35921" dir="2700000" sy="50000" kx="2115830" algn="bl" rotWithShape="0">
                  <a:srgbClr val="C0C0C0">
                    <a:alpha val="79999"/>
                  </a:srgbClr>
                </a:outerShdw>
              </a:effectLst>
              <a:latin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 y="1504950"/>
            <a:ext cx="7162800" cy="3429000"/>
          </a:xfrm>
          <a:prstGeom prst="rect">
            <a:avLst/>
          </a:prstGeo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1543050"/>
            <a:ext cx="8991600" cy="3203516"/>
          </a:xfrm>
          <a:prstGeom prst="rect">
            <a:avLst/>
          </a:prstGeom>
        </p:spPr>
      </p:pic>
      <p:sp>
        <p:nvSpPr>
          <p:cNvPr id="6" name="TextBox 5"/>
          <p:cNvSpPr txBox="1"/>
          <p:nvPr/>
        </p:nvSpPr>
        <p:spPr>
          <a:xfrm>
            <a:off x="2209800" y="4720435"/>
            <a:ext cx="5527964" cy="461665"/>
          </a:xfrm>
          <a:prstGeom prst="rect">
            <a:avLst/>
          </a:prstGeom>
          <a:noFill/>
          <a:ln w="28575">
            <a:solidFill>
              <a:schemeClr val="tx1">
                <a:lumMod val="95000"/>
                <a:lumOff val="5000"/>
              </a:schemeClr>
            </a:solidFill>
          </a:ln>
        </p:spPr>
        <p:txBody>
          <a:bodyPr wrap="square" rtlCol="0">
            <a:spAutoFit/>
          </a:bodyPr>
          <a:lstStyle/>
          <a:p>
            <a:pPr algn="ctr"/>
            <a:r>
              <a:rPr lang="vi-VN" sz="2400" b="1" dirty="0" smtClean="0">
                <a:latin typeface="Times New Roman" panose="02020603050405020304" pitchFamily="18" charset="0"/>
                <a:cs typeface="Times New Roman" panose="02020603050405020304" pitchFamily="18" charset="0"/>
              </a:rPr>
              <a:t>Lược đồ các châu lục và đại dương</a:t>
            </a:r>
            <a:endParaRPr lang="en-US" sz="2400" b="1" dirty="0">
              <a:latin typeface="Times New Roman" panose="02020603050405020304" pitchFamily="18" charset="0"/>
              <a:cs typeface="Times New Roman" panose="02020603050405020304" pitchFamily="18" charset="0"/>
            </a:endParaRPr>
          </a:p>
        </p:txBody>
      </p:sp>
      <p:sp>
        <p:nvSpPr>
          <p:cNvPr id="7" name="Freeform 6"/>
          <p:cNvSpPr/>
          <p:nvPr/>
        </p:nvSpPr>
        <p:spPr>
          <a:xfrm>
            <a:off x="304801" y="2618295"/>
            <a:ext cx="8672946" cy="70395"/>
          </a:xfrm>
          <a:custGeom>
            <a:avLst/>
            <a:gdLst>
              <a:gd name="connsiteX0" fmla="*/ 0 w 5860473"/>
              <a:gd name="connsiteY0" fmla="*/ 55703 h 93860"/>
              <a:gd name="connsiteX1" fmla="*/ 152400 w 5860473"/>
              <a:gd name="connsiteY1" fmla="*/ 27994 h 93860"/>
              <a:gd name="connsiteX2" fmla="*/ 387928 w 5860473"/>
              <a:gd name="connsiteY2" fmla="*/ 55703 h 93860"/>
              <a:gd name="connsiteX3" fmla="*/ 1399309 w 5860473"/>
              <a:gd name="connsiteY3" fmla="*/ 69558 h 93860"/>
              <a:gd name="connsiteX4" fmla="*/ 1759528 w 5860473"/>
              <a:gd name="connsiteY4" fmla="*/ 69558 h 93860"/>
              <a:gd name="connsiteX5" fmla="*/ 1842655 w 5860473"/>
              <a:gd name="connsiteY5" fmla="*/ 41849 h 93860"/>
              <a:gd name="connsiteX6" fmla="*/ 1925782 w 5860473"/>
              <a:gd name="connsiteY6" fmla="*/ 285 h 93860"/>
              <a:gd name="connsiteX7" fmla="*/ 2050473 w 5860473"/>
              <a:gd name="connsiteY7" fmla="*/ 55703 h 93860"/>
              <a:gd name="connsiteX8" fmla="*/ 3546764 w 5860473"/>
              <a:gd name="connsiteY8" fmla="*/ 69558 h 93860"/>
              <a:gd name="connsiteX9" fmla="*/ 3920837 w 5860473"/>
              <a:gd name="connsiteY9" fmla="*/ 69558 h 93860"/>
              <a:gd name="connsiteX10" fmla="*/ 5056909 w 5860473"/>
              <a:gd name="connsiteY10" fmla="*/ 55703 h 93860"/>
              <a:gd name="connsiteX11" fmla="*/ 5597237 w 5860473"/>
              <a:gd name="connsiteY11" fmla="*/ 41849 h 93860"/>
              <a:gd name="connsiteX12" fmla="*/ 5818909 w 5860473"/>
              <a:gd name="connsiteY12" fmla="*/ 41849 h 93860"/>
              <a:gd name="connsiteX13" fmla="*/ 5860473 w 5860473"/>
              <a:gd name="connsiteY13" fmla="*/ 55703 h 9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0473" h="93860">
                <a:moveTo>
                  <a:pt x="0" y="55703"/>
                </a:moveTo>
                <a:cubicBezTo>
                  <a:pt x="22517" y="51200"/>
                  <a:pt x="134681" y="27994"/>
                  <a:pt x="152400" y="27994"/>
                </a:cubicBezTo>
                <a:cubicBezTo>
                  <a:pt x="596872" y="27994"/>
                  <a:pt x="52614" y="47320"/>
                  <a:pt x="387928" y="55703"/>
                </a:cubicBezTo>
                <a:cubicBezTo>
                  <a:pt x="724981" y="64129"/>
                  <a:pt x="1062182" y="64940"/>
                  <a:pt x="1399309" y="69558"/>
                </a:cubicBezTo>
                <a:cubicBezTo>
                  <a:pt x="1542924" y="105463"/>
                  <a:pt x="1491638" y="98261"/>
                  <a:pt x="1759528" y="69558"/>
                </a:cubicBezTo>
                <a:cubicBezTo>
                  <a:pt x="1788570" y="66446"/>
                  <a:pt x="1842655" y="41849"/>
                  <a:pt x="1842655" y="41849"/>
                </a:cubicBezTo>
                <a:cubicBezTo>
                  <a:pt x="1857130" y="32199"/>
                  <a:pt x="1902838" y="-3539"/>
                  <a:pt x="1925782" y="285"/>
                </a:cubicBezTo>
                <a:cubicBezTo>
                  <a:pt x="2084768" y="26781"/>
                  <a:pt x="1788209" y="53275"/>
                  <a:pt x="2050473" y="55703"/>
                </a:cubicBezTo>
                <a:lnTo>
                  <a:pt x="3546764" y="69558"/>
                </a:lnTo>
                <a:cubicBezTo>
                  <a:pt x="3755754" y="99415"/>
                  <a:pt x="3553195" y="76767"/>
                  <a:pt x="3920837" y="69558"/>
                </a:cubicBezTo>
                <a:lnTo>
                  <a:pt x="5056909" y="55703"/>
                </a:lnTo>
                <a:lnTo>
                  <a:pt x="5597237" y="41849"/>
                </a:lnTo>
                <a:cubicBezTo>
                  <a:pt x="5835223" y="31272"/>
                  <a:pt x="5472194" y="7176"/>
                  <a:pt x="5818909" y="41849"/>
                </a:cubicBezTo>
                <a:lnTo>
                  <a:pt x="5860473" y="55703"/>
                </a:lnTo>
              </a:path>
            </a:pathLst>
          </a:custGeom>
          <a:no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81000" y="3564058"/>
            <a:ext cx="8610600" cy="155816"/>
          </a:xfrm>
          <a:custGeom>
            <a:avLst/>
            <a:gdLst>
              <a:gd name="connsiteX0" fmla="*/ 0 w 595745"/>
              <a:gd name="connsiteY0" fmla="*/ 0 h 0"/>
              <a:gd name="connsiteX1" fmla="*/ 595745 w 595745"/>
              <a:gd name="connsiteY1" fmla="*/ 0 h 0"/>
            </a:gdLst>
            <a:ahLst/>
            <a:cxnLst>
              <a:cxn ang="0">
                <a:pos x="connsiteX0" y="connsiteY0"/>
              </a:cxn>
              <a:cxn ang="0">
                <a:pos x="connsiteX1" y="connsiteY1"/>
              </a:cxn>
            </a:cxnLst>
            <a:rect l="l" t="t" r="r" b="b"/>
            <a:pathLst>
              <a:path w="595745">
                <a:moveTo>
                  <a:pt x="0" y="0"/>
                </a:moveTo>
                <a:lnTo>
                  <a:pt x="595745" y="0"/>
                </a:lnTo>
              </a:path>
            </a:pathLst>
          </a:custGeom>
          <a:no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V="1">
            <a:off x="152400" y="3099607"/>
            <a:ext cx="8839200" cy="34289"/>
          </a:xfrm>
          <a:custGeom>
            <a:avLst/>
            <a:gdLst>
              <a:gd name="connsiteX0" fmla="*/ 0 w 5985164"/>
              <a:gd name="connsiteY0" fmla="*/ 27709 h 55418"/>
              <a:gd name="connsiteX1" fmla="*/ 152400 w 5985164"/>
              <a:gd name="connsiteY1" fmla="*/ 13854 h 55418"/>
              <a:gd name="connsiteX2" fmla="*/ 193964 w 5985164"/>
              <a:gd name="connsiteY2" fmla="*/ 0 h 55418"/>
              <a:gd name="connsiteX3" fmla="*/ 443345 w 5985164"/>
              <a:gd name="connsiteY3" fmla="*/ 13854 h 55418"/>
              <a:gd name="connsiteX4" fmla="*/ 526473 w 5985164"/>
              <a:gd name="connsiteY4" fmla="*/ 27709 h 55418"/>
              <a:gd name="connsiteX5" fmla="*/ 609600 w 5985164"/>
              <a:gd name="connsiteY5" fmla="*/ 55418 h 55418"/>
              <a:gd name="connsiteX6" fmla="*/ 651164 w 5985164"/>
              <a:gd name="connsiteY6" fmla="*/ 27709 h 55418"/>
              <a:gd name="connsiteX7" fmla="*/ 692727 w 5985164"/>
              <a:gd name="connsiteY7" fmla="*/ 13854 h 55418"/>
              <a:gd name="connsiteX8" fmla="*/ 1066800 w 5985164"/>
              <a:gd name="connsiteY8" fmla="*/ 27709 h 55418"/>
              <a:gd name="connsiteX9" fmla="*/ 1704109 w 5985164"/>
              <a:gd name="connsiteY9" fmla="*/ 41563 h 55418"/>
              <a:gd name="connsiteX10" fmla="*/ 3976255 w 5985164"/>
              <a:gd name="connsiteY10" fmla="*/ 27709 h 55418"/>
              <a:gd name="connsiteX11" fmla="*/ 5985164 w 5985164"/>
              <a:gd name="connsiteY11" fmla="*/ 13854 h 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85164" h="55418">
                <a:moveTo>
                  <a:pt x="0" y="27709"/>
                </a:moveTo>
                <a:cubicBezTo>
                  <a:pt x="50800" y="23091"/>
                  <a:pt x="101903" y="21068"/>
                  <a:pt x="152400" y="13854"/>
                </a:cubicBezTo>
                <a:cubicBezTo>
                  <a:pt x="166857" y="11789"/>
                  <a:pt x="179360" y="0"/>
                  <a:pt x="193964" y="0"/>
                </a:cubicBezTo>
                <a:cubicBezTo>
                  <a:pt x="277219" y="0"/>
                  <a:pt x="360218" y="9236"/>
                  <a:pt x="443345" y="13854"/>
                </a:cubicBezTo>
                <a:cubicBezTo>
                  <a:pt x="471054" y="18472"/>
                  <a:pt x="499220" y="20896"/>
                  <a:pt x="526473" y="27709"/>
                </a:cubicBezTo>
                <a:cubicBezTo>
                  <a:pt x="554809" y="34793"/>
                  <a:pt x="609600" y="55418"/>
                  <a:pt x="609600" y="55418"/>
                </a:cubicBezTo>
                <a:cubicBezTo>
                  <a:pt x="623455" y="46182"/>
                  <a:pt x="636271" y="35156"/>
                  <a:pt x="651164" y="27709"/>
                </a:cubicBezTo>
                <a:cubicBezTo>
                  <a:pt x="664226" y="21178"/>
                  <a:pt x="678123" y="13854"/>
                  <a:pt x="692727" y="13854"/>
                </a:cubicBezTo>
                <a:cubicBezTo>
                  <a:pt x="817503" y="13854"/>
                  <a:pt x="942070" y="24292"/>
                  <a:pt x="1066800" y="27709"/>
                </a:cubicBezTo>
                <a:lnTo>
                  <a:pt x="1704109" y="41563"/>
                </a:lnTo>
                <a:lnTo>
                  <a:pt x="3976255" y="27709"/>
                </a:lnTo>
                <a:lnTo>
                  <a:pt x="5985164" y="13854"/>
                </a:lnTo>
              </a:path>
            </a:pathLst>
          </a:custGeom>
          <a:no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0382" y="2318212"/>
            <a:ext cx="1981200" cy="400110"/>
          </a:xfrm>
          <a:prstGeom prst="rect">
            <a:avLst/>
          </a:prstGeom>
          <a:noFill/>
        </p:spPr>
        <p:txBody>
          <a:bodyPr wrap="square" rtlCol="0">
            <a:spAutoFit/>
          </a:bodyPr>
          <a:lstStyle/>
          <a:p>
            <a:r>
              <a:rPr lang="vi-VN" sz="2000" b="1" dirty="0" smtClean="0">
                <a:solidFill>
                  <a:schemeClr val="tx1">
                    <a:lumMod val="95000"/>
                    <a:lumOff val="5000"/>
                  </a:schemeClr>
                </a:solidFill>
                <a:latin typeface="Times New Roman" panose="02020603050405020304" pitchFamily="18" charset="0"/>
                <a:cs typeface="Times New Roman" panose="02020603050405020304" pitchFamily="18" charset="0"/>
              </a:rPr>
              <a:t>Chí tuyến Bắc</a:t>
            </a:r>
            <a:endParaRPr 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81000" y="3641965"/>
            <a:ext cx="1981200" cy="400110"/>
          </a:xfrm>
          <a:prstGeom prst="rect">
            <a:avLst/>
          </a:prstGeom>
          <a:noFill/>
        </p:spPr>
        <p:txBody>
          <a:bodyPr wrap="square" rtlCol="0">
            <a:spAutoFit/>
          </a:bodyPr>
          <a:lstStyle/>
          <a:p>
            <a:r>
              <a:rPr lang="vi-VN" sz="2000" b="1" dirty="0" smtClean="0">
                <a:solidFill>
                  <a:schemeClr val="tx1">
                    <a:lumMod val="95000"/>
                    <a:lumOff val="5000"/>
                  </a:schemeClr>
                </a:solidFill>
                <a:latin typeface="Times New Roman" panose="02020603050405020304" pitchFamily="18" charset="0"/>
                <a:cs typeface="Times New Roman" panose="02020603050405020304" pitchFamily="18" charset="0"/>
              </a:rPr>
              <a:t>Chí tuyến Nam</a:t>
            </a:r>
            <a:endParaRPr lang="en-US"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62000" y="2799523"/>
            <a:ext cx="1219200" cy="400110"/>
          </a:xfrm>
          <a:prstGeom prst="rect">
            <a:avLst/>
          </a:prstGeom>
          <a:noFill/>
        </p:spPr>
        <p:txBody>
          <a:bodyPr wrap="square" rtlCol="0">
            <a:spAutoFit/>
          </a:bodyPr>
          <a:lstStyle/>
          <a:p>
            <a:r>
              <a:rPr lang="vi-VN" sz="2000" b="1" dirty="0" smtClean="0">
                <a:latin typeface="Times New Roman" panose="02020603050405020304" pitchFamily="18" charset="0"/>
                <a:cs typeface="Times New Roman" panose="02020603050405020304" pitchFamily="18" charset="0"/>
              </a:rPr>
              <a:t>Xích đạo</a:t>
            </a:r>
            <a:endParaRPr lang="en-US" sz="2000" b="1" dirty="0">
              <a:latin typeface="Times New Roman" panose="02020603050405020304" pitchFamily="18" charset="0"/>
              <a:cs typeface="Times New Roman" panose="02020603050405020304" pitchFamily="18" charset="0"/>
            </a:endParaRPr>
          </a:p>
        </p:txBody>
      </p:sp>
      <p:sp>
        <p:nvSpPr>
          <p:cNvPr id="14"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err="1" smtClean="0">
                <a:solidFill>
                  <a:srgbClr val="FF0000"/>
                </a:solidFill>
              </a:rPr>
              <a:t>Tiết</a:t>
            </a:r>
            <a:r>
              <a:rPr lang="en-US" b="1" dirty="0" smtClean="0">
                <a:solidFill>
                  <a:srgbClr val="FF0000"/>
                </a:solidFill>
              </a:rPr>
              <a:t> 41 </a:t>
            </a:r>
            <a:r>
              <a:rPr lang="en-US" b="1" dirty="0" smtClean="0"/>
              <a:t>- </a:t>
            </a:r>
            <a:r>
              <a:rPr lang="en-US" b="1" dirty="0" smtClean="0">
                <a:solidFill>
                  <a:srgbClr val="C00000"/>
                </a:solidFill>
                <a:latin typeface="Arial" pitchFamily="34" charset="0"/>
                <a:cs typeface="Arial" pitchFamily="34" charset="0"/>
              </a:rPr>
              <a:t>BÀI 19: THIÊN NHIÊN CHÂU ĐẠI DƯƠNG</a:t>
            </a:r>
            <a:endParaRPr lang="en-US" b="1" dirty="0">
              <a:solidFill>
                <a:srgbClr val="C00000"/>
              </a:solidFill>
              <a:latin typeface="Arial" pitchFamily="34" charset="0"/>
              <a:cs typeface="Arial" pitchFamily="34" charset="0"/>
            </a:endParaRPr>
          </a:p>
        </p:txBody>
      </p:sp>
      <p:sp>
        <p:nvSpPr>
          <p:cNvPr id="3" name="Rectangle 2"/>
          <p:cNvSpPr/>
          <p:nvPr/>
        </p:nvSpPr>
        <p:spPr>
          <a:xfrm>
            <a:off x="304801" y="742950"/>
            <a:ext cx="6553199" cy="523220"/>
          </a:xfrm>
          <a:prstGeom prst="rect">
            <a:avLst/>
          </a:prstGeom>
        </p:spPr>
        <p:txBody>
          <a:bodyPr wrap="square">
            <a:spAutoFit/>
          </a:bodyPr>
          <a:lstStyle/>
          <a:p>
            <a:r>
              <a:rPr lang="en-US" b="1" dirty="0">
                <a:solidFill>
                  <a:srgbClr val="FF0000"/>
                </a:solidFill>
              </a:rPr>
              <a:t>1. </a:t>
            </a:r>
            <a:r>
              <a:rPr lang="en-US" b="1" dirty="0" err="1">
                <a:solidFill>
                  <a:srgbClr val="FF0000"/>
                </a:solidFill>
              </a:rPr>
              <a:t>Vị</a:t>
            </a:r>
            <a:r>
              <a:rPr lang="en-US" b="1" dirty="0">
                <a:solidFill>
                  <a:srgbClr val="FF0000"/>
                </a:solidFill>
              </a:rPr>
              <a:t> </a:t>
            </a:r>
            <a:r>
              <a:rPr lang="en-US" b="1" dirty="0" err="1">
                <a:solidFill>
                  <a:srgbClr val="FF0000"/>
                </a:solidFill>
              </a:rPr>
              <a:t>trí</a:t>
            </a:r>
            <a:r>
              <a:rPr lang="en-US" b="1" dirty="0">
                <a:solidFill>
                  <a:srgbClr val="FF0000"/>
                </a:solidFill>
              </a:rPr>
              <a:t> </a:t>
            </a:r>
            <a:r>
              <a:rPr lang="en-US" b="1" dirty="0" err="1">
                <a:solidFill>
                  <a:srgbClr val="FF0000"/>
                </a:solidFill>
              </a:rPr>
              <a:t>địa</a:t>
            </a:r>
            <a:r>
              <a:rPr lang="en-US" b="1" dirty="0">
                <a:solidFill>
                  <a:srgbClr val="FF0000"/>
                </a:solidFill>
              </a:rPr>
              <a:t> </a:t>
            </a:r>
            <a:r>
              <a:rPr lang="en-US" b="1" dirty="0" err="1">
                <a:solidFill>
                  <a:srgbClr val="FF0000"/>
                </a:solidFill>
              </a:rPr>
              <a:t>lí</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phạm</a:t>
            </a:r>
            <a:r>
              <a:rPr lang="en-US" b="1" dirty="0">
                <a:solidFill>
                  <a:srgbClr val="FF0000"/>
                </a:solidFill>
              </a:rPr>
              <a:t> vi </a:t>
            </a:r>
            <a:r>
              <a:rPr lang="en-US" b="1" dirty="0" err="1">
                <a:solidFill>
                  <a:srgbClr val="FF0000"/>
                </a:solidFill>
              </a:rPr>
              <a:t>lãnh</a:t>
            </a:r>
            <a:r>
              <a:rPr lang="en-US" b="1" dirty="0">
                <a:solidFill>
                  <a:srgbClr val="FF0000"/>
                </a:solidFill>
              </a:rPr>
              <a:t> </a:t>
            </a:r>
            <a:r>
              <a:rPr lang="en-US" b="1" dirty="0" err="1">
                <a:solidFill>
                  <a:srgbClr val="FF0000"/>
                </a:solidFill>
              </a:rPr>
              <a:t>thổ</a:t>
            </a:r>
            <a:endParaRPr lang="en-US" dirty="0">
              <a:solidFill>
                <a:srgbClr val="FF0000"/>
              </a:solidFill>
            </a:endParaRPr>
          </a:p>
        </p:txBody>
      </p:sp>
    </p:spTree>
    <p:extLst>
      <p:ext uri="{BB962C8B-B14F-4D97-AF65-F5344CB8AC3E}">
        <p14:creationId xmlns="" xmlns:p14="http://schemas.microsoft.com/office/powerpoint/2010/main" val="4165891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
          <p:cNvGrpSpPr>
            <a:grpSpLocks/>
          </p:cNvGrpSpPr>
          <p:nvPr/>
        </p:nvGrpSpPr>
        <p:grpSpPr bwMode="auto">
          <a:xfrm>
            <a:off x="0" y="228600"/>
            <a:ext cx="9067800" cy="4914900"/>
            <a:chOff x="2016" y="672"/>
            <a:chExt cx="3696" cy="2832"/>
          </a:xfrm>
        </p:grpSpPr>
        <p:grpSp>
          <p:nvGrpSpPr>
            <p:cNvPr id="6153" name="Group 6"/>
            <p:cNvGrpSpPr>
              <a:grpSpLocks/>
            </p:cNvGrpSpPr>
            <p:nvPr/>
          </p:nvGrpSpPr>
          <p:grpSpPr bwMode="auto">
            <a:xfrm>
              <a:off x="2016" y="672"/>
              <a:ext cx="3696" cy="2832"/>
              <a:chOff x="2016" y="672"/>
              <a:chExt cx="3696" cy="2832"/>
            </a:xfrm>
          </p:grpSpPr>
          <p:pic>
            <p:nvPicPr>
              <p:cNvPr id="6155" name="Picture 7" descr="5"/>
              <p:cNvPicPr>
                <a:picLocks noChangeAspect="1" noChangeArrowheads="1"/>
              </p:cNvPicPr>
              <p:nvPr/>
            </p:nvPicPr>
            <p:blipFill>
              <a:blip r:embed="rId2" cstate="print">
                <a:extLst>
                  <a:ext uri="{28A0092B-C50C-407E-A947-70E740481C1C}">
                    <a14:useLocalDpi xmlns="" xmlns:a14="http://schemas.microsoft.com/office/drawing/2010/main" val="0"/>
                  </a:ext>
                </a:extLst>
              </a:blip>
              <a:srcRect l="6104" t="4883" r="4781" b="713"/>
              <a:stretch>
                <a:fillRect/>
              </a:stretch>
            </p:blipFill>
            <p:spPr bwMode="auto">
              <a:xfrm>
                <a:off x="2016" y="720"/>
                <a:ext cx="3696" cy="2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sp>
            <p:nvSpPr>
              <p:cNvPr id="6156" name="Text Box 8"/>
              <p:cNvSpPr txBox="1">
                <a:spLocks noChangeArrowheads="1"/>
              </p:cNvSpPr>
              <p:nvPr/>
            </p:nvSpPr>
            <p:spPr bwMode="auto">
              <a:xfrm>
                <a:off x="2256"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120</a:t>
                </a:r>
                <a:r>
                  <a:rPr lang="en-US" altLang="en-US" sz="1200" b="1" baseline="30000"/>
                  <a:t>0</a:t>
                </a:r>
              </a:p>
            </p:txBody>
          </p:sp>
          <p:sp>
            <p:nvSpPr>
              <p:cNvPr id="6157" name="Text Box 9"/>
              <p:cNvSpPr txBox="1">
                <a:spLocks noChangeArrowheads="1"/>
              </p:cNvSpPr>
              <p:nvPr/>
            </p:nvSpPr>
            <p:spPr bwMode="auto">
              <a:xfrm>
                <a:off x="2928"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140</a:t>
                </a:r>
                <a:r>
                  <a:rPr lang="en-US" altLang="en-US" sz="1200" b="1" baseline="30000"/>
                  <a:t>0</a:t>
                </a:r>
              </a:p>
            </p:txBody>
          </p:sp>
          <p:sp>
            <p:nvSpPr>
              <p:cNvPr id="6158" name="Text Box 10"/>
              <p:cNvSpPr txBox="1">
                <a:spLocks noChangeArrowheads="1"/>
              </p:cNvSpPr>
              <p:nvPr/>
            </p:nvSpPr>
            <p:spPr bwMode="auto">
              <a:xfrm>
                <a:off x="3648"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160</a:t>
                </a:r>
                <a:r>
                  <a:rPr lang="en-US" altLang="en-US" sz="1200" b="1" baseline="30000"/>
                  <a:t>0</a:t>
                </a:r>
              </a:p>
            </p:txBody>
          </p:sp>
          <p:sp>
            <p:nvSpPr>
              <p:cNvPr id="6159" name="Text Box 11"/>
              <p:cNvSpPr txBox="1">
                <a:spLocks noChangeArrowheads="1"/>
              </p:cNvSpPr>
              <p:nvPr/>
            </p:nvSpPr>
            <p:spPr bwMode="auto">
              <a:xfrm>
                <a:off x="4320"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180</a:t>
                </a:r>
                <a:r>
                  <a:rPr lang="en-US" altLang="en-US" sz="1200" b="1" baseline="30000"/>
                  <a:t>0</a:t>
                </a:r>
              </a:p>
            </p:txBody>
          </p:sp>
          <p:sp>
            <p:nvSpPr>
              <p:cNvPr id="6160" name="Text Box 12"/>
              <p:cNvSpPr txBox="1">
                <a:spLocks noChangeArrowheads="1"/>
              </p:cNvSpPr>
              <p:nvPr/>
            </p:nvSpPr>
            <p:spPr bwMode="auto">
              <a:xfrm>
                <a:off x="4944"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160</a:t>
                </a:r>
                <a:r>
                  <a:rPr lang="en-US" altLang="en-US" sz="1200" b="1" baseline="30000"/>
                  <a:t>0</a:t>
                </a:r>
              </a:p>
            </p:txBody>
          </p:sp>
          <p:sp>
            <p:nvSpPr>
              <p:cNvPr id="6161" name="Text Box 13"/>
              <p:cNvSpPr txBox="1">
                <a:spLocks noChangeArrowheads="1"/>
              </p:cNvSpPr>
              <p:nvPr/>
            </p:nvSpPr>
            <p:spPr bwMode="auto">
              <a:xfrm>
                <a:off x="4656" y="2923"/>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160</a:t>
                </a:r>
                <a:r>
                  <a:rPr lang="en-US" altLang="en-US" sz="1200" b="1" baseline="30000"/>
                  <a:t>0</a:t>
                </a:r>
              </a:p>
            </p:txBody>
          </p:sp>
          <p:sp>
            <p:nvSpPr>
              <p:cNvPr id="6162" name="Text Box 14"/>
              <p:cNvSpPr txBox="1">
                <a:spLocks noChangeArrowheads="1"/>
              </p:cNvSpPr>
              <p:nvPr/>
            </p:nvSpPr>
            <p:spPr bwMode="auto">
              <a:xfrm>
                <a:off x="4088" y="2928"/>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180</a:t>
                </a:r>
                <a:r>
                  <a:rPr lang="en-US" altLang="en-US" sz="1200" b="1" baseline="30000"/>
                  <a:t>0</a:t>
                </a:r>
              </a:p>
            </p:txBody>
          </p:sp>
          <p:sp>
            <p:nvSpPr>
              <p:cNvPr id="6163" name="Text Box 15"/>
              <p:cNvSpPr txBox="1">
                <a:spLocks noChangeArrowheads="1"/>
              </p:cNvSpPr>
              <p:nvPr/>
            </p:nvSpPr>
            <p:spPr bwMode="auto">
              <a:xfrm>
                <a:off x="3600" y="2928"/>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160</a:t>
                </a:r>
                <a:r>
                  <a:rPr lang="en-US" altLang="en-US" sz="1200" b="1" baseline="30000"/>
                  <a:t>0</a:t>
                </a:r>
              </a:p>
            </p:txBody>
          </p:sp>
          <p:sp>
            <p:nvSpPr>
              <p:cNvPr id="6164" name="Text Box 16"/>
              <p:cNvSpPr txBox="1">
                <a:spLocks noChangeArrowheads="1"/>
              </p:cNvSpPr>
              <p:nvPr/>
            </p:nvSpPr>
            <p:spPr bwMode="auto">
              <a:xfrm>
                <a:off x="3120" y="2928"/>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140</a:t>
                </a:r>
                <a:r>
                  <a:rPr lang="en-US" altLang="en-US" sz="1200" b="1" baseline="30000"/>
                  <a:t>0</a:t>
                </a:r>
              </a:p>
            </p:txBody>
          </p:sp>
          <p:sp>
            <p:nvSpPr>
              <p:cNvPr id="6165" name="Text Box 17"/>
              <p:cNvSpPr txBox="1">
                <a:spLocks noChangeArrowheads="1"/>
              </p:cNvSpPr>
              <p:nvPr/>
            </p:nvSpPr>
            <p:spPr bwMode="auto">
              <a:xfrm>
                <a:off x="2672" y="2928"/>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120</a:t>
                </a:r>
                <a:r>
                  <a:rPr lang="en-US" altLang="en-US" sz="1200" b="1" baseline="30000"/>
                  <a:t>0</a:t>
                </a:r>
              </a:p>
            </p:txBody>
          </p:sp>
          <p:sp>
            <p:nvSpPr>
              <p:cNvPr id="6166" name="Text Box 18"/>
              <p:cNvSpPr txBox="1">
                <a:spLocks noChangeArrowheads="1"/>
              </p:cNvSpPr>
              <p:nvPr/>
            </p:nvSpPr>
            <p:spPr bwMode="auto">
              <a:xfrm>
                <a:off x="2112" y="2920"/>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100</a:t>
                </a:r>
                <a:r>
                  <a:rPr lang="en-US" altLang="en-US" sz="1200" b="1" baseline="30000"/>
                  <a:t>0</a:t>
                </a:r>
              </a:p>
            </p:txBody>
          </p:sp>
        </p:grpSp>
        <p:sp>
          <p:nvSpPr>
            <p:cNvPr id="6154" name="Text Box 19"/>
            <p:cNvSpPr txBox="1">
              <a:spLocks noChangeArrowheads="1"/>
            </p:cNvSpPr>
            <p:nvPr/>
          </p:nvSpPr>
          <p:spPr bwMode="auto">
            <a:xfrm>
              <a:off x="5264" y="2936"/>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t>140</a:t>
              </a:r>
              <a:r>
                <a:rPr lang="en-US" altLang="en-US" sz="1200" b="1" baseline="30000"/>
                <a:t>0</a:t>
              </a:r>
            </a:p>
          </p:txBody>
        </p:sp>
      </p:grpSp>
      <p:sp>
        <p:nvSpPr>
          <p:cNvPr id="22549" name="Freeform 21"/>
          <p:cNvSpPr>
            <a:spLocks/>
          </p:cNvSpPr>
          <p:nvPr/>
        </p:nvSpPr>
        <p:spPr bwMode="auto">
          <a:xfrm>
            <a:off x="838200" y="2000250"/>
            <a:ext cx="3048000" cy="1657350"/>
          </a:xfrm>
          <a:custGeom>
            <a:avLst/>
            <a:gdLst>
              <a:gd name="T0" fmla="*/ 2147483647 w 1240"/>
              <a:gd name="T1" fmla="*/ 2147483647 h 952"/>
              <a:gd name="T2" fmla="*/ 2147483647 w 1240"/>
              <a:gd name="T3" fmla="*/ 2147483647 h 952"/>
              <a:gd name="T4" fmla="*/ 2147483647 w 1240"/>
              <a:gd name="T5" fmla="*/ 2147483647 h 952"/>
              <a:gd name="T6" fmla="*/ 2147483647 w 1240"/>
              <a:gd name="T7" fmla="*/ 2147483647 h 952"/>
              <a:gd name="T8" fmla="*/ 2147483647 w 1240"/>
              <a:gd name="T9" fmla="*/ 2147483647 h 952"/>
              <a:gd name="T10" fmla="*/ 2147483647 w 1240"/>
              <a:gd name="T11" fmla="*/ 2147483647 h 952"/>
              <a:gd name="T12" fmla="*/ 2147483647 w 1240"/>
              <a:gd name="T13" fmla="*/ 2147483647 h 952"/>
              <a:gd name="T14" fmla="*/ 2147483647 w 1240"/>
              <a:gd name="T15" fmla="*/ 2147483647 h 952"/>
              <a:gd name="T16" fmla="*/ 2147483647 w 1240"/>
              <a:gd name="T17" fmla="*/ 2147483647 h 952"/>
              <a:gd name="T18" fmla="*/ 2147483647 w 1240"/>
              <a:gd name="T19" fmla="*/ 2147483647 h 952"/>
              <a:gd name="T20" fmla="*/ 2147483647 w 1240"/>
              <a:gd name="T21" fmla="*/ 2147483647 h 952"/>
              <a:gd name="T22" fmla="*/ 2147483647 w 1240"/>
              <a:gd name="T23" fmla="*/ 2147483647 h 952"/>
              <a:gd name="T24" fmla="*/ 2147483647 w 1240"/>
              <a:gd name="T25" fmla="*/ 2147483647 h 952"/>
              <a:gd name="T26" fmla="*/ 2147483647 w 1240"/>
              <a:gd name="T27" fmla="*/ 2147483647 h 952"/>
              <a:gd name="T28" fmla="*/ 2147483647 w 1240"/>
              <a:gd name="T29" fmla="*/ 2147483647 h 952"/>
              <a:gd name="T30" fmla="*/ 2147483647 w 1240"/>
              <a:gd name="T31" fmla="*/ 2147483647 h 952"/>
              <a:gd name="T32" fmla="*/ 2147483647 w 1240"/>
              <a:gd name="T33" fmla="*/ 2147483647 h 952"/>
              <a:gd name="T34" fmla="*/ 2147483647 w 1240"/>
              <a:gd name="T35" fmla="*/ 2147483647 h 952"/>
              <a:gd name="T36" fmla="*/ 2147483647 w 1240"/>
              <a:gd name="T37" fmla="*/ 2147483647 h 952"/>
              <a:gd name="T38" fmla="*/ 2147483647 w 1240"/>
              <a:gd name="T39" fmla="*/ 2147483647 h 952"/>
              <a:gd name="T40" fmla="*/ 2147483647 w 1240"/>
              <a:gd name="T41" fmla="*/ 2147483647 h 952"/>
              <a:gd name="T42" fmla="*/ 2147483647 w 1240"/>
              <a:gd name="T43" fmla="*/ 2147483647 h 952"/>
              <a:gd name="T44" fmla="*/ 2147483647 w 1240"/>
              <a:gd name="T45" fmla="*/ 2147483647 h 952"/>
              <a:gd name="T46" fmla="*/ 2147483647 w 1240"/>
              <a:gd name="T47" fmla="*/ 2147483647 h 952"/>
              <a:gd name="T48" fmla="*/ 2147483647 w 1240"/>
              <a:gd name="T49" fmla="*/ 2147483647 h 952"/>
              <a:gd name="T50" fmla="*/ 2147483647 w 1240"/>
              <a:gd name="T51" fmla="*/ 2147483647 h 952"/>
              <a:gd name="T52" fmla="*/ 2147483647 w 1240"/>
              <a:gd name="T53" fmla="*/ 2147483647 h 952"/>
              <a:gd name="T54" fmla="*/ 2147483647 w 1240"/>
              <a:gd name="T55" fmla="*/ 2147483647 h 952"/>
              <a:gd name="T56" fmla="*/ 2147483647 w 1240"/>
              <a:gd name="T57" fmla="*/ 2147483647 h 952"/>
              <a:gd name="T58" fmla="*/ 2147483647 w 1240"/>
              <a:gd name="T59" fmla="*/ 2147483647 h 952"/>
              <a:gd name="T60" fmla="*/ 2147483647 w 1240"/>
              <a:gd name="T61" fmla="*/ 2147483647 h 952"/>
              <a:gd name="T62" fmla="*/ 2147483647 w 1240"/>
              <a:gd name="T63" fmla="*/ 2147483647 h 952"/>
              <a:gd name="T64" fmla="*/ 2147483647 w 1240"/>
              <a:gd name="T65" fmla="*/ 2147483647 h 952"/>
              <a:gd name="T66" fmla="*/ 2147483647 w 1240"/>
              <a:gd name="T67" fmla="*/ 2147483647 h 952"/>
              <a:gd name="T68" fmla="*/ 2147483647 w 1240"/>
              <a:gd name="T69" fmla="*/ 2147483647 h 952"/>
              <a:gd name="T70" fmla="*/ 2147483647 w 1240"/>
              <a:gd name="T71" fmla="*/ 2147483647 h 952"/>
              <a:gd name="T72" fmla="*/ 2147483647 w 1240"/>
              <a:gd name="T73" fmla="*/ 2147483647 h 952"/>
              <a:gd name="T74" fmla="*/ 2147483647 w 1240"/>
              <a:gd name="T75" fmla="*/ 2147483647 h 952"/>
              <a:gd name="T76" fmla="*/ 2147483647 w 1240"/>
              <a:gd name="T77" fmla="*/ 2147483647 h 9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40"/>
              <a:gd name="T118" fmla="*/ 0 h 952"/>
              <a:gd name="T119" fmla="*/ 1240 w 1240"/>
              <a:gd name="T120" fmla="*/ 952 h 9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40" h="952">
                <a:moveTo>
                  <a:pt x="893" y="85"/>
                </a:moveTo>
                <a:cubicBezTo>
                  <a:pt x="888" y="101"/>
                  <a:pt x="880" y="94"/>
                  <a:pt x="878" y="106"/>
                </a:cubicBezTo>
                <a:cubicBezTo>
                  <a:pt x="876" y="118"/>
                  <a:pt x="884" y="143"/>
                  <a:pt x="881" y="157"/>
                </a:cubicBezTo>
                <a:cubicBezTo>
                  <a:pt x="878" y="171"/>
                  <a:pt x="865" y="179"/>
                  <a:pt x="859" y="191"/>
                </a:cubicBezTo>
                <a:cubicBezTo>
                  <a:pt x="855" y="200"/>
                  <a:pt x="859" y="228"/>
                  <a:pt x="848" y="229"/>
                </a:cubicBezTo>
                <a:cubicBezTo>
                  <a:pt x="834" y="232"/>
                  <a:pt x="823" y="239"/>
                  <a:pt x="812" y="232"/>
                </a:cubicBezTo>
                <a:cubicBezTo>
                  <a:pt x="803" y="227"/>
                  <a:pt x="789" y="209"/>
                  <a:pt x="779" y="205"/>
                </a:cubicBezTo>
                <a:cubicBezTo>
                  <a:pt x="768" y="200"/>
                  <a:pt x="760" y="188"/>
                  <a:pt x="749" y="184"/>
                </a:cubicBezTo>
                <a:cubicBezTo>
                  <a:pt x="736" y="179"/>
                  <a:pt x="680" y="160"/>
                  <a:pt x="668" y="154"/>
                </a:cubicBezTo>
                <a:cubicBezTo>
                  <a:pt x="658" y="138"/>
                  <a:pt x="696" y="117"/>
                  <a:pt x="704" y="97"/>
                </a:cubicBezTo>
                <a:cubicBezTo>
                  <a:pt x="712" y="77"/>
                  <a:pt x="717" y="42"/>
                  <a:pt x="713" y="37"/>
                </a:cubicBezTo>
                <a:cubicBezTo>
                  <a:pt x="709" y="32"/>
                  <a:pt x="691" y="61"/>
                  <a:pt x="677" y="64"/>
                </a:cubicBezTo>
                <a:cubicBezTo>
                  <a:pt x="671" y="44"/>
                  <a:pt x="650" y="61"/>
                  <a:pt x="629" y="55"/>
                </a:cubicBezTo>
                <a:cubicBezTo>
                  <a:pt x="608" y="49"/>
                  <a:pt x="558" y="26"/>
                  <a:pt x="548" y="28"/>
                </a:cubicBezTo>
                <a:cubicBezTo>
                  <a:pt x="538" y="30"/>
                  <a:pt x="571" y="62"/>
                  <a:pt x="566" y="70"/>
                </a:cubicBezTo>
                <a:cubicBezTo>
                  <a:pt x="561" y="78"/>
                  <a:pt x="528" y="61"/>
                  <a:pt x="515" y="76"/>
                </a:cubicBezTo>
                <a:cubicBezTo>
                  <a:pt x="481" y="92"/>
                  <a:pt x="497" y="147"/>
                  <a:pt x="488" y="160"/>
                </a:cubicBezTo>
                <a:cubicBezTo>
                  <a:pt x="479" y="173"/>
                  <a:pt x="471" y="154"/>
                  <a:pt x="461" y="157"/>
                </a:cubicBezTo>
                <a:cubicBezTo>
                  <a:pt x="451" y="160"/>
                  <a:pt x="432" y="183"/>
                  <a:pt x="425" y="181"/>
                </a:cubicBezTo>
                <a:cubicBezTo>
                  <a:pt x="416" y="181"/>
                  <a:pt x="423" y="153"/>
                  <a:pt x="419" y="145"/>
                </a:cubicBezTo>
                <a:cubicBezTo>
                  <a:pt x="415" y="137"/>
                  <a:pt x="409" y="131"/>
                  <a:pt x="398" y="133"/>
                </a:cubicBezTo>
                <a:cubicBezTo>
                  <a:pt x="387" y="135"/>
                  <a:pt x="360" y="148"/>
                  <a:pt x="350" y="157"/>
                </a:cubicBezTo>
                <a:cubicBezTo>
                  <a:pt x="334" y="164"/>
                  <a:pt x="342" y="175"/>
                  <a:pt x="335" y="187"/>
                </a:cubicBezTo>
                <a:cubicBezTo>
                  <a:pt x="328" y="199"/>
                  <a:pt x="311" y="220"/>
                  <a:pt x="305" y="232"/>
                </a:cubicBezTo>
                <a:cubicBezTo>
                  <a:pt x="299" y="244"/>
                  <a:pt x="305" y="256"/>
                  <a:pt x="296" y="259"/>
                </a:cubicBezTo>
                <a:cubicBezTo>
                  <a:pt x="287" y="262"/>
                  <a:pt x="260" y="247"/>
                  <a:pt x="251" y="250"/>
                </a:cubicBezTo>
                <a:cubicBezTo>
                  <a:pt x="242" y="253"/>
                  <a:pt x="248" y="259"/>
                  <a:pt x="243" y="275"/>
                </a:cubicBezTo>
                <a:cubicBezTo>
                  <a:pt x="229" y="296"/>
                  <a:pt x="247" y="329"/>
                  <a:pt x="224" y="346"/>
                </a:cubicBezTo>
                <a:cubicBezTo>
                  <a:pt x="206" y="358"/>
                  <a:pt x="140" y="379"/>
                  <a:pt x="140" y="379"/>
                </a:cubicBezTo>
                <a:cubicBezTo>
                  <a:pt x="122" y="388"/>
                  <a:pt x="112" y="388"/>
                  <a:pt x="95" y="400"/>
                </a:cubicBezTo>
                <a:cubicBezTo>
                  <a:pt x="78" y="412"/>
                  <a:pt x="53" y="441"/>
                  <a:pt x="38" y="451"/>
                </a:cubicBezTo>
                <a:cubicBezTo>
                  <a:pt x="26" y="463"/>
                  <a:pt x="10" y="455"/>
                  <a:pt x="5" y="463"/>
                </a:cubicBezTo>
                <a:cubicBezTo>
                  <a:pt x="0" y="471"/>
                  <a:pt x="3" y="482"/>
                  <a:pt x="5" y="502"/>
                </a:cubicBezTo>
                <a:cubicBezTo>
                  <a:pt x="8" y="555"/>
                  <a:pt x="8" y="533"/>
                  <a:pt x="18" y="586"/>
                </a:cubicBezTo>
                <a:cubicBezTo>
                  <a:pt x="20" y="596"/>
                  <a:pt x="14" y="613"/>
                  <a:pt x="20" y="622"/>
                </a:cubicBezTo>
                <a:cubicBezTo>
                  <a:pt x="65" y="695"/>
                  <a:pt x="35" y="666"/>
                  <a:pt x="83" y="703"/>
                </a:cubicBezTo>
                <a:cubicBezTo>
                  <a:pt x="92" y="722"/>
                  <a:pt x="105" y="735"/>
                  <a:pt x="110" y="754"/>
                </a:cubicBezTo>
                <a:cubicBezTo>
                  <a:pt x="118" y="774"/>
                  <a:pt x="133" y="789"/>
                  <a:pt x="139" y="808"/>
                </a:cubicBezTo>
                <a:cubicBezTo>
                  <a:pt x="142" y="823"/>
                  <a:pt x="126" y="829"/>
                  <a:pt x="128" y="841"/>
                </a:cubicBezTo>
                <a:cubicBezTo>
                  <a:pt x="130" y="853"/>
                  <a:pt x="133" y="880"/>
                  <a:pt x="152" y="880"/>
                </a:cubicBezTo>
                <a:cubicBezTo>
                  <a:pt x="176" y="868"/>
                  <a:pt x="231" y="885"/>
                  <a:pt x="243" y="839"/>
                </a:cubicBezTo>
                <a:cubicBezTo>
                  <a:pt x="267" y="833"/>
                  <a:pt x="264" y="827"/>
                  <a:pt x="290" y="814"/>
                </a:cubicBezTo>
                <a:cubicBezTo>
                  <a:pt x="308" y="809"/>
                  <a:pt x="332" y="817"/>
                  <a:pt x="350" y="808"/>
                </a:cubicBezTo>
                <a:cubicBezTo>
                  <a:pt x="368" y="799"/>
                  <a:pt x="375" y="774"/>
                  <a:pt x="398" y="763"/>
                </a:cubicBezTo>
                <a:cubicBezTo>
                  <a:pt x="469" y="712"/>
                  <a:pt x="378" y="754"/>
                  <a:pt x="487" y="743"/>
                </a:cubicBezTo>
                <a:cubicBezTo>
                  <a:pt x="563" y="688"/>
                  <a:pt x="492" y="711"/>
                  <a:pt x="617" y="721"/>
                </a:cubicBezTo>
                <a:cubicBezTo>
                  <a:pt x="625" y="730"/>
                  <a:pt x="663" y="748"/>
                  <a:pt x="668" y="757"/>
                </a:cubicBezTo>
                <a:cubicBezTo>
                  <a:pt x="675" y="769"/>
                  <a:pt x="693" y="800"/>
                  <a:pt x="701" y="811"/>
                </a:cubicBezTo>
                <a:cubicBezTo>
                  <a:pt x="715" y="821"/>
                  <a:pt x="740" y="750"/>
                  <a:pt x="746" y="757"/>
                </a:cubicBezTo>
                <a:cubicBezTo>
                  <a:pt x="752" y="764"/>
                  <a:pt x="733" y="842"/>
                  <a:pt x="737" y="850"/>
                </a:cubicBezTo>
                <a:cubicBezTo>
                  <a:pt x="741" y="858"/>
                  <a:pt x="768" y="807"/>
                  <a:pt x="773" y="808"/>
                </a:cubicBezTo>
                <a:cubicBezTo>
                  <a:pt x="778" y="809"/>
                  <a:pt x="760" y="843"/>
                  <a:pt x="770" y="859"/>
                </a:cubicBezTo>
                <a:cubicBezTo>
                  <a:pt x="780" y="869"/>
                  <a:pt x="816" y="891"/>
                  <a:pt x="833" y="904"/>
                </a:cubicBezTo>
                <a:cubicBezTo>
                  <a:pt x="850" y="917"/>
                  <a:pt x="847" y="932"/>
                  <a:pt x="869" y="937"/>
                </a:cubicBezTo>
                <a:cubicBezTo>
                  <a:pt x="891" y="950"/>
                  <a:pt x="925" y="943"/>
                  <a:pt x="965" y="934"/>
                </a:cubicBezTo>
                <a:cubicBezTo>
                  <a:pt x="987" y="936"/>
                  <a:pt x="984" y="952"/>
                  <a:pt x="1004" y="949"/>
                </a:cubicBezTo>
                <a:cubicBezTo>
                  <a:pt x="1024" y="946"/>
                  <a:pt x="1071" y="928"/>
                  <a:pt x="1088" y="916"/>
                </a:cubicBezTo>
                <a:cubicBezTo>
                  <a:pt x="1103" y="902"/>
                  <a:pt x="1103" y="887"/>
                  <a:pt x="1109" y="874"/>
                </a:cubicBezTo>
                <a:cubicBezTo>
                  <a:pt x="1115" y="861"/>
                  <a:pt x="1120" y="849"/>
                  <a:pt x="1127" y="835"/>
                </a:cubicBezTo>
                <a:cubicBezTo>
                  <a:pt x="1136" y="828"/>
                  <a:pt x="1141" y="795"/>
                  <a:pt x="1148" y="787"/>
                </a:cubicBezTo>
                <a:cubicBezTo>
                  <a:pt x="1152" y="771"/>
                  <a:pt x="1158" y="782"/>
                  <a:pt x="1166" y="778"/>
                </a:cubicBezTo>
                <a:cubicBezTo>
                  <a:pt x="1174" y="774"/>
                  <a:pt x="1190" y="771"/>
                  <a:pt x="1199" y="760"/>
                </a:cubicBezTo>
                <a:cubicBezTo>
                  <a:pt x="1202" y="751"/>
                  <a:pt x="1212" y="717"/>
                  <a:pt x="1220" y="709"/>
                </a:cubicBezTo>
                <a:cubicBezTo>
                  <a:pt x="1224" y="685"/>
                  <a:pt x="1224" y="668"/>
                  <a:pt x="1226" y="655"/>
                </a:cubicBezTo>
                <a:cubicBezTo>
                  <a:pt x="1228" y="642"/>
                  <a:pt x="1236" y="639"/>
                  <a:pt x="1235" y="628"/>
                </a:cubicBezTo>
                <a:cubicBezTo>
                  <a:pt x="1233" y="617"/>
                  <a:pt x="1225" y="608"/>
                  <a:pt x="1223" y="589"/>
                </a:cubicBezTo>
                <a:cubicBezTo>
                  <a:pt x="1223" y="571"/>
                  <a:pt x="1240" y="536"/>
                  <a:pt x="1232" y="517"/>
                </a:cubicBezTo>
                <a:cubicBezTo>
                  <a:pt x="1229" y="509"/>
                  <a:pt x="1178" y="480"/>
                  <a:pt x="1172" y="472"/>
                </a:cubicBezTo>
                <a:cubicBezTo>
                  <a:pt x="1155" y="459"/>
                  <a:pt x="1179" y="432"/>
                  <a:pt x="1175" y="421"/>
                </a:cubicBezTo>
                <a:cubicBezTo>
                  <a:pt x="1171" y="410"/>
                  <a:pt x="1154" y="416"/>
                  <a:pt x="1146" y="408"/>
                </a:cubicBezTo>
                <a:cubicBezTo>
                  <a:pt x="1134" y="402"/>
                  <a:pt x="1132" y="382"/>
                  <a:pt x="1124" y="370"/>
                </a:cubicBezTo>
                <a:cubicBezTo>
                  <a:pt x="1116" y="358"/>
                  <a:pt x="1113" y="347"/>
                  <a:pt x="1100" y="337"/>
                </a:cubicBezTo>
                <a:cubicBezTo>
                  <a:pt x="1079" y="323"/>
                  <a:pt x="1046" y="310"/>
                  <a:pt x="1046" y="310"/>
                </a:cubicBezTo>
                <a:cubicBezTo>
                  <a:pt x="1032" y="278"/>
                  <a:pt x="1044" y="218"/>
                  <a:pt x="1013" y="193"/>
                </a:cubicBezTo>
                <a:cubicBezTo>
                  <a:pt x="1009" y="176"/>
                  <a:pt x="1013" y="174"/>
                  <a:pt x="1007" y="157"/>
                </a:cubicBezTo>
                <a:cubicBezTo>
                  <a:pt x="999" y="145"/>
                  <a:pt x="970" y="151"/>
                  <a:pt x="956" y="127"/>
                </a:cubicBezTo>
                <a:cubicBezTo>
                  <a:pt x="942" y="103"/>
                  <a:pt x="930" y="26"/>
                  <a:pt x="920" y="13"/>
                </a:cubicBezTo>
                <a:cubicBezTo>
                  <a:pt x="912" y="0"/>
                  <a:pt x="897" y="37"/>
                  <a:pt x="893" y="49"/>
                </a:cubicBezTo>
                <a:cubicBezTo>
                  <a:pt x="889" y="61"/>
                  <a:pt x="893" y="78"/>
                  <a:pt x="893" y="85"/>
                </a:cubicBezTo>
                <a:close/>
              </a:path>
            </a:pathLst>
          </a:custGeom>
          <a:noFill/>
          <a:ln w="76200">
            <a:solidFill>
              <a:srgbClr val="0066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550" name="Oval 22"/>
          <p:cNvSpPr>
            <a:spLocks noChangeArrowheads="1"/>
          </p:cNvSpPr>
          <p:nvPr/>
        </p:nvSpPr>
        <p:spPr bwMode="auto">
          <a:xfrm rot="753453">
            <a:off x="2809876" y="491729"/>
            <a:ext cx="3122613" cy="798909"/>
          </a:xfrm>
          <a:prstGeom prst="ellipse">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p>
        </p:txBody>
      </p:sp>
      <p:sp>
        <p:nvSpPr>
          <p:cNvPr id="22551" name="Freeform 23"/>
          <p:cNvSpPr>
            <a:spLocks/>
          </p:cNvSpPr>
          <p:nvPr/>
        </p:nvSpPr>
        <p:spPr bwMode="auto">
          <a:xfrm>
            <a:off x="4233863" y="3393281"/>
            <a:ext cx="1295400" cy="929879"/>
          </a:xfrm>
          <a:custGeom>
            <a:avLst/>
            <a:gdLst>
              <a:gd name="T0" fmla="*/ 2147483647 w 509"/>
              <a:gd name="T1" fmla="*/ 2147483647 h 589"/>
              <a:gd name="T2" fmla="*/ 2147483647 w 509"/>
              <a:gd name="T3" fmla="*/ 2147483647 h 589"/>
              <a:gd name="T4" fmla="*/ 2147483647 w 509"/>
              <a:gd name="T5" fmla="*/ 2147483647 h 589"/>
              <a:gd name="T6" fmla="*/ 2147483647 w 509"/>
              <a:gd name="T7" fmla="*/ 2147483647 h 589"/>
              <a:gd name="T8" fmla="*/ 2147483647 w 509"/>
              <a:gd name="T9" fmla="*/ 2147483647 h 589"/>
              <a:gd name="T10" fmla="*/ 2147483647 w 509"/>
              <a:gd name="T11" fmla="*/ 2147483647 h 589"/>
              <a:gd name="T12" fmla="*/ 2147483647 w 509"/>
              <a:gd name="T13" fmla="*/ 2147483647 h 589"/>
              <a:gd name="T14" fmla="*/ 0 60000 65536"/>
              <a:gd name="T15" fmla="*/ 0 60000 65536"/>
              <a:gd name="T16" fmla="*/ 0 60000 65536"/>
              <a:gd name="T17" fmla="*/ 0 60000 65536"/>
              <a:gd name="T18" fmla="*/ 0 60000 65536"/>
              <a:gd name="T19" fmla="*/ 0 60000 65536"/>
              <a:gd name="T20" fmla="*/ 0 60000 65536"/>
              <a:gd name="T21" fmla="*/ 0 w 509"/>
              <a:gd name="T22" fmla="*/ 0 h 589"/>
              <a:gd name="T23" fmla="*/ 509 w 509"/>
              <a:gd name="T24" fmla="*/ 589 h 5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9" h="589">
                <a:moveTo>
                  <a:pt x="35" y="382"/>
                </a:moveTo>
                <a:cubicBezTo>
                  <a:pt x="50" y="332"/>
                  <a:pt x="64" y="307"/>
                  <a:pt x="117" y="245"/>
                </a:cubicBezTo>
                <a:cubicBezTo>
                  <a:pt x="170" y="183"/>
                  <a:pt x="294" y="0"/>
                  <a:pt x="355" y="8"/>
                </a:cubicBezTo>
                <a:cubicBezTo>
                  <a:pt x="416" y="16"/>
                  <a:pt x="509" y="205"/>
                  <a:pt x="482" y="295"/>
                </a:cubicBezTo>
                <a:cubicBezTo>
                  <a:pt x="455" y="385"/>
                  <a:pt x="267" y="505"/>
                  <a:pt x="191" y="547"/>
                </a:cubicBezTo>
                <a:cubicBezTo>
                  <a:pt x="115" y="589"/>
                  <a:pt x="52" y="574"/>
                  <a:pt x="26" y="547"/>
                </a:cubicBezTo>
                <a:cubicBezTo>
                  <a:pt x="0" y="520"/>
                  <a:pt x="20" y="432"/>
                  <a:pt x="35" y="382"/>
                </a:cubicBezTo>
                <a:close/>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557" name="Freeform 29"/>
          <p:cNvSpPr>
            <a:spLocks/>
          </p:cNvSpPr>
          <p:nvPr/>
        </p:nvSpPr>
        <p:spPr bwMode="auto">
          <a:xfrm>
            <a:off x="5148263" y="321469"/>
            <a:ext cx="1147762" cy="4043363"/>
          </a:xfrm>
          <a:custGeom>
            <a:avLst/>
            <a:gdLst>
              <a:gd name="T0" fmla="*/ 2147483647 w 723"/>
              <a:gd name="T1" fmla="*/ 0 h 3396"/>
              <a:gd name="T2" fmla="*/ 2147483647 w 723"/>
              <a:gd name="T3" fmla="*/ 2147483647 h 3396"/>
              <a:gd name="T4" fmla="*/ 2147483647 w 723"/>
              <a:gd name="T5" fmla="*/ 2147483647 h 3396"/>
              <a:gd name="T6" fmla="*/ 2147483647 w 723"/>
              <a:gd name="T7" fmla="*/ 2147483647 h 3396"/>
              <a:gd name="T8" fmla="*/ 2147483647 w 723"/>
              <a:gd name="T9" fmla="*/ 2147483647 h 3396"/>
              <a:gd name="T10" fmla="*/ 2147483647 w 723"/>
              <a:gd name="T11" fmla="*/ 2147483647 h 3396"/>
              <a:gd name="T12" fmla="*/ 2147483647 w 723"/>
              <a:gd name="T13" fmla="*/ 2147483647 h 3396"/>
              <a:gd name="T14" fmla="*/ 2147483647 w 723"/>
              <a:gd name="T15" fmla="*/ 2147483647 h 3396"/>
              <a:gd name="T16" fmla="*/ 2147483647 w 723"/>
              <a:gd name="T17" fmla="*/ 2147483647 h 3396"/>
              <a:gd name="T18" fmla="*/ 2147483647 w 723"/>
              <a:gd name="T19" fmla="*/ 2147483647 h 3396"/>
              <a:gd name="T20" fmla="*/ 2147483647 w 723"/>
              <a:gd name="T21" fmla="*/ 2147483647 h 3396"/>
              <a:gd name="T22" fmla="*/ 2147483647 w 723"/>
              <a:gd name="T23" fmla="*/ 2147483647 h 3396"/>
              <a:gd name="T24" fmla="*/ 2147483647 w 723"/>
              <a:gd name="T25" fmla="*/ 2147483647 h 3396"/>
              <a:gd name="T26" fmla="*/ 2147483647 w 723"/>
              <a:gd name="T27" fmla="*/ 2147483647 h 3396"/>
              <a:gd name="T28" fmla="*/ 0 w 723"/>
              <a:gd name="T29" fmla="*/ 2147483647 h 33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3"/>
              <a:gd name="T46" fmla="*/ 0 h 3396"/>
              <a:gd name="T47" fmla="*/ 723 w 723"/>
              <a:gd name="T48" fmla="*/ 3396 h 33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3" h="3396">
                <a:moveTo>
                  <a:pt x="684" y="0"/>
                </a:moveTo>
                <a:cubicBezTo>
                  <a:pt x="688" y="53"/>
                  <a:pt x="693" y="22"/>
                  <a:pt x="696" y="75"/>
                </a:cubicBezTo>
                <a:cubicBezTo>
                  <a:pt x="698" y="110"/>
                  <a:pt x="715" y="271"/>
                  <a:pt x="717" y="306"/>
                </a:cubicBezTo>
                <a:cubicBezTo>
                  <a:pt x="718" y="322"/>
                  <a:pt x="723" y="426"/>
                  <a:pt x="723" y="426"/>
                </a:cubicBezTo>
                <a:cubicBezTo>
                  <a:pt x="722" y="572"/>
                  <a:pt x="714" y="1030"/>
                  <a:pt x="707" y="1211"/>
                </a:cubicBezTo>
                <a:cubicBezTo>
                  <a:pt x="700" y="1392"/>
                  <a:pt x="692" y="1412"/>
                  <a:pt x="679" y="1513"/>
                </a:cubicBezTo>
                <a:cubicBezTo>
                  <a:pt x="666" y="1614"/>
                  <a:pt x="652" y="1711"/>
                  <a:pt x="627" y="1815"/>
                </a:cubicBezTo>
                <a:cubicBezTo>
                  <a:pt x="602" y="1919"/>
                  <a:pt x="553" y="2057"/>
                  <a:pt x="531" y="2136"/>
                </a:cubicBezTo>
                <a:cubicBezTo>
                  <a:pt x="509" y="2215"/>
                  <a:pt x="514" y="2228"/>
                  <a:pt x="496" y="2290"/>
                </a:cubicBezTo>
                <a:cubicBezTo>
                  <a:pt x="478" y="2352"/>
                  <a:pt x="441" y="2454"/>
                  <a:pt x="423" y="2509"/>
                </a:cubicBezTo>
                <a:cubicBezTo>
                  <a:pt x="405" y="2564"/>
                  <a:pt x="402" y="2578"/>
                  <a:pt x="387" y="2619"/>
                </a:cubicBezTo>
                <a:cubicBezTo>
                  <a:pt x="372" y="2660"/>
                  <a:pt x="347" y="2721"/>
                  <a:pt x="332" y="2756"/>
                </a:cubicBezTo>
                <a:cubicBezTo>
                  <a:pt x="317" y="2791"/>
                  <a:pt x="327" y="2771"/>
                  <a:pt x="297" y="2829"/>
                </a:cubicBezTo>
                <a:cubicBezTo>
                  <a:pt x="267" y="2887"/>
                  <a:pt x="202" y="3011"/>
                  <a:pt x="153" y="3105"/>
                </a:cubicBezTo>
                <a:cubicBezTo>
                  <a:pt x="104" y="3199"/>
                  <a:pt x="32" y="3336"/>
                  <a:pt x="0" y="3396"/>
                </a:cubicBezTo>
              </a:path>
            </a:pathLst>
          </a:custGeom>
          <a:noFill/>
          <a:ln w="571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558" name="Freeform 30"/>
          <p:cNvSpPr>
            <a:spLocks/>
          </p:cNvSpPr>
          <p:nvPr/>
        </p:nvSpPr>
        <p:spPr bwMode="auto">
          <a:xfrm>
            <a:off x="6115050" y="342900"/>
            <a:ext cx="2971800" cy="4000500"/>
          </a:xfrm>
          <a:custGeom>
            <a:avLst/>
            <a:gdLst>
              <a:gd name="T0" fmla="*/ 2147483647 w 1169"/>
              <a:gd name="T1" fmla="*/ 2147483647 h 2281"/>
              <a:gd name="T2" fmla="*/ 2147483647 w 1169"/>
              <a:gd name="T3" fmla="*/ 2147483647 h 2281"/>
              <a:gd name="T4" fmla="*/ 2147483647 w 1169"/>
              <a:gd name="T5" fmla="*/ 2147483647 h 2281"/>
              <a:gd name="T6" fmla="*/ 2147483647 w 1169"/>
              <a:gd name="T7" fmla="*/ 2147483647 h 2281"/>
              <a:gd name="T8" fmla="*/ 2147483647 w 1169"/>
              <a:gd name="T9" fmla="*/ 2147483647 h 2281"/>
              <a:gd name="T10" fmla="*/ 2147483647 w 1169"/>
              <a:gd name="T11" fmla="*/ 2147483647 h 2281"/>
              <a:gd name="T12" fmla="*/ 2147483647 w 1169"/>
              <a:gd name="T13" fmla="*/ 2147483647 h 2281"/>
              <a:gd name="T14" fmla="*/ 2147483647 w 1169"/>
              <a:gd name="T15" fmla="*/ 2147483647 h 2281"/>
              <a:gd name="T16" fmla="*/ 0 60000 65536"/>
              <a:gd name="T17" fmla="*/ 0 60000 65536"/>
              <a:gd name="T18" fmla="*/ 0 60000 65536"/>
              <a:gd name="T19" fmla="*/ 0 60000 65536"/>
              <a:gd name="T20" fmla="*/ 0 60000 65536"/>
              <a:gd name="T21" fmla="*/ 0 60000 65536"/>
              <a:gd name="T22" fmla="*/ 0 60000 65536"/>
              <a:gd name="T23" fmla="*/ 0 60000 65536"/>
              <a:gd name="T24" fmla="*/ 0 w 1169"/>
              <a:gd name="T25" fmla="*/ 0 h 2281"/>
              <a:gd name="T26" fmla="*/ 1169 w 1169"/>
              <a:gd name="T27" fmla="*/ 2281 h 2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9" h="2281">
                <a:moveTo>
                  <a:pt x="913" y="36"/>
                </a:moveTo>
                <a:cubicBezTo>
                  <a:pt x="849" y="10"/>
                  <a:pt x="749" y="9"/>
                  <a:pt x="639" y="109"/>
                </a:cubicBezTo>
                <a:cubicBezTo>
                  <a:pt x="529" y="209"/>
                  <a:pt x="360" y="391"/>
                  <a:pt x="255" y="639"/>
                </a:cubicBezTo>
                <a:cubicBezTo>
                  <a:pt x="150" y="887"/>
                  <a:pt x="0" y="1372"/>
                  <a:pt x="8" y="1599"/>
                </a:cubicBezTo>
                <a:cubicBezTo>
                  <a:pt x="16" y="1826"/>
                  <a:pt x="129" y="1935"/>
                  <a:pt x="301" y="2002"/>
                </a:cubicBezTo>
                <a:cubicBezTo>
                  <a:pt x="473" y="2069"/>
                  <a:pt x="913" y="2281"/>
                  <a:pt x="1041" y="2002"/>
                </a:cubicBezTo>
                <a:cubicBezTo>
                  <a:pt x="1169" y="1723"/>
                  <a:pt x="1090" y="656"/>
                  <a:pt x="1069" y="328"/>
                </a:cubicBezTo>
                <a:cubicBezTo>
                  <a:pt x="1048" y="0"/>
                  <a:pt x="945" y="97"/>
                  <a:pt x="913" y="36"/>
                </a:cubicBezTo>
                <a:close/>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2559" name="Freeform 31"/>
          <p:cNvSpPr>
            <a:spLocks/>
          </p:cNvSpPr>
          <p:nvPr/>
        </p:nvSpPr>
        <p:spPr bwMode="auto">
          <a:xfrm>
            <a:off x="2305050" y="1075135"/>
            <a:ext cx="3937000" cy="2180034"/>
          </a:xfrm>
          <a:custGeom>
            <a:avLst/>
            <a:gdLst>
              <a:gd name="T0" fmla="*/ 2147483647 w 2480"/>
              <a:gd name="T1" fmla="*/ 2147483647 h 1831"/>
              <a:gd name="T2" fmla="*/ 2147483647 w 2480"/>
              <a:gd name="T3" fmla="*/ 2147483647 h 1831"/>
              <a:gd name="T4" fmla="*/ 2147483647 w 2480"/>
              <a:gd name="T5" fmla="*/ 2147483647 h 1831"/>
              <a:gd name="T6" fmla="*/ 2147483647 w 2480"/>
              <a:gd name="T7" fmla="*/ 2147483647 h 1831"/>
              <a:gd name="T8" fmla="*/ 2147483647 w 2480"/>
              <a:gd name="T9" fmla="*/ 2147483647 h 1831"/>
              <a:gd name="T10" fmla="*/ 2147483647 w 2480"/>
              <a:gd name="T11" fmla="*/ 2147483647 h 1831"/>
              <a:gd name="T12" fmla="*/ 2147483647 w 2480"/>
              <a:gd name="T13" fmla="*/ 2147483647 h 1831"/>
              <a:gd name="T14" fmla="*/ 2147483647 w 2480"/>
              <a:gd name="T15" fmla="*/ 2147483647 h 1831"/>
              <a:gd name="T16" fmla="*/ 2147483647 w 2480"/>
              <a:gd name="T17" fmla="*/ 2147483647 h 1831"/>
              <a:gd name="T18" fmla="*/ 2147483647 w 2480"/>
              <a:gd name="T19" fmla="*/ 2147483647 h 1831"/>
              <a:gd name="T20" fmla="*/ 2147483647 w 2480"/>
              <a:gd name="T21" fmla="*/ 2147483647 h 1831"/>
              <a:gd name="T22" fmla="*/ 2147483647 w 2480"/>
              <a:gd name="T23" fmla="*/ 2147483647 h 1831"/>
              <a:gd name="T24" fmla="*/ 2147483647 w 2480"/>
              <a:gd name="T25" fmla="*/ 2147483647 h 1831"/>
              <a:gd name="T26" fmla="*/ 2147483647 w 2480"/>
              <a:gd name="T27" fmla="*/ 2147483647 h 1831"/>
              <a:gd name="T28" fmla="*/ 2147483647 w 2480"/>
              <a:gd name="T29" fmla="*/ 2147483647 h 1831"/>
              <a:gd name="T30" fmla="*/ 2147483647 w 2480"/>
              <a:gd name="T31" fmla="*/ 2147483647 h 1831"/>
              <a:gd name="T32" fmla="*/ 2147483647 w 2480"/>
              <a:gd name="T33" fmla="*/ 2147483647 h 1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80"/>
              <a:gd name="T52" fmla="*/ 0 h 1831"/>
              <a:gd name="T53" fmla="*/ 2480 w 2480"/>
              <a:gd name="T54" fmla="*/ 1831 h 18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80" h="1831">
                <a:moveTo>
                  <a:pt x="2193" y="411"/>
                </a:moveTo>
                <a:cubicBezTo>
                  <a:pt x="1989" y="347"/>
                  <a:pt x="1431" y="295"/>
                  <a:pt x="1216" y="246"/>
                </a:cubicBezTo>
                <a:cubicBezTo>
                  <a:pt x="1001" y="197"/>
                  <a:pt x="1010" y="152"/>
                  <a:pt x="905" y="117"/>
                </a:cubicBezTo>
                <a:cubicBezTo>
                  <a:pt x="798" y="81"/>
                  <a:pt x="725" y="49"/>
                  <a:pt x="584" y="36"/>
                </a:cubicBezTo>
                <a:cubicBezTo>
                  <a:pt x="443" y="22"/>
                  <a:pt x="123" y="0"/>
                  <a:pt x="62" y="37"/>
                </a:cubicBezTo>
                <a:cubicBezTo>
                  <a:pt x="0" y="75"/>
                  <a:pt x="160" y="202"/>
                  <a:pt x="211" y="257"/>
                </a:cubicBezTo>
                <a:cubicBezTo>
                  <a:pt x="261" y="312"/>
                  <a:pt x="334" y="300"/>
                  <a:pt x="360" y="372"/>
                </a:cubicBezTo>
                <a:cubicBezTo>
                  <a:pt x="386" y="444"/>
                  <a:pt x="336" y="629"/>
                  <a:pt x="368" y="684"/>
                </a:cubicBezTo>
                <a:cubicBezTo>
                  <a:pt x="400" y="739"/>
                  <a:pt x="457" y="657"/>
                  <a:pt x="559" y="704"/>
                </a:cubicBezTo>
                <a:cubicBezTo>
                  <a:pt x="661" y="750"/>
                  <a:pt x="877" y="860"/>
                  <a:pt x="982" y="964"/>
                </a:cubicBezTo>
                <a:cubicBezTo>
                  <a:pt x="1088" y="1067"/>
                  <a:pt x="1078" y="1185"/>
                  <a:pt x="1188" y="1322"/>
                </a:cubicBezTo>
                <a:cubicBezTo>
                  <a:pt x="1299" y="1459"/>
                  <a:pt x="1482" y="1743"/>
                  <a:pt x="1649" y="1787"/>
                </a:cubicBezTo>
                <a:cubicBezTo>
                  <a:pt x="1816" y="1831"/>
                  <a:pt x="2075" y="1660"/>
                  <a:pt x="2193" y="1584"/>
                </a:cubicBezTo>
                <a:cubicBezTo>
                  <a:pt x="2311" y="1508"/>
                  <a:pt x="2318" y="1423"/>
                  <a:pt x="2355" y="1329"/>
                </a:cubicBezTo>
                <a:cubicBezTo>
                  <a:pt x="2392" y="1235"/>
                  <a:pt x="2404" y="1133"/>
                  <a:pt x="2418" y="1017"/>
                </a:cubicBezTo>
                <a:cubicBezTo>
                  <a:pt x="2432" y="901"/>
                  <a:pt x="2480" y="734"/>
                  <a:pt x="2442" y="633"/>
                </a:cubicBezTo>
                <a:cubicBezTo>
                  <a:pt x="2404" y="532"/>
                  <a:pt x="2397" y="475"/>
                  <a:pt x="2193" y="411"/>
                </a:cubicBezTo>
                <a:close/>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 name="TextBox 1"/>
          <p:cNvSpPr txBox="1"/>
          <p:nvPr/>
        </p:nvSpPr>
        <p:spPr>
          <a:xfrm>
            <a:off x="76200" y="161826"/>
            <a:ext cx="8077200"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i="1" dirty="0" err="1"/>
              <a:t>Quan</a:t>
            </a:r>
            <a:r>
              <a:rPr lang="fr-FR" i="1" dirty="0"/>
              <a:t> </a:t>
            </a:r>
            <a:r>
              <a:rPr lang="fr-FR" i="1" dirty="0" err="1"/>
              <a:t>sát</a:t>
            </a:r>
            <a:r>
              <a:rPr lang="fr-FR" i="1" dirty="0"/>
              <a:t> H19.1 </a:t>
            </a:r>
            <a:r>
              <a:rPr lang="fr-FR" i="1" dirty="0" err="1"/>
              <a:t>và</a:t>
            </a:r>
            <a:r>
              <a:rPr lang="fr-FR" i="1" dirty="0"/>
              <a:t> </a:t>
            </a:r>
            <a:r>
              <a:rPr lang="fr-FR" i="1" dirty="0" err="1"/>
              <a:t>thông</a:t>
            </a:r>
            <a:r>
              <a:rPr lang="fr-FR" i="1" dirty="0"/>
              <a:t> tin </a:t>
            </a:r>
            <a:r>
              <a:rPr lang="fr-FR" i="1" dirty="0" err="1"/>
              <a:t>trong</a:t>
            </a:r>
            <a:r>
              <a:rPr lang="fr-FR" i="1" dirty="0"/>
              <a:t> </a:t>
            </a:r>
            <a:r>
              <a:rPr lang="fr-FR" i="1" dirty="0" err="1"/>
              <a:t>bài</a:t>
            </a:r>
            <a:r>
              <a:rPr lang="fr-FR" i="1" dirty="0"/>
              <a:t>, </a:t>
            </a:r>
            <a:r>
              <a:rPr lang="fr-FR" i="1" dirty="0" err="1"/>
              <a:t>cho</a:t>
            </a:r>
            <a:r>
              <a:rPr lang="fr-FR" i="1" dirty="0"/>
              <a:t> </a:t>
            </a:r>
            <a:r>
              <a:rPr lang="fr-FR" i="1" dirty="0" err="1"/>
              <a:t>biết</a:t>
            </a:r>
            <a:r>
              <a:rPr lang="fr-FR" i="1" dirty="0"/>
              <a:t> :</a:t>
            </a:r>
            <a:endParaRPr lang="en-US" dirty="0"/>
          </a:p>
          <a:p>
            <a:r>
              <a:rPr lang="fr-FR" i="1" dirty="0"/>
              <a:t>+ </a:t>
            </a:r>
            <a:r>
              <a:rPr lang="fr-FR" i="1" dirty="0" err="1"/>
              <a:t>Châu</a:t>
            </a:r>
            <a:r>
              <a:rPr lang="fr-FR" i="1" dirty="0"/>
              <a:t> </a:t>
            </a:r>
            <a:r>
              <a:rPr lang="fr-FR" i="1" dirty="0" err="1"/>
              <a:t>Đại</a:t>
            </a:r>
            <a:r>
              <a:rPr lang="fr-FR" i="1" dirty="0"/>
              <a:t> </a:t>
            </a:r>
            <a:r>
              <a:rPr lang="fr-FR" i="1" dirty="0" err="1"/>
              <a:t>Dương</a:t>
            </a:r>
            <a:r>
              <a:rPr lang="fr-FR" i="1" dirty="0"/>
              <a:t> </a:t>
            </a:r>
            <a:r>
              <a:rPr lang="fr-FR" i="1" dirty="0" err="1" smtClean="0"/>
              <a:t>gồm</a:t>
            </a:r>
            <a:r>
              <a:rPr lang="fr-FR" i="1" dirty="0" smtClean="0"/>
              <a:t> </a:t>
            </a:r>
            <a:r>
              <a:rPr lang="fr-FR" i="1" dirty="0" err="1" smtClean="0"/>
              <a:t>mấy</a:t>
            </a:r>
            <a:r>
              <a:rPr lang="fr-FR" i="1" dirty="0" smtClean="0"/>
              <a:t> </a:t>
            </a:r>
            <a:r>
              <a:rPr lang="fr-FR" i="1" dirty="0" err="1"/>
              <a:t>bộ</a:t>
            </a:r>
            <a:r>
              <a:rPr lang="fr-FR" i="1" dirty="0"/>
              <a:t> </a:t>
            </a:r>
            <a:r>
              <a:rPr lang="fr-FR" i="1" dirty="0" err="1"/>
              <a:t>phận</a:t>
            </a:r>
            <a:r>
              <a:rPr lang="fr-FR" i="1" dirty="0"/>
              <a:t> </a:t>
            </a:r>
            <a:r>
              <a:rPr lang="fr-FR" i="1" dirty="0" err="1"/>
              <a:t>hợp</a:t>
            </a:r>
            <a:r>
              <a:rPr lang="fr-FR" i="1" dirty="0"/>
              <a:t> </a:t>
            </a:r>
            <a:r>
              <a:rPr lang="fr-FR" i="1" dirty="0" err="1"/>
              <a:t>thành</a:t>
            </a:r>
            <a:r>
              <a:rPr lang="fr-FR" i="1" dirty="0"/>
              <a:t>?</a:t>
            </a:r>
            <a:endParaRPr lang="en-US" dirty="0"/>
          </a:p>
          <a:p>
            <a:r>
              <a:rPr lang="fr-FR" i="1" dirty="0"/>
              <a:t>+ </a:t>
            </a:r>
            <a:r>
              <a:rPr lang="fr-FR" i="1" dirty="0" err="1"/>
              <a:t>Xác</a:t>
            </a:r>
            <a:r>
              <a:rPr lang="fr-FR" i="1" dirty="0"/>
              <a:t> </a:t>
            </a:r>
            <a:r>
              <a:rPr lang="fr-FR" i="1" dirty="0" err="1"/>
              <a:t>định</a:t>
            </a:r>
            <a:r>
              <a:rPr lang="fr-FR" i="1" dirty="0"/>
              <a:t> </a:t>
            </a:r>
            <a:r>
              <a:rPr lang="fr-FR" i="1" dirty="0" err="1" smtClean="0"/>
              <a:t>vị</a:t>
            </a:r>
            <a:r>
              <a:rPr lang="fr-FR" i="1" dirty="0" smtClean="0"/>
              <a:t> </a:t>
            </a:r>
            <a:r>
              <a:rPr lang="fr-FR" i="1" dirty="0" err="1" smtClean="0"/>
              <a:t>trí</a:t>
            </a:r>
            <a:r>
              <a:rPr lang="fr-FR" i="1" dirty="0" smtClean="0"/>
              <a:t> </a:t>
            </a:r>
            <a:r>
              <a:rPr lang="fr-FR" i="1" dirty="0" err="1" smtClean="0"/>
              <a:t>địa</a:t>
            </a:r>
            <a:r>
              <a:rPr lang="fr-FR" i="1" dirty="0" smtClean="0"/>
              <a:t> </a:t>
            </a:r>
            <a:r>
              <a:rPr lang="fr-FR" i="1" dirty="0" err="1" smtClean="0"/>
              <a:t>lí</a:t>
            </a:r>
            <a:r>
              <a:rPr lang="fr-FR" i="1" dirty="0" smtClean="0"/>
              <a:t> </a:t>
            </a:r>
            <a:r>
              <a:rPr lang="fr-FR" i="1" dirty="0" err="1" smtClean="0"/>
              <a:t>lục</a:t>
            </a:r>
            <a:r>
              <a:rPr lang="fr-FR" i="1" dirty="0" smtClean="0"/>
              <a:t> </a:t>
            </a:r>
            <a:r>
              <a:rPr lang="fr-FR" i="1" dirty="0" err="1"/>
              <a:t>địa</a:t>
            </a:r>
            <a:r>
              <a:rPr lang="fr-FR" i="1" dirty="0"/>
              <a:t> </a:t>
            </a:r>
            <a:r>
              <a:rPr lang="fr-FR" i="1" dirty="0" smtClean="0"/>
              <a:t>Ô-</a:t>
            </a:r>
            <a:r>
              <a:rPr lang="fr-FR" i="1" dirty="0" err="1" smtClean="0"/>
              <a:t>xtrây</a:t>
            </a:r>
            <a:r>
              <a:rPr lang="fr-FR" i="1" dirty="0" smtClean="0"/>
              <a:t>-</a:t>
            </a:r>
            <a:r>
              <a:rPr lang="fr-FR" i="1" dirty="0" err="1" smtClean="0"/>
              <a:t>li-a</a:t>
            </a:r>
            <a:r>
              <a:rPr lang="fr-FR" i="1" dirty="0" smtClean="0"/>
              <a:t>? </a:t>
            </a:r>
            <a:endParaRPr lang="en-US" dirty="0"/>
          </a:p>
          <a:p>
            <a:r>
              <a:rPr lang="en-US" i="1" dirty="0"/>
              <a:t>+ </a:t>
            </a:r>
            <a:r>
              <a:rPr lang="en-US" i="1" dirty="0" err="1"/>
              <a:t>Kích</a:t>
            </a:r>
            <a:r>
              <a:rPr lang="en-US" i="1" dirty="0"/>
              <a:t> </a:t>
            </a:r>
            <a:r>
              <a:rPr lang="en-US" i="1" dirty="0" err="1"/>
              <a:t>thước</a:t>
            </a:r>
            <a:r>
              <a:rPr lang="en-US" i="1" dirty="0"/>
              <a:t>, </a:t>
            </a:r>
            <a:r>
              <a:rPr lang="en-US" i="1" dirty="0" err="1"/>
              <a:t>hình</a:t>
            </a:r>
            <a:r>
              <a:rPr lang="en-US" i="1" dirty="0"/>
              <a:t> </a:t>
            </a:r>
            <a:r>
              <a:rPr lang="en-US" i="1" dirty="0" err="1"/>
              <a:t>dạng</a:t>
            </a:r>
            <a:r>
              <a:rPr lang="en-US" i="1" dirty="0"/>
              <a:t> </a:t>
            </a:r>
            <a:r>
              <a:rPr lang="en-US" i="1" dirty="0" err="1"/>
              <a:t>lục</a:t>
            </a:r>
            <a:r>
              <a:rPr lang="en-US" i="1" dirty="0"/>
              <a:t> </a:t>
            </a:r>
            <a:r>
              <a:rPr lang="en-US" i="1" dirty="0" err="1"/>
              <a:t>địa</a:t>
            </a:r>
            <a:r>
              <a:rPr lang="en-US" i="1" dirty="0"/>
              <a:t> </a:t>
            </a:r>
            <a:r>
              <a:rPr lang="fr-FR" i="1" dirty="0"/>
              <a:t>Ô-</a:t>
            </a:r>
            <a:r>
              <a:rPr lang="fr-FR" i="1" dirty="0" err="1"/>
              <a:t>xtrây</a:t>
            </a:r>
            <a:r>
              <a:rPr lang="fr-FR" i="1" dirty="0"/>
              <a:t>-</a:t>
            </a:r>
            <a:r>
              <a:rPr lang="fr-FR" i="1" dirty="0" err="1"/>
              <a:t>li-a</a:t>
            </a:r>
            <a:r>
              <a:rPr lang="fr-FR" i="1" dirty="0"/>
              <a:t> </a:t>
            </a:r>
            <a:r>
              <a:rPr lang="fr-FR" i="1" dirty="0" smtClean="0"/>
              <a:t>?</a:t>
            </a:r>
            <a:endParaRPr lang="en-US" dirty="0"/>
          </a:p>
        </p:txBody>
      </p:sp>
    </p:spTree>
    <p:extLst>
      <p:ext uri="{BB962C8B-B14F-4D97-AF65-F5344CB8AC3E}">
        <p14:creationId xmlns="" xmlns:p14="http://schemas.microsoft.com/office/powerpoint/2010/main" val="3188570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mph" presetSubtype="0" repeatCount="indefinite" fill="hold" grpId="0" nodeType="clickEffect">
                                  <p:stCondLst>
                                    <p:cond delay="0"/>
                                  </p:stCondLst>
                                  <p:endCondLst>
                                    <p:cond evt="onNext" delay="0">
                                      <p:tgtEl>
                                        <p:sldTgt/>
                                      </p:tgtEl>
                                    </p:cond>
                                  </p:endCondLst>
                                  <p:childTnLst>
                                    <p:animClr clrSpc="hsl" dir="cw">
                                      <p:cBhvr override="childStyle">
                                        <p:cTn id="26" dur="500" fill="hold"/>
                                        <p:tgtEl>
                                          <p:spTgt spid="22557"/>
                                        </p:tgtEl>
                                        <p:attrNameLst>
                                          <p:attrName>style.color</p:attrName>
                                        </p:attrNameLst>
                                      </p:cBhvr>
                                      <p:by>
                                        <p:hsl h="-7200000" s="0" l="0"/>
                                      </p:by>
                                    </p:animClr>
                                    <p:animClr clrSpc="hsl" dir="cw">
                                      <p:cBhvr>
                                        <p:cTn id="27" dur="500" fill="hold"/>
                                        <p:tgtEl>
                                          <p:spTgt spid="22557"/>
                                        </p:tgtEl>
                                        <p:attrNameLst>
                                          <p:attrName>fillcolor</p:attrName>
                                        </p:attrNameLst>
                                      </p:cBhvr>
                                      <p:by>
                                        <p:hsl h="-7200000" s="0" l="0"/>
                                      </p:by>
                                    </p:animClr>
                                    <p:animClr clrSpc="hsl" dir="cw">
                                      <p:cBhvr>
                                        <p:cTn id="28" dur="500" fill="hold"/>
                                        <p:tgtEl>
                                          <p:spTgt spid="22557"/>
                                        </p:tgtEl>
                                        <p:attrNameLst>
                                          <p:attrName>stroke.color</p:attrName>
                                        </p:attrNameLst>
                                      </p:cBhvr>
                                      <p:by>
                                        <p:hsl h="-7200000" s="0" l="0"/>
                                      </p:by>
                                    </p:animClr>
                                    <p:set>
                                      <p:cBhvr>
                                        <p:cTn id="29" dur="500" fill="hold"/>
                                        <p:tgtEl>
                                          <p:spTgt spid="22557"/>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2" presetClass="emph" presetSubtype="0" repeatCount="indefinite" fill="hold" grpId="0" nodeType="clickEffect">
                                  <p:stCondLst>
                                    <p:cond delay="0"/>
                                  </p:stCondLst>
                                  <p:endCondLst>
                                    <p:cond evt="onNext" delay="0">
                                      <p:tgtEl>
                                        <p:sldTgt/>
                                      </p:tgtEl>
                                    </p:cond>
                                  </p:endCondLst>
                                  <p:childTnLst>
                                    <p:animClr clrSpc="hsl" dir="cw">
                                      <p:cBhvr override="childStyle">
                                        <p:cTn id="33" dur="500" fill="hold"/>
                                        <p:tgtEl>
                                          <p:spTgt spid="22549"/>
                                        </p:tgtEl>
                                        <p:attrNameLst>
                                          <p:attrName>style.color</p:attrName>
                                        </p:attrNameLst>
                                      </p:cBhvr>
                                      <p:by>
                                        <p:hsl h="-7200000" s="0" l="0"/>
                                      </p:by>
                                    </p:animClr>
                                    <p:animClr clrSpc="hsl" dir="cw">
                                      <p:cBhvr>
                                        <p:cTn id="34" dur="500" fill="hold"/>
                                        <p:tgtEl>
                                          <p:spTgt spid="22549"/>
                                        </p:tgtEl>
                                        <p:attrNameLst>
                                          <p:attrName>fillcolor</p:attrName>
                                        </p:attrNameLst>
                                      </p:cBhvr>
                                      <p:by>
                                        <p:hsl h="-7200000" s="0" l="0"/>
                                      </p:by>
                                    </p:animClr>
                                    <p:animClr clrSpc="hsl" dir="cw">
                                      <p:cBhvr>
                                        <p:cTn id="35" dur="500" fill="hold"/>
                                        <p:tgtEl>
                                          <p:spTgt spid="22549"/>
                                        </p:tgtEl>
                                        <p:attrNameLst>
                                          <p:attrName>stroke.color</p:attrName>
                                        </p:attrNameLst>
                                      </p:cBhvr>
                                      <p:by>
                                        <p:hsl h="-7200000" s="0" l="0"/>
                                      </p:by>
                                    </p:animClr>
                                    <p:set>
                                      <p:cBhvr>
                                        <p:cTn id="36" dur="500" fill="hold"/>
                                        <p:tgtEl>
                                          <p:spTgt spid="22549"/>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mph" presetSubtype="0" repeatCount="indefinite" fill="hold" grpId="0" nodeType="clickEffect">
                                  <p:stCondLst>
                                    <p:cond delay="0"/>
                                  </p:stCondLst>
                                  <p:endCondLst>
                                    <p:cond evt="onNext" delay="0">
                                      <p:tgtEl>
                                        <p:sldTgt/>
                                      </p:tgtEl>
                                    </p:cond>
                                  </p:endCondLst>
                                  <p:childTnLst>
                                    <p:animClr clrSpc="hsl" dir="cw">
                                      <p:cBhvr override="childStyle">
                                        <p:cTn id="40" dur="500" fill="hold"/>
                                        <p:tgtEl>
                                          <p:spTgt spid="22551"/>
                                        </p:tgtEl>
                                        <p:attrNameLst>
                                          <p:attrName>style.color</p:attrName>
                                        </p:attrNameLst>
                                      </p:cBhvr>
                                      <p:by>
                                        <p:hsl h="-7200000" s="0" l="0"/>
                                      </p:by>
                                    </p:animClr>
                                    <p:animClr clrSpc="hsl" dir="cw">
                                      <p:cBhvr>
                                        <p:cTn id="41" dur="500" fill="hold"/>
                                        <p:tgtEl>
                                          <p:spTgt spid="22551"/>
                                        </p:tgtEl>
                                        <p:attrNameLst>
                                          <p:attrName>fillcolor</p:attrName>
                                        </p:attrNameLst>
                                      </p:cBhvr>
                                      <p:by>
                                        <p:hsl h="-7200000" s="0" l="0"/>
                                      </p:by>
                                    </p:animClr>
                                    <p:animClr clrSpc="hsl" dir="cw">
                                      <p:cBhvr>
                                        <p:cTn id="42" dur="500" fill="hold"/>
                                        <p:tgtEl>
                                          <p:spTgt spid="22551"/>
                                        </p:tgtEl>
                                        <p:attrNameLst>
                                          <p:attrName>stroke.color</p:attrName>
                                        </p:attrNameLst>
                                      </p:cBhvr>
                                      <p:by>
                                        <p:hsl h="-7200000" s="0" l="0"/>
                                      </p:by>
                                    </p:animClr>
                                    <p:set>
                                      <p:cBhvr>
                                        <p:cTn id="43" dur="500" fill="hold"/>
                                        <p:tgtEl>
                                          <p:spTgt spid="22551"/>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mph" presetSubtype="0" repeatCount="indefinite" fill="hold" grpId="0" nodeType="clickEffect">
                                  <p:stCondLst>
                                    <p:cond delay="0"/>
                                  </p:stCondLst>
                                  <p:endCondLst>
                                    <p:cond evt="onNext" delay="0">
                                      <p:tgtEl>
                                        <p:sldTgt/>
                                      </p:tgtEl>
                                    </p:cond>
                                  </p:endCondLst>
                                  <p:childTnLst>
                                    <p:animClr clrSpc="hsl" dir="cw">
                                      <p:cBhvr override="childStyle">
                                        <p:cTn id="47" dur="500" fill="hold"/>
                                        <p:tgtEl>
                                          <p:spTgt spid="22559"/>
                                        </p:tgtEl>
                                        <p:attrNameLst>
                                          <p:attrName>style.color</p:attrName>
                                        </p:attrNameLst>
                                      </p:cBhvr>
                                      <p:by>
                                        <p:hsl h="-7200000" s="0" l="0"/>
                                      </p:by>
                                    </p:animClr>
                                    <p:animClr clrSpc="hsl" dir="cw">
                                      <p:cBhvr>
                                        <p:cTn id="48" dur="500" fill="hold"/>
                                        <p:tgtEl>
                                          <p:spTgt spid="22559"/>
                                        </p:tgtEl>
                                        <p:attrNameLst>
                                          <p:attrName>fillcolor</p:attrName>
                                        </p:attrNameLst>
                                      </p:cBhvr>
                                      <p:by>
                                        <p:hsl h="-7200000" s="0" l="0"/>
                                      </p:by>
                                    </p:animClr>
                                    <p:animClr clrSpc="hsl" dir="cw">
                                      <p:cBhvr>
                                        <p:cTn id="49" dur="500" fill="hold"/>
                                        <p:tgtEl>
                                          <p:spTgt spid="22559"/>
                                        </p:tgtEl>
                                        <p:attrNameLst>
                                          <p:attrName>stroke.color</p:attrName>
                                        </p:attrNameLst>
                                      </p:cBhvr>
                                      <p:by>
                                        <p:hsl h="-7200000" s="0" l="0"/>
                                      </p:by>
                                    </p:animClr>
                                    <p:set>
                                      <p:cBhvr>
                                        <p:cTn id="50" dur="500" fill="hold"/>
                                        <p:tgtEl>
                                          <p:spTgt spid="22559"/>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mph" presetSubtype="0" repeatCount="indefinite" fill="hold" grpId="0" nodeType="clickEffect">
                                  <p:stCondLst>
                                    <p:cond delay="0"/>
                                  </p:stCondLst>
                                  <p:endCondLst>
                                    <p:cond evt="onNext" delay="0">
                                      <p:tgtEl>
                                        <p:sldTgt/>
                                      </p:tgtEl>
                                    </p:cond>
                                  </p:endCondLst>
                                  <p:childTnLst>
                                    <p:animClr clrSpc="hsl" dir="cw">
                                      <p:cBhvr override="childStyle">
                                        <p:cTn id="54" dur="500" fill="hold"/>
                                        <p:tgtEl>
                                          <p:spTgt spid="22550"/>
                                        </p:tgtEl>
                                        <p:attrNameLst>
                                          <p:attrName>style.color</p:attrName>
                                        </p:attrNameLst>
                                      </p:cBhvr>
                                      <p:by>
                                        <p:hsl h="-7200000" s="0" l="0"/>
                                      </p:by>
                                    </p:animClr>
                                    <p:animClr clrSpc="hsl" dir="cw">
                                      <p:cBhvr>
                                        <p:cTn id="55" dur="500" fill="hold"/>
                                        <p:tgtEl>
                                          <p:spTgt spid="22550"/>
                                        </p:tgtEl>
                                        <p:attrNameLst>
                                          <p:attrName>fillcolor</p:attrName>
                                        </p:attrNameLst>
                                      </p:cBhvr>
                                      <p:by>
                                        <p:hsl h="-7200000" s="0" l="0"/>
                                      </p:by>
                                    </p:animClr>
                                    <p:animClr clrSpc="hsl" dir="cw">
                                      <p:cBhvr>
                                        <p:cTn id="56" dur="500" fill="hold"/>
                                        <p:tgtEl>
                                          <p:spTgt spid="22550"/>
                                        </p:tgtEl>
                                        <p:attrNameLst>
                                          <p:attrName>stroke.color</p:attrName>
                                        </p:attrNameLst>
                                      </p:cBhvr>
                                      <p:by>
                                        <p:hsl h="-7200000" s="0" l="0"/>
                                      </p:by>
                                    </p:animClr>
                                    <p:set>
                                      <p:cBhvr>
                                        <p:cTn id="57" dur="500" fill="hold"/>
                                        <p:tgtEl>
                                          <p:spTgt spid="22550"/>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mph" presetSubtype="0" repeatCount="indefinite" fill="hold" grpId="0" nodeType="clickEffect">
                                  <p:stCondLst>
                                    <p:cond delay="0"/>
                                  </p:stCondLst>
                                  <p:endCondLst>
                                    <p:cond evt="onNext" delay="0">
                                      <p:tgtEl>
                                        <p:sldTgt/>
                                      </p:tgtEl>
                                    </p:cond>
                                  </p:endCondLst>
                                  <p:childTnLst>
                                    <p:animClr clrSpc="hsl" dir="cw">
                                      <p:cBhvr override="childStyle">
                                        <p:cTn id="61" dur="500" fill="hold"/>
                                        <p:tgtEl>
                                          <p:spTgt spid="22558"/>
                                        </p:tgtEl>
                                        <p:attrNameLst>
                                          <p:attrName>style.color</p:attrName>
                                        </p:attrNameLst>
                                      </p:cBhvr>
                                      <p:by>
                                        <p:hsl h="-7200000" s="0" l="0"/>
                                      </p:by>
                                    </p:animClr>
                                    <p:animClr clrSpc="hsl" dir="cw">
                                      <p:cBhvr>
                                        <p:cTn id="62" dur="500" fill="hold"/>
                                        <p:tgtEl>
                                          <p:spTgt spid="22558"/>
                                        </p:tgtEl>
                                        <p:attrNameLst>
                                          <p:attrName>fillcolor</p:attrName>
                                        </p:attrNameLst>
                                      </p:cBhvr>
                                      <p:by>
                                        <p:hsl h="-7200000" s="0" l="0"/>
                                      </p:by>
                                    </p:animClr>
                                    <p:animClr clrSpc="hsl" dir="cw">
                                      <p:cBhvr>
                                        <p:cTn id="63" dur="500" fill="hold"/>
                                        <p:tgtEl>
                                          <p:spTgt spid="22558"/>
                                        </p:tgtEl>
                                        <p:attrNameLst>
                                          <p:attrName>stroke.color</p:attrName>
                                        </p:attrNameLst>
                                      </p:cBhvr>
                                      <p:by>
                                        <p:hsl h="-7200000" s="0" l="0"/>
                                      </p:by>
                                    </p:animClr>
                                    <p:set>
                                      <p:cBhvr>
                                        <p:cTn id="64" dur="500" fill="hold"/>
                                        <p:tgtEl>
                                          <p:spTgt spid="225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animBg="1"/>
      <p:bldP spid="22550" grpId="0" animBg="1"/>
      <p:bldP spid="22551" grpId="0" animBg="1"/>
      <p:bldP spid="22557" grpId="0" animBg="1"/>
      <p:bldP spid="22558" grpId="0" animBg="1"/>
      <p:bldP spid="22559"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628650"/>
            <a:ext cx="8229600" cy="4000500"/>
          </a:xfrm>
        </p:spPr>
        <p:txBody>
          <a:bodyPr>
            <a:noAutofit/>
          </a:bodyPr>
          <a:lstStyle/>
          <a:p>
            <a:pPr marL="0" indent="0">
              <a:buNone/>
            </a:pPr>
            <a:r>
              <a:rPr lang="en-US" sz="2700" b="1" dirty="0">
                <a:solidFill>
                  <a:srgbClr val="FF0000"/>
                </a:solidFill>
              </a:rPr>
              <a:t>1. </a:t>
            </a:r>
            <a:r>
              <a:rPr lang="en-US" sz="2700" b="1" dirty="0" err="1">
                <a:solidFill>
                  <a:srgbClr val="FF0000"/>
                </a:solidFill>
              </a:rPr>
              <a:t>Vị</a:t>
            </a:r>
            <a:r>
              <a:rPr lang="en-US" sz="2700" b="1" dirty="0">
                <a:solidFill>
                  <a:srgbClr val="FF0000"/>
                </a:solidFill>
              </a:rPr>
              <a:t> </a:t>
            </a:r>
            <a:r>
              <a:rPr lang="en-US" sz="2700" b="1" dirty="0" err="1">
                <a:solidFill>
                  <a:srgbClr val="FF0000"/>
                </a:solidFill>
              </a:rPr>
              <a:t>trí</a:t>
            </a:r>
            <a:r>
              <a:rPr lang="en-US" sz="2700" b="1" dirty="0">
                <a:solidFill>
                  <a:srgbClr val="FF0000"/>
                </a:solidFill>
              </a:rPr>
              <a:t> </a:t>
            </a:r>
            <a:r>
              <a:rPr lang="en-US" sz="2700" b="1" dirty="0" err="1">
                <a:solidFill>
                  <a:srgbClr val="FF0000"/>
                </a:solidFill>
              </a:rPr>
              <a:t>địa</a:t>
            </a:r>
            <a:r>
              <a:rPr lang="en-US" sz="2700" b="1" dirty="0">
                <a:solidFill>
                  <a:srgbClr val="FF0000"/>
                </a:solidFill>
              </a:rPr>
              <a:t> </a:t>
            </a:r>
            <a:r>
              <a:rPr lang="en-US" sz="2700" b="1" dirty="0" err="1">
                <a:solidFill>
                  <a:srgbClr val="FF0000"/>
                </a:solidFill>
              </a:rPr>
              <a:t>lí</a:t>
            </a:r>
            <a:r>
              <a:rPr lang="en-US" sz="2700" b="1" dirty="0">
                <a:solidFill>
                  <a:srgbClr val="FF0000"/>
                </a:solidFill>
              </a:rPr>
              <a:t> </a:t>
            </a:r>
            <a:r>
              <a:rPr lang="en-US" sz="2700" b="1" dirty="0" err="1">
                <a:solidFill>
                  <a:srgbClr val="FF0000"/>
                </a:solidFill>
              </a:rPr>
              <a:t>và</a:t>
            </a:r>
            <a:r>
              <a:rPr lang="en-US" sz="2700" b="1" dirty="0">
                <a:solidFill>
                  <a:srgbClr val="FF0000"/>
                </a:solidFill>
              </a:rPr>
              <a:t> </a:t>
            </a:r>
            <a:r>
              <a:rPr lang="en-US" sz="2700" b="1" dirty="0" err="1">
                <a:solidFill>
                  <a:srgbClr val="FF0000"/>
                </a:solidFill>
              </a:rPr>
              <a:t>phạm</a:t>
            </a:r>
            <a:r>
              <a:rPr lang="en-US" sz="2700" b="1" dirty="0">
                <a:solidFill>
                  <a:srgbClr val="FF0000"/>
                </a:solidFill>
              </a:rPr>
              <a:t> vi </a:t>
            </a:r>
            <a:r>
              <a:rPr lang="en-US" sz="2700" b="1" dirty="0" err="1">
                <a:solidFill>
                  <a:srgbClr val="FF0000"/>
                </a:solidFill>
              </a:rPr>
              <a:t>lãnh</a:t>
            </a:r>
            <a:r>
              <a:rPr lang="en-US" sz="2700" b="1" dirty="0">
                <a:solidFill>
                  <a:srgbClr val="FF0000"/>
                </a:solidFill>
              </a:rPr>
              <a:t> </a:t>
            </a:r>
            <a:r>
              <a:rPr lang="en-US" sz="2700" b="1" dirty="0" err="1">
                <a:solidFill>
                  <a:srgbClr val="FF0000"/>
                </a:solidFill>
              </a:rPr>
              <a:t>thổ</a:t>
            </a:r>
            <a:endParaRPr lang="en-US" sz="2700" dirty="0">
              <a:solidFill>
                <a:srgbClr val="FF0000"/>
              </a:solidFill>
            </a:endParaRPr>
          </a:p>
          <a:p>
            <a:pPr marL="0" indent="0">
              <a:buNone/>
            </a:pPr>
            <a:r>
              <a:rPr lang="en-US" sz="2700" b="1" dirty="0"/>
              <a:t>a. </a:t>
            </a:r>
            <a:r>
              <a:rPr lang="en-US" sz="2700" b="1" dirty="0" err="1"/>
              <a:t>Vị</a:t>
            </a:r>
            <a:r>
              <a:rPr lang="en-US" sz="2700" b="1" dirty="0"/>
              <a:t> </a:t>
            </a:r>
            <a:r>
              <a:rPr lang="en-US" sz="2700" b="1" dirty="0" err="1"/>
              <a:t>trí</a:t>
            </a:r>
            <a:r>
              <a:rPr lang="en-US" sz="2700" b="1" dirty="0"/>
              <a:t> </a:t>
            </a:r>
            <a:r>
              <a:rPr lang="en-US" sz="2700" b="1" dirty="0" err="1"/>
              <a:t>địa</a:t>
            </a:r>
            <a:r>
              <a:rPr lang="en-US" sz="2700" b="1" dirty="0"/>
              <a:t> </a:t>
            </a:r>
            <a:r>
              <a:rPr lang="en-US" sz="2700" b="1" dirty="0" err="1"/>
              <a:t>lí</a:t>
            </a:r>
            <a:endParaRPr lang="en-US" sz="2700" dirty="0"/>
          </a:p>
          <a:p>
            <a:pPr marL="0" indent="0">
              <a:buNone/>
            </a:pPr>
            <a:r>
              <a:rPr lang="en-US" sz="2700" dirty="0"/>
              <a:t>- </a:t>
            </a:r>
            <a:r>
              <a:rPr lang="en-US" sz="2700" dirty="0" err="1"/>
              <a:t>Phần</a:t>
            </a:r>
            <a:r>
              <a:rPr lang="en-US" sz="2700" dirty="0"/>
              <a:t> </a:t>
            </a:r>
            <a:r>
              <a:rPr lang="en-US" sz="2700" dirty="0" err="1"/>
              <a:t>lớn</a:t>
            </a:r>
            <a:r>
              <a:rPr lang="en-US" sz="2700" dirty="0"/>
              <a:t> </a:t>
            </a:r>
            <a:r>
              <a:rPr lang="en-US" sz="2700" dirty="0" err="1"/>
              <a:t>c</a:t>
            </a:r>
            <a:r>
              <a:rPr lang="en-US" sz="2700" dirty="0" err="1" smtClean="0"/>
              <a:t>hâu</a:t>
            </a:r>
            <a:r>
              <a:rPr lang="en-US" sz="2700" dirty="0" smtClean="0"/>
              <a:t> </a:t>
            </a:r>
            <a:r>
              <a:rPr lang="en-US" sz="2700" dirty="0" err="1"/>
              <a:t>Đại</a:t>
            </a:r>
            <a:r>
              <a:rPr lang="en-US" sz="2700" dirty="0"/>
              <a:t> </a:t>
            </a:r>
            <a:r>
              <a:rPr lang="en-US" sz="2700" dirty="0" err="1"/>
              <a:t>Dương</a:t>
            </a:r>
            <a:r>
              <a:rPr lang="en-US" sz="2700" dirty="0"/>
              <a:t> </a:t>
            </a:r>
            <a:r>
              <a:rPr lang="en-US" sz="2700" dirty="0" err="1"/>
              <a:t>nằm</a:t>
            </a:r>
            <a:r>
              <a:rPr lang="en-US" sz="2700" dirty="0"/>
              <a:t> ở </a:t>
            </a:r>
            <a:r>
              <a:rPr lang="en-US" sz="2700" dirty="0" err="1"/>
              <a:t>bán</a:t>
            </a:r>
            <a:r>
              <a:rPr lang="en-US" sz="2700" dirty="0"/>
              <a:t> </a:t>
            </a:r>
            <a:r>
              <a:rPr lang="en-US" sz="2700" dirty="0" err="1"/>
              <a:t>cầu</a:t>
            </a:r>
            <a:r>
              <a:rPr lang="en-US" sz="2700" dirty="0"/>
              <a:t> Nam.</a:t>
            </a:r>
          </a:p>
          <a:p>
            <a:pPr marL="0" indent="0">
              <a:buNone/>
            </a:pPr>
            <a:r>
              <a:rPr lang="en-US" sz="2700" dirty="0"/>
              <a:t>- </a:t>
            </a:r>
            <a:r>
              <a:rPr lang="en-US" sz="2700" dirty="0" err="1"/>
              <a:t>Giáp</a:t>
            </a:r>
            <a:r>
              <a:rPr lang="en-US" sz="2700" dirty="0"/>
              <a:t> </a:t>
            </a:r>
            <a:r>
              <a:rPr lang="en-US" sz="2700" dirty="0" err="1"/>
              <a:t>châu</a:t>
            </a:r>
            <a:r>
              <a:rPr lang="en-US" sz="2700" dirty="0"/>
              <a:t> Á </a:t>
            </a:r>
            <a:r>
              <a:rPr lang="en-US" sz="2700" dirty="0" err="1"/>
              <a:t>và</a:t>
            </a:r>
            <a:r>
              <a:rPr lang="en-US" sz="2700" dirty="0"/>
              <a:t> </a:t>
            </a:r>
            <a:r>
              <a:rPr lang="en-US" sz="2700" dirty="0" err="1"/>
              <a:t>Ấn</a:t>
            </a:r>
            <a:r>
              <a:rPr lang="en-US" sz="2700" dirty="0"/>
              <a:t> </a:t>
            </a:r>
            <a:r>
              <a:rPr lang="en-US" sz="2700" dirty="0" err="1"/>
              <a:t>Độ</a:t>
            </a:r>
            <a:r>
              <a:rPr lang="en-US" sz="2700" dirty="0"/>
              <a:t> </a:t>
            </a:r>
            <a:r>
              <a:rPr lang="en-US" sz="2700" dirty="0" err="1"/>
              <a:t>Dương</a:t>
            </a:r>
            <a:r>
              <a:rPr lang="en-US" sz="2700" dirty="0"/>
              <a:t>.</a:t>
            </a:r>
          </a:p>
          <a:p>
            <a:pPr marL="0" indent="0">
              <a:buNone/>
            </a:pPr>
            <a:r>
              <a:rPr lang="en-US" sz="2700" b="1" dirty="0"/>
              <a:t>b. </a:t>
            </a:r>
            <a:r>
              <a:rPr lang="en-US" sz="2700" b="1" dirty="0" err="1"/>
              <a:t>Phạm</a:t>
            </a:r>
            <a:r>
              <a:rPr lang="en-US" sz="2700" b="1" dirty="0"/>
              <a:t> vi </a:t>
            </a:r>
            <a:r>
              <a:rPr lang="en-US" sz="2700" b="1" dirty="0" err="1"/>
              <a:t>lãnh</a:t>
            </a:r>
            <a:r>
              <a:rPr lang="en-US" sz="2700" b="1" dirty="0"/>
              <a:t> </a:t>
            </a:r>
            <a:r>
              <a:rPr lang="en-US" sz="2700" b="1" dirty="0" err="1"/>
              <a:t>thổ</a:t>
            </a:r>
            <a:endParaRPr lang="en-US" sz="2700" dirty="0"/>
          </a:p>
          <a:p>
            <a:pPr marL="0" indent="0">
              <a:buNone/>
            </a:pPr>
            <a:r>
              <a:rPr lang="en-US" sz="2700" dirty="0"/>
              <a:t>- </a:t>
            </a:r>
            <a:r>
              <a:rPr lang="en-US" sz="2700" dirty="0" err="1"/>
              <a:t>Bao</a:t>
            </a:r>
            <a:r>
              <a:rPr lang="en-US" sz="2700" dirty="0"/>
              <a:t> </a:t>
            </a:r>
            <a:r>
              <a:rPr lang="en-US" sz="2700" dirty="0" err="1"/>
              <a:t>gồm</a:t>
            </a:r>
            <a:r>
              <a:rPr lang="en-US" sz="2700" dirty="0"/>
              <a:t> </a:t>
            </a:r>
            <a:r>
              <a:rPr lang="en-US" sz="2700" dirty="0" err="1"/>
              <a:t>lục</a:t>
            </a:r>
            <a:r>
              <a:rPr lang="en-US" sz="2700" dirty="0"/>
              <a:t> </a:t>
            </a:r>
            <a:r>
              <a:rPr lang="en-US" sz="2700" dirty="0" err="1"/>
              <a:t>địa</a:t>
            </a:r>
            <a:r>
              <a:rPr lang="en-US" sz="2700" dirty="0"/>
              <a:t> Ô-</a:t>
            </a:r>
            <a:r>
              <a:rPr lang="en-US" sz="2700" dirty="0" err="1"/>
              <a:t>xtrây</a:t>
            </a:r>
            <a:r>
              <a:rPr lang="en-US" sz="2700" dirty="0"/>
              <a:t>-li-a </a:t>
            </a:r>
            <a:r>
              <a:rPr lang="en-US" sz="2700" dirty="0" err="1"/>
              <a:t>và</a:t>
            </a:r>
            <a:r>
              <a:rPr lang="en-US" sz="2700" dirty="0"/>
              <a:t> </a:t>
            </a:r>
            <a:r>
              <a:rPr lang="en-US" sz="2700" dirty="0" err="1"/>
              <a:t>chuỗi</a:t>
            </a:r>
            <a:r>
              <a:rPr lang="en-US" sz="2700" dirty="0"/>
              <a:t> 4 </a:t>
            </a:r>
            <a:r>
              <a:rPr lang="en-US" sz="2700" dirty="0" err="1"/>
              <a:t>đảo</a:t>
            </a:r>
            <a:r>
              <a:rPr lang="en-US" sz="2700" dirty="0"/>
              <a:t> </a:t>
            </a:r>
            <a:r>
              <a:rPr lang="en-US" sz="2700" dirty="0" err="1"/>
              <a:t>lớn</a:t>
            </a:r>
            <a:r>
              <a:rPr lang="en-US" sz="2700" dirty="0"/>
              <a:t>. </a:t>
            </a:r>
          </a:p>
          <a:p>
            <a:pPr marL="0" indent="0">
              <a:buNone/>
            </a:pPr>
            <a:r>
              <a:rPr lang="en-US" sz="2700" dirty="0"/>
              <a:t>- </a:t>
            </a:r>
            <a:r>
              <a:rPr lang="en-US" sz="2700" dirty="0" err="1"/>
              <a:t>Lục</a:t>
            </a:r>
            <a:r>
              <a:rPr lang="en-US" sz="2700" dirty="0"/>
              <a:t> </a:t>
            </a:r>
            <a:r>
              <a:rPr lang="en-US" sz="2700" dirty="0" err="1"/>
              <a:t>địa</a:t>
            </a:r>
            <a:r>
              <a:rPr lang="en-US" sz="2700" dirty="0"/>
              <a:t> Ô-</a:t>
            </a:r>
            <a:r>
              <a:rPr lang="en-US" sz="2700" dirty="0" err="1"/>
              <a:t>xtrây</a:t>
            </a:r>
            <a:r>
              <a:rPr lang="en-US" sz="2700" dirty="0"/>
              <a:t>-li-a:</a:t>
            </a:r>
          </a:p>
          <a:p>
            <a:pPr marL="0" indent="0">
              <a:buNone/>
            </a:pPr>
            <a:r>
              <a:rPr lang="en-US" sz="2700" dirty="0"/>
              <a:t>+ </a:t>
            </a:r>
            <a:r>
              <a:rPr lang="en-US" sz="2700" dirty="0" err="1"/>
              <a:t>Nằm</a:t>
            </a:r>
            <a:r>
              <a:rPr lang="en-US" sz="2700" dirty="0"/>
              <a:t> ở </a:t>
            </a:r>
            <a:r>
              <a:rPr lang="en-US" sz="2700" dirty="0" err="1"/>
              <a:t>tây</a:t>
            </a:r>
            <a:r>
              <a:rPr lang="en-US" sz="2700" dirty="0"/>
              <a:t> </a:t>
            </a:r>
            <a:r>
              <a:rPr lang="en-US" sz="2700" dirty="0" err="1"/>
              <a:t>châu</a:t>
            </a:r>
            <a:r>
              <a:rPr lang="en-US" sz="2700" dirty="0"/>
              <a:t> </a:t>
            </a:r>
            <a:r>
              <a:rPr lang="en-US" sz="2700" dirty="0" err="1" smtClean="0"/>
              <a:t>Đại</a:t>
            </a:r>
            <a:r>
              <a:rPr lang="en-US" sz="2700" dirty="0" smtClean="0"/>
              <a:t> </a:t>
            </a:r>
            <a:r>
              <a:rPr lang="en-US" sz="2700" dirty="0" err="1"/>
              <a:t>Dương</a:t>
            </a:r>
            <a:r>
              <a:rPr lang="en-US" sz="2700" dirty="0"/>
              <a:t>, 4 </a:t>
            </a:r>
            <a:r>
              <a:rPr lang="en-US" sz="2700" dirty="0" err="1"/>
              <a:t>mặt</a:t>
            </a:r>
            <a:r>
              <a:rPr lang="en-US" sz="2700" dirty="0"/>
              <a:t> </a:t>
            </a:r>
            <a:r>
              <a:rPr lang="en-US" sz="2700" dirty="0" err="1"/>
              <a:t>giáp</a:t>
            </a:r>
            <a:r>
              <a:rPr lang="en-US" sz="2700" dirty="0"/>
              <a:t> </a:t>
            </a:r>
            <a:r>
              <a:rPr lang="en-US" sz="2700" dirty="0" err="1"/>
              <a:t>biển</a:t>
            </a:r>
            <a:r>
              <a:rPr lang="en-US" sz="2700" dirty="0"/>
              <a:t>.</a:t>
            </a:r>
          </a:p>
          <a:p>
            <a:pPr marL="0" indent="0">
              <a:buNone/>
            </a:pPr>
            <a:r>
              <a:rPr lang="en-US" sz="2700" dirty="0"/>
              <a:t>+ </a:t>
            </a:r>
            <a:r>
              <a:rPr lang="en-US" sz="2700" dirty="0" err="1"/>
              <a:t>Diện</a:t>
            </a:r>
            <a:r>
              <a:rPr lang="en-US" sz="2700" dirty="0"/>
              <a:t> </a:t>
            </a:r>
            <a:r>
              <a:rPr lang="en-US" sz="2700" dirty="0" err="1"/>
              <a:t>tích</a:t>
            </a:r>
            <a:r>
              <a:rPr lang="en-US" sz="2700" dirty="0"/>
              <a:t> </a:t>
            </a:r>
            <a:r>
              <a:rPr lang="en-US" sz="2700" dirty="0" err="1"/>
              <a:t>nhỏ</a:t>
            </a:r>
            <a:r>
              <a:rPr lang="en-US" sz="2700" dirty="0"/>
              <a:t> </a:t>
            </a:r>
            <a:r>
              <a:rPr lang="en-US" sz="2700" dirty="0" err="1"/>
              <a:t>nhất</a:t>
            </a:r>
            <a:r>
              <a:rPr lang="en-US" sz="2700" dirty="0"/>
              <a:t> </a:t>
            </a:r>
            <a:r>
              <a:rPr lang="en-US" sz="2700" dirty="0" err="1"/>
              <a:t>thế</a:t>
            </a:r>
            <a:r>
              <a:rPr lang="en-US" sz="2700" dirty="0"/>
              <a:t> </a:t>
            </a:r>
            <a:r>
              <a:rPr lang="en-US" sz="2700" dirty="0" err="1" smtClean="0"/>
              <a:t>giới</a:t>
            </a:r>
            <a:r>
              <a:rPr lang="en-US" sz="2700" dirty="0" smtClean="0"/>
              <a:t>(</a:t>
            </a:r>
            <a:r>
              <a:rPr lang="en-US" sz="2700" dirty="0" err="1" smtClean="0"/>
              <a:t>khoảng</a:t>
            </a:r>
            <a:r>
              <a:rPr lang="en-US" sz="2700" dirty="0" smtClean="0"/>
              <a:t> 9 </a:t>
            </a:r>
            <a:r>
              <a:rPr lang="en-US" sz="2700" dirty="0" err="1" smtClean="0"/>
              <a:t>triệu</a:t>
            </a:r>
            <a:r>
              <a:rPr lang="en-US" sz="2700" dirty="0" smtClean="0"/>
              <a:t> km</a:t>
            </a:r>
            <a:r>
              <a:rPr lang="en-US" sz="2700" baseline="30000" dirty="0" smtClean="0"/>
              <a:t>2</a:t>
            </a:r>
            <a:r>
              <a:rPr lang="en-US" sz="2700" dirty="0" smtClean="0"/>
              <a:t>).</a:t>
            </a:r>
            <a:endParaRPr lang="en-US" sz="2700" dirty="0"/>
          </a:p>
          <a:p>
            <a:pPr marL="0" indent="0">
              <a:buNone/>
            </a:pPr>
            <a:r>
              <a:rPr lang="en-US" sz="2400" dirty="0"/>
              <a:t> </a:t>
            </a:r>
            <a:endParaRPr lang="en-US" sz="2400" b="1" u="sng" dirty="0" smtClean="0">
              <a:solidFill>
                <a:srgbClr val="FF0000"/>
              </a:solidFill>
              <a:cs typeface="Times New Roman" panose="02020603050405020304" pitchFamily="18" charset="0"/>
            </a:endParaRPr>
          </a:p>
        </p:txBody>
      </p:sp>
      <p:sp>
        <p:nvSpPr>
          <p:cNvPr id="5"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err="1" smtClean="0"/>
              <a:t>Tiết</a:t>
            </a:r>
            <a:r>
              <a:rPr lang="en-US" b="1" dirty="0" smtClean="0"/>
              <a:t> 41 - </a:t>
            </a:r>
            <a:r>
              <a:rPr lang="en-US" b="1" dirty="0" smtClean="0">
                <a:solidFill>
                  <a:srgbClr val="C00000"/>
                </a:solidFill>
                <a:latin typeface="Arial" pitchFamily="34" charset="0"/>
                <a:cs typeface="Arial" pitchFamily="34" charset="0"/>
              </a:rPr>
              <a:t>BÀI </a:t>
            </a:r>
            <a:r>
              <a:rPr lang="en-US" b="1" dirty="0">
                <a:solidFill>
                  <a:srgbClr val="C00000"/>
                </a:solidFill>
                <a:latin typeface="Arial" pitchFamily="34" charset="0"/>
                <a:cs typeface="Arial" pitchFamily="34" charset="0"/>
              </a:rPr>
              <a:t>19: THIÊN NHIÊN CHÂU ĐẠI DƯƠNG</a:t>
            </a:r>
          </a:p>
        </p:txBody>
      </p:sp>
    </p:spTree>
    <p:extLst>
      <p:ext uri="{BB962C8B-B14F-4D97-AF65-F5344CB8AC3E}">
        <p14:creationId xmlns="" xmlns:p14="http://schemas.microsoft.com/office/powerpoint/2010/main" val="267413102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628650"/>
            <a:ext cx="8229600" cy="4000500"/>
          </a:xfrm>
        </p:spPr>
        <p:txBody>
          <a:bodyPr>
            <a:noAutofit/>
          </a:bodyPr>
          <a:lstStyle/>
          <a:p>
            <a:pPr marL="0" indent="0">
              <a:buNone/>
            </a:pPr>
            <a:r>
              <a:rPr lang="en-US" sz="2800" b="1" dirty="0">
                <a:solidFill>
                  <a:srgbClr val="FF0000"/>
                </a:solidFill>
              </a:rPr>
              <a:t>1. </a:t>
            </a:r>
            <a:r>
              <a:rPr lang="en-US" sz="2800" b="1" dirty="0" err="1">
                <a:solidFill>
                  <a:srgbClr val="FF0000"/>
                </a:solidFill>
              </a:rPr>
              <a:t>Vị</a:t>
            </a:r>
            <a:r>
              <a:rPr lang="en-US" sz="2800" b="1" dirty="0">
                <a:solidFill>
                  <a:srgbClr val="FF0000"/>
                </a:solidFill>
              </a:rPr>
              <a:t> </a:t>
            </a:r>
            <a:r>
              <a:rPr lang="en-US" sz="2800" b="1" dirty="0" err="1">
                <a:solidFill>
                  <a:srgbClr val="FF0000"/>
                </a:solidFill>
              </a:rPr>
              <a:t>trí</a:t>
            </a:r>
            <a:r>
              <a:rPr lang="en-US" sz="2800" b="1" dirty="0">
                <a:solidFill>
                  <a:srgbClr val="FF0000"/>
                </a:solidFill>
              </a:rPr>
              <a:t> </a:t>
            </a:r>
            <a:r>
              <a:rPr lang="en-US" sz="2800" b="1" dirty="0" err="1">
                <a:solidFill>
                  <a:srgbClr val="FF0000"/>
                </a:solidFill>
              </a:rPr>
              <a:t>địa</a:t>
            </a:r>
            <a:r>
              <a:rPr lang="en-US" sz="2800" b="1" dirty="0">
                <a:solidFill>
                  <a:srgbClr val="FF0000"/>
                </a:solidFill>
              </a:rPr>
              <a:t> </a:t>
            </a:r>
            <a:r>
              <a:rPr lang="en-US" sz="2800" b="1" dirty="0" err="1">
                <a:solidFill>
                  <a:srgbClr val="FF0000"/>
                </a:solidFill>
              </a:rPr>
              <a:t>lí</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phạm</a:t>
            </a:r>
            <a:r>
              <a:rPr lang="en-US" sz="2800" b="1" dirty="0">
                <a:solidFill>
                  <a:srgbClr val="FF0000"/>
                </a:solidFill>
              </a:rPr>
              <a:t> vi </a:t>
            </a:r>
            <a:r>
              <a:rPr lang="en-US" sz="2800" b="1" dirty="0" err="1">
                <a:solidFill>
                  <a:srgbClr val="FF0000"/>
                </a:solidFill>
              </a:rPr>
              <a:t>lãnh</a:t>
            </a:r>
            <a:r>
              <a:rPr lang="en-US" sz="2800" b="1" dirty="0">
                <a:solidFill>
                  <a:srgbClr val="FF0000"/>
                </a:solidFill>
              </a:rPr>
              <a:t> </a:t>
            </a:r>
            <a:r>
              <a:rPr lang="en-US" sz="2800" b="1" dirty="0" err="1">
                <a:solidFill>
                  <a:srgbClr val="FF0000"/>
                </a:solidFill>
              </a:rPr>
              <a:t>thổ</a:t>
            </a:r>
            <a:endParaRPr lang="en-US" sz="2800" dirty="0">
              <a:solidFill>
                <a:srgbClr val="FF0000"/>
              </a:solidFill>
            </a:endParaRPr>
          </a:p>
          <a:p>
            <a:pPr marL="0" indent="0">
              <a:buNone/>
            </a:pPr>
            <a:r>
              <a:rPr lang="en-US" sz="2800" b="1" dirty="0">
                <a:solidFill>
                  <a:srgbClr val="FF0000"/>
                </a:solidFill>
              </a:rPr>
              <a:t>2. </a:t>
            </a:r>
            <a:r>
              <a:rPr lang="en-US" sz="2800" b="1" dirty="0" err="1">
                <a:solidFill>
                  <a:srgbClr val="FF0000"/>
                </a:solidFill>
              </a:rPr>
              <a:t>Đặc</a:t>
            </a:r>
            <a:r>
              <a:rPr lang="en-US" sz="2800" b="1" dirty="0">
                <a:solidFill>
                  <a:srgbClr val="FF0000"/>
                </a:solidFill>
              </a:rPr>
              <a:t> </a:t>
            </a:r>
            <a:r>
              <a:rPr lang="en-US" sz="2800" b="1" dirty="0" err="1">
                <a:solidFill>
                  <a:srgbClr val="FF0000"/>
                </a:solidFill>
              </a:rPr>
              <a:t>điểm</a:t>
            </a:r>
            <a:r>
              <a:rPr lang="en-US" sz="2800" b="1" dirty="0">
                <a:solidFill>
                  <a:srgbClr val="FF0000"/>
                </a:solidFill>
              </a:rPr>
              <a:t> </a:t>
            </a:r>
            <a:r>
              <a:rPr lang="en-US" sz="2800" b="1" dirty="0" err="1">
                <a:solidFill>
                  <a:srgbClr val="FF0000"/>
                </a:solidFill>
              </a:rPr>
              <a:t>tự</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endParaRPr lang="en-US" sz="2800" dirty="0">
              <a:solidFill>
                <a:srgbClr val="FF0000"/>
              </a:solidFill>
            </a:endParaRPr>
          </a:p>
          <a:p>
            <a:pPr marL="0" indent="0">
              <a:buNone/>
            </a:pPr>
            <a:r>
              <a:rPr lang="en-US" sz="2800" b="1" dirty="0">
                <a:solidFill>
                  <a:srgbClr val="FF0000"/>
                </a:solidFill>
              </a:rPr>
              <a:t>a. </a:t>
            </a:r>
            <a:r>
              <a:rPr lang="en-US" sz="2800" b="1" dirty="0" err="1">
                <a:solidFill>
                  <a:srgbClr val="FF0000"/>
                </a:solidFill>
              </a:rPr>
              <a:t>Địa</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khoáng</a:t>
            </a:r>
            <a:r>
              <a:rPr lang="en-US" sz="2800" b="1" dirty="0">
                <a:solidFill>
                  <a:srgbClr val="FF0000"/>
                </a:solidFill>
              </a:rPr>
              <a:t> </a:t>
            </a:r>
            <a:r>
              <a:rPr lang="en-US" sz="2800" b="1" dirty="0" err="1" smtClean="0">
                <a:solidFill>
                  <a:srgbClr val="FF0000"/>
                </a:solidFill>
              </a:rPr>
              <a:t>sản</a:t>
            </a:r>
            <a:endParaRPr lang="en-US" sz="2800" dirty="0">
              <a:solidFill>
                <a:srgbClr val="FF0000"/>
              </a:solidFill>
            </a:endParaRPr>
          </a:p>
        </p:txBody>
      </p:sp>
      <p:sp>
        <p:nvSpPr>
          <p:cNvPr id="5"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err="1" smtClean="0"/>
              <a:t>Tiết</a:t>
            </a:r>
            <a:r>
              <a:rPr lang="en-US" b="1" dirty="0" smtClean="0"/>
              <a:t> 41 - </a:t>
            </a:r>
            <a:r>
              <a:rPr lang="en-US" b="1" dirty="0" smtClean="0">
                <a:solidFill>
                  <a:srgbClr val="C00000"/>
                </a:solidFill>
                <a:latin typeface="Arial" pitchFamily="34" charset="0"/>
                <a:cs typeface="Arial" pitchFamily="34" charset="0"/>
              </a:rPr>
              <a:t>BÀI </a:t>
            </a:r>
            <a:r>
              <a:rPr lang="en-US" b="1" dirty="0">
                <a:solidFill>
                  <a:srgbClr val="C00000"/>
                </a:solidFill>
                <a:latin typeface="Arial" pitchFamily="34" charset="0"/>
                <a:cs typeface="Arial" pitchFamily="34" charset="0"/>
              </a:rPr>
              <a:t>19: THIÊN NHIÊN CHÂU ĐẠI DƯƠNG</a:t>
            </a:r>
          </a:p>
        </p:txBody>
      </p:sp>
    </p:spTree>
    <p:extLst>
      <p:ext uri="{BB962C8B-B14F-4D97-AF65-F5344CB8AC3E}">
        <p14:creationId xmlns="" xmlns:p14="http://schemas.microsoft.com/office/powerpoint/2010/main" val="179816889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err="1" smtClean="0"/>
              <a:t>Tiết</a:t>
            </a:r>
            <a:r>
              <a:rPr lang="en-US" b="1" dirty="0" smtClean="0"/>
              <a:t> 41 - </a:t>
            </a:r>
            <a:r>
              <a:rPr lang="en-US" b="1" dirty="0" smtClean="0">
                <a:solidFill>
                  <a:srgbClr val="C00000"/>
                </a:solidFill>
                <a:latin typeface="Arial" pitchFamily="34" charset="0"/>
                <a:cs typeface="Arial" pitchFamily="34" charset="0"/>
              </a:rPr>
              <a:t>BÀI </a:t>
            </a:r>
            <a:r>
              <a:rPr lang="en-US" b="1" dirty="0">
                <a:solidFill>
                  <a:srgbClr val="C00000"/>
                </a:solidFill>
                <a:latin typeface="Arial" pitchFamily="34" charset="0"/>
                <a:cs typeface="Arial" pitchFamily="34" charset="0"/>
              </a:rPr>
              <a:t>19: THIÊN NHIÊN CHÂU ĐẠI DƯƠNG</a:t>
            </a:r>
          </a:p>
        </p:txBody>
      </p:sp>
      <p:sp>
        <p:nvSpPr>
          <p:cNvPr id="6" name="Rectangle 5"/>
          <p:cNvSpPr/>
          <p:nvPr/>
        </p:nvSpPr>
        <p:spPr>
          <a:xfrm>
            <a:off x="127566" y="980901"/>
            <a:ext cx="2615634"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indent="0">
              <a:spcBef>
                <a:spcPts val="0"/>
              </a:spcBef>
              <a:buNone/>
            </a:pPr>
            <a:r>
              <a:rPr lang="fr-FR" i="1" dirty="0" err="1" smtClean="0"/>
              <a:t>Nêu</a:t>
            </a:r>
            <a:r>
              <a:rPr lang="fr-FR" i="1" dirty="0" smtClean="0"/>
              <a:t> </a:t>
            </a:r>
            <a:r>
              <a:rPr lang="fr-FR" i="1" dirty="0" err="1" smtClean="0"/>
              <a:t>đặc</a:t>
            </a:r>
            <a:r>
              <a:rPr lang="fr-FR" i="1" dirty="0" smtClean="0"/>
              <a:t> </a:t>
            </a:r>
            <a:r>
              <a:rPr lang="fr-FR" i="1" dirty="0" err="1" smtClean="0"/>
              <a:t>điểm</a:t>
            </a:r>
            <a:r>
              <a:rPr lang="fr-FR" i="1" dirty="0" smtClean="0"/>
              <a:t> </a:t>
            </a:r>
            <a:r>
              <a:rPr lang="fr-FR" i="1" dirty="0" err="1"/>
              <a:t>địa</a:t>
            </a:r>
            <a:r>
              <a:rPr lang="fr-FR" i="1" dirty="0"/>
              <a:t> </a:t>
            </a:r>
            <a:r>
              <a:rPr lang="fr-FR" i="1" dirty="0" err="1"/>
              <a:t>hình</a:t>
            </a:r>
            <a:r>
              <a:rPr lang="fr-FR" i="1" dirty="0"/>
              <a:t>, </a:t>
            </a:r>
            <a:r>
              <a:rPr lang="fr-FR" i="1" dirty="0" err="1"/>
              <a:t>khoáng</a:t>
            </a:r>
            <a:r>
              <a:rPr lang="fr-FR" i="1" dirty="0"/>
              <a:t> </a:t>
            </a:r>
            <a:r>
              <a:rPr lang="fr-FR" i="1" dirty="0" err="1"/>
              <a:t>sản</a:t>
            </a:r>
            <a:r>
              <a:rPr lang="fr-FR" i="1" dirty="0"/>
              <a:t> </a:t>
            </a:r>
            <a:r>
              <a:rPr lang="fr-FR" i="1" dirty="0" err="1"/>
              <a:t>của</a:t>
            </a:r>
            <a:r>
              <a:rPr lang="fr-FR" i="1" dirty="0"/>
              <a:t> </a:t>
            </a:r>
            <a:r>
              <a:rPr lang="fr-FR" i="1" dirty="0" err="1"/>
              <a:t>lục</a:t>
            </a:r>
            <a:r>
              <a:rPr lang="fr-FR" i="1" dirty="0"/>
              <a:t> </a:t>
            </a:r>
            <a:r>
              <a:rPr lang="fr-FR" i="1" dirty="0" err="1"/>
              <a:t>địa</a:t>
            </a:r>
            <a:r>
              <a:rPr lang="fr-FR" i="1" dirty="0"/>
              <a:t> </a:t>
            </a:r>
            <a:endParaRPr lang="fr-FR" i="1" dirty="0" smtClean="0"/>
          </a:p>
          <a:p>
            <a:pPr marL="0" indent="0">
              <a:spcBef>
                <a:spcPts val="0"/>
              </a:spcBef>
              <a:buNone/>
            </a:pPr>
            <a:r>
              <a:rPr lang="fr-FR" i="1" dirty="0" smtClean="0"/>
              <a:t>Ô-</a:t>
            </a:r>
            <a:r>
              <a:rPr lang="fr-FR" i="1" dirty="0" err="1" smtClean="0"/>
              <a:t>xtrây</a:t>
            </a:r>
            <a:r>
              <a:rPr lang="fr-FR" i="1" dirty="0" smtClean="0"/>
              <a:t>-</a:t>
            </a:r>
            <a:r>
              <a:rPr lang="fr-FR" i="1" dirty="0" err="1" smtClean="0"/>
              <a:t>li-a</a:t>
            </a:r>
            <a:r>
              <a:rPr lang="fr-FR" i="1" dirty="0"/>
              <a:t>, </a:t>
            </a:r>
            <a:r>
              <a:rPr lang="fr-FR" i="1" dirty="0" err="1"/>
              <a:t>và</a:t>
            </a:r>
            <a:r>
              <a:rPr lang="fr-FR" i="1" dirty="0"/>
              <a:t> </a:t>
            </a:r>
            <a:r>
              <a:rPr lang="fr-FR" i="1" dirty="0" err="1"/>
              <a:t>các</a:t>
            </a:r>
            <a:r>
              <a:rPr lang="fr-FR" i="1" dirty="0"/>
              <a:t> </a:t>
            </a:r>
            <a:r>
              <a:rPr lang="fr-FR" i="1" dirty="0" err="1"/>
              <a:t>đảo</a:t>
            </a:r>
            <a:r>
              <a:rPr lang="fr-FR" i="1" dirty="0"/>
              <a:t> </a:t>
            </a:r>
            <a:r>
              <a:rPr lang="fr-FR" i="1" dirty="0" err="1"/>
              <a:t>thuộc</a:t>
            </a:r>
            <a:r>
              <a:rPr lang="fr-FR" i="1" dirty="0"/>
              <a:t> </a:t>
            </a:r>
            <a:r>
              <a:rPr lang="fr-FR" i="1" dirty="0" err="1"/>
              <a:t>châu</a:t>
            </a:r>
            <a:r>
              <a:rPr lang="fr-FR" i="1" dirty="0"/>
              <a:t> </a:t>
            </a:r>
            <a:r>
              <a:rPr lang="fr-FR" i="1" dirty="0" err="1"/>
              <a:t>Đại</a:t>
            </a:r>
            <a:r>
              <a:rPr lang="fr-FR" i="1" dirty="0"/>
              <a:t> </a:t>
            </a:r>
            <a:r>
              <a:rPr lang="fr-FR" i="1" dirty="0" err="1"/>
              <a:t>Dương</a:t>
            </a:r>
            <a:r>
              <a:rPr lang="fr-FR" i="1" dirty="0"/>
              <a:t>? </a:t>
            </a:r>
            <a:endParaRPr lang="en-US" b="1"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43200" y="587754"/>
            <a:ext cx="5949505" cy="4418058"/>
          </a:xfrm>
          <a:prstGeom prst="rect">
            <a:avLst/>
          </a:prstGeom>
        </p:spPr>
      </p:pic>
    </p:spTree>
    <p:extLst>
      <p:ext uri="{BB962C8B-B14F-4D97-AF65-F5344CB8AC3E}">
        <p14:creationId xmlns="" xmlns:p14="http://schemas.microsoft.com/office/powerpoint/2010/main" val="284811423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628650"/>
            <a:ext cx="8229600" cy="4000500"/>
          </a:xfrm>
        </p:spPr>
        <p:txBody>
          <a:bodyPr>
            <a:noAutofit/>
          </a:bodyPr>
          <a:lstStyle/>
          <a:p>
            <a:pPr marL="0" indent="0">
              <a:buNone/>
            </a:pPr>
            <a:r>
              <a:rPr lang="en-US" sz="2800" b="1" dirty="0" smtClean="0">
                <a:solidFill>
                  <a:srgbClr val="FF0000"/>
                </a:solidFill>
              </a:rPr>
              <a:t>2</a:t>
            </a:r>
            <a:r>
              <a:rPr lang="en-US" sz="2800" b="1" dirty="0">
                <a:solidFill>
                  <a:srgbClr val="FF0000"/>
                </a:solidFill>
              </a:rPr>
              <a:t>. </a:t>
            </a:r>
            <a:r>
              <a:rPr lang="en-US" sz="2800" b="1" dirty="0" err="1">
                <a:solidFill>
                  <a:srgbClr val="FF0000"/>
                </a:solidFill>
              </a:rPr>
              <a:t>Đặc</a:t>
            </a:r>
            <a:r>
              <a:rPr lang="en-US" sz="2800" b="1" dirty="0">
                <a:solidFill>
                  <a:srgbClr val="FF0000"/>
                </a:solidFill>
              </a:rPr>
              <a:t> </a:t>
            </a:r>
            <a:r>
              <a:rPr lang="en-US" sz="2800" b="1" dirty="0" err="1">
                <a:solidFill>
                  <a:srgbClr val="FF0000"/>
                </a:solidFill>
              </a:rPr>
              <a:t>điểm</a:t>
            </a:r>
            <a:r>
              <a:rPr lang="en-US" sz="2800" b="1" dirty="0">
                <a:solidFill>
                  <a:srgbClr val="FF0000"/>
                </a:solidFill>
              </a:rPr>
              <a:t> </a:t>
            </a:r>
            <a:r>
              <a:rPr lang="en-US" sz="2800" b="1" dirty="0" err="1">
                <a:solidFill>
                  <a:srgbClr val="FF0000"/>
                </a:solidFill>
              </a:rPr>
              <a:t>tự</a:t>
            </a:r>
            <a:r>
              <a:rPr lang="en-US" sz="2800" b="1" dirty="0">
                <a:solidFill>
                  <a:srgbClr val="FF0000"/>
                </a:solidFill>
              </a:rPr>
              <a:t> </a:t>
            </a:r>
            <a:r>
              <a:rPr lang="en-US" sz="2800" b="1" dirty="0" err="1">
                <a:solidFill>
                  <a:srgbClr val="FF0000"/>
                </a:solidFill>
              </a:rPr>
              <a:t>nhiên</a:t>
            </a:r>
            <a:r>
              <a:rPr lang="en-US" sz="2800" b="1" dirty="0">
                <a:solidFill>
                  <a:srgbClr val="FF0000"/>
                </a:solidFill>
              </a:rPr>
              <a:t>  </a:t>
            </a:r>
          </a:p>
          <a:p>
            <a:pPr marL="0" indent="0">
              <a:buNone/>
            </a:pPr>
            <a:r>
              <a:rPr lang="en-US" sz="2800" b="1" dirty="0">
                <a:solidFill>
                  <a:srgbClr val="FF0000"/>
                </a:solidFill>
              </a:rPr>
              <a:t>a. </a:t>
            </a:r>
            <a:r>
              <a:rPr lang="en-US" sz="2800" b="1" dirty="0" err="1">
                <a:solidFill>
                  <a:srgbClr val="FF0000"/>
                </a:solidFill>
              </a:rPr>
              <a:t>Địa</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khoáng</a:t>
            </a:r>
            <a:r>
              <a:rPr lang="en-US" sz="2800" b="1" dirty="0">
                <a:solidFill>
                  <a:srgbClr val="FF0000"/>
                </a:solidFill>
              </a:rPr>
              <a:t> </a:t>
            </a:r>
            <a:r>
              <a:rPr lang="en-US" sz="2800" b="1" dirty="0" err="1">
                <a:solidFill>
                  <a:srgbClr val="FF0000"/>
                </a:solidFill>
              </a:rPr>
              <a:t>sản</a:t>
            </a:r>
            <a:endParaRPr lang="en-US" sz="2800" b="1" dirty="0">
              <a:solidFill>
                <a:srgbClr val="FF0000"/>
              </a:solidFill>
            </a:endParaRPr>
          </a:p>
          <a:p>
            <a:pPr marL="0" indent="0">
              <a:buNone/>
            </a:pPr>
            <a:r>
              <a:rPr lang="en-US" sz="2800" dirty="0"/>
              <a:t> - </a:t>
            </a:r>
            <a:r>
              <a:rPr lang="en-US" sz="2800" dirty="0" err="1"/>
              <a:t>Lục</a:t>
            </a:r>
            <a:r>
              <a:rPr lang="en-US" sz="2800" dirty="0"/>
              <a:t> </a:t>
            </a:r>
            <a:r>
              <a:rPr lang="en-US" sz="2800" dirty="0" err="1"/>
              <a:t>địa</a:t>
            </a:r>
            <a:r>
              <a:rPr lang="en-US" sz="2800" dirty="0"/>
              <a:t> </a:t>
            </a:r>
            <a:r>
              <a:rPr lang="en-US" sz="2800" dirty="0" smtClean="0"/>
              <a:t>Ô-</a:t>
            </a:r>
            <a:r>
              <a:rPr lang="en-US" sz="2800" dirty="0" err="1" smtClean="0"/>
              <a:t>xtrây</a:t>
            </a:r>
            <a:r>
              <a:rPr lang="en-US" sz="2800" dirty="0" smtClean="0"/>
              <a:t>-li-a:</a:t>
            </a:r>
            <a:endParaRPr lang="en-US" sz="2800" dirty="0"/>
          </a:p>
          <a:p>
            <a:pPr marL="0" indent="0">
              <a:buNone/>
            </a:pPr>
            <a:r>
              <a:rPr lang="en-US" sz="2800" dirty="0"/>
              <a:t>+ </a:t>
            </a:r>
            <a:r>
              <a:rPr lang="en-US" sz="2800" dirty="0" err="1"/>
              <a:t>Phía</a:t>
            </a:r>
            <a:r>
              <a:rPr lang="en-US" sz="2800" dirty="0"/>
              <a:t> </a:t>
            </a:r>
            <a:r>
              <a:rPr lang="en-US" sz="2800" dirty="0" err="1"/>
              <a:t>tây</a:t>
            </a:r>
            <a:r>
              <a:rPr lang="en-US" sz="2800" dirty="0"/>
              <a:t> </a:t>
            </a:r>
            <a:r>
              <a:rPr lang="en-US" sz="2800" dirty="0" err="1"/>
              <a:t>là</a:t>
            </a:r>
            <a:r>
              <a:rPr lang="en-US" sz="2800" dirty="0"/>
              <a:t> </a:t>
            </a:r>
            <a:r>
              <a:rPr lang="en-US" sz="2800" dirty="0" err="1"/>
              <a:t>cao</a:t>
            </a:r>
            <a:r>
              <a:rPr lang="en-US" sz="2800" dirty="0"/>
              <a:t> </a:t>
            </a:r>
            <a:r>
              <a:rPr lang="en-US" sz="2800" dirty="0" err="1"/>
              <a:t>nguyên</a:t>
            </a:r>
            <a:endParaRPr lang="en-US" sz="2800" dirty="0"/>
          </a:p>
          <a:p>
            <a:pPr marL="0" indent="0">
              <a:buNone/>
            </a:pPr>
            <a:r>
              <a:rPr lang="en-US" sz="2800" dirty="0"/>
              <a:t>+ Ở </a:t>
            </a:r>
            <a:r>
              <a:rPr lang="en-US" sz="2800" dirty="0" err="1"/>
              <a:t>giữa</a:t>
            </a:r>
            <a:r>
              <a:rPr lang="en-US" sz="2800" dirty="0"/>
              <a:t> </a:t>
            </a:r>
            <a:r>
              <a:rPr lang="en-US" sz="2800" dirty="0" err="1"/>
              <a:t>là</a:t>
            </a:r>
            <a:r>
              <a:rPr lang="en-US" sz="2800" dirty="0"/>
              <a:t> </a:t>
            </a:r>
            <a:r>
              <a:rPr lang="en-US" sz="2800" dirty="0" err="1"/>
              <a:t>bồn</a:t>
            </a:r>
            <a:r>
              <a:rPr lang="en-US" sz="2800" dirty="0"/>
              <a:t> </a:t>
            </a:r>
            <a:r>
              <a:rPr lang="en-US" sz="2800" dirty="0" err="1"/>
              <a:t>địa</a:t>
            </a:r>
            <a:r>
              <a:rPr lang="en-US" sz="2800" dirty="0"/>
              <a:t>, </a:t>
            </a:r>
            <a:r>
              <a:rPr lang="en-US" sz="2800" dirty="0" err="1"/>
              <a:t>đồng</a:t>
            </a:r>
            <a:r>
              <a:rPr lang="en-US" sz="2800" dirty="0"/>
              <a:t> </a:t>
            </a:r>
            <a:r>
              <a:rPr lang="en-US" sz="2800" dirty="0" err="1"/>
              <a:t>bằng</a:t>
            </a:r>
            <a:endParaRPr lang="en-US" sz="2800" dirty="0"/>
          </a:p>
          <a:p>
            <a:pPr marL="0" indent="0">
              <a:buNone/>
            </a:pPr>
            <a:r>
              <a:rPr lang="en-US" sz="2800" dirty="0"/>
              <a:t>+ </a:t>
            </a:r>
            <a:r>
              <a:rPr lang="en-US" sz="2800" dirty="0" err="1"/>
              <a:t>Phía</a:t>
            </a:r>
            <a:r>
              <a:rPr lang="en-US" sz="2800" dirty="0"/>
              <a:t> </a:t>
            </a:r>
            <a:r>
              <a:rPr lang="en-US" sz="2800" dirty="0" err="1"/>
              <a:t>đông</a:t>
            </a:r>
            <a:r>
              <a:rPr lang="en-US" sz="2800" dirty="0"/>
              <a:t> </a:t>
            </a:r>
            <a:r>
              <a:rPr lang="en-US" sz="2800" dirty="0" err="1"/>
              <a:t>là</a:t>
            </a:r>
            <a:r>
              <a:rPr lang="en-US" sz="2800" dirty="0"/>
              <a:t> </a:t>
            </a:r>
            <a:r>
              <a:rPr lang="en-US" sz="2800" dirty="0" err="1"/>
              <a:t>núi</a:t>
            </a:r>
            <a:r>
              <a:rPr lang="en-US" sz="2800" dirty="0" smtClean="0"/>
              <a:t>.</a:t>
            </a:r>
          </a:p>
          <a:p>
            <a:pPr marL="0" indent="0">
              <a:buNone/>
            </a:pPr>
            <a:r>
              <a:rPr lang="en-US" sz="2800" dirty="0"/>
              <a:t>- </a:t>
            </a:r>
            <a:r>
              <a:rPr lang="en-US" sz="2800" dirty="0" err="1"/>
              <a:t>Các</a:t>
            </a:r>
            <a:r>
              <a:rPr lang="en-US" sz="2800" dirty="0"/>
              <a:t> </a:t>
            </a:r>
            <a:r>
              <a:rPr lang="en-US" sz="2800" dirty="0" err="1"/>
              <a:t>đảo</a:t>
            </a:r>
            <a:r>
              <a:rPr lang="en-US" sz="2800" dirty="0"/>
              <a:t>, </a:t>
            </a:r>
            <a:r>
              <a:rPr lang="en-US" sz="2800" dirty="0" err="1"/>
              <a:t>quần</a:t>
            </a:r>
            <a:r>
              <a:rPr lang="en-US" sz="2800" dirty="0"/>
              <a:t> </a:t>
            </a:r>
            <a:r>
              <a:rPr lang="en-US" sz="2800" dirty="0" err="1"/>
              <a:t>đảo</a:t>
            </a:r>
            <a:r>
              <a:rPr lang="en-US" sz="2800" dirty="0"/>
              <a:t> </a:t>
            </a:r>
            <a:r>
              <a:rPr lang="en-US" sz="2800" dirty="0" err="1"/>
              <a:t>phần</a:t>
            </a:r>
            <a:r>
              <a:rPr lang="en-US" sz="2800" dirty="0"/>
              <a:t> </a:t>
            </a:r>
            <a:r>
              <a:rPr lang="en-US" sz="2800" dirty="0" err="1"/>
              <a:t>lớn</a:t>
            </a:r>
            <a:r>
              <a:rPr lang="en-US" sz="2800" dirty="0"/>
              <a:t> </a:t>
            </a:r>
            <a:r>
              <a:rPr lang="en-US" sz="2800" dirty="0" err="1"/>
              <a:t>được</a:t>
            </a:r>
            <a:r>
              <a:rPr lang="en-US" sz="2800" dirty="0"/>
              <a:t> </a:t>
            </a:r>
            <a:r>
              <a:rPr lang="en-US" sz="2800" dirty="0" err="1"/>
              <a:t>hình</a:t>
            </a:r>
            <a:r>
              <a:rPr lang="en-US" sz="2800" dirty="0"/>
              <a:t> </a:t>
            </a:r>
            <a:r>
              <a:rPr lang="en-US" sz="2800" dirty="0" err="1"/>
              <a:t>thành</a:t>
            </a:r>
            <a:r>
              <a:rPr lang="en-US" sz="2800" dirty="0"/>
              <a:t> </a:t>
            </a:r>
            <a:r>
              <a:rPr lang="en-US" sz="2800" dirty="0" err="1"/>
              <a:t>từ</a:t>
            </a:r>
            <a:r>
              <a:rPr lang="en-US" sz="2800" dirty="0"/>
              <a:t> san </a:t>
            </a:r>
            <a:r>
              <a:rPr lang="en-US" sz="2800" dirty="0" err="1"/>
              <a:t>hô</a:t>
            </a:r>
            <a:r>
              <a:rPr lang="en-US" sz="2800" dirty="0"/>
              <a:t> </a:t>
            </a:r>
            <a:r>
              <a:rPr lang="en-US" sz="2800" dirty="0" err="1"/>
              <a:t>và</a:t>
            </a:r>
            <a:r>
              <a:rPr lang="en-US" sz="2800" dirty="0"/>
              <a:t> </a:t>
            </a:r>
            <a:r>
              <a:rPr lang="en-US" sz="2800" dirty="0" err="1"/>
              <a:t>núi</a:t>
            </a:r>
            <a:r>
              <a:rPr lang="en-US" sz="2800" dirty="0"/>
              <a:t> </a:t>
            </a:r>
            <a:r>
              <a:rPr lang="en-US" sz="2800" dirty="0" err="1" smtClean="0"/>
              <a:t>lửa</a:t>
            </a:r>
            <a:r>
              <a:rPr lang="en-US" sz="2800" dirty="0" smtClean="0"/>
              <a:t>.</a:t>
            </a:r>
            <a:endParaRPr lang="en-US" sz="2800" dirty="0"/>
          </a:p>
          <a:p>
            <a:pPr marL="0" indent="0">
              <a:buNone/>
            </a:pPr>
            <a:endParaRPr lang="en-US" dirty="0"/>
          </a:p>
        </p:txBody>
      </p:sp>
      <p:sp>
        <p:nvSpPr>
          <p:cNvPr id="5" name="Text Box 5"/>
          <p:cNvSpPr txBox="1">
            <a:spLocks noChangeArrowheads="1"/>
          </p:cNvSpPr>
          <p:nvPr/>
        </p:nvSpPr>
        <p:spPr bwMode="auto">
          <a:xfrm>
            <a:off x="0" y="2"/>
            <a:ext cx="9143999" cy="55399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wrap="square" lIns="121914" tIns="60956" rIns="121914" bIns="60956">
            <a:spAutoFit/>
          </a:bodyPr>
          <a:lstStyle/>
          <a:p>
            <a:pPr algn="ctr">
              <a:spcBef>
                <a:spcPts val="600"/>
              </a:spcBef>
              <a:defRPr/>
            </a:pPr>
            <a:r>
              <a:rPr lang="en-US" b="1" dirty="0">
                <a:solidFill>
                  <a:srgbClr val="C00000"/>
                </a:solidFill>
                <a:latin typeface="Arial" pitchFamily="34" charset="0"/>
                <a:cs typeface="Arial" pitchFamily="34" charset="0"/>
              </a:rPr>
              <a:t>BÀI 19: THIÊN NHIÊN CHÂU ĐẠI DƯƠNG</a:t>
            </a:r>
          </a:p>
        </p:txBody>
      </p:sp>
    </p:spTree>
    <p:extLst>
      <p:ext uri="{BB962C8B-B14F-4D97-AF65-F5344CB8AC3E}">
        <p14:creationId xmlns="" xmlns:p14="http://schemas.microsoft.com/office/powerpoint/2010/main" val="423100668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5"/>
          <p:cNvGrpSpPr>
            <a:grpSpLocks/>
          </p:cNvGrpSpPr>
          <p:nvPr/>
        </p:nvGrpSpPr>
        <p:grpSpPr bwMode="auto">
          <a:xfrm>
            <a:off x="0" y="228600"/>
            <a:ext cx="9067800" cy="4914900"/>
            <a:chOff x="2016" y="672"/>
            <a:chExt cx="3696" cy="2832"/>
          </a:xfrm>
        </p:grpSpPr>
        <p:grpSp>
          <p:nvGrpSpPr>
            <p:cNvPr id="9241" name="Group 6"/>
            <p:cNvGrpSpPr>
              <a:grpSpLocks/>
            </p:cNvGrpSpPr>
            <p:nvPr/>
          </p:nvGrpSpPr>
          <p:grpSpPr bwMode="auto">
            <a:xfrm>
              <a:off x="2016" y="672"/>
              <a:ext cx="3696" cy="2832"/>
              <a:chOff x="2016" y="672"/>
              <a:chExt cx="3696" cy="2832"/>
            </a:xfrm>
          </p:grpSpPr>
          <p:pic>
            <p:nvPicPr>
              <p:cNvPr id="9243" name="Picture 7" descr="5"/>
              <p:cNvPicPr>
                <a:picLocks noChangeAspect="1" noChangeArrowheads="1"/>
              </p:cNvPicPr>
              <p:nvPr/>
            </p:nvPicPr>
            <p:blipFill>
              <a:blip r:embed="rId2" cstate="print">
                <a:extLst>
                  <a:ext uri="{28A0092B-C50C-407E-A947-70E740481C1C}">
                    <a14:useLocalDpi xmlns="" xmlns:a14="http://schemas.microsoft.com/office/drawing/2010/main" val="0"/>
                  </a:ext>
                </a:extLst>
              </a:blip>
              <a:srcRect l="6104" t="4883" r="4781" b="713"/>
              <a:stretch>
                <a:fillRect/>
              </a:stretch>
            </p:blipFill>
            <p:spPr bwMode="auto">
              <a:xfrm>
                <a:off x="2016" y="720"/>
                <a:ext cx="3696" cy="2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pic>
          <p:sp>
            <p:nvSpPr>
              <p:cNvPr id="9244" name="Text Box 8"/>
              <p:cNvSpPr txBox="1">
                <a:spLocks noChangeArrowheads="1"/>
              </p:cNvSpPr>
              <p:nvPr/>
            </p:nvSpPr>
            <p:spPr bwMode="auto">
              <a:xfrm>
                <a:off x="2256"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120</a:t>
                </a:r>
                <a:r>
                  <a:rPr lang="en-US" altLang="en-US" sz="1200" b="1" baseline="30000">
                    <a:latin typeface="Calibri" panose="020F0502020204030204" pitchFamily="34" charset="0"/>
                  </a:rPr>
                  <a:t>0</a:t>
                </a:r>
              </a:p>
            </p:txBody>
          </p:sp>
          <p:sp>
            <p:nvSpPr>
              <p:cNvPr id="9245" name="Text Box 9"/>
              <p:cNvSpPr txBox="1">
                <a:spLocks noChangeArrowheads="1"/>
              </p:cNvSpPr>
              <p:nvPr/>
            </p:nvSpPr>
            <p:spPr bwMode="auto">
              <a:xfrm>
                <a:off x="2928"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140</a:t>
                </a:r>
                <a:r>
                  <a:rPr lang="en-US" altLang="en-US" sz="1200" b="1" baseline="30000">
                    <a:latin typeface="Calibri" panose="020F0502020204030204" pitchFamily="34" charset="0"/>
                  </a:rPr>
                  <a:t>0</a:t>
                </a:r>
              </a:p>
            </p:txBody>
          </p:sp>
          <p:sp>
            <p:nvSpPr>
              <p:cNvPr id="9246" name="Text Box 10"/>
              <p:cNvSpPr txBox="1">
                <a:spLocks noChangeArrowheads="1"/>
              </p:cNvSpPr>
              <p:nvPr/>
            </p:nvSpPr>
            <p:spPr bwMode="auto">
              <a:xfrm>
                <a:off x="3648"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160</a:t>
                </a:r>
                <a:r>
                  <a:rPr lang="en-US" altLang="en-US" sz="1200" b="1" baseline="30000">
                    <a:latin typeface="Calibri" panose="020F0502020204030204" pitchFamily="34" charset="0"/>
                  </a:rPr>
                  <a:t>0</a:t>
                </a:r>
              </a:p>
            </p:txBody>
          </p:sp>
          <p:sp>
            <p:nvSpPr>
              <p:cNvPr id="9247" name="Text Box 11"/>
              <p:cNvSpPr txBox="1">
                <a:spLocks noChangeArrowheads="1"/>
              </p:cNvSpPr>
              <p:nvPr/>
            </p:nvSpPr>
            <p:spPr bwMode="auto">
              <a:xfrm>
                <a:off x="4320"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180</a:t>
                </a:r>
                <a:r>
                  <a:rPr lang="en-US" altLang="en-US" sz="1200" b="1" baseline="30000">
                    <a:latin typeface="Calibri" panose="020F0502020204030204" pitchFamily="34" charset="0"/>
                  </a:rPr>
                  <a:t>0</a:t>
                </a:r>
              </a:p>
            </p:txBody>
          </p:sp>
          <p:sp>
            <p:nvSpPr>
              <p:cNvPr id="9248" name="Text Box 12"/>
              <p:cNvSpPr txBox="1">
                <a:spLocks noChangeArrowheads="1"/>
              </p:cNvSpPr>
              <p:nvPr/>
            </p:nvSpPr>
            <p:spPr bwMode="auto">
              <a:xfrm>
                <a:off x="4944" y="672"/>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160</a:t>
                </a:r>
                <a:r>
                  <a:rPr lang="en-US" altLang="en-US" sz="1200" b="1" baseline="30000">
                    <a:latin typeface="Calibri" panose="020F0502020204030204" pitchFamily="34" charset="0"/>
                  </a:rPr>
                  <a:t>0</a:t>
                </a:r>
              </a:p>
            </p:txBody>
          </p:sp>
          <p:sp>
            <p:nvSpPr>
              <p:cNvPr id="9249" name="Text Box 13"/>
              <p:cNvSpPr txBox="1">
                <a:spLocks noChangeArrowheads="1"/>
              </p:cNvSpPr>
              <p:nvPr/>
            </p:nvSpPr>
            <p:spPr bwMode="auto">
              <a:xfrm>
                <a:off x="4656" y="2923"/>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160</a:t>
                </a:r>
                <a:r>
                  <a:rPr lang="en-US" altLang="en-US" sz="1200" b="1" baseline="30000">
                    <a:latin typeface="Calibri" panose="020F0502020204030204" pitchFamily="34" charset="0"/>
                  </a:rPr>
                  <a:t>0</a:t>
                </a:r>
              </a:p>
            </p:txBody>
          </p:sp>
          <p:sp>
            <p:nvSpPr>
              <p:cNvPr id="9250" name="Text Box 14"/>
              <p:cNvSpPr txBox="1">
                <a:spLocks noChangeArrowheads="1"/>
              </p:cNvSpPr>
              <p:nvPr/>
            </p:nvSpPr>
            <p:spPr bwMode="auto">
              <a:xfrm>
                <a:off x="4088" y="2928"/>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180</a:t>
                </a:r>
                <a:r>
                  <a:rPr lang="en-US" altLang="en-US" sz="1200" b="1" baseline="30000">
                    <a:latin typeface="Calibri" panose="020F0502020204030204" pitchFamily="34" charset="0"/>
                  </a:rPr>
                  <a:t>0</a:t>
                </a:r>
              </a:p>
            </p:txBody>
          </p:sp>
          <p:sp>
            <p:nvSpPr>
              <p:cNvPr id="9251" name="Text Box 15"/>
              <p:cNvSpPr txBox="1">
                <a:spLocks noChangeArrowheads="1"/>
              </p:cNvSpPr>
              <p:nvPr/>
            </p:nvSpPr>
            <p:spPr bwMode="auto">
              <a:xfrm>
                <a:off x="3600" y="2928"/>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160</a:t>
                </a:r>
                <a:r>
                  <a:rPr lang="en-US" altLang="en-US" sz="1200" b="1" baseline="30000">
                    <a:latin typeface="Calibri" panose="020F0502020204030204" pitchFamily="34" charset="0"/>
                  </a:rPr>
                  <a:t>0</a:t>
                </a:r>
              </a:p>
            </p:txBody>
          </p:sp>
          <p:sp>
            <p:nvSpPr>
              <p:cNvPr id="9252" name="Text Box 16"/>
              <p:cNvSpPr txBox="1">
                <a:spLocks noChangeArrowheads="1"/>
              </p:cNvSpPr>
              <p:nvPr/>
            </p:nvSpPr>
            <p:spPr bwMode="auto">
              <a:xfrm>
                <a:off x="3120" y="2928"/>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140</a:t>
                </a:r>
                <a:r>
                  <a:rPr lang="en-US" altLang="en-US" sz="1200" b="1" baseline="30000">
                    <a:latin typeface="Calibri" panose="020F0502020204030204" pitchFamily="34" charset="0"/>
                  </a:rPr>
                  <a:t>0</a:t>
                </a:r>
              </a:p>
            </p:txBody>
          </p:sp>
          <p:sp>
            <p:nvSpPr>
              <p:cNvPr id="9253" name="Text Box 17"/>
              <p:cNvSpPr txBox="1">
                <a:spLocks noChangeArrowheads="1"/>
              </p:cNvSpPr>
              <p:nvPr/>
            </p:nvSpPr>
            <p:spPr bwMode="auto">
              <a:xfrm>
                <a:off x="2672" y="2928"/>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120</a:t>
                </a:r>
                <a:r>
                  <a:rPr lang="en-US" altLang="en-US" sz="1200" b="1" baseline="30000">
                    <a:latin typeface="Calibri" panose="020F0502020204030204" pitchFamily="34" charset="0"/>
                  </a:rPr>
                  <a:t>0</a:t>
                </a:r>
              </a:p>
            </p:txBody>
          </p:sp>
          <p:sp>
            <p:nvSpPr>
              <p:cNvPr id="9254" name="Text Box 18"/>
              <p:cNvSpPr txBox="1">
                <a:spLocks noChangeArrowheads="1"/>
              </p:cNvSpPr>
              <p:nvPr/>
            </p:nvSpPr>
            <p:spPr bwMode="auto">
              <a:xfrm>
                <a:off x="2112" y="2920"/>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100</a:t>
                </a:r>
                <a:r>
                  <a:rPr lang="en-US" altLang="en-US" sz="1200" b="1" baseline="30000">
                    <a:latin typeface="Calibri" panose="020F0502020204030204" pitchFamily="34" charset="0"/>
                  </a:rPr>
                  <a:t>0</a:t>
                </a:r>
              </a:p>
            </p:txBody>
          </p:sp>
        </p:grpSp>
        <p:sp>
          <p:nvSpPr>
            <p:cNvPr id="9242" name="Text Box 19"/>
            <p:cNvSpPr txBox="1">
              <a:spLocks noChangeArrowheads="1"/>
            </p:cNvSpPr>
            <p:nvPr/>
          </p:nvSpPr>
          <p:spPr bwMode="auto">
            <a:xfrm>
              <a:off x="5264" y="2936"/>
              <a:ext cx="336" cy="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Calibri" panose="020F0502020204030204" pitchFamily="34" charset="0"/>
                </a:rPr>
                <a:t>140</a:t>
              </a:r>
              <a:r>
                <a:rPr lang="en-US" altLang="en-US" sz="1200" b="1" baseline="30000">
                  <a:latin typeface="Calibri" panose="020F0502020204030204" pitchFamily="34" charset="0"/>
                </a:rPr>
                <a:t>0</a:t>
              </a:r>
            </a:p>
          </p:txBody>
        </p:sp>
      </p:grpSp>
      <p:sp>
        <p:nvSpPr>
          <p:cNvPr id="9219" name="Oval 22"/>
          <p:cNvSpPr>
            <a:spLocks noChangeArrowheads="1"/>
          </p:cNvSpPr>
          <p:nvPr/>
        </p:nvSpPr>
        <p:spPr bwMode="auto">
          <a:xfrm rot="753453">
            <a:off x="2809876" y="491729"/>
            <a:ext cx="3122613" cy="798909"/>
          </a:xfrm>
          <a:prstGeom prst="ellipse">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9220" name="Freeform 23"/>
          <p:cNvSpPr>
            <a:spLocks/>
          </p:cNvSpPr>
          <p:nvPr/>
        </p:nvSpPr>
        <p:spPr bwMode="auto">
          <a:xfrm>
            <a:off x="4233863" y="3393281"/>
            <a:ext cx="1295400" cy="929879"/>
          </a:xfrm>
          <a:custGeom>
            <a:avLst/>
            <a:gdLst>
              <a:gd name="T0" fmla="*/ 2147483647 w 509"/>
              <a:gd name="T1" fmla="*/ 2147483647 h 589"/>
              <a:gd name="T2" fmla="*/ 2147483647 w 509"/>
              <a:gd name="T3" fmla="*/ 2147483647 h 589"/>
              <a:gd name="T4" fmla="*/ 2147483647 w 509"/>
              <a:gd name="T5" fmla="*/ 2147483647 h 589"/>
              <a:gd name="T6" fmla="*/ 2147483647 w 509"/>
              <a:gd name="T7" fmla="*/ 2147483647 h 589"/>
              <a:gd name="T8" fmla="*/ 2147483647 w 509"/>
              <a:gd name="T9" fmla="*/ 2147483647 h 589"/>
              <a:gd name="T10" fmla="*/ 2147483647 w 509"/>
              <a:gd name="T11" fmla="*/ 2147483647 h 589"/>
              <a:gd name="T12" fmla="*/ 2147483647 w 509"/>
              <a:gd name="T13" fmla="*/ 2147483647 h 589"/>
              <a:gd name="T14" fmla="*/ 0 60000 65536"/>
              <a:gd name="T15" fmla="*/ 0 60000 65536"/>
              <a:gd name="T16" fmla="*/ 0 60000 65536"/>
              <a:gd name="T17" fmla="*/ 0 60000 65536"/>
              <a:gd name="T18" fmla="*/ 0 60000 65536"/>
              <a:gd name="T19" fmla="*/ 0 60000 65536"/>
              <a:gd name="T20" fmla="*/ 0 60000 65536"/>
              <a:gd name="T21" fmla="*/ 0 w 509"/>
              <a:gd name="T22" fmla="*/ 0 h 589"/>
              <a:gd name="T23" fmla="*/ 509 w 509"/>
              <a:gd name="T24" fmla="*/ 589 h 5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9" h="589">
                <a:moveTo>
                  <a:pt x="35" y="382"/>
                </a:moveTo>
                <a:cubicBezTo>
                  <a:pt x="50" y="332"/>
                  <a:pt x="64" y="307"/>
                  <a:pt x="117" y="245"/>
                </a:cubicBezTo>
                <a:cubicBezTo>
                  <a:pt x="170" y="183"/>
                  <a:pt x="294" y="0"/>
                  <a:pt x="355" y="8"/>
                </a:cubicBezTo>
                <a:cubicBezTo>
                  <a:pt x="416" y="16"/>
                  <a:pt x="509" y="205"/>
                  <a:pt x="482" y="295"/>
                </a:cubicBezTo>
                <a:cubicBezTo>
                  <a:pt x="455" y="385"/>
                  <a:pt x="267" y="505"/>
                  <a:pt x="191" y="547"/>
                </a:cubicBezTo>
                <a:cubicBezTo>
                  <a:pt x="115" y="589"/>
                  <a:pt x="52" y="574"/>
                  <a:pt x="26" y="547"/>
                </a:cubicBezTo>
                <a:cubicBezTo>
                  <a:pt x="0" y="520"/>
                  <a:pt x="20" y="432"/>
                  <a:pt x="35" y="382"/>
                </a:cubicBezTo>
                <a:close/>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222" name="Freeform 30"/>
          <p:cNvSpPr>
            <a:spLocks/>
          </p:cNvSpPr>
          <p:nvPr/>
        </p:nvSpPr>
        <p:spPr bwMode="auto">
          <a:xfrm>
            <a:off x="6115050" y="342900"/>
            <a:ext cx="2971800" cy="4000500"/>
          </a:xfrm>
          <a:custGeom>
            <a:avLst/>
            <a:gdLst>
              <a:gd name="T0" fmla="*/ 2147483647 w 1169"/>
              <a:gd name="T1" fmla="*/ 2147483647 h 2281"/>
              <a:gd name="T2" fmla="*/ 2147483647 w 1169"/>
              <a:gd name="T3" fmla="*/ 2147483647 h 2281"/>
              <a:gd name="T4" fmla="*/ 2147483647 w 1169"/>
              <a:gd name="T5" fmla="*/ 2147483647 h 2281"/>
              <a:gd name="T6" fmla="*/ 2147483647 w 1169"/>
              <a:gd name="T7" fmla="*/ 2147483647 h 2281"/>
              <a:gd name="T8" fmla="*/ 2147483647 w 1169"/>
              <a:gd name="T9" fmla="*/ 2147483647 h 2281"/>
              <a:gd name="T10" fmla="*/ 2147483647 w 1169"/>
              <a:gd name="T11" fmla="*/ 2147483647 h 2281"/>
              <a:gd name="T12" fmla="*/ 2147483647 w 1169"/>
              <a:gd name="T13" fmla="*/ 2147483647 h 2281"/>
              <a:gd name="T14" fmla="*/ 2147483647 w 1169"/>
              <a:gd name="T15" fmla="*/ 2147483647 h 2281"/>
              <a:gd name="T16" fmla="*/ 0 60000 65536"/>
              <a:gd name="T17" fmla="*/ 0 60000 65536"/>
              <a:gd name="T18" fmla="*/ 0 60000 65536"/>
              <a:gd name="T19" fmla="*/ 0 60000 65536"/>
              <a:gd name="T20" fmla="*/ 0 60000 65536"/>
              <a:gd name="T21" fmla="*/ 0 60000 65536"/>
              <a:gd name="T22" fmla="*/ 0 60000 65536"/>
              <a:gd name="T23" fmla="*/ 0 60000 65536"/>
              <a:gd name="T24" fmla="*/ 0 w 1169"/>
              <a:gd name="T25" fmla="*/ 0 h 2281"/>
              <a:gd name="T26" fmla="*/ 1169 w 1169"/>
              <a:gd name="T27" fmla="*/ 2281 h 22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9" h="2281">
                <a:moveTo>
                  <a:pt x="913" y="36"/>
                </a:moveTo>
                <a:cubicBezTo>
                  <a:pt x="849" y="10"/>
                  <a:pt x="749" y="9"/>
                  <a:pt x="639" y="109"/>
                </a:cubicBezTo>
                <a:cubicBezTo>
                  <a:pt x="529" y="209"/>
                  <a:pt x="360" y="391"/>
                  <a:pt x="255" y="639"/>
                </a:cubicBezTo>
                <a:cubicBezTo>
                  <a:pt x="150" y="887"/>
                  <a:pt x="0" y="1372"/>
                  <a:pt x="8" y="1599"/>
                </a:cubicBezTo>
                <a:cubicBezTo>
                  <a:pt x="16" y="1826"/>
                  <a:pt x="129" y="1935"/>
                  <a:pt x="301" y="2002"/>
                </a:cubicBezTo>
                <a:cubicBezTo>
                  <a:pt x="473" y="2069"/>
                  <a:pt x="913" y="2281"/>
                  <a:pt x="1041" y="2002"/>
                </a:cubicBezTo>
                <a:cubicBezTo>
                  <a:pt x="1169" y="1723"/>
                  <a:pt x="1090" y="656"/>
                  <a:pt x="1069" y="328"/>
                </a:cubicBezTo>
                <a:cubicBezTo>
                  <a:pt x="1048" y="0"/>
                  <a:pt x="945" y="97"/>
                  <a:pt x="913" y="36"/>
                </a:cubicBezTo>
                <a:close/>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223" name="Freeform 31"/>
          <p:cNvSpPr>
            <a:spLocks/>
          </p:cNvSpPr>
          <p:nvPr/>
        </p:nvSpPr>
        <p:spPr bwMode="auto">
          <a:xfrm>
            <a:off x="2305050" y="1075135"/>
            <a:ext cx="3937000" cy="2180034"/>
          </a:xfrm>
          <a:custGeom>
            <a:avLst/>
            <a:gdLst>
              <a:gd name="T0" fmla="*/ 2147483647 w 2480"/>
              <a:gd name="T1" fmla="*/ 2147483647 h 1831"/>
              <a:gd name="T2" fmla="*/ 2147483647 w 2480"/>
              <a:gd name="T3" fmla="*/ 2147483647 h 1831"/>
              <a:gd name="T4" fmla="*/ 2147483647 w 2480"/>
              <a:gd name="T5" fmla="*/ 2147483647 h 1831"/>
              <a:gd name="T6" fmla="*/ 2147483647 w 2480"/>
              <a:gd name="T7" fmla="*/ 2147483647 h 1831"/>
              <a:gd name="T8" fmla="*/ 2147483647 w 2480"/>
              <a:gd name="T9" fmla="*/ 2147483647 h 1831"/>
              <a:gd name="T10" fmla="*/ 2147483647 w 2480"/>
              <a:gd name="T11" fmla="*/ 2147483647 h 1831"/>
              <a:gd name="T12" fmla="*/ 2147483647 w 2480"/>
              <a:gd name="T13" fmla="*/ 2147483647 h 1831"/>
              <a:gd name="T14" fmla="*/ 2147483647 w 2480"/>
              <a:gd name="T15" fmla="*/ 2147483647 h 1831"/>
              <a:gd name="T16" fmla="*/ 2147483647 w 2480"/>
              <a:gd name="T17" fmla="*/ 2147483647 h 1831"/>
              <a:gd name="T18" fmla="*/ 2147483647 w 2480"/>
              <a:gd name="T19" fmla="*/ 2147483647 h 1831"/>
              <a:gd name="T20" fmla="*/ 2147483647 w 2480"/>
              <a:gd name="T21" fmla="*/ 2147483647 h 1831"/>
              <a:gd name="T22" fmla="*/ 2147483647 w 2480"/>
              <a:gd name="T23" fmla="*/ 2147483647 h 1831"/>
              <a:gd name="T24" fmla="*/ 2147483647 w 2480"/>
              <a:gd name="T25" fmla="*/ 2147483647 h 1831"/>
              <a:gd name="T26" fmla="*/ 2147483647 w 2480"/>
              <a:gd name="T27" fmla="*/ 2147483647 h 1831"/>
              <a:gd name="T28" fmla="*/ 2147483647 w 2480"/>
              <a:gd name="T29" fmla="*/ 2147483647 h 1831"/>
              <a:gd name="T30" fmla="*/ 2147483647 w 2480"/>
              <a:gd name="T31" fmla="*/ 2147483647 h 1831"/>
              <a:gd name="T32" fmla="*/ 2147483647 w 2480"/>
              <a:gd name="T33" fmla="*/ 2147483647 h 18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80"/>
              <a:gd name="T52" fmla="*/ 0 h 1831"/>
              <a:gd name="T53" fmla="*/ 2480 w 2480"/>
              <a:gd name="T54" fmla="*/ 1831 h 18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80" h="1831">
                <a:moveTo>
                  <a:pt x="2193" y="411"/>
                </a:moveTo>
                <a:cubicBezTo>
                  <a:pt x="1989" y="347"/>
                  <a:pt x="1431" y="295"/>
                  <a:pt x="1216" y="246"/>
                </a:cubicBezTo>
                <a:cubicBezTo>
                  <a:pt x="1001" y="197"/>
                  <a:pt x="1010" y="152"/>
                  <a:pt x="905" y="117"/>
                </a:cubicBezTo>
                <a:cubicBezTo>
                  <a:pt x="798" y="81"/>
                  <a:pt x="725" y="49"/>
                  <a:pt x="584" y="36"/>
                </a:cubicBezTo>
                <a:cubicBezTo>
                  <a:pt x="443" y="22"/>
                  <a:pt x="123" y="0"/>
                  <a:pt x="62" y="37"/>
                </a:cubicBezTo>
                <a:cubicBezTo>
                  <a:pt x="0" y="75"/>
                  <a:pt x="160" y="202"/>
                  <a:pt x="211" y="257"/>
                </a:cubicBezTo>
                <a:cubicBezTo>
                  <a:pt x="261" y="312"/>
                  <a:pt x="334" y="300"/>
                  <a:pt x="360" y="372"/>
                </a:cubicBezTo>
                <a:cubicBezTo>
                  <a:pt x="386" y="444"/>
                  <a:pt x="336" y="629"/>
                  <a:pt x="368" y="684"/>
                </a:cubicBezTo>
                <a:cubicBezTo>
                  <a:pt x="400" y="739"/>
                  <a:pt x="457" y="657"/>
                  <a:pt x="559" y="704"/>
                </a:cubicBezTo>
                <a:cubicBezTo>
                  <a:pt x="661" y="750"/>
                  <a:pt x="877" y="860"/>
                  <a:pt x="982" y="964"/>
                </a:cubicBezTo>
                <a:cubicBezTo>
                  <a:pt x="1088" y="1067"/>
                  <a:pt x="1078" y="1185"/>
                  <a:pt x="1188" y="1322"/>
                </a:cubicBezTo>
                <a:cubicBezTo>
                  <a:pt x="1299" y="1459"/>
                  <a:pt x="1482" y="1743"/>
                  <a:pt x="1649" y="1787"/>
                </a:cubicBezTo>
                <a:cubicBezTo>
                  <a:pt x="1816" y="1831"/>
                  <a:pt x="2075" y="1660"/>
                  <a:pt x="2193" y="1584"/>
                </a:cubicBezTo>
                <a:cubicBezTo>
                  <a:pt x="2311" y="1508"/>
                  <a:pt x="2318" y="1423"/>
                  <a:pt x="2355" y="1329"/>
                </a:cubicBezTo>
                <a:cubicBezTo>
                  <a:pt x="2392" y="1235"/>
                  <a:pt x="2404" y="1133"/>
                  <a:pt x="2418" y="1017"/>
                </a:cubicBezTo>
                <a:cubicBezTo>
                  <a:pt x="2432" y="901"/>
                  <a:pt x="2480" y="734"/>
                  <a:pt x="2442" y="633"/>
                </a:cubicBezTo>
                <a:cubicBezTo>
                  <a:pt x="2404" y="532"/>
                  <a:pt x="2397" y="475"/>
                  <a:pt x="2193" y="411"/>
                </a:cubicBezTo>
                <a:close/>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226" name="Text Box 25"/>
          <p:cNvSpPr txBox="1">
            <a:spLocks noChangeArrowheads="1"/>
          </p:cNvSpPr>
          <p:nvPr/>
        </p:nvSpPr>
        <p:spPr bwMode="auto">
          <a:xfrm>
            <a:off x="3962401" y="3524250"/>
            <a:ext cx="1616075" cy="461665"/>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err="1"/>
              <a:t>Niu</a:t>
            </a:r>
            <a:r>
              <a:rPr lang="en-US" altLang="en-US" sz="2400" b="1" dirty="0"/>
              <a:t> Di-</a:t>
            </a:r>
            <a:r>
              <a:rPr lang="en-US" altLang="en-US" sz="2400" b="1" dirty="0" err="1"/>
              <a:t>len</a:t>
            </a:r>
            <a:endParaRPr lang="en-US" altLang="en-US" sz="2400" b="1" dirty="0"/>
          </a:p>
        </p:txBody>
      </p:sp>
      <p:sp>
        <p:nvSpPr>
          <p:cNvPr id="9228" name="Text Box 29"/>
          <p:cNvSpPr txBox="1">
            <a:spLocks noChangeArrowheads="1"/>
          </p:cNvSpPr>
          <p:nvPr/>
        </p:nvSpPr>
        <p:spPr bwMode="auto">
          <a:xfrm>
            <a:off x="0" y="1278731"/>
            <a:ext cx="389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0</a:t>
            </a:r>
          </a:p>
        </p:txBody>
      </p:sp>
      <p:sp>
        <p:nvSpPr>
          <p:cNvPr id="9229" name="Text Box 30"/>
          <p:cNvSpPr txBox="1">
            <a:spLocks noChangeArrowheads="1"/>
          </p:cNvSpPr>
          <p:nvPr/>
        </p:nvSpPr>
        <p:spPr bwMode="auto">
          <a:xfrm>
            <a:off x="1" y="228600"/>
            <a:ext cx="543739" cy="523220"/>
          </a:xfrm>
          <a:prstGeom prst="rect">
            <a:avLst/>
          </a:prstGeom>
          <a:solidFill>
            <a:srgbClr val="FFFFFF"/>
          </a:solidFill>
          <a:ln w="9525" algn="ctr">
            <a:solidFill>
              <a:srgbClr val="FFFFFF"/>
            </a:solidFill>
            <a:miter lim="800000"/>
            <a:headEnd/>
            <a:tailEnd/>
          </a:ln>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20</a:t>
            </a:r>
          </a:p>
        </p:txBody>
      </p:sp>
      <p:sp>
        <p:nvSpPr>
          <p:cNvPr id="9230" name="Text Box 32"/>
          <p:cNvSpPr txBox="1">
            <a:spLocks noChangeArrowheads="1"/>
          </p:cNvSpPr>
          <p:nvPr/>
        </p:nvSpPr>
        <p:spPr bwMode="auto">
          <a:xfrm>
            <a:off x="0" y="2514600"/>
            <a:ext cx="54373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20</a:t>
            </a:r>
          </a:p>
        </p:txBody>
      </p:sp>
      <p:sp>
        <p:nvSpPr>
          <p:cNvPr id="9231" name="Rectangle 33"/>
          <p:cNvSpPr>
            <a:spLocks noChangeArrowheads="1"/>
          </p:cNvSpPr>
          <p:nvPr/>
        </p:nvSpPr>
        <p:spPr bwMode="auto">
          <a:xfrm>
            <a:off x="0" y="3829050"/>
            <a:ext cx="54373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40</a:t>
            </a:r>
          </a:p>
        </p:txBody>
      </p:sp>
      <p:sp>
        <p:nvSpPr>
          <p:cNvPr id="9232" name="Text Box 34"/>
          <p:cNvSpPr txBox="1">
            <a:spLocks noChangeArrowheads="1"/>
          </p:cNvSpPr>
          <p:nvPr/>
        </p:nvSpPr>
        <p:spPr bwMode="auto">
          <a:xfrm>
            <a:off x="838200" y="228600"/>
            <a:ext cx="7232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120</a:t>
            </a:r>
          </a:p>
        </p:txBody>
      </p:sp>
      <p:sp>
        <p:nvSpPr>
          <p:cNvPr id="9233" name="Text Box 37"/>
          <p:cNvSpPr txBox="1">
            <a:spLocks noChangeArrowheads="1"/>
          </p:cNvSpPr>
          <p:nvPr/>
        </p:nvSpPr>
        <p:spPr bwMode="auto">
          <a:xfrm>
            <a:off x="2651125" y="164306"/>
            <a:ext cx="7232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140</a:t>
            </a:r>
          </a:p>
        </p:txBody>
      </p:sp>
      <p:sp>
        <p:nvSpPr>
          <p:cNvPr id="9234" name="Text Box 38"/>
          <p:cNvSpPr txBox="1">
            <a:spLocks noChangeArrowheads="1"/>
          </p:cNvSpPr>
          <p:nvPr/>
        </p:nvSpPr>
        <p:spPr bwMode="auto">
          <a:xfrm>
            <a:off x="4479925" y="164306"/>
            <a:ext cx="7232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160</a:t>
            </a:r>
          </a:p>
        </p:txBody>
      </p:sp>
      <p:sp>
        <p:nvSpPr>
          <p:cNvPr id="9235" name="Text Box 39"/>
          <p:cNvSpPr txBox="1">
            <a:spLocks noChangeArrowheads="1"/>
          </p:cNvSpPr>
          <p:nvPr/>
        </p:nvSpPr>
        <p:spPr bwMode="auto">
          <a:xfrm>
            <a:off x="6172200" y="228600"/>
            <a:ext cx="7232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180</a:t>
            </a:r>
          </a:p>
        </p:txBody>
      </p:sp>
      <p:sp>
        <p:nvSpPr>
          <p:cNvPr id="9236" name="Text Box 40"/>
          <p:cNvSpPr txBox="1">
            <a:spLocks noChangeArrowheads="1"/>
          </p:cNvSpPr>
          <p:nvPr/>
        </p:nvSpPr>
        <p:spPr bwMode="auto">
          <a:xfrm>
            <a:off x="7756525" y="107157"/>
            <a:ext cx="7232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160</a:t>
            </a:r>
          </a:p>
        </p:txBody>
      </p:sp>
      <p:sp>
        <p:nvSpPr>
          <p:cNvPr id="181289" name="Text Box 41"/>
          <p:cNvSpPr txBox="1">
            <a:spLocks noChangeArrowheads="1"/>
          </p:cNvSpPr>
          <p:nvPr/>
        </p:nvSpPr>
        <p:spPr bwMode="auto">
          <a:xfrm>
            <a:off x="3020821" y="4021427"/>
            <a:ext cx="1528763" cy="400110"/>
          </a:xfrm>
          <a:prstGeom prst="rect">
            <a:avLst/>
          </a:prstGeom>
          <a:solidFill>
            <a:srgbClr val="FF000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chemeClr val="bg1"/>
                </a:solidFill>
                <a:latin typeface="Times New Roman" panose="02020603050405020304" pitchFamily="18" charset="0"/>
              </a:rPr>
              <a:t>Đảo lục địa</a:t>
            </a:r>
          </a:p>
        </p:txBody>
      </p:sp>
      <p:sp>
        <p:nvSpPr>
          <p:cNvPr id="181290" name="Text Box 42"/>
          <p:cNvSpPr txBox="1">
            <a:spLocks noChangeArrowheads="1"/>
          </p:cNvSpPr>
          <p:nvPr/>
        </p:nvSpPr>
        <p:spPr bwMode="auto">
          <a:xfrm>
            <a:off x="4191000" y="2171700"/>
            <a:ext cx="1512888" cy="400110"/>
          </a:xfrm>
          <a:prstGeom prst="rect">
            <a:avLst/>
          </a:prstGeom>
          <a:solidFill>
            <a:srgbClr val="FF000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chemeClr val="bg1"/>
                </a:solidFill>
                <a:latin typeface="Times New Roman" panose="02020603050405020304" pitchFamily="18" charset="0"/>
              </a:rPr>
              <a:t>Đảo núi lửa</a:t>
            </a:r>
          </a:p>
        </p:txBody>
      </p:sp>
      <p:sp>
        <p:nvSpPr>
          <p:cNvPr id="181291" name="Text Box 43"/>
          <p:cNvSpPr txBox="1">
            <a:spLocks noChangeArrowheads="1"/>
          </p:cNvSpPr>
          <p:nvPr/>
        </p:nvSpPr>
        <p:spPr bwMode="auto">
          <a:xfrm>
            <a:off x="4191000" y="971550"/>
            <a:ext cx="1576388" cy="400110"/>
          </a:xfrm>
          <a:prstGeom prst="rect">
            <a:avLst/>
          </a:prstGeom>
          <a:solidFill>
            <a:srgbClr val="FF000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chemeClr val="bg1"/>
                </a:solidFill>
                <a:latin typeface="Times New Roman" panose="02020603050405020304" pitchFamily="18" charset="0"/>
              </a:rPr>
              <a:t>Đảo san hô</a:t>
            </a:r>
          </a:p>
        </p:txBody>
      </p:sp>
      <p:sp>
        <p:nvSpPr>
          <p:cNvPr id="181292" name="Text Box 44"/>
          <p:cNvSpPr txBox="1">
            <a:spLocks noChangeArrowheads="1"/>
          </p:cNvSpPr>
          <p:nvPr/>
        </p:nvSpPr>
        <p:spPr bwMode="auto">
          <a:xfrm rot="4891661">
            <a:off x="7430493" y="2130653"/>
            <a:ext cx="2115741" cy="830997"/>
          </a:xfrm>
          <a:prstGeom prst="rect">
            <a:avLst/>
          </a:prstGeom>
          <a:solidFill>
            <a:srgbClr val="FF000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chemeClr val="bg1"/>
                </a:solidFill>
                <a:latin typeface="Times New Roman" panose="02020603050405020304" pitchFamily="18" charset="0"/>
              </a:rPr>
              <a:t>Đảo san hô, húi lửa</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1289"/>
                                        </p:tgtEl>
                                        <p:attrNameLst>
                                          <p:attrName>style.visibility</p:attrName>
                                        </p:attrNameLst>
                                      </p:cBhvr>
                                      <p:to>
                                        <p:strVal val="visible"/>
                                      </p:to>
                                    </p:set>
                                    <p:animEffect transition="in" filter="blinds(horizontal)">
                                      <p:cBhvr>
                                        <p:cTn id="7" dur="2000"/>
                                        <p:tgtEl>
                                          <p:spTgt spid="181289"/>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81290"/>
                                        </p:tgtEl>
                                        <p:attrNameLst>
                                          <p:attrName>style.visibility</p:attrName>
                                        </p:attrNameLst>
                                      </p:cBhvr>
                                      <p:to>
                                        <p:strVal val="visible"/>
                                      </p:to>
                                    </p:set>
                                    <p:animEffect transition="in" filter="blinds(horizontal)">
                                      <p:cBhvr>
                                        <p:cTn id="11" dur="2000"/>
                                        <p:tgtEl>
                                          <p:spTgt spid="181290"/>
                                        </p:tgtEl>
                                      </p:cBhvr>
                                    </p:animEffect>
                                  </p:childTnLst>
                                </p:cTn>
                              </p:par>
                            </p:childTnLst>
                          </p:cTn>
                        </p:par>
                        <p:par>
                          <p:cTn id="12" fill="hold" nodeType="afterGroup">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181291"/>
                                        </p:tgtEl>
                                        <p:attrNameLst>
                                          <p:attrName>style.visibility</p:attrName>
                                        </p:attrNameLst>
                                      </p:cBhvr>
                                      <p:to>
                                        <p:strVal val="visible"/>
                                      </p:to>
                                    </p:set>
                                    <p:animEffect transition="in" filter="blinds(horizontal)">
                                      <p:cBhvr>
                                        <p:cTn id="15" dur="2000"/>
                                        <p:tgtEl>
                                          <p:spTgt spid="181291"/>
                                        </p:tgtEl>
                                      </p:cBhvr>
                                    </p:animEffect>
                                  </p:childTnLst>
                                </p:cTn>
                              </p:par>
                            </p:childTnLst>
                          </p:cTn>
                        </p:par>
                        <p:par>
                          <p:cTn id="16" fill="hold" nodeType="afterGroup">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181292"/>
                                        </p:tgtEl>
                                        <p:attrNameLst>
                                          <p:attrName>style.visibility</p:attrName>
                                        </p:attrNameLst>
                                      </p:cBhvr>
                                      <p:to>
                                        <p:strVal val="visible"/>
                                      </p:to>
                                    </p:set>
                                    <p:animEffect transition="in" filter="blinds(horizontal)">
                                      <p:cBhvr>
                                        <p:cTn id="19" dur="2000"/>
                                        <p:tgtEl>
                                          <p:spTgt spid="18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89" grpId="0" animBg="1"/>
      <p:bldP spid="181290" grpId="0" animBg="1"/>
      <p:bldP spid="181291" grpId="0" animBg="1"/>
      <p:bldP spid="181292"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3331</TotalTime>
  <Words>1214</Words>
  <Application>Microsoft Office PowerPoint</Application>
  <PresentationFormat>Trình chiếu Trên-màn-hình (16:9)</PresentationFormat>
  <Paragraphs>281</Paragraphs>
  <Slides>25</Slides>
  <Notes>2</Notes>
  <HiddenSlides>0</HiddenSlides>
  <MMClips>0</MMClips>
  <ScaleCrop>false</ScaleCrop>
  <HeadingPairs>
    <vt:vector size="6" baseType="variant">
      <vt:variant>
        <vt:lpstr>Phông được dùng</vt:lpstr>
      </vt:variant>
      <vt:variant>
        <vt:i4>9</vt:i4>
      </vt:variant>
      <vt:variant>
        <vt:lpstr>Chủ đề</vt:lpstr>
      </vt:variant>
      <vt:variant>
        <vt:i4>1</vt:i4>
      </vt:variant>
      <vt:variant>
        <vt:lpstr>Tiêu đề Bản chiếu</vt:lpstr>
      </vt:variant>
      <vt:variant>
        <vt:i4>25</vt:i4>
      </vt:variant>
    </vt:vector>
  </HeadingPairs>
  <TitlesOfParts>
    <vt:vector size="35" baseType="lpstr">
      <vt:lpstr>Arial</vt:lpstr>
      <vt:lpstr>Comic Sans MS</vt:lpstr>
      <vt:lpstr>Times New Roman</vt:lpstr>
      <vt:lpstr>Calibri</vt:lpstr>
      <vt:lpstr>Constantia</vt:lpstr>
      <vt:lpstr>.VnArial</vt:lpstr>
      <vt:lpstr>.VnArabiaH</vt:lpstr>
      <vt:lpstr>.VnArial Narrow</vt:lpstr>
      <vt:lpstr>.VnTime</vt:lpstr>
      <vt:lpstr>1_Default Design</vt:lpstr>
      <vt:lpstr>Bản chiếu 1</vt:lpstr>
      <vt:lpstr>Bản chiếu 2</vt:lpstr>
      <vt:lpstr>Bản chiếu 3</vt:lpstr>
      <vt:lpstr>Bản chiếu 4</vt:lpstr>
      <vt:lpstr>Bản chiếu 5</vt:lpstr>
      <vt:lpstr>Bản chiếu 6</vt:lpstr>
      <vt:lpstr>Bản chiếu 7</vt:lpstr>
      <vt:lpstr>Bản chiếu 8</vt:lpstr>
      <vt:lpstr>Bản chiếu 9</vt:lpstr>
      <vt:lpstr>Bản chiếu 10</vt:lpstr>
      <vt:lpstr>Bản chiếu 11</vt:lpstr>
      <vt:lpstr>Bản chiếu 12</vt:lpstr>
      <vt:lpstr>Bản chiếu 13</vt:lpstr>
      <vt:lpstr>Bản chiếu 14</vt:lpstr>
      <vt:lpstr>Bản chiếu 15</vt:lpstr>
      <vt:lpstr>Bản chiếu 16</vt:lpstr>
      <vt:lpstr>Bản chiếu 17</vt:lpstr>
      <vt:lpstr>Bản chiếu 18</vt:lpstr>
      <vt:lpstr>Nêu đặc điểm sinh vật ở lục địa Ô-xtrây-li-a ? </vt:lpstr>
      <vt:lpstr>Thú có túi: Cang-gu-ru</vt:lpstr>
      <vt:lpstr>Bản chiếu 21</vt:lpstr>
      <vt:lpstr>Bản chiếu 22</vt:lpstr>
      <vt:lpstr>Bản chiếu 23</vt:lpstr>
      <vt:lpstr>Bản chiếu 24</vt:lpstr>
      <vt:lpstr>Bản chiếu 25</vt:lpstr>
    </vt:vector>
  </TitlesOfParts>
  <Company>0912.778121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HONG SON</dc:creator>
  <cp:lastModifiedBy>MyComputer</cp:lastModifiedBy>
  <cp:revision>218</cp:revision>
  <dcterms:created xsi:type="dcterms:W3CDTF">2010-01-10T11:07:31Z</dcterms:created>
  <dcterms:modified xsi:type="dcterms:W3CDTF">2024-03-13T13:08:09Z</dcterms:modified>
</cp:coreProperties>
</file>