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media/audio11.wav" ContentType="audio/x-wav"/>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79" r:id="rId2"/>
    <p:sldId id="381" r:id="rId3"/>
    <p:sldId id="1106" r:id="rId4"/>
    <p:sldId id="1105" r:id="rId5"/>
    <p:sldId id="1108" r:id="rId6"/>
    <p:sldId id="1107" r:id="rId7"/>
    <p:sldId id="1109" r:id="rId8"/>
    <p:sldId id="1570" r:id="rId9"/>
    <p:sldId id="277" r:id="rId10"/>
    <p:sldId id="1584" r:id="rId11"/>
    <p:sldId id="1587" r:id="rId12"/>
    <p:sldId id="1588" r:id="rId13"/>
    <p:sldId id="1589" r:id="rId14"/>
    <p:sldId id="1598" r:id="rId15"/>
    <p:sldId id="1591" r:id="rId16"/>
    <p:sldId id="1592" r:id="rId17"/>
    <p:sldId id="1593" r:id="rId18"/>
    <p:sldId id="315" r:id="rId19"/>
    <p:sldId id="1118" r:id="rId20"/>
    <p:sldId id="1116" r:id="rId21"/>
    <p:sldId id="1594" r:id="rId22"/>
    <p:sldId id="1595" r:id="rId23"/>
    <p:sldId id="1596" r:id="rId24"/>
    <p:sldId id="1575" r:id="rId25"/>
    <p:sldId id="1582" r:id="rId26"/>
    <p:sldId id="1581" r:id="rId27"/>
    <p:sldId id="1583" r:id="rId28"/>
    <p:sldId id="279" r:id="rId29"/>
    <p:sldId id="1471" r:id="rId30"/>
    <p:sldId id="1597" r:id="rId31"/>
    <p:sldId id="1521" r:id="rId32"/>
    <p:sldId id="1472"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04FA"/>
    <a:srgbClr val="FF0066"/>
    <a:srgbClr val="3333CC"/>
    <a:srgbClr val="F9FECE"/>
    <a:srgbClr val="FCFEB0"/>
    <a:srgbClr val="F7FA76"/>
    <a:srgbClr val="FF0000"/>
    <a:srgbClr val="1503BD"/>
    <a:srgbClr val="FBFE90"/>
    <a:srgbClr val="1C11A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55" autoAdjust="0"/>
  </p:normalViewPr>
  <p:slideViewPr>
    <p:cSldViewPr snapToGrid="0">
      <p:cViewPr varScale="1">
        <p:scale>
          <a:sx n="41" d="100"/>
          <a:sy n="41" d="100"/>
        </p:scale>
        <p:origin x="-91" y="-18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51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52B7B-34B2-4118-8875-D5CD0C2E48F4}" type="datetimeFigureOut">
              <a:rPr lang="en-US" smtClean="0"/>
              <a:pPr/>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1CF8A-28E2-4785-8151-098E1A36ED42}" type="slidenum">
              <a:rPr lang="en-US" smtClean="0"/>
              <a:pPr/>
              <a:t>‹#›</a:t>
            </a:fld>
            <a:endParaRPr lang="en-US"/>
          </a:p>
        </p:txBody>
      </p:sp>
    </p:spTree>
    <p:extLst>
      <p:ext uri="{BB962C8B-B14F-4D97-AF65-F5344CB8AC3E}">
        <p14:creationId xmlns="" xmlns:p14="http://schemas.microsoft.com/office/powerpoint/2010/main" val="176353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 xmlns:a16="http://schemas.microsoft.com/office/drawing/2014/main" id="{21EC078A-B771-456D-BBA2-BDD50ABC4E6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a:extLst>
              <a:ext uri="{FF2B5EF4-FFF2-40B4-BE49-F238E27FC236}">
                <a16:creationId xmlns="" xmlns:a16="http://schemas.microsoft.com/office/drawing/2014/main" id="{A9DD8023-B7E8-41EF-B5DB-464AA301899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 xmlns:a16="http://schemas.microsoft.com/office/drawing/2014/main" id="{F2855F93-94AE-4CA5-B21C-60877A4B3A8F}"/>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60379E5-0F5A-4744-A802-0DF17AC8E5BA}" type="slidenum">
              <a:rPr lang="en-US" altLang="en-US" sz="1200" smtClean="0"/>
              <a:pPr/>
              <a:t>1</a:t>
            </a:fld>
            <a:endParaRPr lang="en-US" altLang="en-US" sz="1200"/>
          </a:p>
        </p:txBody>
      </p:sp>
    </p:spTree>
    <p:extLst>
      <p:ext uri="{BB962C8B-B14F-4D97-AF65-F5344CB8AC3E}">
        <p14:creationId xmlns="" xmlns:p14="http://schemas.microsoft.com/office/powerpoint/2010/main" val="1303336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pPr/>
              <a:t>10</a:t>
            </a:fld>
            <a:endParaRPr lang="en-US"/>
          </a:p>
        </p:txBody>
      </p:sp>
    </p:spTree>
    <p:extLst>
      <p:ext uri="{BB962C8B-B14F-4D97-AF65-F5344CB8AC3E}">
        <p14:creationId xmlns="" xmlns:p14="http://schemas.microsoft.com/office/powerpoint/2010/main" val="1371130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pPr/>
              <a:t>11</a:t>
            </a:fld>
            <a:endParaRPr lang="en-US"/>
          </a:p>
        </p:txBody>
      </p:sp>
    </p:spTree>
    <p:extLst>
      <p:ext uri="{BB962C8B-B14F-4D97-AF65-F5344CB8AC3E}">
        <p14:creationId xmlns="" xmlns:p14="http://schemas.microsoft.com/office/powerpoint/2010/main" val="206033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pPr/>
              <a:t>12</a:t>
            </a:fld>
            <a:endParaRPr lang="en-US"/>
          </a:p>
        </p:txBody>
      </p:sp>
    </p:spTree>
    <p:extLst>
      <p:ext uri="{BB962C8B-B14F-4D97-AF65-F5344CB8AC3E}">
        <p14:creationId xmlns="" xmlns:p14="http://schemas.microsoft.com/office/powerpoint/2010/main" val="327950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pPr/>
              <a:t>13</a:t>
            </a:fld>
            <a:endParaRPr lang="en-US"/>
          </a:p>
        </p:txBody>
      </p:sp>
    </p:spTree>
    <p:extLst>
      <p:ext uri="{BB962C8B-B14F-4D97-AF65-F5344CB8AC3E}">
        <p14:creationId xmlns="" xmlns:p14="http://schemas.microsoft.com/office/powerpoint/2010/main" val="2121270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pPr/>
              <a:t>14</a:t>
            </a:fld>
            <a:endParaRPr lang="en-US"/>
          </a:p>
        </p:txBody>
      </p:sp>
    </p:spTree>
    <p:extLst>
      <p:ext uri="{BB962C8B-B14F-4D97-AF65-F5344CB8AC3E}">
        <p14:creationId xmlns="" xmlns:p14="http://schemas.microsoft.com/office/powerpoint/2010/main" val="2121270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hỗ dành sẵn cho Hình ảnh của Bản chiếu 1">
            <a:extLst>
              <a:ext uri="{FF2B5EF4-FFF2-40B4-BE49-F238E27FC236}">
                <a16:creationId xmlns="" xmlns:a16="http://schemas.microsoft.com/office/drawing/2014/main" id="{09DEA3BE-A7AE-43FB-8D61-F873775CDDEA}"/>
              </a:ext>
            </a:extLst>
          </p:cNvPr>
          <p:cNvSpPr>
            <a:spLocks noGrp="1" noRot="1" noChangeAspect="1" noChangeArrowheads="1" noTextEdit="1"/>
          </p:cNvSpPr>
          <p:nvPr>
            <p:ph type="sldImg"/>
          </p:nvPr>
        </p:nvSpPr>
        <p:spPr>
          <a:ln/>
        </p:spPr>
      </p:sp>
      <p:sp>
        <p:nvSpPr>
          <p:cNvPr id="30723" name="Chỗ dành sẵn cho Ghi chú 2">
            <a:extLst>
              <a:ext uri="{FF2B5EF4-FFF2-40B4-BE49-F238E27FC236}">
                <a16:creationId xmlns="" xmlns:a16="http://schemas.microsoft.com/office/drawing/2014/main" id="{938B064F-2ADD-417B-9A60-71E78454E3C6}"/>
              </a:ext>
            </a:extLst>
          </p:cNvPr>
          <p:cNvSpPr>
            <a:spLocks noGrp="1" noChangeArrowheads="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latin typeface="Arial" panose="020B0604020202020204" pitchFamily="34" charset="0"/>
            </a:endParaRPr>
          </a:p>
        </p:txBody>
      </p:sp>
      <p:sp>
        <p:nvSpPr>
          <p:cNvPr id="30724" name="Chỗ dành sẵn cho Số hiệu Bản chiếu 3">
            <a:extLst>
              <a:ext uri="{FF2B5EF4-FFF2-40B4-BE49-F238E27FC236}">
                <a16:creationId xmlns="" xmlns:a16="http://schemas.microsoft.com/office/drawing/2014/main" id="{D9DB9BE4-E325-4D03-9CD4-2A138F619BC8}"/>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F11E87B-E18F-41B3-99A2-CAC9A16EA102}" type="slidenum">
              <a:rPr lang="en-US" altLang="vi-VN" smtClean="0">
                <a:latin typeface="Arial" panose="020B0604020202020204" pitchFamily="34" charset="0"/>
              </a:rPr>
              <a:pPr/>
              <a:t>18</a:t>
            </a:fld>
            <a:endParaRPr lang="en-US" altLang="vi-VN">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9C52CD-A8C5-484B-B00E-2101948BB170}" type="slidenum">
              <a:rPr lang="en-US" smtClean="0"/>
              <a:pPr/>
              <a:t>19</a:t>
            </a:fld>
            <a:endParaRPr lang="en-US"/>
          </a:p>
        </p:txBody>
      </p:sp>
    </p:spTree>
    <p:extLst>
      <p:ext uri="{BB962C8B-B14F-4D97-AF65-F5344CB8AC3E}">
        <p14:creationId xmlns="" xmlns:p14="http://schemas.microsoft.com/office/powerpoint/2010/main" val="2585442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9C52CD-A8C5-484B-B00E-2101948BB170}" type="slidenum">
              <a:rPr lang="en-US" smtClean="0"/>
              <a:pPr/>
              <a:t>20</a:t>
            </a:fld>
            <a:endParaRPr lang="en-US"/>
          </a:p>
        </p:txBody>
      </p:sp>
    </p:spTree>
    <p:extLst>
      <p:ext uri="{BB962C8B-B14F-4D97-AF65-F5344CB8AC3E}">
        <p14:creationId xmlns="" xmlns:p14="http://schemas.microsoft.com/office/powerpoint/2010/main" val="1905841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a:solidFill>
                  <a:schemeClr val="tx1"/>
                </a:solidFill>
                <a:effectLst/>
                <a:latin typeface="+mn-lt"/>
                <a:ea typeface="+mn-ea"/>
                <a:cs typeface="+mn-cs"/>
              </a:rPr>
              <a:t>Trong sử sách, nền văn minh Maya đạt tới đỉnh cao của mọi lĩnh vực từ kiến trúc, toán học, thiên văn học, cho đến nghệ thuật. Tuy nhiên, sự biến mất của nó lại là một bí ẩn mà đến nay giới khoa học chưa khám phá hết.</a:t>
            </a:r>
            <a:r>
              <a:rPr lang="vi-VN"/>
              <a:t/>
            </a:r>
            <a:br>
              <a:rPr lang="vi-VN"/>
            </a:br>
            <a:r>
              <a:rPr lang="vi-VN"/>
              <a:t/>
            </a:r>
            <a:br>
              <a:rPr lang="vi-VN"/>
            </a:br>
            <a:r>
              <a:rPr lang="vi-VN" sz="1200" b="0" i="0" kern="1200">
                <a:solidFill>
                  <a:schemeClr val="tx1"/>
                </a:solidFill>
                <a:effectLst/>
                <a:latin typeface="+mn-lt"/>
                <a:ea typeface="+mn-ea"/>
                <a:cs typeface="+mn-cs"/>
              </a:rPr>
              <a:t>Nền văn minh Maya được xây dựng bởi người Maya, một bộ tộc thổ dân châu Mỹ. Nó hình thành trên vùng đất mang tên Cuello cách nay 4.000 năm. Từ mảnh đất này, người Maya phân chia thành nhiều nhánh, trong đó, nhánh lớn nhất tiến về vùng đất là vịnh Mexico ngày nay. Tại đây, các nhà khảo cổ vẫn tiếp tục khai quật hàng loạt đền thờ đá có niên đại lên tới 2.500 năm.</a:t>
            </a:r>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pPr/>
              <a:t>24</a:t>
            </a:fld>
            <a:endParaRPr lang="en-US"/>
          </a:p>
        </p:txBody>
      </p:sp>
    </p:spTree>
    <p:extLst>
      <p:ext uri="{BB962C8B-B14F-4D97-AF65-F5344CB8AC3E}">
        <p14:creationId xmlns="" xmlns:p14="http://schemas.microsoft.com/office/powerpoint/2010/main" val="1654244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a:solidFill>
                  <a:schemeClr val="tx1"/>
                </a:solidFill>
                <a:effectLst/>
                <a:latin typeface="+mn-lt"/>
                <a:ea typeface="+mn-ea"/>
                <a:cs typeface="+mn-cs"/>
              </a:rPr>
              <a:t>Đế quốc Inca </a:t>
            </a:r>
            <a:r>
              <a:rPr lang="vi-VN" sz="1200" b="0" i="0" kern="1200">
                <a:solidFill>
                  <a:schemeClr val="tx1"/>
                </a:solidFill>
                <a:effectLst/>
                <a:latin typeface="+mn-lt"/>
                <a:ea typeface="+mn-ea"/>
                <a:cs typeface="+mn-cs"/>
              </a:rPr>
              <a:t>hùng mạnh thời cổ đại đã để lại cho thế giới hiện đại những công trình kỳ vĩ, chứa đựng cả những giá trị lịch sử và những bí ẩn mà khoa học ngày nay vẫn chưa thể giải đáp.</a:t>
            </a:r>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pPr/>
              <a:t>25</a:t>
            </a:fld>
            <a:endParaRPr lang="en-US"/>
          </a:p>
        </p:txBody>
      </p:sp>
    </p:spTree>
    <p:extLst>
      <p:ext uri="{BB962C8B-B14F-4D97-AF65-F5344CB8AC3E}">
        <p14:creationId xmlns="" xmlns:p14="http://schemas.microsoft.com/office/powerpoint/2010/main" val="2804278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 xmlns:a16="http://schemas.microsoft.com/office/drawing/2014/main" id="{21EC078A-B771-456D-BBA2-BDD50ABC4E6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a:extLst>
              <a:ext uri="{FF2B5EF4-FFF2-40B4-BE49-F238E27FC236}">
                <a16:creationId xmlns="" xmlns:a16="http://schemas.microsoft.com/office/drawing/2014/main" id="{A9DD8023-B7E8-41EF-B5DB-464AA301899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 xmlns:a16="http://schemas.microsoft.com/office/drawing/2014/main" id="{F2855F93-94AE-4CA5-B21C-60877A4B3A8F}"/>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60379E5-0F5A-4744-A802-0DF17AC8E5BA}" type="slidenum">
              <a:rPr lang="en-US" altLang="en-US" sz="1200" smtClean="0"/>
              <a:pPr/>
              <a:t>2</a:t>
            </a:fld>
            <a:endParaRPr lang="en-US" altLang="en-US" sz="1200"/>
          </a:p>
        </p:txBody>
      </p:sp>
    </p:spTree>
    <p:extLst>
      <p:ext uri="{BB962C8B-B14F-4D97-AF65-F5344CB8AC3E}">
        <p14:creationId xmlns="" xmlns:p14="http://schemas.microsoft.com/office/powerpoint/2010/main" val="2914907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a:solidFill>
                  <a:srgbClr val="1B04FA"/>
                </a:solidFill>
                <a:latin typeface="+mn-lt"/>
                <a:cs typeface="Arial" panose="020B0604020202020204" pitchFamily="34" charset="0"/>
              </a:rPr>
              <a:t>Các đô thị ở Trung và Nam Mỹ phân bố không đều:</a:t>
            </a:r>
          </a:p>
          <a:p>
            <a:pPr algn="just"/>
            <a:r>
              <a:rPr lang="vi-VN" sz="1200">
                <a:solidFill>
                  <a:srgbClr val="1B04FA"/>
                </a:solidFill>
                <a:latin typeface="+mn-lt"/>
                <a:cs typeface="Arial" panose="020B0604020202020204" pitchFamily="34" charset="0"/>
              </a:rPr>
              <a:t>- Các đô thị lớn trên 10 triệu người phân bố chủ yếu ven biển phía đông nam Nam Mỹ Ngoài ra, còn phân bố ở tây bắc Nam Mỹ và Trung Mỹ.</a:t>
            </a:r>
          </a:p>
          <a:p>
            <a:pPr algn="just"/>
            <a:r>
              <a:rPr lang="vi-VN" sz="1200">
                <a:solidFill>
                  <a:srgbClr val="1B04FA"/>
                </a:solidFill>
                <a:latin typeface="+mn-lt"/>
                <a:cs typeface="Arial" panose="020B0604020202020204" pitchFamily="34" charset="0"/>
              </a:rPr>
              <a:t>- Các đô thị trên 5 – 10 triệu người phân bố ven biển phía tây Nam Mỹ</a:t>
            </a:r>
          </a:p>
          <a:p>
            <a:pPr algn="just"/>
            <a:r>
              <a:rPr lang="vi-VN" sz="1200">
                <a:solidFill>
                  <a:srgbClr val="1B04FA"/>
                </a:solidFill>
                <a:latin typeface="+mn-lt"/>
                <a:cs typeface="Arial" panose="020B0604020202020204" pitchFamily="34" charset="0"/>
              </a:rPr>
              <a:t>- Các đô thị từ 1 – 5 triệu người phân bố rải rác, tập trung nhất ở Trung Mỹ, tây bắc Nam Mỹ và phía đông của Nam Mỹ.</a:t>
            </a:r>
            <a:endParaRPr lang="en-US" sz="1200">
              <a:solidFill>
                <a:srgbClr val="1B04FA"/>
              </a:solidFill>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pPr/>
              <a:t>30</a:t>
            </a:fld>
            <a:endParaRPr lang="en-US"/>
          </a:p>
        </p:txBody>
      </p:sp>
    </p:spTree>
    <p:extLst>
      <p:ext uri="{BB962C8B-B14F-4D97-AF65-F5344CB8AC3E}">
        <p14:creationId xmlns="" xmlns:p14="http://schemas.microsoft.com/office/powerpoint/2010/main" val="1570769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VN" sz="1200" b="0" i="0" kern="1200">
                <a:solidFill>
                  <a:schemeClr val="tx1"/>
                </a:solidFill>
                <a:effectLst/>
                <a:latin typeface="+mn-lt"/>
                <a:ea typeface="+mn-ea"/>
                <a:cs typeface="+mn-cs"/>
              </a:rPr>
              <a:t>Lễ hội được tổ chức từ 28/2 - 4/3 hàng năm trên khắp đất nước Bra-xin, trong đó tại thủ đô Ri-ô Gia-nây-rô là nơi hội tụ tất cả các vũ công Samba tài giỏi nhất đổ về tranh tài.</a:t>
            </a:r>
          </a:p>
          <a:p>
            <a:pPr rtl="0"/>
            <a:r>
              <a:rPr lang="vi-VN" sz="1200" b="0" i="0" kern="1200">
                <a:solidFill>
                  <a:schemeClr val="tx1"/>
                </a:solidFill>
                <a:effectLst/>
                <a:latin typeface="+mn-lt"/>
                <a:ea typeface="+mn-ea"/>
                <a:cs typeface="+mn-cs"/>
              </a:rPr>
              <a:t>- Nhắc tới lễ hội Ca-na-van là nhắc đến những bộ trang phục hóa trang lộng lẫy của các vũ công Samba, tại đây bạn có thể tận mắt chiêm ngưỡng nhiều bộ trang phục mà chưa bao giờ được thấy trong đời.</a:t>
            </a:r>
          </a:p>
          <a:p>
            <a:pPr rtl="0"/>
            <a:r>
              <a:rPr lang="vi-VN" sz="1200" b="0" i="0" kern="1200">
                <a:solidFill>
                  <a:schemeClr val="tx1"/>
                </a:solidFill>
                <a:effectLst/>
                <a:latin typeface="+mn-lt"/>
                <a:ea typeface="+mn-ea"/>
                <a:cs typeface="+mn-cs"/>
              </a:rPr>
              <a:t>- Lễ hội là sự gắn liền với các buổi lễ diễu hành cạnh tranh giữa các trường học dạy Samba. Mỗi trường lại có vũ công, biên đạo múa và nhạc sĩ của riêng mình, tạo nên các màn trình diễn độc đáo.</a:t>
            </a:r>
          </a:p>
          <a:p>
            <a:r>
              <a:rPr lang="vi-VN" sz="1200" b="0" i="0" kern="1200">
                <a:solidFill>
                  <a:schemeClr val="tx1"/>
                </a:solidFill>
                <a:effectLst/>
                <a:latin typeface="+mn-lt"/>
                <a:ea typeface="+mn-ea"/>
                <a:cs typeface="+mn-cs"/>
              </a:rPr>
              <a:t/>
            </a:r>
            <a:br>
              <a:rPr lang="vi-VN" sz="1200" b="0" i="0" kern="1200">
                <a:solidFill>
                  <a:schemeClr val="tx1"/>
                </a:solidFill>
                <a:effectLst/>
                <a:latin typeface="+mn-lt"/>
                <a:ea typeface="+mn-ea"/>
                <a:cs typeface="+mn-cs"/>
              </a:rPr>
            </a:br>
            <a:r>
              <a:rPr lang="vi-VN" sz="1200" b="0" i="0" kern="1200">
                <a:solidFill>
                  <a:schemeClr val="tx1"/>
                </a:solidFill>
                <a:effectLst/>
                <a:latin typeface="+mn-lt"/>
                <a:ea typeface="+mn-ea"/>
                <a:cs typeface="+mn-cs"/>
              </a:rPr>
              <a:t/>
            </a:r>
            <a:br>
              <a:rPr lang="vi-VN" sz="1200" b="0" i="0" kern="1200">
                <a:solidFill>
                  <a:schemeClr val="tx1"/>
                </a:solidFill>
                <a:effectLst/>
                <a:latin typeface="+mn-lt"/>
                <a:ea typeface="+mn-ea"/>
                <a:cs typeface="+mn-cs"/>
              </a:rPr>
            </a:br>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pPr/>
              <a:t>31</a:t>
            </a:fld>
            <a:endParaRPr lang="en-US"/>
          </a:p>
        </p:txBody>
      </p:sp>
    </p:spTree>
    <p:extLst>
      <p:ext uri="{BB962C8B-B14F-4D97-AF65-F5344CB8AC3E}">
        <p14:creationId xmlns="" xmlns:p14="http://schemas.microsoft.com/office/powerpoint/2010/main" val="295909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pPr/>
              <a:t>32</a:t>
            </a:fld>
            <a:endParaRPr lang="en-US"/>
          </a:p>
        </p:txBody>
      </p:sp>
    </p:spTree>
    <p:extLst>
      <p:ext uri="{BB962C8B-B14F-4D97-AF65-F5344CB8AC3E}">
        <p14:creationId xmlns="" xmlns:p14="http://schemas.microsoft.com/office/powerpoint/2010/main" val="298364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 xmlns:a16="http://schemas.microsoft.com/office/drawing/2014/main" id="{21EC078A-B771-456D-BBA2-BDD50ABC4E6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a:extLst>
              <a:ext uri="{FF2B5EF4-FFF2-40B4-BE49-F238E27FC236}">
                <a16:creationId xmlns="" xmlns:a16="http://schemas.microsoft.com/office/drawing/2014/main" id="{A9DD8023-B7E8-41EF-B5DB-464AA301899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 xmlns:a16="http://schemas.microsoft.com/office/drawing/2014/main" id="{F2855F93-94AE-4CA5-B21C-60877A4B3A8F}"/>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60379E5-0F5A-4744-A802-0DF17AC8E5BA}" type="slidenum">
              <a:rPr lang="en-US" altLang="en-US" sz="1200" smtClean="0"/>
              <a:pPr/>
              <a:t>3</a:t>
            </a:fld>
            <a:endParaRPr lang="en-US" altLang="en-US" sz="1200"/>
          </a:p>
        </p:txBody>
      </p:sp>
    </p:spTree>
    <p:extLst>
      <p:ext uri="{BB962C8B-B14F-4D97-AF65-F5344CB8AC3E}">
        <p14:creationId xmlns="" xmlns:p14="http://schemas.microsoft.com/office/powerpoint/2010/main" val="420428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 xmlns:a16="http://schemas.microsoft.com/office/drawing/2014/main" id="{21EC078A-B771-456D-BBA2-BDD50ABC4E6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a:extLst>
              <a:ext uri="{FF2B5EF4-FFF2-40B4-BE49-F238E27FC236}">
                <a16:creationId xmlns="" xmlns:a16="http://schemas.microsoft.com/office/drawing/2014/main" id="{A9DD8023-B7E8-41EF-B5DB-464AA301899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 xmlns:a16="http://schemas.microsoft.com/office/drawing/2014/main" id="{F2855F93-94AE-4CA5-B21C-60877A4B3A8F}"/>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60379E5-0F5A-4744-A802-0DF17AC8E5BA}" type="slidenum">
              <a:rPr lang="en-US" altLang="en-US" sz="1200" smtClean="0"/>
              <a:pPr/>
              <a:t>4</a:t>
            </a:fld>
            <a:endParaRPr lang="en-US" altLang="en-US" sz="1200"/>
          </a:p>
        </p:txBody>
      </p:sp>
    </p:spTree>
    <p:extLst>
      <p:ext uri="{BB962C8B-B14F-4D97-AF65-F5344CB8AC3E}">
        <p14:creationId xmlns="" xmlns:p14="http://schemas.microsoft.com/office/powerpoint/2010/main" val="1538751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 xmlns:a16="http://schemas.microsoft.com/office/drawing/2014/main" id="{21EC078A-B771-456D-BBA2-BDD50ABC4E6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a:extLst>
              <a:ext uri="{FF2B5EF4-FFF2-40B4-BE49-F238E27FC236}">
                <a16:creationId xmlns="" xmlns:a16="http://schemas.microsoft.com/office/drawing/2014/main" id="{A9DD8023-B7E8-41EF-B5DB-464AA301899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 xmlns:a16="http://schemas.microsoft.com/office/drawing/2014/main" id="{F2855F93-94AE-4CA5-B21C-60877A4B3A8F}"/>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60379E5-0F5A-4744-A802-0DF17AC8E5BA}" type="slidenum">
              <a:rPr lang="en-US" altLang="en-US" sz="1200" smtClean="0"/>
              <a:pPr/>
              <a:t>5</a:t>
            </a:fld>
            <a:endParaRPr lang="en-US" altLang="en-US" sz="1200"/>
          </a:p>
        </p:txBody>
      </p:sp>
    </p:spTree>
    <p:extLst>
      <p:ext uri="{BB962C8B-B14F-4D97-AF65-F5344CB8AC3E}">
        <p14:creationId xmlns="" xmlns:p14="http://schemas.microsoft.com/office/powerpoint/2010/main" val="406405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 xmlns:a16="http://schemas.microsoft.com/office/drawing/2014/main" id="{21EC078A-B771-456D-BBA2-BDD50ABC4E6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a:extLst>
              <a:ext uri="{FF2B5EF4-FFF2-40B4-BE49-F238E27FC236}">
                <a16:creationId xmlns="" xmlns:a16="http://schemas.microsoft.com/office/drawing/2014/main" id="{A9DD8023-B7E8-41EF-B5DB-464AA301899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 xmlns:a16="http://schemas.microsoft.com/office/drawing/2014/main" id="{F2855F93-94AE-4CA5-B21C-60877A4B3A8F}"/>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60379E5-0F5A-4744-A802-0DF17AC8E5BA}" type="slidenum">
              <a:rPr lang="en-US" altLang="en-US" sz="1200" smtClean="0"/>
              <a:pPr/>
              <a:t>6</a:t>
            </a:fld>
            <a:endParaRPr lang="en-US" altLang="en-US" sz="1200"/>
          </a:p>
        </p:txBody>
      </p:sp>
    </p:spTree>
    <p:extLst>
      <p:ext uri="{BB962C8B-B14F-4D97-AF65-F5344CB8AC3E}">
        <p14:creationId xmlns="" xmlns:p14="http://schemas.microsoft.com/office/powerpoint/2010/main" val="1133691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 xmlns:a16="http://schemas.microsoft.com/office/drawing/2014/main" id="{21EC078A-B771-456D-BBA2-BDD50ABC4E6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a:extLst>
              <a:ext uri="{FF2B5EF4-FFF2-40B4-BE49-F238E27FC236}">
                <a16:creationId xmlns="" xmlns:a16="http://schemas.microsoft.com/office/drawing/2014/main" id="{A9DD8023-B7E8-41EF-B5DB-464AA301899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 xmlns:a16="http://schemas.microsoft.com/office/drawing/2014/main" id="{F2855F93-94AE-4CA5-B21C-60877A4B3A8F}"/>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60379E5-0F5A-4744-A802-0DF17AC8E5BA}" type="slidenum">
              <a:rPr lang="en-US" altLang="en-US" sz="1200" smtClean="0"/>
              <a:pPr/>
              <a:t>7</a:t>
            </a:fld>
            <a:endParaRPr lang="en-US" altLang="en-US" sz="1200"/>
          </a:p>
        </p:txBody>
      </p:sp>
    </p:spTree>
    <p:extLst>
      <p:ext uri="{BB962C8B-B14F-4D97-AF65-F5344CB8AC3E}">
        <p14:creationId xmlns="" xmlns:p14="http://schemas.microsoft.com/office/powerpoint/2010/main" val="25701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pPr/>
              <a:t>8</a:t>
            </a:fld>
            <a:endParaRPr lang="en-US"/>
          </a:p>
        </p:txBody>
      </p:sp>
    </p:spTree>
    <p:extLst>
      <p:ext uri="{BB962C8B-B14F-4D97-AF65-F5344CB8AC3E}">
        <p14:creationId xmlns="" xmlns:p14="http://schemas.microsoft.com/office/powerpoint/2010/main" val="2542173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pPr/>
              <a:t>9</a:t>
            </a:fld>
            <a:endParaRPr lang="en-US"/>
          </a:p>
        </p:txBody>
      </p:sp>
    </p:spTree>
    <p:extLst>
      <p:ext uri="{BB962C8B-B14F-4D97-AF65-F5344CB8AC3E}">
        <p14:creationId xmlns="" xmlns:p14="http://schemas.microsoft.com/office/powerpoint/2010/main" val="3237672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38019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182023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1314442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1443563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1401891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3211689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3015499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3648704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394423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3132117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236674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5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3853206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3259796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1417979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3666364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EC0EE5-6A38-4C9A-8782-153599207A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7B1311C-4BCA-485B-A5FA-4F57957FA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A8FA37B-A4E7-4F3E-ACA3-DC2332FB15CE}"/>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E3F34388-F4F7-42F9-8F0E-DB30C12B7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CCDD6EB-8013-4D77-AA66-3C9743F29387}"/>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2628789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D90218-487F-4AA6-AB0C-CD352E8C5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114C484-F236-45A2-8888-54AA9A97A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B328E16-8A89-45F3-B2CB-E85D2EA01F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D24AC11-0EAC-4FCE-9DAA-4C333CB461B2}"/>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6" name="Footer Placeholder 5">
            <a:extLst>
              <a:ext uri="{FF2B5EF4-FFF2-40B4-BE49-F238E27FC236}">
                <a16:creationId xmlns="" xmlns:a16="http://schemas.microsoft.com/office/drawing/2014/main" id="{A37CFDE6-0926-445A-99FD-0003D565F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6375CD8-CC0B-47BD-A497-CB1B47FB62BA}"/>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1255643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5EBA92-1B6F-47D2-86F5-66AA2FA53D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34F17EC-6D85-4596-9E00-C596F9D17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234067D-47BC-48CE-87C2-18ABADDC1E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978A983-6472-4996-BD92-3A0744664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9B42AA2-26E9-4901-A134-A29781279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659A4A9-352E-45B4-9A76-0228D72FB6CB}"/>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8" name="Footer Placeholder 7">
            <a:extLst>
              <a:ext uri="{FF2B5EF4-FFF2-40B4-BE49-F238E27FC236}">
                <a16:creationId xmlns="" xmlns:a16="http://schemas.microsoft.com/office/drawing/2014/main" id="{CAEDAC4C-F79A-4DAB-966A-A2D145C27A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A337198-B4B5-4BA5-8855-514A21916066}"/>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1591808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7D9B4B-5B6A-49CC-B306-7BD24E5DB6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480C360-0B23-426A-8A46-E05D4BF1858E}"/>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4" name="Footer Placeholder 3">
            <a:extLst>
              <a:ext uri="{FF2B5EF4-FFF2-40B4-BE49-F238E27FC236}">
                <a16:creationId xmlns="" xmlns:a16="http://schemas.microsoft.com/office/drawing/2014/main" id="{A2EF6148-F941-4EDC-AFE5-36B30C78B8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EA0AA77-7B38-41B9-883F-3808D98F02FA}"/>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2254364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3" name="Footer Placeholder 2">
            <a:extLst>
              <a:ext uri="{FF2B5EF4-FFF2-40B4-BE49-F238E27FC236}">
                <a16:creationId xmlns=""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2434665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3" name="Footer Placeholder 2">
            <a:extLst>
              <a:ext uri="{FF2B5EF4-FFF2-40B4-BE49-F238E27FC236}">
                <a16:creationId xmlns=""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255504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3" name="Footer Placeholder 2">
            <a:extLst>
              <a:ext uri="{FF2B5EF4-FFF2-40B4-BE49-F238E27FC236}">
                <a16:creationId xmlns=""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142705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2554102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3" name="Footer Placeholder 2">
            <a:extLst>
              <a:ext uri="{FF2B5EF4-FFF2-40B4-BE49-F238E27FC236}">
                <a16:creationId xmlns=""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585453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3" name="Footer Placeholder 2">
            <a:extLst>
              <a:ext uri="{FF2B5EF4-FFF2-40B4-BE49-F238E27FC236}">
                <a16:creationId xmlns=""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3530429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3" name="Footer Placeholder 2">
            <a:extLst>
              <a:ext uri="{FF2B5EF4-FFF2-40B4-BE49-F238E27FC236}">
                <a16:creationId xmlns=""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1547294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3" name="Footer Placeholder 2">
            <a:extLst>
              <a:ext uri="{FF2B5EF4-FFF2-40B4-BE49-F238E27FC236}">
                <a16:creationId xmlns=""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405467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3" name="Footer Placeholder 2">
            <a:extLst>
              <a:ext uri="{FF2B5EF4-FFF2-40B4-BE49-F238E27FC236}">
                <a16:creationId xmlns=""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181061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3" name="Footer Placeholder 2">
            <a:extLst>
              <a:ext uri="{FF2B5EF4-FFF2-40B4-BE49-F238E27FC236}">
                <a16:creationId xmlns=""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2784309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3" name="Footer Placeholder 2">
            <a:extLst>
              <a:ext uri="{FF2B5EF4-FFF2-40B4-BE49-F238E27FC236}">
                <a16:creationId xmlns=""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2022605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3" name="Footer Placeholder 2">
            <a:extLst>
              <a:ext uri="{FF2B5EF4-FFF2-40B4-BE49-F238E27FC236}">
                <a16:creationId xmlns=""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1623380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3" name="Footer Placeholder 2">
            <a:extLst>
              <a:ext uri="{FF2B5EF4-FFF2-40B4-BE49-F238E27FC236}">
                <a16:creationId xmlns=""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2551772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3" name="Footer Placeholder 2">
            <a:extLst>
              <a:ext uri="{FF2B5EF4-FFF2-40B4-BE49-F238E27FC236}">
                <a16:creationId xmlns=""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257708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40971664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3" name="Footer Placeholder 2">
            <a:extLst>
              <a:ext uri="{FF2B5EF4-FFF2-40B4-BE49-F238E27FC236}">
                <a16:creationId xmlns=""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2267037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3" name="Footer Placeholder 2">
            <a:extLst>
              <a:ext uri="{FF2B5EF4-FFF2-40B4-BE49-F238E27FC236}">
                <a16:creationId xmlns=""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382971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3" name="Footer Placeholder 2">
            <a:extLst>
              <a:ext uri="{FF2B5EF4-FFF2-40B4-BE49-F238E27FC236}">
                <a16:creationId xmlns=""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3059606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59528B-8E57-4CA5-8365-92BCB5725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42AB05D-89E8-4081-A1E4-316BC928CA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A3AF7A8-8969-47B1-B145-95B4E8ED8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6410A16-5B70-49EA-956C-6C1286968D81}"/>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6" name="Footer Placeholder 5">
            <a:extLst>
              <a:ext uri="{FF2B5EF4-FFF2-40B4-BE49-F238E27FC236}">
                <a16:creationId xmlns="" xmlns:a16="http://schemas.microsoft.com/office/drawing/2014/main" id="{B218DE60-C80B-4C48-9178-D4B0834AC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8368AF8-FDD4-4B21-ADAB-D7D5E309C3C6}"/>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3547680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054180-18F2-4F34-A3FC-AEFDF7C9A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6410162-7496-44D0-BF70-2851212B81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34AE83E-8C43-4AB8-960C-961C9612C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42138D7-D4A0-4F93-B300-3E2263B80248}"/>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6" name="Footer Placeholder 5">
            <a:extLst>
              <a:ext uri="{FF2B5EF4-FFF2-40B4-BE49-F238E27FC236}">
                <a16:creationId xmlns="" xmlns:a16="http://schemas.microsoft.com/office/drawing/2014/main" id="{FA65148B-5AE9-4CA6-8FBC-4184827F1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B73F3A3-5FF3-4518-BE8D-0F1A71B9E9F1}"/>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3637069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370DC1-596F-4B28-9241-273BD659F6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C3F4F7A-5493-403B-B044-9A53001953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510DDED-C05D-47AA-A272-2758E6162C2C}"/>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104B48F7-2F56-4AC5-99BD-38FA73387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9575223-7A7A-43DD-B171-269C7E87FEAA}"/>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1300349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63F72F8-ED8D-4531-BB35-78507F5383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FEFD618-1F98-4419-B706-ED6A4A19D8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AAB8F42-75D9-4605-AE55-B8E8818F1D61}"/>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1958E2AE-9EEC-480A-A9E1-55FAA4DA1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6F0AEDA-680C-4DA3-B7FF-757CAE8CA166}"/>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85254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189833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272525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4256140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143262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396334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94F66F9-C659-4502-9482-4B8A55A6D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39A1648-7158-4D6E-A53A-32C00F90B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F9951FB-E3EE-4DCB-AF65-BA0DCE198F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DF02E-2989-4500-BEC6-028E9283B66F}" type="datetimeFigureOut">
              <a:rPr lang="en-US" smtClean="0"/>
              <a:pPr/>
              <a:t>1/21/2024</a:t>
            </a:fld>
            <a:endParaRPr lang="en-US"/>
          </a:p>
        </p:txBody>
      </p:sp>
      <p:sp>
        <p:nvSpPr>
          <p:cNvPr id="5" name="Footer Placeholder 4">
            <a:extLst>
              <a:ext uri="{FF2B5EF4-FFF2-40B4-BE49-F238E27FC236}">
                <a16:creationId xmlns="" xmlns:a16="http://schemas.microsoft.com/office/drawing/2014/main" id="{A1B4AF8C-C96A-4781-89A0-793C14890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0B676426-973E-4D93-AAA0-DFB7F37E58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637D0-8FB2-471E-A45F-2D580B0C06B5}" type="slidenum">
              <a:rPr lang="en-US" smtClean="0"/>
              <a:pPr/>
              <a:t>‹#›</a:t>
            </a:fld>
            <a:endParaRPr lang="en-US"/>
          </a:p>
        </p:txBody>
      </p:sp>
    </p:spTree>
    <p:extLst>
      <p:ext uri="{BB962C8B-B14F-4D97-AF65-F5344CB8AC3E}">
        <p14:creationId xmlns="" xmlns:p14="http://schemas.microsoft.com/office/powerpoint/2010/main" val="2938181553"/>
      </p:ext>
    </p:extLst>
  </p:cSld>
  <p:clrMap bg1="lt1" tx1="dk1" bg2="lt2" tx2="dk2" accent1="accent1" accent2="accent2" accent3="accent3" accent4="accent4" accent5="accent5" accent6="accent6" hlink="hlink" folHlink="folHlink"/>
  <p:sldLayoutIdLst>
    <p:sldLayoutId id="2147483649" r:id="rId1"/>
    <p:sldLayoutId id="2147483726" r:id="rId2"/>
    <p:sldLayoutId id="2147483650" r:id="rId3"/>
    <p:sldLayoutId id="2147483760" r:id="rId4"/>
    <p:sldLayoutId id="2147483759" r:id="rId5"/>
    <p:sldLayoutId id="2147483758" r:id="rId6"/>
    <p:sldLayoutId id="2147483757" r:id="rId7"/>
    <p:sldLayoutId id="2147483756" r:id="rId8"/>
    <p:sldLayoutId id="2147483755" r:id="rId9"/>
    <p:sldLayoutId id="2147483754" r:id="rId10"/>
    <p:sldLayoutId id="2147483753" r:id="rId11"/>
    <p:sldLayoutId id="2147483752" r:id="rId12"/>
    <p:sldLayoutId id="2147483751" r:id="rId13"/>
    <p:sldLayoutId id="2147483750" r:id="rId14"/>
    <p:sldLayoutId id="2147483749" r:id="rId15"/>
    <p:sldLayoutId id="2147483748" r:id="rId16"/>
    <p:sldLayoutId id="2147483747" r:id="rId17"/>
    <p:sldLayoutId id="2147483746" r:id="rId18"/>
    <p:sldLayoutId id="2147483743" r:id="rId19"/>
    <p:sldLayoutId id="2147483741" r:id="rId20"/>
    <p:sldLayoutId id="2147483740" r:id="rId21"/>
    <p:sldLayoutId id="2147483739" r:id="rId22"/>
    <p:sldLayoutId id="2147483651" r:id="rId23"/>
    <p:sldLayoutId id="2147483652" r:id="rId24"/>
    <p:sldLayoutId id="2147483653" r:id="rId25"/>
    <p:sldLayoutId id="2147483654" r:id="rId26"/>
    <p:sldLayoutId id="2147483655" r:id="rId27"/>
    <p:sldLayoutId id="2147483745" r:id="rId28"/>
    <p:sldLayoutId id="2147483744" r:id="rId29"/>
    <p:sldLayoutId id="2147483742" r:id="rId30"/>
    <p:sldLayoutId id="2147483738" r:id="rId31"/>
    <p:sldLayoutId id="2147483737" r:id="rId32"/>
    <p:sldLayoutId id="2147483736" r:id="rId33"/>
    <p:sldLayoutId id="2147483735" r:id="rId34"/>
    <p:sldLayoutId id="2147483734" r:id="rId35"/>
    <p:sldLayoutId id="2147483733" r:id="rId36"/>
    <p:sldLayoutId id="2147483732" r:id="rId37"/>
    <p:sldLayoutId id="2147483731" r:id="rId38"/>
    <p:sldLayoutId id="2147483730" r:id="rId39"/>
    <p:sldLayoutId id="2147483729" r:id="rId40"/>
    <p:sldLayoutId id="2147483728" r:id="rId41"/>
    <p:sldLayoutId id="2147483727" r:id="rId42"/>
    <p:sldLayoutId id="2147483656" r:id="rId43"/>
    <p:sldLayoutId id="2147483657" r:id="rId44"/>
    <p:sldLayoutId id="2147483658" r:id="rId45"/>
    <p:sldLayoutId id="2147483659"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1.wav"/></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audio" Target="NULL"/><Relationship Id="rId7" Type="http://schemas.openxmlformats.org/officeDocument/2006/relationships/audio" Target="../media/audio1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0" y="82583"/>
            <a:ext cx="10543665" cy="132343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lIns="91440" tIns="45720" rIns="91440" bIns="45720">
            <a:spAutoFit/>
          </a:bodyPr>
          <a:lstStyle/>
          <a:p>
            <a:pPr algn="ctr"/>
            <a:r>
              <a:rPr lang="en-US" sz="72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cs typeface="Times New Roman" pitchFamily="18" charset="0"/>
              </a:rPr>
              <a:t>  </a:t>
            </a:r>
            <a:r>
              <a:rPr lang="en-US" sz="80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cs typeface="Times New Roman" pitchFamily="18" charset="0"/>
              </a:rPr>
              <a:t>KHỞI ĐỘNG</a:t>
            </a:r>
          </a:p>
        </p:txBody>
      </p:sp>
      <p:sp>
        <p:nvSpPr>
          <p:cNvPr id="5" name="Rectangle 4"/>
          <p:cNvSpPr/>
          <p:nvPr/>
        </p:nvSpPr>
        <p:spPr>
          <a:xfrm>
            <a:off x="3828849" y="5042118"/>
            <a:ext cx="4312726" cy="523220"/>
          </a:xfrm>
          <a:prstGeom prst="rect">
            <a:avLst/>
          </a:prstGeom>
        </p:spPr>
        <p:txBody>
          <a:bodyPr wrap="square">
            <a:spAutoFit/>
          </a:bodyPr>
          <a:lstStyle/>
          <a:p>
            <a:pPr algn="just"/>
            <a:endParaRPr lang="en-US" sz="2800" b="1" dirty="0">
              <a:latin typeface="#9Slide03 SFU Futura_12" panose="00000400000000000000" pitchFamily="2" charset="0"/>
            </a:endParaRPr>
          </a:p>
        </p:txBody>
      </p:sp>
      <p:sp>
        <p:nvSpPr>
          <p:cNvPr id="3" name="Rectangle 2">
            <a:extLst>
              <a:ext uri="{FF2B5EF4-FFF2-40B4-BE49-F238E27FC236}">
                <a16:creationId xmlns="" xmlns:a16="http://schemas.microsoft.com/office/drawing/2014/main" id="{703D0535-A050-4891-A3C8-C7FD6E712386}"/>
              </a:ext>
            </a:extLst>
          </p:cNvPr>
          <p:cNvSpPr/>
          <p:nvPr/>
        </p:nvSpPr>
        <p:spPr>
          <a:xfrm>
            <a:off x="289035" y="1765167"/>
            <a:ext cx="11613930" cy="2591479"/>
          </a:xfrm>
          <a:prstGeom prst="rect">
            <a:avLst/>
          </a:prstGeom>
          <a:ln>
            <a:solidFill>
              <a:srgbClr val="0070C0"/>
            </a:solidFill>
          </a:ln>
        </p:spPr>
        <p:txBody>
          <a:bodyPr wrap="square">
            <a:spAutoFit/>
          </a:bodyPr>
          <a:lstStyle/>
          <a:p>
            <a:pPr marL="342900" lvl="0" indent="-342900">
              <a:lnSpc>
                <a:spcPct val="120000"/>
              </a:lnSpc>
              <a:buFont typeface="Arial" panose="020B0604020202020204" pitchFamily="34" charset="0"/>
              <a:buChar char="✔"/>
            </a:pPr>
            <a:r>
              <a:rPr lang="en-US" sz="2800" i="1" smtClean="0">
                <a:solidFill>
                  <a:srgbClr val="0070C0"/>
                </a:solidFill>
                <a:latin typeface="Arial" panose="020B0604020202020204" pitchFamily="34" charset="0"/>
                <a:ea typeface="Cambria" panose="02040503050406030204" pitchFamily="18" charset="0"/>
                <a:cs typeface="Arial" panose="020B0604020202020204" pitchFamily="34" charset="0"/>
              </a:rPr>
              <a:t>Q</a:t>
            </a:r>
            <a:r>
              <a:rPr lang="vi-VN" sz="2800" i="1" smtClean="0">
                <a:solidFill>
                  <a:srgbClr val="0070C0"/>
                </a:solidFill>
                <a:latin typeface="Arial" panose="020B0604020202020204" pitchFamily="34" charset="0"/>
                <a:ea typeface="Cambria" panose="02040503050406030204" pitchFamily="18" charset="0"/>
                <a:cs typeface="Arial" panose="020B0604020202020204" pitchFamily="34" charset="0"/>
              </a:rPr>
              <a:t>uan</a:t>
            </a:r>
            <a:r>
              <a:rPr lang="vi-VN" sz="2800" i="1" dirty="0" smtClean="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sát</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Lược</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đồ</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hình</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43.1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Các</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đô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thị</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Châu Mĩ.</a:t>
            </a:r>
            <a:endParaRPr lang="en-US" sz="2800" dirty="0">
              <a:solidFill>
                <a:srgbClr val="0070C0"/>
              </a:solidFill>
              <a:latin typeface="Arial" panose="020B0604020202020204" pitchFamily="34" charset="0"/>
              <a:ea typeface="Noto Sans Symbols"/>
              <a:cs typeface="Arial" panose="020B0604020202020204" pitchFamily="34" charset="0"/>
            </a:endParaRPr>
          </a:p>
          <a:p>
            <a:pPr marL="342900" lvl="0" indent="-342900">
              <a:lnSpc>
                <a:spcPct val="120000"/>
              </a:lnSpc>
              <a:buFont typeface="Arial" panose="020B0604020202020204" pitchFamily="34" charset="0"/>
              <a:buChar char="✔"/>
            </a:pP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Trên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bảng</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sẽ</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lần</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lượt</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xuất</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hiện</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6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thành</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phố</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mỗi</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thành</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phố</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sẽ</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dừng</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10 giây. </a:t>
            </a:r>
            <a:endParaRPr lang="en-US" sz="2800" dirty="0">
              <a:solidFill>
                <a:srgbClr val="0070C0"/>
              </a:solidFill>
              <a:latin typeface="Arial" panose="020B0604020202020204" pitchFamily="34" charset="0"/>
              <a:ea typeface="Noto Sans Symbols"/>
              <a:cs typeface="Arial" panose="020B0604020202020204" pitchFamily="34" charset="0"/>
            </a:endParaRPr>
          </a:p>
          <a:p>
            <a:pPr marL="342900" lvl="0" indent="-342900">
              <a:lnSpc>
                <a:spcPct val="120000"/>
              </a:lnSpc>
              <a:buFont typeface="Arial" panose="020B0604020202020204" pitchFamily="34" charset="0"/>
              <a:buChar char="✔"/>
            </a:pP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Các</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em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tìm</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thành</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phố</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đó</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trên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Lược</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đồ</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hình</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43.1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Các</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đô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thị</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Châu Mĩ.</a:t>
            </a:r>
            <a:endParaRPr lang="en-US" sz="2800" dirty="0">
              <a:solidFill>
                <a:srgbClr val="0070C0"/>
              </a:solidFill>
              <a:latin typeface="Arial" panose="020B0604020202020204" pitchFamily="34" charset="0"/>
              <a:ea typeface="Noto Sans Symbols"/>
              <a:cs typeface="Arial" panose="020B0604020202020204" pitchFamily="34" charset="0"/>
            </a:endParaRPr>
          </a:p>
          <a:p>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Đánh</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số</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thứ</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tự</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của</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6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thành</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phố</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đó</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theo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thứ</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tự</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xuất</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hiện</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trên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màn</a:t>
            </a:r>
            <a:r>
              <a:rPr lang="vi-VN" sz="28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vi-VN" sz="2800" i="1" dirty="0" err="1">
                <a:solidFill>
                  <a:srgbClr val="0070C0"/>
                </a:solidFill>
                <a:latin typeface="Arial" panose="020B0604020202020204" pitchFamily="34" charset="0"/>
                <a:ea typeface="Cambria" panose="02040503050406030204" pitchFamily="18" charset="0"/>
                <a:cs typeface="Arial" panose="020B0604020202020204" pitchFamily="34" charset="0"/>
              </a:rPr>
              <a:t>hình</a:t>
            </a:r>
            <a:endParaRPr lang="en-US" sz="2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2710294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Click="0">
        <p15:prstTrans prst="pageCurlDouble"/>
        <p:sndAc>
          <p:stSnd>
            <p:snd r:embed="rId4" name="push.wav"/>
          </p:stSnd>
        </p:sndAc>
      </p:transition>
    </mc:Choice>
    <mc:Fallback>
      <p:transition spd="slow" advClick="0">
        <p:fade/>
        <p:sndAc>
          <p:stSnd>
            <p:snd r:embed="rId3" name="push.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DDF4BF63-F739-4FA3-8FC0-3199FE0DB8CE}"/>
              </a:ext>
            </a:extLst>
          </p:cNvPr>
          <p:cNvGrpSpPr/>
          <p:nvPr/>
        </p:nvGrpSpPr>
        <p:grpSpPr>
          <a:xfrm>
            <a:off x="92764" y="52662"/>
            <a:ext cx="6636649" cy="875873"/>
            <a:chOff x="92764" y="52662"/>
            <a:chExt cx="6636649" cy="875873"/>
          </a:xfrm>
        </p:grpSpPr>
        <p:grpSp>
          <p:nvGrpSpPr>
            <p:cNvPr id="2" name="Group 1">
              <a:extLst>
                <a:ext uri="{FF2B5EF4-FFF2-40B4-BE49-F238E27FC236}">
                  <a16:creationId xmlns="" xmlns:a16="http://schemas.microsoft.com/office/drawing/2014/main" id="{2278D0F7-6103-440F-8361-C17BC25B7FC8}"/>
                </a:ext>
              </a:extLst>
            </p:cNvPr>
            <p:cNvGrpSpPr/>
            <p:nvPr/>
          </p:nvGrpSpPr>
          <p:grpSpPr>
            <a:xfrm>
              <a:off x="139751" y="55586"/>
              <a:ext cx="6589662" cy="872949"/>
              <a:chOff x="3196548" y="1633376"/>
              <a:chExt cx="5873707" cy="872949"/>
            </a:xfrm>
          </p:grpSpPr>
          <p:grpSp>
            <p:nvGrpSpPr>
              <p:cNvPr id="3" name="Group 2">
                <a:extLst>
                  <a:ext uri="{FF2B5EF4-FFF2-40B4-BE49-F238E27FC236}">
                    <a16:creationId xmlns="" xmlns:a16="http://schemas.microsoft.com/office/drawing/2014/main" id="{F8550247-0ABD-4373-93C5-5DDE25E85846}"/>
                  </a:ext>
                </a:extLst>
              </p:cNvPr>
              <p:cNvGrpSpPr/>
              <p:nvPr/>
            </p:nvGrpSpPr>
            <p:grpSpPr>
              <a:xfrm>
                <a:off x="3196548" y="1633376"/>
                <a:ext cx="5873707" cy="872949"/>
                <a:chOff x="1133367" y="2220084"/>
                <a:chExt cx="3390345" cy="914400"/>
              </a:xfrm>
              <a:solidFill>
                <a:srgbClr val="FCFEB0"/>
              </a:solidFill>
            </p:grpSpPr>
            <p:sp>
              <p:nvSpPr>
                <p:cNvPr id="5" name="Arrow: Pentagon 4">
                  <a:extLst>
                    <a:ext uri="{FF2B5EF4-FFF2-40B4-BE49-F238E27FC236}">
                      <a16:creationId xmlns="" xmlns:a16="http://schemas.microsoft.com/office/drawing/2014/main" id="{BE8EEDC0-9B1D-429C-87D3-60E140BE8A5E}"/>
                    </a:ext>
                  </a:extLst>
                </p:cNvPr>
                <p:cNvSpPr/>
                <p:nvPr/>
              </p:nvSpPr>
              <p:spPr>
                <a:xfrm>
                  <a:off x="1133367" y="2220084"/>
                  <a:ext cx="3390345"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 xmlns:a16="http://schemas.microsoft.com/office/drawing/2014/main" id="{D3ACA021-E354-4467-AFE7-96CD0327006F}"/>
                    </a:ext>
                  </a:extLst>
                </p:cNvPr>
                <p:cNvSpPr txBox="1"/>
                <p:nvPr/>
              </p:nvSpPr>
              <p:spPr>
                <a:xfrm>
                  <a:off x="1307657" y="2384346"/>
                  <a:ext cx="1883135"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4" name="TextBox 3">
                <a:extLst>
                  <a:ext uri="{FF2B5EF4-FFF2-40B4-BE49-F238E27FC236}">
                    <a16:creationId xmlns="" xmlns:a16="http://schemas.microsoft.com/office/drawing/2014/main" id="{DA664D02-9AF1-4AF2-A1C8-68F4CA3D0670}"/>
                  </a:ext>
                </a:extLst>
              </p:cNvPr>
              <p:cNvSpPr txBox="1"/>
              <p:nvPr/>
            </p:nvSpPr>
            <p:spPr>
              <a:xfrm>
                <a:off x="3932017" y="1787266"/>
                <a:ext cx="4837432"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Đặc điểm nguồn gốc dân c</a:t>
                </a:r>
                <a:r>
                  <a:rPr lang="vi-VN" sz="2800">
                    <a:solidFill>
                      <a:srgbClr val="0070C0"/>
                    </a:solidFill>
                    <a:latin typeface="Arial" panose="020B0604020202020204" pitchFamily="34" charset="0"/>
                    <a:cs typeface="Arial" panose="020B0604020202020204" pitchFamily="34" charset="0"/>
                  </a:rPr>
                  <a:t>ư</a:t>
                </a:r>
                <a:endParaRPr lang="en-US" sz="2800">
                  <a:solidFill>
                    <a:srgbClr val="0070C0"/>
                  </a:solidFill>
                  <a:latin typeface="Arial" panose="020B0604020202020204" pitchFamily="34" charset="0"/>
                  <a:cs typeface="Arial" panose="020B0604020202020204" pitchFamily="34" charset="0"/>
                </a:endParaRPr>
              </a:p>
            </p:txBody>
          </p:sp>
        </p:grpSp>
        <p:sp>
          <p:nvSpPr>
            <p:cNvPr id="7" name="Arrow: Pentagon 6">
              <a:extLst>
                <a:ext uri="{FF2B5EF4-FFF2-40B4-BE49-F238E27FC236}">
                  <a16:creationId xmlns="" xmlns:a16="http://schemas.microsoft.com/office/drawing/2014/main" id="{DE6C6E65-8B5F-4111-83AE-6ADBEF1AF551}"/>
                </a:ext>
              </a:extLst>
            </p:cNvPr>
            <p:cNvSpPr/>
            <p:nvPr/>
          </p:nvSpPr>
          <p:spPr>
            <a:xfrm>
              <a:off x="92764" y="52662"/>
              <a:ext cx="981591" cy="872947"/>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grpSp>
      <p:sp>
        <p:nvSpPr>
          <p:cNvPr id="8" name="Isosceles Triangle 7">
            <a:extLst>
              <a:ext uri="{FF2B5EF4-FFF2-40B4-BE49-F238E27FC236}">
                <a16:creationId xmlns="" xmlns:a16="http://schemas.microsoft.com/office/drawing/2014/main" id="{63F5A72A-00EF-4D04-881A-0DE4D4E4DCD5}"/>
              </a:ext>
            </a:extLst>
          </p:cNvPr>
          <p:cNvSpPr/>
          <p:nvPr/>
        </p:nvSpPr>
        <p:spPr>
          <a:xfrm rot="5400000">
            <a:off x="771620" y="391285"/>
            <a:ext cx="262394" cy="1915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8779C4EB-AFDB-4F27-9536-9AD4866E31EF}"/>
              </a:ext>
            </a:extLst>
          </p:cNvPr>
          <p:cNvSpPr/>
          <p:nvPr/>
        </p:nvSpPr>
        <p:spPr>
          <a:xfrm>
            <a:off x="295941" y="2004143"/>
            <a:ext cx="6096000" cy="2062103"/>
          </a:xfrm>
          <a:prstGeom prst="rect">
            <a:avLst/>
          </a:prstGeom>
          <a:solidFill>
            <a:schemeClr val="bg1"/>
          </a:solidFill>
          <a:ln>
            <a:solidFill>
              <a:srgbClr val="1B04FA"/>
            </a:solidFill>
            <a:prstDash val="sysDash"/>
          </a:ln>
        </p:spPr>
        <p:txBody>
          <a:bodyPr>
            <a:spAutoFit/>
          </a:bodyPr>
          <a:lstStyle/>
          <a:p>
            <a:pPr algn="just"/>
            <a:r>
              <a:rPr lang="vi-VN" sz="3200">
                <a:solidFill>
                  <a:srgbClr val="FF0000"/>
                </a:solidFill>
              </a:rPr>
              <a:t>Dựa vào thông tin trong bài và hình 1, em hãy cho biết đặc điểm nguồn gốc dân cư Trung và Nam Mỹ.</a:t>
            </a:r>
            <a:endParaRPr lang="en-US" sz="3200">
              <a:solidFill>
                <a:srgbClr val="FF0000"/>
              </a:solidFill>
            </a:endParaRPr>
          </a:p>
        </p:txBody>
      </p:sp>
      <p:grpSp>
        <p:nvGrpSpPr>
          <p:cNvPr id="10" name="Group 9">
            <a:extLst>
              <a:ext uri="{FF2B5EF4-FFF2-40B4-BE49-F238E27FC236}">
                <a16:creationId xmlns="" xmlns:a16="http://schemas.microsoft.com/office/drawing/2014/main" id="{1CCB8927-0738-4E8B-9569-AD3950993004}"/>
              </a:ext>
            </a:extLst>
          </p:cNvPr>
          <p:cNvGrpSpPr/>
          <p:nvPr/>
        </p:nvGrpSpPr>
        <p:grpSpPr>
          <a:xfrm>
            <a:off x="6917179" y="-9576"/>
            <a:ext cx="5217669" cy="6881864"/>
            <a:chOff x="6974331" y="-23864"/>
            <a:chExt cx="5217669" cy="6881864"/>
          </a:xfrm>
        </p:grpSpPr>
        <p:pic>
          <p:nvPicPr>
            <p:cNvPr id="11" name="Picture 10" descr="Map&#10;&#10;Description automatically generated">
              <a:extLst>
                <a:ext uri="{FF2B5EF4-FFF2-40B4-BE49-F238E27FC236}">
                  <a16:creationId xmlns="" xmlns:a16="http://schemas.microsoft.com/office/drawing/2014/main" id="{26F47C1F-59F0-4AE0-8A43-DA0A7F0144C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132694" y="-23864"/>
              <a:ext cx="5059306" cy="6858000"/>
            </a:xfrm>
            <a:prstGeom prst="rect">
              <a:avLst/>
            </a:prstGeom>
          </p:spPr>
        </p:pic>
        <p:sp>
          <p:nvSpPr>
            <p:cNvPr id="12" name="TextBox 11">
              <a:extLst>
                <a:ext uri="{FF2B5EF4-FFF2-40B4-BE49-F238E27FC236}">
                  <a16:creationId xmlns="" xmlns:a16="http://schemas.microsoft.com/office/drawing/2014/main" id="{616262B0-CA82-4B27-AC6F-E80E6282714F}"/>
                </a:ext>
              </a:extLst>
            </p:cNvPr>
            <p:cNvSpPr txBox="1"/>
            <p:nvPr/>
          </p:nvSpPr>
          <p:spPr>
            <a:xfrm>
              <a:off x="6974331" y="6488668"/>
              <a:ext cx="5201393" cy="369332"/>
            </a:xfrm>
            <a:prstGeom prst="rect">
              <a:avLst/>
            </a:prstGeom>
            <a:solidFill>
              <a:schemeClr val="bg1"/>
            </a:solidFill>
          </p:spPr>
          <p:txBody>
            <a:bodyPr wrap="square" rtlCol="0">
              <a:spAutoFit/>
            </a:bodyPr>
            <a:lstStyle/>
            <a:p>
              <a:r>
                <a:rPr lang="en-US">
                  <a:solidFill>
                    <a:srgbClr val="1503BD"/>
                  </a:solidFill>
                  <a:latin typeface="Arial" panose="020B0604020202020204" pitchFamily="34" charset="0"/>
                  <a:cs typeface="Arial" panose="020B0604020202020204" pitchFamily="34" charset="0"/>
                </a:rPr>
                <a:t>Hình 1. L</a:t>
              </a:r>
              <a:r>
                <a:rPr lang="vi-VN">
                  <a:solidFill>
                    <a:srgbClr val="1503BD"/>
                  </a:solidFill>
                  <a:latin typeface="Arial" panose="020B0604020202020204" pitchFamily="34" charset="0"/>
                  <a:cs typeface="Arial" panose="020B0604020202020204" pitchFamily="34" charset="0"/>
                </a:rPr>
                <a:t>ư</a:t>
              </a:r>
              <a:r>
                <a:rPr lang="en-US">
                  <a:solidFill>
                    <a:srgbClr val="1503BD"/>
                  </a:solidFill>
                  <a:latin typeface="Arial" panose="020B0604020202020204" pitchFamily="34" charset="0"/>
                  <a:cs typeface="Arial" panose="020B0604020202020204" pitchFamily="34" charset="0"/>
                </a:rPr>
                <a:t>ợc đồ các luồng nhập c</a:t>
              </a:r>
              <a:r>
                <a:rPr lang="vi-VN">
                  <a:solidFill>
                    <a:srgbClr val="1503BD"/>
                  </a:solidFill>
                  <a:latin typeface="Arial" panose="020B0604020202020204" pitchFamily="34" charset="0"/>
                  <a:cs typeface="Arial" panose="020B0604020202020204" pitchFamily="34" charset="0"/>
                </a:rPr>
                <a:t>ư</a:t>
              </a:r>
              <a:r>
                <a:rPr lang="en-US">
                  <a:solidFill>
                    <a:srgbClr val="1503BD"/>
                  </a:solidFill>
                  <a:latin typeface="Arial" panose="020B0604020202020204" pitchFamily="34" charset="0"/>
                  <a:cs typeface="Arial" panose="020B0604020202020204" pitchFamily="34" charset="0"/>
                </a:rPr>
                <a:t> vào châu Mỹ</a:t>
              </a:r>
            </a:p>
          </p:txBody>
        </p:sp>
      </p:grpSp>
    </p:spTree>
    <p:extLst>
      <p:ext uri="{BB962C8B-B14F-4D97-AF65-F5344CB8AC3E}">
        <p14:creationId xmlns="" xmlns:p14="http://schemas.microsoft.com/office/powerpoint/2010/main" val="409573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DDF4BF63-F739-4FA3-8FC0-3199FE0DB8CE}"/>
              </a:ext>
            </a:extLst>
          </p:cNvPr>
          <p:cNvGrpSpPr/>
          <p:nvPr/>
        </p:nvGrpSpPr>
        <p:grpSpPr>
          <a:xfrm>
            <a:off x="92764" y="52662"/>
            <a:ext cx="6636649" cy="875873"/>
            <a:chOff x="92764" y="52662"/>
            <a:chExt cx="6636649" cy="875873"/>
          </a:xfrm>
        </p:grpSpPr>
        <p:grpSp>
          <p:nvGrpSpPr>
            <p:cNvPr id="2" name="Group 1">
              <a:extLst>
                <a:ext uri="{FF2B5EF4-FFF2-40B4-BE49-F238E27FC236}">
                  <a16:creationId xmlns="" xmlns:a16="http://schemas.microsoft.com/office/drawing/2014/main" id="{2278D0F7-6103-440F-8361-C17BC25B7FC8}"/>
                </a:ext>
              </a:extLst>
            </p:cNvPr>
            <p:cNvGrpSpPr/>
            <p:nvPr/>
          </p:nvGrpSpPr>
          <p:grpSpPr>
            <a:xfrm>
              <a:off x="139751" y="55586"/>
              <a:ext cx="6589662" cy="872949"/>
              <a:chOff x="3196548" y="1633376"/>
              <a:chExt cx="5873707" cy="872949"/>
            </a:xfrm>
          </p:grpSpPr>
          <p:grpSp>
            <p:nvGrpSpPr>
              <p:cNvPr id="3" name="Group 2">
                <a:extLst>
                  <a:ext uri="{FF2B5EF4-FFF2-40B4-BE49-F238E27FC236}">
                    <a16:creationId xmlns="" xmlns:a16="http://schemas.microsoft.com/office/drawing/2014/main" id="{F8550247-0ABD-4373-93C5-5DDE25E85846}"/>
                  </a:ext>
                </a:extLst>
              </p:cNvPr>
              <p:cNvGrpSpPr/>
              <p:nvPr/>
            </p:nvGrpSpPr>
            <p:grpSpPr>
              <a:xfrm>
                <a:off x="3196548" y="1633376"/>
                <a:ext cx="5873707" cy="872949"/>
                <a:chOff x="1133367" y="2220084"/>
                <a:chExt cx="3390345" cy="914400"/>
              </a:xfrm>
              <a:solidFill>
                <a:srgbClr val="FCFEB0"/>
              </a:solidFill>
            </p:grpSpPr>
            <p:sp>
              <p:nvSpPr>
                <p:cNvPr id="5" name="Arrow: Pentagon 4">
                  <a:extLst>
                    <a:ext uri="{FF2B5EF4-FFF2-40B4-BE49-F238E27FC236}">
                      <a16:creationId xmlns="" xmlns:a16="http://schemas.microsoft.com/office/drawing/2014/main" id="{BE8EEDC0-9B1D-429C-87D3-60E140BE8A5E}"/>
                    </a:ext>
                  </a:extLst>
                </p:cNvPr>
                <p:cNvSpPr/>
                <p:nvPr/>
              </p:nvSpPr>
              <p:spPr>
                <a:xfrm>
                  <a:off x="1133367" y="2220084"/>
                  <a:ext cx="3390345"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 xmlns:a16="http://schemas.microsoft.com/office/drawing/2014/main" id="{D3ACA021-E354-4467-AFE7-96CD0327006F}"/>
                    </a:ext>
                  </a:extLst>
                </p:cNvPr>
                <p:cNvSpPr txBox="1"/>
                <p:nvPr/>
              </p:nvSpPr>
              <p:spPr>
                <a:xfrm>
                  <a:off x="1307657" y="2384346"/>
                  <a:ext cx="1883135"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4" name="TextBox 3">
                <a:extLst>
                  <a:ext uri="{FF2B5EF4-FFF2-40B4-BE49-F238E27FC236}">
                    <a16:creationId xmlns="" xmlns:a16="http://schemas.microsoft.com/office/drawing/2014/main" id="{DA664D02-9AF1-4AF2-A1C8-68F4CA3D0670}"/>
                  </a:ext>
                </a:extLst>
              </p:cNvPr>
              <p:cNvSpPr txBox="1"/>
              <p:nvPr/>
            </p:nvSpPr>
            <p:spPr>
              <a:xfrm>
                <a:off x="3932017" y="1787266"/>
                <a:ext cx="4837432"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Đặc điểm nguồn gốc dân c</a:t>
                </a:r>
                <a:r>
                  <a:rPr lang="vi-VN" sz="2800">
                    <a:solidFill>
                      <a:srgbClr val="0070C0"/>
                    </a:solidFill>
                    <a:latin typeface="Arial" panose="020B0604020202020204" pitchFamily="34" charset="0"/>
                    <a:cs typeface="Arial" panose="020B0604020202020204" pitchFamily="34" charset="0"/>
                  </a:rPr>
                  <a:t>ư</a:t>
                </a:r>
                <a:endParaRPr lang="en-US" sz="2800">
                  <a:solidFill>
                    <a:srgbClr val="0070C0"/>
                  </a:solidFill>
                  <a:latin typeface="Arial" panose="020B0604020202020204" pitchFamily="34" charset="0"/>
                  <a:cs typeface="Arial" panose="020B0604020202020204" pitchFamily="34" charset="0"/>
                </a:endParaRPr>
              </a:p>
            </p:txBody>
          </p:sp>
        </p:grpSp>
        <p:sp>
          <p:nvSpPr>
            <p:cNvPr id="7" name="Arrow: Pentagon 6">
              <a:extLst>
                <a:ext uri="{FF2B5EF4-FFF2-40B4-BE49-F238E27FC236}">
                  <a16:creationId xmlns="" xmlns:a16="http://schemas.microsoft.com/office/drawing/2014/main" id="{DE6C6E65-8B5F-4111-83AE-6ADBEF1AF551}"/>
                </a:ext>
              </a:extLst>
            </p:cNvPr>
            <p:cNvSpPr/>
            <p:nvPr/>
          </p:nvSpPr>
          <p:spPr>
            <a:xfrm>
              <a:off x="92764" y="52662"/>
              <a:ext cx="981591" cy="872947"/>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grpSp>
      <p:sp>
        <p:nvSpPr>
          <p:cNvPr id="8" name="Isosceles Triangle 7">
            <a:extLst>
              <a:ext uri="{FF2B5EF4-FFF2-40B4-BE49-F238E27FC236}">
                <a16:creationId xmlns="" xmlns:a16="http://schemas.microsoft.com/office/drawing/2014/main" id="{63F5A72A-00EF-4D04-881A-0DE4D4E4DCD5}"/>
              </a:ext>
            </a:extLst>
          </p:cNvPr>
          <p:cNvSpPr/>
          <p:nvPr/>
        </p:nvSpPr>
        <p:spPr>
          <a:xfrm rot="5400000">
            <a:off x="771620" y="391285"/>
            <a:ext cx="262394" cy="1915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 xmlns:a16="http://schemas.microsoft.com/office/drawing/2014/main" id="{1CCB8927-0738-4E8B-9569-AD3950993004}"/>
              </a:ext>
            </a:extLst>
          </p:cNvPr>
          <p:cNvGrpSpPr/>
          <p:nvPr/>
        </p:nvGrpSpPr>
        <p:grpSpPr>
          <a:xfrm>
            <a:off x="6917179" y="-9576"/>
            <a:ext cx="5217669" cy="6881864"/>
            <a:chOff x="6974331" y="-23864"/>
            <a:chExt cx="5217669" cy="6881864"/>
          </a:xfrm>
        </p:grpSpPr>
        <p:pic>
          <p:nvPicPr>
            <p:cNvPr id="11" name="Picture 10" descr="Map&#10;&#10;Description automatically generated">
              <a:extLst>
                <a:ext uri="{FF2B5EF4-FFF2-40B4-BE49-F238E27FC236}">
                  <a16:creationId xmlns="" xmlns:a16="http://schemas.microsoft.com/office/drawing/2014/main" id="{26F47C1F-59F0-4AE0-8A43-DA0A7F0144C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132694" y="-23864"/>
              <a:ext cx="5059306" cy="6858000"/>
            </a:xfrm>
            <a:prstGeom prst="rect">
              <a:avLst/>
            </a:prstGeom>
          </p:spPr>
        </p:pic>
        <p:sp>
          <p:nvSpPr>
            <p:cNvPr id="12" name="TextBox 11">
              <a:extLst>
                <a:ext uri="{FF2B5EF4-FFF2-40B4-BE49-F238E27FC236}">
                  <a16:creationId xmlns="" xmlns:a16="http://schemas.microsoft.com/office/drawing/2014/main" id="{616262B0-CA82-4B27-AC6F-E80E6282714F}"/>
                </a:ext>
              </a:extLst>
            </p:cNvPr>
            <p:cNvSpPr txBox="1"/>
            <p:nvPr/>
          </p:nvSpPr>
          <p:spPr>
            <a:xfrm>
              <a:off x="6974331" y="6488668"/>
              <a:ext cx="5201393" cy="369332"/>
            </a:xfrm>
            <a:prstGeom prst="rect">
              <a:avLst/>
            </a:prstGeom>
            <a:solidFill>
              <a:schemeClr val="bg1"/>
            </a:solidFill>
          </p:spPr>
          <p:txBody>
            <a:bodyPr wrap="square" rtlCol="0">
              <a:spAutoFit/>
            </a:bodyPr>
            <a:lstStyle/>
            <a:p>
              <a:r>
                <a:rPr lang="en-US">
                  <a:solidFill>
                    <a:srgbClr val="1503BD"/>
                  </a:solidFill>
                  <a:latin typeface="Arial" panose="020B0604020202020204" pitchFamily="34" charset="0"/>
                  <a:cs typeface="Arial" panose="020B0604020202020204" pitchFamily="34" charset="0"/>
                </a:rPr>
                <a:t>Hình 1. L</a:t>
              </a:r>
              <a:r>
                <a:rPr lang="vi-VN">
                  <a:solidFill>
                    <a:srgbClr val="1503BD"/>
                  </a:solidFill>
                  <a:latin typeface="Arial" panose="020B0604020202020204" pitchFamily="34" charset="0"/>
                  <a:cs typeface="Arial" panose="020B0604020202020204" pitchFamily="34" charset="0"/>
                </a:rPr>
                <a:t>ư</a:t>
              </a:r>
              <a:r>
                <a:rPr lang="en-US">
                  <a:solidFill>
                    <a:srgbClr val="1503BD"/>
                  </a:solidFill>
                  <a:latin typeface="Arial" panose="020B0604020202020204" pitchFamily="34" charset="0"/>
                  <a:cs typeface="Arial" panose="020B0604020202020204" pitchFamily="34" charset="0"/>
                </a:rPr>
                <a:t>ợc đồ các luồng nhập c</a:t>
              </a:r>
              <a:r>
                <a:rPr lang="vi-VN">
                  <a:solidFill>
                    <a:srgbClr val="1503BD"/>
                  </a:solidFill>
                  <a:latin typeface="Arial" panose="020B0604020202020204" pitchFamily="34" charset="0"/>
                  <a:cs typeface="Arial" panose="020B0604020202020204" pitchFamily="34" charset="0"/>
                </a:rPr>
                <a:t>ư</a:t>
              </a:r>
              <a:r>
                <a:rPr lang="en-US">
                  <a:solidFill>
                    <a:srgbClr val="1503BD"/>
                  </a:solidFill>
                  <a:latin typeface="Arial" panose="020B0604020202020204" pitchFamily="34" charset="0"/>
                  <a:cs typeface="Arial" panose="020B0604020202020204" pitchFamily="34" charset="0"/>
                </a:rPr>
                <a:t> vào châu Mỹ</a:t>
              </a:r>
            </a:p>
          </p:txBody>
        </p:sp>
      </p:grpSp>
      <p:sp>
        <p:nvSpPr>
          <p:cNvPr id="24" name="Rectangle 23">
            <a:extLst>
              <a:ext uri="{FF2B5EF4-FFF2-40B4-BE49-F238E27FC236}">
                <a16:creationId xmlns="" xmlns:a16="http://schemas.microsoft.com/office/drawing/2014/main" id="{569DD55D-F829-4EFA-9BBC-84B22C0EB96C}"/>
              </a:ext>
            </a:extLst>
          </p:cNvPr>
          <p:cNvSpPr/>
          <p:nvPr/>
        </p:nvSpPr>
        <p:spPr>
          <a:xfrm>
            <a:off x="139750" y="1431828"/>
            <a:ext cx="6777429" cy="1384995"/>
          </a:xfrm>
          <a:prstGeom prst="rect">
            <a:avLst/>
          </a:prstGeom>
        </p:spPr>
        <p:txBody>
          <a:bodyPr wrap="square">
            <a:spAutoFit/>
          </a:bodyPr>
          <a:lstStyle/>
          <a:p>
            <a:pPr marL="457200" indent="-457200" algn="just">
              <a:buFontTx/>
              <a:buChar char="-"/>
            </a:pPr>
            <a:r>
              <a:rPr lang="vi-VN" sz="2800">
                <a:solidFill>
                  <a:srgbClr val="FF0066"/>
                </a:solidFill>
              </a:rPr>
              <a:t>Người bản địa</a:t>
            </a:r>
            <a:r>
              <a:rPr lang="vi-VN" sz="2800">
                <a:solidFill>
                  <a:srgbClr val="3333CC"/>
                </a:solidFill>
              </a:rPr>
              <a:t> chủ yếu là người </a:t>
            </a:r>
            <a:endParaRPr lang="en-US" sz="2800">
              <a:solidFill>
                <a:srgbClr val="3333CC"/>
              </a:solidFill>
            </a:endParaRPr>
          </a:p>
          <a:p>
            <a:pPr algn="just"/>
            <a:r>
              <a:rPr lang="vi-VN" sz="2800">
                <a:solidFill>
                  <a:srgbClr val="3333CC"/>
                </a:solidFill>
              </a:rPr>
              <a:t>Anh</a:t>
            </a:r>
            <a:r>
              <a:rPr lang="en-US" sz="2800">
                <a:solidFill>
                  <a:srgbClr val="3333CC"/>
                </a:solidFill>
              </a:rPr>
              <a:t> </a:t>
            </a:r>
            <a:r>
              <a:rPr lang="vi-VN" sz="2800">
                <a:solidFill>
                  <a:srgbClr val="3333CC"/>
                </a:solidFill>
              </a:rPr>
              <a:t>-</a:t>
            </a:r>
            <a:r>
              <a:rPr lang="en-US" sz="2800">
                <a:solidFill>
                  <a:srgbClr val="3333CC"/>
                </a:solidFill>
              </a:rPr>
              <a:t> </a:t>
            </a:r>
            <a:r>
              <a:rPr lang="vi-VN" sz="2800">
                <a:solidFill>
                  <a:srgbClr val="3333CC"/>
                </a:solidFill>
              </a:rPr>
              <a:t>điêng thuộc chủng tộc Môn-gô-lô-ít di cư từ châu Á sang.</a:t>
            </a:r>
          </a:p>
        </p:txBody>
      </p:sp>
      <p:sp>
        <p:nvSpPr>
          <p:cNvPr id="14" name="Rectangle 13">
            <a:extLst>
              <a:ext uri="{FF2B5EF4-FFF2-40B4-BE49-F238E27FC236}">
                <a16:creationId xmlns="" xmlns:a16="http://schemas.microsoft.com/office/drawing/2014/main" id="{3A5B6D29-E0F3-46ED-9C87-836661F2C9B5}"/>
              </a:ext>
            </a:extLst>
          </p:cNvPr>
          <p:cNvSpPr/>
          <p:nvPr/>
        </p:nvSpPr>
        <p:spPr>
          <a:xfrm>
            <a:off x="139751" y="3065690"/>
            <a:ext cx="6589660" cy="1384995"/>
          </a:xfrm>
          <a:prstGeom prst="rect">
            <a:avLst/>
          </a:prstGeom>
        </p:spPr>
        <p:txBody>
          <a:bodyPr wrap="square">
            <a:spAutoFit/>
          </a:bodyPr>
          <a:lstStyle/>
          <a:p>
            <a:pPr algn="just"/>
            <a:r>
              <a:rPr lang="vi-VN" sz="2800">
                <a:solidFill>
                  <a:srgbClr val="3333CC"/>
                </a:solidFill>
              </a:rPr>
              <a:t>- Từ cuối thế kỉ XVI, đa số người nhập cư là người châu Âu gốc Tây Ban Nha và Bồ Đào Nha.</a:t>
            </a:r>
          </a:p>
        </p:txBody>
      </p:sp>
      <p:sp>
        <p:nvSpPr>
          <p:cNvPr id="15" name="Rectangle 14">
            <a:extLst>
              <a:ext uri="{FF2B5EF4-FFF2-40B4-BE49-F238E27FC236}">
                <a16:creationId xmlns="" xmlns:a16="http://schemas.microsoft.com/office/drawing/2014/main" id="{7E577794-0556-46D8-AA5C-068A0BBE4525}"/>
              </a:ext>
            </a:extLst>
          </p:cNvPr>
          <p:cNvSpPr/>
          <p:nvPr/>
        </p:nvSpPr>
        <p:spPr>
          <a:xfrm>
            <a:off x="139750" y="4593189"/>
            <a:ext cx="6096000" cy="954107"/>
          </a:xfrm>
          <a:prstGeom prst="rect">
            <a:avLst/>
          </a:prstGeom>
        </p:spPr>
        <p:txBody>
          <a:bodyPr>
            <a:spAutoFit/>
          </a:bodyPr>
          <a:lstStyle/>
          <a:p>
            <a:pPr algn="just"/>
            <a:r>
              <a:rPr lang="vi-VN" sz="2800">
                <a:solidFill>
                  <a:srgbClr val="3333CC"/>
                </a:solidFill>
              </a:rPr>
              <a:t>- Đến thế kỉ XVII, người nhập cư chủ yếu là người châu Phi.</a:t>
            </a:r>
            <a:endParaRPr lang="en-US"/>
          </a:p>
        </p:txBody>
      </p:sp>
    </p:spTree>
    <p:extLst>
      <p:ext uri="{BB962C8B-B14F-4D97-AF65-F5344CB8AC3E}">
        <p14:creationId xmlns="" xmlns:p14="http://schemas.microsoft.com/office/powerpoint/2010/main" val="221240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DDF4BF63-F739-4FA3-8FC0-3199FE0DB8CE}"/>
              </a:ext>
            </a:extLst>
          </p:cNvPr>
          <p:cNvGrpSpPr/>
          <p:nvPr/>
        </p:nvGrpSpPr>
        <p:grpSpPr>
          <a:xfrm>
            <a:off x="92764" y="52662"/>
            <a:ext cx="6636649" cy="875873"/>
            <a:chOff x="92764" y="52662"/>
            <a:chExt cx="6636649" cy="875873"/>
          </a:xfrm>
        </p:grpSpPr>
        <p:grpSp>
          <p:nvGrpSpPr>
            <p:cNvPr id="2" name="Group 1">
              <a:extLst>
                <a:ext uri="{FF2B5EF4-FFF2-40B4-BE49-F238E27FC236}">
                  <a16:creationId xmlns="" xmlns:a16="http://schemas.microsoft.com/office/drawing/2014/main" id="{2278D0F7-6103-440F-8361-C17BC25B7FC8}"/>
                </a:ext>
              </a:extLst>
            </p:cNvPr>
            <p:cNvGrpSpPr/>
            <p:nvPr/>
          </p:nvGrpSpPr>
          <p:grpSpPr>
            <a:xfrm>
              <a:off x="139751" y="55586"/>
              <a:ext cx="6589662" cy="872949"/>
              <a:chOff x="3196548" y="1633376"/>
              <a:chExt cx="5873707" cy="872949"/>
            </a:xfrm>
          </p:grpSpPr>
          <p:grpSp>
            <p:nvGrpSpPr>
              <p:cNvPr id="3" name="Group 2">
                <a:extLst>
                  <a:ext uri="{FF2B5EF4-FFF2-40B4-BE49-F238E27FC236}">
                    <a16:creationId xmlns="" xmlns:a16="http://schemas.microsoft.com/office/drawing/2014/main" id="{F8550247-0ABD-4373-93C5-5DDE25E85846}"/>
                  </a:ext>
                </a:extLst>
              </p:cNvPr>
              <p:cNvGrpSpPr/>
              <p:nvPr/>
            </p:nvGrpSpPr>
            <p:grpSpPr>
              <a:xfrm>
                <a:off x="3196548" y="1633376"/>
                <a:ext cx="5873707" cy="872949"/>
                <a:chOff x="1133367" y="2220084"/>
                <a:chExt cx="3390345" cy="914400"/>
              </a:xfrm>
              <a:solidFill>
                <a:srgbClr val="FCFEB0"/>
              </a:solidFill>
            </p:grpSpPr>
            <p:sp>
              <p:nvSpPr>
                <p:cNvPr id="5" name="Arrow: Pentagon 4">
                  <a:extLst>
                    <a:ext uri="{FF2B5EF4-FFF2-40B4-BE49-F238E27FC236}">
                      <a16:creationId xmlns="" xmlns:a16="http://schemas.microsoft.com/office/drawing/2014/main" id="{BE8EEDC0-9B1D-429C-87D3-60E140BE8A5E}"/>
                    </a:ext>
                  </a:extLst>
                </p:cNvPr>
                <p:cNvSpPr/>
                <p:nvPr/>
              </p:nvSpPr>
              <p:spPr>
                <a:xfrm>
                  <a:off x="1133367" y="2220084"/>
                  <a:ext cx="3390345"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 xmlns:a16="http://schemas.microsoft.com/office/drawing/2014/main" id="{D3ACA021-E354-4467-AFE7-96CD0327006F}"/>
                    </a:ext>
                  </a:extLst>
                </p:cNvPr>
                <p:cNvSpPr txBox="1"/>
                <p:nvPr/>
              </p:nvSpPr>
              <p:spPr>
                <a:xfrm>
                  <a:off x="1307657" y="2384346"/>
                  <a:ext cx="1883135"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4" name="TextBox 3">
                <a:extLst>
                  <a:ext uri="{FF2B5EF4-FFF2-40B4-BE49-F238E27FC236}">
                    <a16:creationId xmlns="" xmlns:a16="http://schemas.microsoft.com/office/drawing/2014/main" id="{DA664D02-9AF1-4AF2-A1C8-68F4CA3D0670}"/>
                  </a:ext>
                </a:extLst>
              </p:cNvPr>
              <p:cNvSpPr txBox="1"/>
              <p:nvPr/>
            </p:nvSpPr>
            <p:spPr>
              <a:xfrm>
                <a:off x="3932017" y="1787266"/>
                <a:ext cx="4837432"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Đặc điểm nguồn gốc dân c</a:t>
                </a:r>
                <a:r>
                  <a:rPr lang="vi-VN" sz="2800">
                    <a:solidFill>
                      <a:srgbClr val="0070C0"/>
                    </a:solidFill>
                    <a:latin typeface="Arial" panose="020B0604020202020204" pitchFamily="34" charset="0"/>
                    <a:cs typeface="Arial" panose="020B0604020202020204" pitchFamily="34" charset="0"/>
                  </a:rPr>
                  <a:t>ư</a:t>
                </a:r>
                <a:endParaRPr lang="en-US" sz="2800">
                  <a:solidFill>
                    <a:srgbClr val="0070C0"/>
                  </a:solidFill>
                  <a:latin typeface="Arial" panose="020B0604020202020204" pitchFamily="34" charset="0"/>
                  <a:cs typeface="Arial" panose="020B0604020202020204" pitchFamily="34" charset="0"/>
                </a:endParaRPr>
              </a:p>
            </p:txBody>
          </p:sp>
        </p:grpSp>
        <p:sp>
          <p:nvSpPr>
            <p:cNvPr id="7" name="Arrow: Pentagon 6">
              <a:extLst>
                <a:ext uri="{FF2B5EF4-FFF2-40B4-BE49-F238E27FC236}">
                  <a16:creationId xmlns="" xmlns:a16="http://schemas.microsoft.com/office/drawing/2014/main" id="{DE6C6E65-8B5F-4111-83AE-6ADBEF1AF551}"/>
                </a:ext>
              </a:extLst>
            </p:cNvPr>
            <p:cNvSpPr/>
            <p:nvPr/>
          </p:nvSpPr>
          <p:spPr>
            <a:xfrm>
              <a:off x="92764" y="52662"/>
              <a:ext cx="981591" cy="872947"/>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grpSp>
      <p:sp>
        <p:nvSpPr>
          <p:cNvPr id="8" name="Isosceles Triangle 7">
            <a:extLst>
              <a:ext uri="{FF2B5EF4-FFF2-40B4-BE49-F238E27FC236}">
                <a16:creationId xmlns="" xmlns:a16="http://schemas.microsoft.com/office/drawing/2014/main" id="{63F5A72A-00EF-4D04-881A-0DE4D4E4DCD5}"/>
              </a:ext>
            </a:extLst>
          </p:cNvPr>
          <p:cNvSpPr/>
          <p:nvPr/>
        </p:nvSpPr>
        <p:spPr>
          <a:xfrm rot="5400000">
            <a:off x="771620" y="391285"/>
            <a:ext cx="262394" cy="1915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 xmlns:a16="http://schemas.microsoft.com/office/drawing/2014/main" id="{1CCB8927-0738-4E8B-9569-AD3950993004}"/>
              </a:ext>
            </a:extLst>
          </p:cNvPr>
          <p:cNvGrpSpPr/>
          <p:nvPr/>
        </p:nvGrpSpPr>
        <p:grpSpPr>
          <a:xfrm>
            <a:off x="6917179" y="-9576"/>
            <a:ext cx="5217669" cy="6881864"/>
            <a:chOff x="6974331" y="-23864"/>
            <a:chExt cx="5217669" cy="6881864"/>
          </a:xfrm>
        </p:grpSpPr>
        <p:pic>
          <p:nvPicPr>
            <p:cNvPr id="11" name="Picture 10" descr="Map&#10;&#10;Description automatically generated">
              <a:extLst>
                <a:ext uri="{FF2B5EF4-FFF2-40B4-BE49-F238E27FC236}">
                  <a16:creationId xmlns="" xmlns:a16="http://schemas.microsoft.com/office/drawing/2014/main" id="{26F47C1F-59F0-4AE0-8A43-DA0A7F0144C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132694" y="-23864"/>
              <a:ext cx="5059306" cy="6858000"/>
            </a:xfrm>
            <a:prstGeom prst="rect">
              <a:avLst/>
            </a:prstGeom>
          </p:spPr>
        </p:pic>
        <p:sp>
          <p:nvSpPr>
            <p:cNvPr id="12" name="TextBox 11">
              <a:extLst>
                <a:ext uri="{FF2B5EF4-FFF2-40B4-BE49-F238E27FC236}">
                  <a16:creationId xmlns="" xmlns:a16="http://schemas.microsoft.com/office/drawing/2014/main" id="{616262B0-CA82-4B27-AC6F-E80E6282714F}"/>
                </a:ext>
              </a:extLst>
            </p:cNvPr>
            <p:cNvSpPr txBox="1"/>
            <p:nvPr/>
          </p:nvSpPr>
          <p:spPr>
            <a:xfrm>
              <a:off x="6974331" y="6488668"/>
              <a:ext cx="5201393" cy="369332"/>
            </a:xfrm>
            <a:prstGeom prst="rect">
              <a:avLst/>
            </a:prstGeom>
            <a:solidFill>
              <a:schemeClr val="bg1"/>
            </a:solidFill>
          </p:spPr>
          <p:txBody>
            <a:bodyPr wrap="square" rtlCol="0">
              <a:spAutoFit/>
            </a:bodyPr>
            <a:lstStyle/>
            <a:p>
              <a:r>
                <a:rPr lang="en-US">
                  <a:solidFill>
                    <a:srgbClr val="1503BD"/>
                  </a:solidFill>
                  <a:latin typeface="Arial" panose="020B0604020202020204" pitchFamily="34" charset="0"/>
                  <a:cs typeface="Arial" panose="020B0604020202020204" pitchFamily="34" charset="0"/>
                </a:rPr>
                <a:t>Hình 1. L</a:t>
              </a:r>
              <a:r>
                <a:rPr lang="vi-VN">
                  <a:solidFill>
                    <a:srgbClr val="1503BD"/>
                  </a:solidFill>
                  <a:latin typeface="Arial" panose="020B0604020202020204" pitchFamily="34" charset="0"/>
                  <a:cs typeface="Arial" panose="020B0604020202020204" pitchFamily="34" charset="0"/>
                </a:rPr>
                <a:t>ư</a:t>
              </a:r>
              <a:r>
                <a:rPr lang="en-US">
                  <a:solidFill>
                    <a:srgbClr val="1503BD"/>
                  </a:solidFill>
                  <a:latin typeface="Arial" panose="020B0604020202020204" pitchFamily="34" charset="0"/>
                  <a:cs typeface="Arial" panose="020B0604020202020204" pitchFamily="34" charset="0"/>
                </a:rPr>
                <a:t>ợc đồ các luồng nhập c</a:t>
              </a:r>
              <a:r>
                <a:rPr lang="vi-VN">
                  <a:solidFill>
                    <a:srgbClr val="1503BD"/>
                  </a:solidFill>
                  <a:latin typeface="Arial" panose="020B0604020202020204" pitchFamily="34" charset="0"/>
                  <a:cs typeface="Arial" panose="020B0604020202020204" pitchFamily="34" charset="0"/>
                </a:rPr>
                <a:t>ư</a:t>
              </a:r>
              <a:r>
                <a:rPr lang="en-US">
                  <a:solidFill>
                    <a:srgbClr val="1503BD"/>
                  </a:solidFill>
                  <a:latin typeface="Arial" panose="020B0604020202020204" pitchFamily="34" charset="0"/>
                  <a:cs typeface="Arial" panose="020B0604020202020204" pitchFamily="34" charset="0"/>
                </a:rPr>
                <a:t> vào châu Mỹ</a:t>
              </a:r>
            </a:p>
          </p:txBody>
        </p:sp>
      </p:grpSp>
      <p:sp>
        <p:nvSpPr>
          <p:cNvPr id="16" name="Rectangle 15">
            <a:extLst>
              <a:ext uri="{FF2B5EF4-FFF2-40B4-BE49-F238E27FC236}">
                <a16:creationId xmlns="" xmlns:a16="http://schemas.microsoft.com/office/drawing/2014/main" id="{444CD812-A314-495D-92AF-136C31158A2E}"/>
              </a:ext>
            </a:extLst>
          </p:cNvPr>
          <p:cNvSpPr/>
          <p:nvPr/>
        </p:nvSpPr>
        <p:spPr>
          <a:xfrm>
            <a:off x="295941" y="1163822"/>
            <a:ext cx="6096000" cy="954107"/>
          </a:xfrm>
          <a:prstGeom prst="rect">
            <a:avLst/>
          </a:prstGeom>
        </p:spPr>
        <p:txBody>
          <a:bodyPr>
            <a:spAutoFit/>
          </a:bodyPr>
          <a:lstStyle/>
          <a:p>
            <a:pPr algn="just"/>
            <a:r>
              <a:rPr lang="vi-VN" sz="2800">
                <a:solidFill>
                  <a:srgbClr val="FF0066"/>
                </a:solidFill>
                <a:latin typeface="Arial" panose="020B0604020202020204" pitchFamily="34" charset="0"/>
                <a:cs typeface="Arial" panose="020B0604020202020204" pitchFamily="34" charset="0"/>
              </a:rPr>
              <a:t>- Thành phần chủng tộc của cư dân Trung và Nam Mỹ:</a:t>
            </a:r>
            <a:endParaRPr lang="en-US">
              <a:solidFill>
                <a:srgbClr val="FF0066"/>
              </a:solidFill>
            </a:endParaRPr>
          </a:p>
        </p:txBody>
      </p:sp>
      <p:sp>
        <p:nvSpPr>
          <p:cNvPr id="17" name="Rectangle 16">
            <a:extLst>
              <a:ext uri="{FF2B5EF4-FFF2-40B4-BE49-F238E27FC236}">
                <a16:creationId xmlns="" xmlns:a16="http://schemas.microsoft.com/office/drawing/2014/main" id="{8AE2E1EC-6539-4769-A87A-ACF3B7758E84}"/>
              </a:ext>
            </a:extLst>
          </p:cNvPr>
          <p:cNvSpPr/>
          <p:nvPr/>
        </p:nvSpPr>
        <p:spPr>
          <a:xfrm>
            <a:off x="295941" y="2258439"/>
            <a:ext cx="6096000" cy="523220"/>
          </a:xfrm>
          <a:prstGeom prst="rect">
            <a:avLst/>
          </a:prstGeom>
        </p:spPr>
        <p:txBody>
          <a:bodyPr>
            <a:spAutoFit/>
          </a:bodyPr>
          <a:lstStyle/>
          <a:p>
            <a:r>
              <a:rPr lang="vi-VN" sz="2800">
                <a:solidFill>
                  <a:srgbClr val="1503BD"/>
                </a:solidFill>
                <a:latin typeface="Arial" panose="020B0604020202020204" pitchFamily="34" charset="0"/>
                <a:cs typeface="Arial" panose="020B0604020202020204" pitchFamily="34" charset="0"/>
              </a:rPr>
              <a:t>+ Chủng tộc Môn-gô-lô-it.</a:t>
            </a:r>
          </a:p>
        </p:txBody>
      </p:sp>
      <p:sp>
        <p:nvSpPr>
          <p:cNvPr id="18" name="Rectangle 17">
            <a:extLst>
              <a:ext uri="{FF2B5EF4-FFF2-40B4-BE49-F238E27FC236}">
                <a16:creationId xmlns="" xmlns:a16="http://schemas.microsoft.com/office/drawing/2014/main" id="{29427945-4249-488B-ABCF-902899F9E5CD}"/>
              </a:ext>
            </a:extLst>
          </p:cNvPr>
          <p:cNvSpPr/>
          <p:nvPr/>
        </p:nvSpPr>
        <p:spPr>
          <a:xfrm>
            <a:off x="295941" y="3389968"/>
            <a:ext cx="6096000" cy="523220"/>
          </a:xfrm>
          <a:prstGeom prst="rect">
            <a:avLst/>
          </a:prstGeom>
        </p:spPr>
        <p:txBody>
          <a:bodyPr>
            <a:spAutoFit/>
          </a:bodyPr>
          <a:lstStyle/>
          <a:p>
            <a:r>
              <a:rPr lang="vi-VN" sz="2800">
                <a:solidFill>
                  <a:srgbClr val="1503BD"/>
                </a:solidFill>
                <a:latin typeface="Arial" panose="020B0604020202020204" pitchFamily="34" charset="0"/>
                <a:cs typeface="Arial" panose="020B0604020202020204" pitchFamily="34" charset="0"/>
              </a:rPr>
              <a:t>+ Chủng tộc Nê-grô-it.</a:t>
            </a:r>
            <a:endParaRPr lang="en-US"/>
          </a:p>
        </p:txBody>
      </p:sp>
      <p:sp>
        <p:nvSpPr>
          <p:cNvPr id="19" name="Rectangle 18">
            <a:extLst>
              <a:ext uri="{FF2B5EF4-FFF2-40B4-BE49-F238E27FC236}">
                <a16:creationId xmlns="" xmlns:a16="http://schemas.microsoft.com/office/drawing/2014/main" id="{148BFEE7-1F51-482F-A696-3F5B94175898}"/>
              </a:ext>
            </a:extLst>
          </p:cNvPr>
          <p:cNvSpPr/>
          <p:nvPr/>
        </p:nvSpPr>
        <p:spPr>
          <a:xfrm>
            <a:off x="295941" y="2799495"/>
            <a:ext cx="6096000" cy="523220"/>
          </a:xfrm>
          <a:prstGeom prst="rect">
            <a:avLst/>
          </a:prstGeom>
        </p:spPr>
        <p:txBody>
          <a:bodyPr>
            <a:spAutoFit/>
          </a:bodyPr>
          <a:lstStyle/>
          <a:p>
            <a:r>
              <a:rPr lang="vi-VN" sz="2800">
                <a:solidFill>
                  <a:srgbClr val="1503BD"/>
                </a:solidFill>
                <a:latin typeface="Arial" panose="020B0604020202020204" pitchFamily="34" charset="0"/>
                <a:cs typeface="Arial" panose="020B0604020202020204" pitchFamily="34" charset="0"/>
              </a:rPr>
              <a:t>+ Chủng tộc Ơ-rô-pê-ô-it.</a:t>
            </a:r>
          </a:p>
        </p:txBody>
      </p:sp>
    </p:spTree>
    <p:extLst>
      <p:ext uri="{BB962C8B-B14F-4D97-AF65-F5344CB8AC3E}">
        <p14:creationId xmlns="" xmlns:p14="http://schemas.microsoft.com/office/powerpoint/2010/main" val="218410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DDF4BF63-F739-4FA3-8FC0-3199FE0DB8CE}"/>
              </a:ext>
            </a:extLst>
          </p:cNvPr>
          <p:cNvGrpSpPr/>
          <p:nvPr/>
        </p:nvGrpSpPr>
        <p:grpSpPr>
          <a:xfrm>
            <a:off x="92764" y="52662"/>
            <a:ext cx="6636649" cy="875873"/>
            <a:chOff x="92764" y="52662"/>
            <a:chExt cx="6636649" cy="875873"/>
          </a:xfrm>
        </p:grpSpPr>
        <p:grpSp>
          <p:nvGrpSpPr>
            <p:cNvPr id="2" name="Group 1">
              <a:extLst>
                <a:ext uri="{FF2B5EF4-FFF2-40B4-BE49-F238E27FC236}">
                  <a16:creationId xmlns="" xmlns:a16="http://schemas.microsoft.com/office/drawing/2014/main" id="{2278D0F7-6103-440F-8361-C17BC25B7FC8}"/>
                </a:ext>
              </a:extLst>
            </p:cNvPr>
            <p:cNvGrpSpPr/>
            <p:nvPr/>
          </p:nvGrpSpPr>
          <p:grpSpPr>
            <a:xfrm>
              <a:off x="139751" y="55586"/>
              <a:ext cx="6589662" cy="872949"/>
              <a:chOff x="3196548" y="1633376"/>
              <a:chExt cx="5873707" cy="872949"/>
            </a:xfrm>
          </p:grpSpPr>
          <p:grpSp>
            <p:nvGrpSpPr>
              <p:cNvPr id="3" name="Group 2">
                <a:extLst>
                  <a:ext uri="{FF2B5EF4-FFF2-40B4-BE49-F238E27FC236}">
                    <a16:creationId xmlns="" xmlns:a16="http://schemas.microsoft.com/office/drawing/2014/main" id="{F8550247-0ABD-4373-93C5-5DDE25E85846}"/>
                  </a:ext>
                </a:extLst>
              </p:cNvPr>
              <p:cNvGrpSpPr/>
              <p:nvPr/>
            </p:nvGrpSpPr>
            <p:grpSpPr>
              <a:xfrm>
                <a:off x="3196548" y="1633376"/>
                <a:ext cx="5873707" cy="872949"/>
                <a:chOff x="1133367" y="2220084"/>
                <a:chExt cx="3390345" cy="914400"/>
              </a:xfrm>
              <a:solidFill>
                <a:srgbClr val="FCFEB0"/>
              </a:solidFill>
            </p:grpSpPr>
            <p:sp>
              <p:nvSpPr>
                <p:cNvPr id="5" name="Arrow: Pentagon 4">
                  <a:extLst>
                    <a:ext uri="{FF2B5EF4-FFF2-40B4-BE49-F238E27FC236}">
                      <a16:creationId xmlns="" xmlns:a16="http://schemas.microsoft.com/office/drawing/2014/main" id="{BE8EEDC0-9B1D-429C-87D3-60E140BE8A5E}"/>
                    </a:ext>
                  </a:extLst>
                </p:cNvPr>
                <p:cNvSpPr/>
                <p:nvPr/>
              </p:nvSpPr>
              <p:spPr>
                <a:xfrm>
                  <a:off x="1133367" y="2220084"/>
                  <a:ext cx="3390345"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 xmlns:a16="http://schemas.microsoft.com/office/drawing/2014/main" id="{D3ACA021-E354-4467-AFE7-96CD0327006F}"/>
                    </a:ext>
                  </a:extLst>
                </p:cNvPr>
                <p:cNvSpPr txBox="1"/>
                <p:nvPr/>
              </p:nvSpPr>
              <p:spPr>
                <a:xfrm>
                  <a:off x="1307657" y="2384346"/>
                  <a:ext cx="1883135"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4" name="TextBox 3">
                <a:extLst>
                  <a:ext uri="{FF2B5EF4-FFF2-40B4-BE49-F238E27FC236}">
                    <a16:creationId xmlns="" xmlns:a16="http://schemas.microsoft.com/office/drawing/2014/main" id="{DA664D02-9AF1-4AF2-A1C8-68F4CA3D0670}"/>
                  </a:ext>
                </a:extLst>
              </p:cNvPr>
              <p:cNvSpPr txBox="1"/>
              <p:nvPr/>
            </p:nvSpPr>
            <p:spPr>
              <a:xfrm>
                <a:off x="3932017" y="1787266"/>
                <a:ext cx="4837432"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Đặc điểm nguồn gốc dân c</a:t>
                </a:r>
                <a:r>
                  <a:rPr lang="vi-VN" sz="2800">
                    <a:solidFill>
                      <a:srgbClr val="0070C0"/>
                    </a:solidFill>
                    <a:latin typeface="Arial" panose="020B0604020202020204" pitchFamily="34" charset="0"/>
                    <a:cs typeface="Arial" panose="020B0604020202020204" pitchFamily="34" charset="0"/>
                  </a:rPr>
                  <a:t>ư</a:t>
                </a:r>
                <a:endParaRPr lang="en-US" sz="2800">
                  <a:solidFill>
                    <a:srgbClr val="0070C0"/>
                  </a:solidFill>
                  <a:latin typeface="Arial" panose="020B0604020202020204" pitchFamily="34" charset="0"/>
                  <a:cs typeface="Arial" panose="020B0604020202020204" pitchFamily="34" charset="0"/>
                </a:endParaRPr>
              </a:p>
            </p:txBody>
          </p:sp>
        </p:grpSp>
        <p:sp>
          <p:nvSpPr>
            <p:cNvPr id="7" name="Arrow: Pentagon 6">
              <a:extLst>
                <a:ext uri="{FF2B5EF4-FFF2-40B4-BE49-F238E27FC236}">
                  <a16:creationId xmlns="" xmlns:a16="http://schemas.microsoft.com/office/drawing/2014/main" id="{DE6C6E65-8B5F-4111-83AE-6ADBEF1AF551}"/>
                </a:ext>
              </a:extLst>
            </p:cNvPr>
            <p:cNvSpPr/>
            <p:nvPr/>
          </p:nvSpPr>
          <p:spPr>
            <a:xfrm>
              <a:off x="92764" y="52662"/>
              <a:ext cx="981591" cy="872947"/>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grpSp>
      <p:sp>
        <p:nvSpPr>
          <p:cNvPr id="8" name="Isosceles Triangle 7">
            <a:extLst>
              <a:ext uri="{FF2B5EF4-FFF2-40B4-BE49-F238E27FC236}">
                <a16:creationId xmlns="" xmlns:a16="http://schemas.microsoft.com/office/drawing/2014/main" id="{63F5A72A-00EF-4D04-881A-0DE4D4E4DCD5}"/>
              </a:ext>
            </a:extLst>
          </p:cNvPr>
          <p:cNvSpPr/>
          <p:nvPr/>
        </p:nvSpPr>
        <p:spPr>
          <a:xfrm rot="5400000">
            <a:off x="771620" y="391285"/>
            <a:ext cx="262394" cy="1915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1113E9AC-0FCB-4AA0-9BC7-361BB4E184E0}"/>
              </a:ext>
            </a:extLst>
          </p:cNvPr>
          <p:cNvSpPr/>
          <p:nvPr/>
        </p:nvSpPr>
        <p:spPr>
          <a:xfrm>
            <a:off x="352268" y="1060943"/>
            <a:ext cx="11487464" cy="3970318"/>
          </a:xfrm>
          <a:prstGeom prst="rect">
            <a:avLst/>
          </a:prstGeom>
        </p:spPr>
        <p:txBody>
          <a:bodyPr wrap="square">
            <a:spAutoFit/>
          </a:bodyPr>
          <a:lstStyle/>
          <a:p>
            <a:pPr algn="just"/>
            <a:r>
              <a:rPr lang="en-US" sz="3600" dirty="0">
                <a:solidFill>
                  <a:srgbClr val="1B04FA"/>
                </a:solidFill>
                <a:latin typeface="Arial" panose="020B0604020202020204" pitchFamily="34" charset="0"/>
                <a:cs typeface="Arial" panose="020B0604020202020204" pitchFamily="34" charset="0"/>
              </a:rPr>
              <a:t>- </a:t>
            </a:r>
            <a:r>
              <a:rPr lang="en-US" sz="3600" dirty="0" err="1">
                <a:solidFill>
                  <a:srgbClr val="1B04FA"/>
                </a:solidFill>
                <a:latin typeface="Arial" panose="020B0604020202020204" pitchFamily="34" charset="0"/>
                <a:cs typeface="Arial" panose="020B0604020202020204" pitchFamily="34" charset="0"/>
              </a:rPr>
              <a:t>Dân</a:t>
            </a:r>
            <a:r>
              <a:rPr lang="en-US" sz="3600" dirty="0">
                <a:solidFill>
                  <a:srgbClr val="1B04FA"/>
                </a:solidFill>
                <a:latin typeface="Arial" panose="020B0604020202020204" pitchFamily="34" charset="0"/>
                <a:cs typeface="Arial" panose="020B0604020202020204" pitchFamily="34" charset="0"/>
              </a:rPr>
              <a:t> c</a:t>
            </a:r>
            <a:r>
              <a:rPr lang="vi-VN" sz="3600" dirty="0">
                <a:solidFill>
                  <a:srgbClr val="1B04FA"/>
                </a:solidFill>
                <a:latin typeface="Arial" panose="020B0604020202020204" pitchFamily="34" charset="0"/>
                <a:cs typeface="Arial" panose="020B0604020202020204" pitchFamily="34" charset="0"/>
              </a:rPr>
              <a:t>ư</a:t>
            </a:r>
            <a:r>
              <a:rPr lang="en-US" sz="3600" dirty="0">
                <a:solidFill>
                  <a:srgbClr val="1B04FA"/>
                </a:solidFill>
                <a:latin typeface="Arial" panose="020B0604020202020204" pitchFamily="34" charset="0"/>
                <a:cs typeface="Arial" panose="020B0604020202020204" pitchFamily="34" charset="0"/>
              </a:rPr>
              <a:t> </a:t>
            </a:r>
            <a:r>
              <a:rPr lang="en-US" sz="3600" dirty="0" err="1">
                <a:solidFill>
                  <a:srgbClr val="1B04FA"/>
                </a:solidFill>
                <a:latin typeface="Arial" panose="020B0604020202020204" pitchFamily="34" charset="0"/>
                <a:cs typeface="Arial" panose="020B0604020202020204" pitchFamily="34" charset="0"/>
              </a:rPr>
              <a:t>có</a:t>
            </a:r>
            <a:r>
              <a:rPr lang="en-US" sz="3600" dirty="0">
                <a:solidFill>
                  <a:srgbClr val="1B04FA"/>
                </a:solidFill>
                <a:latin typeface="Arial" panose="020B0604020202020204" pitchFamily="34" charset="0"/>
                <a:cs typeface="Arial" panose="020B0604020202020204" pitchFamily="34" charset="0"/>
              </a:rPr>
              <a:t> </a:t>
            </a:r>
            <a:r>
              <a:rPr lang="en-US" sz="3600" dirty="0" err="1">
                <a:solidFill>
                  <a:srgbClr val="1B04FA"/>
                </a:solidFill>
                <a:latin typeface="Arial" panose="020B0604020202020204" pitchFamily="34" charset="0"/>
                <a:cs typeface="Arial" panose="020B0604020202020204" pitchFamily="34" charset="0"/>
              </a:rPr>
              <a:t>nhiều</a:t>
            </a:r>
            <a:r>
              <a:rPr lang="en-US" sz="3600" dirty="0">
                <a:solidFill>
                  <a:srgbClr val="1B04FA"/>
                </a:solidFill>
                <a:latin typeface="Arial" panose="020B0604020202020204" pitchFamily="34" charset="0"/>
                <a:cs typeface="Arial" panose="020B0604020202020204" pitchFamily="34" charset="0"/>
              </a:rPr>
              <a:t> </a:t>
            </a:r>
            <a:r>
              <a:rPr lang="en-US" sz="3600" dirty="0" err="1">
                <a:solidFill>
                  <a:srgbClr val="1B04FA"/>
                </a:solidFill>
                <a:latin typeface="Arial" panose="020B0604020202020204" pitchFamily="34" charset="0"/>
                <a:cs typeface="Arial" panose="020B0604020202020204" pitchFamily="34" charset="0"/>
              </a:rPr>
              <a:t>nguồn</a:t>
            </a:r>
            <a:r>
              <a:rPr lang="en-US" sz="3600" dirty="0">
                <a:solidFill>
                  <a:srgbClr val="1B04FA"/>
                </a:solidFill>
                <a:latin typeface="Arial" panose="020B0604020202020204" pitchFamily="34" charset="0"/>
                <a:cs typeface="Arial" panose="020B0604020202020204" pitchFamily="34" charset="0"/>
              </a:rPr>
              <a:t> </a:t>
            </a:r>
            <a:r>
              <a:rPr lang="en-US" sz="3600" dirty="0" err="1">
                <a:solidFill>
                  <a:srgbClr val="1B04FA"/>
                </a:solidFill>
                <a:latin typeface="Arial" panose="020B0604020202020204" pitchFamily="34" charset="0"/>
                <a:cs typeface="Arial" panose="020B0604020202020204" pitchFamily="34" charset="0"/>
              </a:rPr>
              <a:t>gốc</a:t>
            </a:r>
            <a:r>
              <a:rPr lang="en-US" sz="3600" dirty="0">
                <a:solidFill>
                  <a:srgbClr val="1B04FA"/>
                </a:solidFill>
                <a:latin typeface="Arial" panose="020B0604020202020204" pitchFamily="34" charset="0"/>
                <a:cs typeface="Arial" panose="020B0604020202020204" pitchFamily="34" charset="0"/>
              </a:rPr>
              <a:t> </a:t>
            </a:r>
            <a:r>
              <a:rPr lang="en-US" sz="3600" dirty="0" err="1">
                <a:solidFill>
                  <a:srgbClr val="1B04FA"/>
                </a:solidFill>
                <a:latin typeface="Arial" panose="020B0604020202020204" pitchFamily="34" charset="0"/>
                <a:cs typeface="Arial" panose="020B0604020202020204" pitchFamily="34" charset="0"/>
              </a:rPr>
              <a:t>khác</a:t>
            </a:r>
            <a:r>
              <a:rPr lang="en-US" sz="3600" dirty="0">
                <a:solidFill>
                  <a:srgbClr val="1B04FA"/>
                </a:solidFill>
                <a:latin typeface="Arial" panose="020B0604020202020204" pitchFamily="34" charset="0"/>
                <a:cs typeface="Arial" panose="020B0604020202020204" pitchFamily="34" charset="0"/>
              </a:rPr>
              <a:t> </a:t>
            </a:r>
            <a:r>
              <a:rPr lang="en-US" sz="3600" dirty="0" err="1">
                <a:solidFill>
                  <a:srgbClr val="1B04FA"/>
                </a:solidFill>
                <a:latin typeface="Arial" panose="020B0604020202020204" pitchFamily="34" charset="0"/>
                <a:cs typeface="Arial" panose="020B0604020202020204" pitchFamily="34" charset="0"/>
              </a:rPr>
              <a:t>nhau</a:t>
            </a:r>
            <a:r>
              <a:rPr lang="en-US" sz="3600" dirty="0">
                <a:solidFill>
                  <a:srgbClr val="1B04FA"/>
                </a:solidFill>
                <a:latin typeface="Arial" panose="020B0604020202020204" pitchFamily="34" charset="0"/>
                <a:cs typeface="Arial" panose="020B0604020202020204" pitchFamily="34" charset="0"/>
              </a:rPr>
              <a:t>:</a:t>
            </a:r>
            <a:r>
              <a:rPr lang="vi-VN" sz="3600" dirty="0">
                <a:solidFill>
                  <a:srgbClr val="1B04FA"/>
                </a:solidFill>
                <a:latin typeface="Arial" panose="020B0604020202020204" pitchFamily="34" charset="0"/>
                <a:cs typeface="Arial" panose="020B0604020202020204" pitchFamily="34" charset="0"/>
              </a:rPr>
              <a:t> </a:t>
            </a:r>
            <a:r>
              <a:rPr lang="vi-VN" sz="3600" dirty="0" err="1">
                <a:solidFill>
                  <a:srgbClr val="1B04FA"/>
                </a:solidFill>
                <a:latin typeface="Arial" panose="020B0604020202020204" pitchFamily="34" charset="0"/>
                <a:cs typeface="Arial" panose="020B0604020202020204" pitchFamily="34" charset="0"/>
              </a:rPr>
              <a:t>Người</a:t>
            </a:r>
            <a:r>
              <a:rPr lang="vi-VN" sz="3600" dirty="0">
                <a:solidFill>
                  <a:srgbClr val="1B04FA"/>
                </a:solidFill>
                <a:latin typeface="Arial" panose="020B0604020202020204" pitchFamily="34" charset="0"/>
                <a:cs typeface="Arial" panose="020B0604020202020204" pitchFamily="34" charset="0"/>
              </a:rPr>
              <a:t> Anh-điêng (</a:t>
            </a:r>
            <a:r>
              <a:rPr lang="vi-VN" sz="3600" dirty="0" err="1">
                <a:solidFill>
                  <a:srgbClr val="1B04FA"/>
                </a:solidFill>
                <a:latin typeface="Arial" panose="020B0604020202020204" pitchFamily="34" charset="0"/>
                <a:cs typeface="Arial" panose="020B0604020202020204" pitchFamily="34" charset="0"/>
              </a:rPr>
              <a:t>Chủng</a:t>
            </a:r>
            <a:r>
              <a:rPr lang="vi-VN" sz="3600" dirty="0">
                <a:solidFill>
                  <a:srgbClr val="1B04FA"/>
                </a:solidFill>
                <a:latin typeface="Arial" panose="020B0604020202020204" pitchFamily="34" charset="0"/>
                <a:cs typeface="Arial" panose="020B0604020202020204" pitchFamily="34" charset="0"/>
              </a:rPr>
              <a:t> </a:t>
            </a:r>
            <a:r>
              <a:rPr lang="vi-VN" sz="3600" dirty="0" err="1">
                <a:solidFill>
                  <a:srgbClr val="1B04FA"/>
                </a:solidFill>
                <a:latin typeface="Arial" panose="020B0604020202020204" pitchFamily="34" charset="0"/>
                <a:cs typeface="Arial" panose="020B0604020202020204" pitchFamily="34" charset="0"/>
              </a:rPr>
              <a:t>tộc</a:t>
            </a:r>
            <a:r>
              <a:rPr lang="vi-VN" sz="3600" dirty="0">
                <a:solidFill>
                  <a:srgbClr val="1B04FA"/>
                </a:solidFill>
                <a:latin typeface="Arial" panose="020B0604020202020204" pitchFamily="34" charset="0"/>
                <a:cs typeface="Arial" panose="020B0604020202020204" pitchFamily="34" charset="0"/>
              </a:rPr>
              <a:t> </a:t>
            </a:r>
            <a:r>
              <a:rPr lang="vi-VN" sz="3600" dirty="0" smtClean="0">
                <a:solidFill>
                  <a:srgbClr val="1B04FA"/>
                </a:solidFill>
                <a:latin typeface="Arial" panose="020B0604020202020204" pitchFamily="34" charset="0"/>
                <a:cs typeface="Arial" panose="020B0604020202020204" pitchFamily="34" charset="0"/>
              </a:rPr>
              <a:t>Môn-gô-lô-</a:t>
            </a:r>
            <a:r>
              <a:rPr lang="vi-VN" sz="3600" dirty="0" err="1" smtClean="0">
                <a:solidFill>
                  <a:srgbClr val="1B04FA"/>
                </a:solidFill>
                <a:latin typeface="Arial" panose="020B0604020202020204" pitchFamily="34" charset="0"/>
                <a:cs typeface="Arial" panose="020B0604020202020204" pitchFamily="34" charset="0"/>
              </a:rPr>
              <a:t>it</a:t>
            </a:r>
            <a:r>
              <a:rPr lang="en-US" sz="3600" dirty="0" smtClean="0">
                <a:solidFill>
                  <a:srgbClr val="1B04FA"/>
                </a:solidFill>
                <a:latin typeface="Arial" panose="020B0604020202020204" pitchFamily="34" charset="0"/>
                <a:cs typeface="Arial" panose="020B0604020202020204" pitchFamily="34" charset="0"/>
              </a:rPr>
              <a:t> </a:t>
            </a:r>
            <a:r>
              <a:rPr lang="en-US" sz="3600" dirty="0" err="1" smtClean="0">
                <a:solidFill>
                  <a:srgbClr val="1B04FA"/>
                </a:solidFill>
                <a:latin typeface="Arial" panose="020B0604020202020204" pitchFamily="34" charset="0"/>
                <a:cs typeface="Arial" panose="020B0604020202020204" pitchFamily="34" charset="0"/>
              </a:rPr>
              <a:t>từ</a:t>
            </a:r>
            <a:r>
              <a:rPr lang="en-US" sz="3600" dirty="0" smtClean="0">
                <a:solidFill>
                  <a:srgbClr val="1B04FA"/>
                </a:solidFill>
                <a:latin typeface="Arial" panose="020B0604020202020204" pitchFamily="34" charset="0"/>
                <a:cs typeface="Arial" panose="020B0604020202020204" pitchFamily="34" charset="0"/>
              </a:rPr>
              <a:t> </a:t>
            </a:r>
            <a:r>
              <a:rPr lang="en-US" sz="3600" dirty="0" err="1" smtClean="0">
                <a:solidFill>
                  <a:srgbClr val="1B04FA"/>
                </a:solidFill>
                <a:latin typeface="Arial" panose="020B0604020202020204" pitchFamily="34" charset="0"/>
                <a:cs typeface="Arial" panose="020B0604020202020204" pitchFamily="34" charset="0"/>
              </a:rPr>
              <a:t>châu</a:t>
            </a:r>
            <a:r>
              <a:rPr lang="en-US" sz="3600" dirty="0" smtClean="0">
                <a:solidFill>
                  <a:srgbClr val="1B04FA"/>
                </a:solidFill>
                <a:latin typeface="Arial" panose="020B0604020202020204" pitchFamily="34" charset="0"/>
                <a:cs typeface="Arial" panose="020B0604020202020204" pitchFamily="34" charset="0"/>
              </a:rPr>
              <a:t> Á sang</a:t>
            </a:r>
            <a:r>
              <a:rPr lang="vi-VN" sz="3600" dirty="0" smtClean="0">
                <a:solidFill>
                  <a:srgbClr val="1B04FA"/>
                </a:solidFill>
                <a:latin typeface="Arial" panose="020B0604020202020204" pitchFamily="34" charset="0"/>
                <a:cs typeface="Arial" panose="020B0604020202020204" pitchFamily="34" charset="0"/>
              </a:rPr>
              <a:t>)</a:t>
            </a:r>
            <a:r>
              <a:rPr lang="en-US" sz="3600" dirty="0">
                <a:solidFill>
                  <a:srgbClr val="1B04FA"/>
                </a:solidFill>
                <a:latin typeface="Arial" panose="020B0604020202020204" pitchFamily="34" charset="0"/>
                <a:cs typeface="Arial" panose="020B0604020202020204" pitchFamily="34" charset="0"/>
              </a:rPr>
              <a:t>;Ng</a:t>
            </a:r>
            <a:r>
              <a:rPr lang="vi-VN" sz="3600" dirty="0">
                <a:solidFill>
                  <a:srgbClr val="1B04FA"/>
                </a:solidFill>
                <a:latin typeface="Arial" panose="020B0604020202020204" pitchFamily="34" charset="0"/>
                <a:cs typeface="Arial" panose="020B0604020202020204" pitchFamily="34" charset="0"/>
              </a:rPr>
              <a:t>ư</a:t>
            </a:r>
            <a:r>
              <a:rPr lang="en-US" sz="3600" dirty="0" err="1">
                <a:solidFill>
                  <a:srgbClr val="1B04FA"/>
                </a:solidFill>
                <a:latin typeface="Arial" panose="020B0604020202020204" pitchFamily="34" charset="0"/>
                <a:cs typeface="Arial" panose="020B0604020202020204" pitchFamily="34" charset="0"/>
              </a:rPr>
              <a:t>ời</a:t>
            </a:r>
            <a:r>
              <a:rPr lang="en-US" sz="3600" dirty="0">
                <a:solidFill>
                  <a:srgbClr val="1B04FA"/>
                </a:solidFill>
                <a:latin typeface="Arial" panose="020B0604020202020204" pitchFamily="34" charset="0"/>
                <a:cs typeface="Arial" panose="020B0604020202020204" pitchFamily="34" charset="0"/>
              </a:rPr>
              <a:t> </a:t>
            </a:r>
            <a:r>
              <a:rPr lang="en-US" sz="3600" dirty="0" err="1">
                <a:solidFill>
                  <a:srgbClr val="1B04FA"/>
                </a:solidFill>
                <a:latin typeface="Arial" panose="020B0604020202020204" pitchFamily="34" charset="0"/>
                <a:cs typeface="Arial" panose="020B0604020202020204" pitchFamily="34" charset="0"/>
              </a:rPr>
              <a:t>Châu</a:t>
            </a:r>
            <a:r>
              <a:rPr lang="en-US" sz="3600" dirty="0">
                <a:solidFill>
                  <a:srgbClr val="1B04FA"/>
                </a:solidFill>
                <a:latin typeface="Arial" panose="020B0604020202020204" pitchFamily="34" charset="0"/>
                <a:cs typeface="Arial" panose="020B0604020202020204" pitchFamily="34" charset="0"/>
              </a:rPr>
              <a:t> </a:t>
            </a:r>
            <a:r>
              <a:rPr lang="en-US" sz="3600" dirty="0" err="1">
                <a:solidFill>
                  <a:srgbClr val="1B04FA"/>
                </a:solidFill>
                <a:latin typeface="Arial" panose="020B0604020202020204" pitchFamily="34" charset="0"/>
                <a:cs typeface="Arial" panose="020B0604020202020204" pitchFamily="34" charset="0"/>
              </a:rPr>
              <a:t>Âu</a:t>
            </a:r>
            <a:r>
              <a:rPr lang="en-US" sz="3600" dirty="0">
                <a:solidFill>
                  <a:srgbClr val="1B04FA"/>
                </a:solidFill>
                <a:latin typeface="Arial" panose="020B0604020202020204" pitchFamily="34" charset="0"/>
                <a:cs typeface="Arial" panose="020B0604020202020204" pitchFamily="34" charset="0"/>
              </a:rPr>
              <a:t> (</a:t>
            </a:r>
            <a:r>
              <a:rPr lang="en-US" sz="3600" dirty="0" err="1">
                <a:solidFill>
                  <a:srgbClr val="1B04FA"/>
                </a:solidFill>
                <a:latin typeface="Arial" panose="020B0604020202020204" pitchFamily="34" charset="0"/>
                <a:cs typeface="Arial" panose="020B0604020202020204" pitchFamily="34" charset="0"/>
              </a:rPr>
              <a:t>chủng</a:t>
            </a:r>
            <a:r>
              <a:rPr lang="en-US" sz="3600" dirty="0">
                <a:solidFill>
                  <a:srgbClr val="1B04FA"/>
                </a:solidFill>
                <a:latin typeface="Arial" panose="020B0604020202020204" pitchFamily="34" charset="0"/>
                <a:cs typeface="Arial" panose="020B0604020202020204" pitchFamily="34" charset="0"/>
              </a:rPr>
              <a:t> </a:t>
            </a:r>
            <a:r>
              <a:rPr lang="en-US" sz="3600" dirty="0" err="1">
                <a:solidFill>
                  <a:srgbClr val="1B04FA"/>
                </a:solidFill>
                <a:latin typeface="Arial" panose="020B0604020202020204" pitchFamily="34" charset="0"/>
                <a:cs typeface="Arial" panose="020B0604020202020204" pitchFamily="34" charset="0"/>
              </a:rPr>
              <a:t>tộc</a:t>
            </a:r>
            <a:r>
              <a:rPr lang="en-US" sz="3600" dirty="0">
                <a:solidFill>
                  <a:srgbClr val="1B04FA"/>
                </a:solidFill>
                <a:latin typeface="Arial" panose="020B0604020202020204" pitchFamily="34" charset="0"/>
                <a:cs typeface="Arial" panose="020B0604020202020204" pitchFamily="34" charset="0"/>
              </a:rPr>
              <a:t> </a:t>
            </a:r>
            <a:r>
              <a:rPr lang="vi-VN" sz="3600" dirty="0">
                <a:solidFill>
                  <a:srgbClr val="1B04FA"/>
                </a:solidFill>
                <a:latin typeface="Arial" panose="020B0604020202020204" pitchFamily="34" charset="0"/>
                <a:cs typeface="Arial" panose="020B0604020202020204" pitchFamily="34" charset="0"/>
              </a:rPr>
              <a:t>Ơ</a:t>
            </a:r>
            <a:r>
              <a:rPr lang="en-US" sz="3600" dirty="0">
                <a:solidFill>
                  <a:srgbClr val="1B04FA"/>
                </a:solidFill>
                <a:latin typeface="Arial" panose="020B0604020202020204" pitchFamily="34" charset="0"/>
                <a:cs typeface="Arial" panose="020B0604020202020204" pitchFamily="34" charset="0"/>
              </a:rPr>
              <a:t>-</a:t>
            </a:r>
            <a:r>
              <a:rPr lang="en-US" sz="3600" dirty="0" err="1">
                <a:solidFill>
                  <a:srgbClr val="1B04FA"/>
                </a:solidFill>
                <a:latin typeface="Arial" panose="020B0604020202020204" pitchFamily="34" charset="0"/>
                <a:cs typeface="Arial" panose="020B0604020202020204" pitchFamily="34" charset="0"/>
              </a:rPr>
              <a:t>rô</a:t>
            </a:r>
            <a:r>
              <a:rPr lang="en-US" sz="3600" dirty="0">
                <a:solidFill>
                  <a:srgbClr val="1B04FA"/>
                </a:solidFill>
                <a:latin typeface="Arial" panose="020B0604020202020204" pitchFamily="34" charset="0"/>
                <a:cs typeface="Arial" panose="020B0604020202020204" pitchFamily="34" charset="0"/>
              </a:rPr>
              <a:t>-</a:t>
            </a:r>
            <a:r>
              <a:rPr lang="en-US" sz="3600" dirty="0" err="1">
                <a:solidFill>
                  <a:srgbClr val="1B04FA"/>
                </a:solidFill>
                <a:latin typeface="Arial" panose="020B0604020202020204" pitchFamily="34" charset="0"/>
                <a:cs typeface="Arial" panose="020B0604020202020204" pitchFamily="34" charset="0"/>
              </a:rPr>
              <a:t>pê</a:t>
            </a:r>
            <a:r>
              <a:rPr lang="en-US" sz="3600" dirty="0">
                <a:solidFill>
                  <a:srgbClr val="1B04FA"/>
                </a:solidFill>
                <a:latin typeface="Arial" panose="020B0604020202020204" pitchFamily="34" charset="0"/>
                <a:cs typeface="Arial" panose="020B0604020202020204" pitchFamily="34" charset="0"/>
              </a:rPr>
              <a:t>-ô it;</a:t>
            </a:r>
            <a:r>
              <a:rPr lang="vi-VN" sz="3600" dirty="0">
                <a:solidFill>
                  <a:srgbClr val="1B04FA"/>
                </a:solidFill>
                <a:latin typeface="Arial" panose="020B0604020202020204" pitchFamily="34" charset="0"/>
                <a:cs typeface="Arial" panose="020B0604020202020204" pitchFamily="34" charset="0"/>
              </a:rPr>
              <a:t> </a:t>
            </a:r>
            <a:r>
              <a:rPr lang="vi-VN" sz="3600" dirty="0" err="1">
                <a:solidFill>
                  <a:srgbClr val="1B04FA"/>
                </a:solidFill>
                <a:latin typeface="Arial" panose="020B0604020202020204" pitchFamily="34" charset="0"/>
                <a:cs typeface="Arial" panose="020B0604020202020204" pitchFamily="34" charset="0"/>
              </a:rPr>
              <a:t>Người</a:t>
            </a:r>
            <a:r>
              <a:rPr lang="vi-VN" sz="3600" dirty="0">
                <a:solidFill>
                  <a:srgbClr val="1B04FA"/>
                </a:solidFill>
                <a:latin typeface="Arial" panose="020B0604020202020204" pitchFamily="34" charset="0"/>
                <a:cs typeface="Arial" panose="020B0604020202020204" pitchFamily="34" charset="0"/>
              </a:rPr>
              <a:t> </a:t>
            </a:r>
            <a:r>
              <a:rPr lang="vi-VN" sz="3600" dirty="0" err="1">
                <a:solidFill>
                  <a:srgbClr val="1B04FA"/>
                </a:solidFill>
                <a:latin typeface="Arial" panose="020B0604020202020204" pitchFamily="34" charset="0"/>
                <a:cs typeface="Arial" panose="020B0604020202020204" pitchFamily="34" charset="0"/>
              </a:rPr>
              <a:t>gốc</a:t>
            </a:r>
            <a:r>
              <a:rPr lang="vi-VN" sz="3600" dirty="0">
                <a:solidFill>
                  <a:srgbClr val="1B04FA"/>
                </a:solidFill>
                <a:latin typeface="Arial" panose="020B0604020202020204" pitchFamily="34" charset="0"/>
                <a:cs typeface="Arial" panose="020B0604020202020204" pitchFamily="34" charset="0"/>
              </a:rPr>
              <a:t> Phi (</a:t>
            </a:r>
            <a:r>
              <a:rPr lang="vi-VN" sz="3600" dirty="0" err="1">
                <a:solidFill>
                  <a:srgbClr val="1B04FA"/>
                </a:solidFill>
                <a:latin typeface="Arial" panose="020B0604020202020204" pitchFamily="34" charset="0"/>
                <a:cs typeface="Arial" panose="020B0604020202020204" pitchFamily="34" charset="0"/>
              </a:rPr>
              <a:t>Chủng</a:t>
            </a:r>
            <a:r>
              <a:rPr lang="vi-VN" sz="3600" dirty="0">
                <a:solidFill>
                  <a:srgbClr val="1B04FA"/>
                </a:solidFill>
                <a:latin typeface="Arial" panose="020B0604020202020204" pitchFamily="34" charset="0"/>
                <a:cs typeface="Arial" panose="020B0604020202020204" pitchFamily="34" charset="0"/>
              </a:rPr>
              <a:t> </a:t>
            </a:r>
            <a:r>
              <a:rPr lang="vi-VN" sz="3600" dirty="0" err="1">
                <a:solidFill>
                  <a:srgbClr val="1B04FA"/>
                </a:solidFill>
                <a:latin typeface="Arial" panose="020B0604020202020204" pitchFamily="34" charset="0"/>
                <a:cs typeface="Arial" panose="020B0604020202020204" pitchFamily="34" charset="0"/>
              </a:rPr>
              <a:t>tộc</a:t>
            </a:r>
            <a:r>
              <a:rPr lang="vi-VN" sz="3600" dirty="0">
                <a:solidFill>
                  <a:srgbClr val="1B04FA"/>
                </a:solidFill>
                <a:latin typeface="Arial" panose="020B0604020202020204" pitchFamily="34" charset="0"/>
                <a:cs typeface="Arial" panose="020B0604020202020204" pitchFamily="34" charset="0"/>
              </a:rPr>
              <a:t> Nê-</a:t>
            </a:r>
            <a:r>
              <a:rPr lang="vi-VN" sz="3600" dirty="0" err="1">
                <a:solidFill>
                  <a:srgbClr val="1B04FA"/>
                </a:solidFill>
                <a:latin typeface="Arial" panose="020B0604020202020204" pitchFamily="34" charset="0"/>
                <a:cs typeface="Arial" panose="020B0604020202020204" pitchFamily="34" charset="0"/>
              </a:rPr>
              <a:t>grô-it</a:t>
            </a:r>
            <a:r>
              <a:rPr lang="vi-VN" sz="3600" dirty="0">
                <a:solidFill>
                  <a:srgbClr val="1B04FA"/>
                </a:solidFill>
                <a:latin typeface="Arial" panose="020B0604020202020204" pitchFamily="34" charset="0"/>
                <a:cs typeface="Arial" panose="020B0604020202020204" pitchFamily="34" charset="0"/>
              </a:rPr>
              <a:t>).</a:t>
            </a:r>
          </a:p>
          <a:p>
            <a:pPr algn="just">
              <a:buFontTx/>
              <a:buChar char="-"/>
            </a:pPr>
            <a:r>
              <a:rPr lang="vi-VN" sz="3600" dirty="0" smtClean="0">
                <a:solidFill>
                  <a:srgbClr val="1B04FA"/>
                </a:solidFill>
                <a:latin typeface="Arial" panose="020B0604020202020204" pitchFamily="34" charset="0"/>
                <a:cs typeface="Arial" panose="020B0604020202020204" pitchFamily="34" charset="0"/>
              </a:rPr>
              <a:t>Sự </a:t>
            </a:r>
            <a:r>
              <a:rPr lang="vi-VN" sz="3600" dirty="0" err="1">
                <a:solidFill>
                  <a:srgbClr val="1B04FA"/>
                </a:solidFill>
                <a:latin typeface="Arial" panose="020B0604020202020204" pitchFamily="34" charset="0"/>
                <a:cs typeface="Arial" panose="020B0604020202020204" pitchFamily="34" charset="0"/>
              </a:rPr>
              <a:t>hòa</a:t>
            </a:r>
            <a:r>
              <a:rPr lang="vi-VN" sz="3600" dirty="0">
                <a:solidFill>
                  <a:srgbClr val="1B04FA"/>
                </a:solidFill>
                <a:latin typeface="Arial" panose="020B0604020202020204" pitchFamily="34" charset="0"/>
                <a:cs typeface="Arial" panose="020B0604020202020204" pitchFamily="34" charset="0"/>
              </a:rPr>
              <a:t> </a:t>
            </a:r>
            <a:r>
              <a:rPr lang="vi-VN" sz="3600" dirty="0" err="1">
                <a:solidFill>
                  <a:srgbClr val="1B04FA"/>
                </a:solidFill>
                <a:latin typeface="Arial" panose="020B0604020202020204" pitchFamily="34" charset="0"/>
                <a:cs typeface="Arial" panose="020B0604020202020204" pitchFamily="34" charset="0"/>
              </a:rPr>
              <a:t>huyết</a:t>
            </a:r>
            <a:r>
              <a:rPr lang="vi-VN" sz="3600" dirty="0">
                <a:solidFill>
                  <a:srgbClr val="1B04FA"/>
                </a:solidFill>
                <a:latin typeface="Arial" panose="020B0604020202020204" pitchFamily="34" charset="0"/>
                <a:cs typeface="Arial" panose="020B0604020202020204" pitchFamily="34" charset="0"/>
              </a:rPr>
              <a:t> </a:t>
            </a:r>
            <a:r>
              <a:rPr lang="vi-VN" sz="3600" dirty="0" err="1">
                <a:solidFill>
                  <a:srgbClr val="1B04FA"/>
                </a:solidFill>
                <a:latin typeface="Arial" panose="020B0604020202020204" pitchFamily="34" charset="0"/>
                <a:cs typeface="Arial" panose="020B0604020202020204" pitchFamily="34" charset="0"/>
              </a:rPr>
              <a:t>giữa</a:t>
            </a:r>
            <a:r>
              <a:rPr lang="vi-VN" sz="3600" dirty="0">
                <a:solidFill>
                  <a:srgbClr val="1B04FA"/>
                </a:solidFill>
                <a:latin typeface="Arial" panose="020B0604020202020204" pitchFamily="34" charset="0"/>
                <a:cs typeface="Arial" panose="020B0604020202020204" pitchFamily="34" charset="0"/>
              </a:rPr>
              <a:t> </a:t>
            </a:r>
            <a:r>
              <a:rPr lang="vi-VN" sz="3600" dirty="0" err="1">
                <a:solidFill>
                  <a:srgbClr val="1B04FA"/>
                </a:solidFill>
                <a:latin typeface="Arial" panose="020B0604020202020204" pitchFamily="34" charset="0"/>
                <a:cs typeface="Arial" panose="020B0604020202020204" pitchFamily="34" charset="0"/>
              </a:rPr>
              <a:t>các</a:t>
            </a:r>
            <a:r>
              <a:rPr lang="vi-VN" sz="3600" dirty="0">
                <a:solidFill>
                  <a:srgbClr val="1B04FA"/>
                </a:solidFill>
                <a:latin typeface="Arial" panose="020B0604020202020204" pitchFamily="34" charset="0"/>
                <a:cs typeface="Arial" panose="020B0604020202020204" pitchFamily="34" charset="0"/>
              </a:rPr>
              <a:t> dân </a:t>
            </a:r>
            <a:r>
              <a:rPr lang="vi-VN" sz="3600" dirty="0" err="1">
                <a:solidFill>
                  <a:srgbClr val="1B04FA"/>
                </a:solidFill>
                <a:latin typeface="Arial" panose="020B0604020202020204" pitchFamily="34" charset="0"/>
                <a:cs typeface="Arial" panose="020B0604020202020204" pitchFamily="34" charset="0"/>
              </a:rPr>
              <a:t>tộc</a:t>
            </a:r>
            <a:r>
              <a:rPr lang="vi-VN" sz="3600" dirty="0">
                <a:solidFill>
                  <a:srgbClr val="1B04FA"/>
                </a:solidFill>
                <a:latin typeface="Arial" panose="020B0604020202020204" pitchFamily="34" charset="0"/>
                <a:cs typeface="Arial" panose="020B0604020202020204" pitchFamily="34" charset="0"/>
              </a:rPr>
              <a:t> </a:t>
            </a:r>
            <a:r>
              <a:rPr lang="vi-VN" sz="3600" dirty="0" err="1">
                <a:solidFill>
                  <a:srgbClr val="1B04FA"/>
                </a:solidFill>
                <a:latin typeface="Arial" panose="020B0604020202020204" pitchFamily="34" charset="0"/>
                <a:cs typeface="Arial" panose="020B0604020202020204" pitchFamily="34" charset="0"/>
              </a:rPr>
              <a:t>tạo</a:t>
            </a:r>
            <a:r>
              <a:rPr lang="vi-VN" sz="3600" dirty="0">
                <a:solidFill>
                  <a:srgbClr val="1B04FA"/>
                </a:solidFill>
                <a:latin typeface="Arial" panose="020B0604020202020204" pitchFamily="34" charset="0"/>
                <a:cs typeface="Arial" panose="020B0604020202020204" pitchFamily="34" charset="0"/>
              </a:rPr>
              <a:t> ra </a:t>
            </a:r>
            <a:r>
              <a:rPr lang="vi-VN" sz="3600" dirty="0" err="1">
                <a:solidFill>
                  <a:srgbClr val="1B04FA"/>
                </a:solidFill>
                <a:latin typeface="Arial" panose="020B0604020202020204" pitchFamily="34" charset="0"/>
                <a:cs typeface="Arial" panose="020B0604020202020204" pitchFamily="34" charset="0"/>
              </a:rPr>
              <a:t>sự</a:t>
            </a:r>
            <a:r>
              <a:rPr lang="vi-VN" sz="3600" dirty="0">
                <a:solidFill>
                  <a:srgbClr val="1B04FA"/>
                </a:solidFill>
                <a:latin typeface="Arial" panose="020B0604020202020204" pitchFamily="34" charset="0"/>
                <a:cs typeface="Arial" panose="020B0604020202020204" pitchFamily="34" charset="0"/>
              </a:rPr>
              <a:t> đa </a:t>
            </a:r>
            <a:r>
              <a:rPr lang="vi-VN" sz="3600" dirty="0" err="1">
                <a:solidFill>
                  <a:srgbClr val="1B04FA"/>
                </a:solidFill>
                <a:latin typeface="Arial" panose="020B0604020202020204" pitchFamily="34" charset="0"/>
                <a:cs typeface="Arial" panose="020B0604020202020204" pitchFamily="34" charset="0"/>
              </a:rPr>
              <a:t>dạng</a:t>
            </a:r>
            <a:r>
              <a:rPr lang="vi-VN" sz="3600" dirty="0">
                <a:solidFill>
                  <a:srgbClr val="1B04FA"/>
                </a:solidFill>
                <a:latin typeface="Arial" panose="020B0604020202020204" pitchFamily="34" charset="0"/>
                <a:cs typeface="Arial" panose="020B0604020202020204" pitchFamily="34" charset="0"/>
              </a:rPr>
              <a:t> </a:t>
            </a:r>
            <a:r>
              <a:rPr lang="vi-VN" sz="3600" dirty="0" err="1">
                <a:solidFill>
                  <a:srgbClr val="1B04FA"/>
                </a:solidFill>
                <a:latin typeface="Arial" panose="020B0604020202020204" pitchFamily="34" charset="0"/>
                <a:cs typeface="Arial" panose="020B0604020202020204" pitchFamily="34" charset="0"/>
              </a:rPr>
              <a:t>về</a:t>
            </a:r>
            <a:r>
              <a:rPr lang="vi-VN" sz="3600" dirty="0">
                <a:solidFill>
                  <a:srgbClr val="1B04FA"/>
                </a:solidFill>
                <a:latin typeface="Arial" panose="020B0604020202020204" pitchFamily="34" charset="0"/>
                <a:cs typeface="Arial" panose="020B0604020202020204" pitchFamily="34" charset="0"/>
              </a:rPr>
              <a:t> </a:t>
            </a:r>
            <a:r>
              <a:rPr lang="vi-VN" sz="3600" dirty="0" err="1">
                <a:solidFill>
                  <a:srgbClr val="1B04FA"/>
                </a:solidFill>
                <a:latin typeface="Arial" panose="020B0604020202020204" pitchFamily="34" charset="0"/>
                <a:cs typeface="Arial" panose="020B0604020202020204" pitchFamily="34" charset="0"/>
              </a:rPr>
              <a:t>thành</a:t>
            </a:r>
            <a:r>
              <a:rPr lang="vi-VN" sz="3600" dirty="0">
                <a:solidFill>
                  <a:srgbClr val="1B04FA"/>
                </a:solidFill>
                <a:latin typeface="Arial" panose="020B0604020202020204" pitchFamily="34" charset="0"/>
                <a:cs typeface="Arial" panose="020B0604020202020204" pitchFamily="34" charset="0"/>
              </a:rPr>
              <a:t> </a:t>
            </a:r>
            <a:r>
              <a:rPr lang="vi-VN" sz="3600" dirty="0" err="1">
                <a:solidFill>
                  <a:srgbClr val="1B04FA"/>
                </a:solidFill>
                <a:latin typeface="Arial" panose="020B0604020202020204" pitchFamily="34" charset="0"/>
                <a:cs typeface="Arial" panose="020B0604020202020204" pitchFamily="34" charset="0"/>
              </a:rPr>
              <a:t>phần</a:t>
            </a:r>
            <a:r>
              <a:rPr lang="vi-VN" sz="3600" dirty="0">
                <a:solidFill>
                  <a:srgbClr val="1B04FA"/>
                </a:solidFill>
                <a:latin typeface="Arial" panose="020B0604020202020204" pitchFamily="34" charset="0"/>
                <a:cs typeface="Arial" panose="020B0604020202020204" pitchFamily="34" charset="0"/>
              </a:rPr>
              <a:t> </a:t>
            </a:r>
            <a:r>
              <a:rPr lang="vi-VN" sz="3600" dirty="0" err="1">
                <a:solidFill>
                  <a:srgbClr val="1B04FA"/>
                </a:solidFill>
                <a:latin typeface="Arial" panose="020B0604020202020204" pitchFamily="34" charset="0"/>
                <a:cs typeface="Arial" panose="020B0604020202020204" pitchFamily="34" charset="0"/>
              </a:rPr>
              <a:t>chủng</a:t>
            </a:r>
            <a:r>
              <a:rPr lang="vi-VN" sz="3600" dirty="0">
                <a:solidFill>
                  <a:srgbClr val="1B04FA"/>
                </a:solidFill>
                <a:latin typeface="Arial" panose="020B0604020202020204" pitchFamily="34" charset="0"/>
                <a:cs typeface="Arial" panose="020B0604020202020204" pitchFamily="34" charset="0"/>
              </a:rPr>
              <a:t> </a:t>
            </a:r>
            <a:r>
              <a:rPr lang="vi-VN" sz="3600" dirty="0" err="1">
                <a:solidFill>
                  <a:srgbClr val="1B04FA"/>
                </a:solidFill>
                <a:latin typeface="Arial" panose="020B0604020202020204" pitchFamily="34" charset="0"/>
                <a:cs typeface="Arial" panose="020B0604020202020204" pitchFamily="34" charset="0"/>
              </a:rPr>
              <a:t>tộc</a:t>
            </a:r>
            <a:r>
              <a:rPr lang="vi-VN" sz="3600" dirty="0" smtClean="0">
                <a:solidFill>
                  <a:srgbClr val="1B04FA"/>
                </a:solidFill>
                <a:latin typeface="Arial" panose="020B0604020202020204" pitchFamily="34" charset="0"/>
                <a:cs typeface="Arial" panose="020B0604020202020204" pitchFamily="34" charset="0"/>
              </a:rPr>
              <a:t>.</a:t>
            </a:r>
            <a:endParaRPr lang="en-US" sz="3600" dirty="0" smtClean="0">
              <a:solidFill>
                <a:srgbClr val="1B04FA"/>
              </a:solidFill>
              <a:latin typeface="Arial" panose="020B0604020202020204" pitchFamily="34" charset="0"/>
              <a:cs typeface="Arial" panose="020B0604020202020204" pitchFamily="34" charset="0"/>
            </a:endParaRPr>
          </a:p>
          <a:p>
            <a:pPr algn="just">
              <a:buFontTx/>
              <a:buChar char="-"/>
            </a:pPr>
            <a:endParaRPr lang="en-US" sz="3600" dirty="0">
              <a:solidFill>
                <a:srgbClr val="1B04FA"/>
              </a:solidFill>
              <a:latin typeface="Arial" panose="020B0604020202020204" pitchFamily="34" charset="0"/>
              <a:cs typeface="Arial" panose="020B0604020202020204" pitchFamily="34" charset="0"/>
            </a:endParaRPr>
          </a:p>
        </p:txBody>
      </p:sp>
      <p:pic>
        <p:nvPicPr>
          <p:cNvPr id="15" name="Picture 14" descr="book9">
            <a:extLst>
              <a:ext uri="{FF2B5EF4-FFF2-40B4-BE49-F238E27FC236}">
                <a16:creationId xmlns="" xmlns:a16="http://schemas.microsoft.com/office/drawing/2014/main" id="{A87873AE-71AC-43F2-919E-B1F24340F86D}"/>
              </a:ext>
            </a:extLst>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68173" y="209476"/>
            <a:ext cx="1269742" cy="872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61437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 xmlns:a16="http://schemas.microsoft.com/office/drawing/2014/main" id="{DDF4BF63-F739-4FA3-8FC0-3199FE0DB8CE}"/>
              </a:ext>
            </a:extLst>
          </p:cNvPr>
          <p:cNvGrpSpPr/>
          <p:nvPr/>
        </p:nvGrpSpPr>
        <p:grpSpPr>
          <a:xfrm>
            <a:off x="92764" y="52662"/>
            <a:ext cx="6636649" cy="875873"/>
            <a:chOff x="92764" y="52662"/>
            <a:chExt cx="6636649" cy="875873"/>
          </a:xfrm>
        </p:grpSpPr>
        <p:grpSp>
          <p:nvGrpSpPr>
            <p:cNvPr id="3" name="Group 1">
              <a:extLst>
                <a:ext uri="{FF2B5EF4-FFF2-40B4-BE49-F238E27FC236}">
                  <a16:creationId xmlns="" xmlns:a16="http://schemas.microsoft.com/office/drawing/2014/main" id="{2278D0F7-6103-440F-8361-C17BC25B7FC8}"/>
                </a:ext>
              </a:extLst>
            </p:cNvPr>
            <p:cNvGrpSpPr/>
            <p:nvPr/>
          </p:nvGrpSpPr>
          <p:grpSpPr>
            <a:xfrm>
              <a:off x="139751" y="55586"/>
              <a:ext cx="6589662" cy="872949"/>
              <a:chOff x="3196548" y="1633376"/>
              <a:chExt cx="5873707" cy="872949"/>
            </a:xfrm>
          </p:grpSpPr>
          <p:grpSp>
            <p:nvGrpSpPr>
              <p:cNvPr id="9" name="Group 2">
                <a:extLst>
                  <a:ext uri="{FF2B5EF4-FFF2-40B4-BE49-F238E27FC236}">
                    <a16:creationId xmlns="" xmlns:a16="http://schemas.microsoft.com/office/drawing/2014/main" id="{F8550247-0ABD-4373-93C5-5DDE25E85846}"/>
                  </a:ext>
                </a:extLst>
              </p:cNvPr>
              <p:cNvGrpSpPr/>
              <p:nvPr/>
            </p:nvGrpSpPr>
            <p:grpSpPr>
              <a:xfrm>
                <a:off x="3196548" y="1633376"/>
                <a:ext cx="5873707" cy="872949"/>
                <a:chOff x="1133367" y="2220084"/>
                <a:chExt cx="3390345" cy="914400"/>
              </a:xfrm>
              <a:solidFill>
                <a:srgbClr val="FCFEB0"/>
              </a:solidFill>
            </p:grpSpPr>
            <p:sp>
              <p:nvSpPr>
                <p:cNvPr id="5" name="Arrow: Pentagon 4">
                  <a:extLst>
                    <a:ext uri="{FF2B5EF4-FFF2-40B4-BE49-F238E27FC236}">
                      <a16:creationId xmlns="" xmlns:a16="http://schemas.microsoft.com/office/drawing/2014/main" id="{BE8EEDC0-9B1D-429C-87D3-60E140BE8A5E}"/>
                    </a:ext>
                  </a:extLst>
                </p:cNvPr>
                <p:cNvSpPr/>
                <p:nvPr/>
              </p:nvSpPr>
              <p:spPr>
                <a:xfrm>
                  <a:off x="1133367" y="2220084"/>
                  <a:ext cx="3390345"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 xmlns:a16="http://schemas.microsoft.com/office/drawing/2014/main" id="{D3ACA021-E354-4467-AFE7-96CD0327006F}"/>
                    </a:ext>
                  </a:extLst>
                </p:cNvPr>
                <p:cNvSpPr txBox="1"/>
                <p:nvPr/>
              </p:nvSpPr>
              <p:spPr>
                <a:xfrm>
                  <a:off x="1307657" y="2384346"/>
                  <a:ext cx="1883135"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4" name="TextBox 3">
                <a:extLst>
                  <a:ext uri="{FF2B5EF4-FFF2-40B4-BE49-F238E27FC236}">
                    <a16:creationId xmlns="" xmlns:a16="http://schemas.microsoft.com/office/drawing/2014/main" id="{DA664D02-9AF1-4AF2-A1C8-68F4CA3D0670}"/>
                  </a:ext>
                </a:extLst>
              </p:cNvPr>
              <p:cNvSpPr txBox="1"/>
              <p:nvPr/>
            </p:nvSpPr>
            <p:spPr>
              <a:xfrm>
                <a:off x="3932017" y="1787266"/>
                <a:ext cx="4837432"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Đặc điểm nguồn gốc dân c</a:t>
                </a:r>
                <a:r>
                  <a:rPr lang="vi-VN" sz="2800">
                    <a:solidFill>
                      <a:srgbClr val="0070C0"/>
                    </a:solidFill>
                    <a:latin typeface="Arial" panose="020B0604020202020204" pitchFamily="34" charset="0"/>
                    <a:cs typeface="Arial" panose="020B0604020202020204" pitchFamily="34" charset="0"/>
                  </a:rPr>
                  <a:t>ư</a:t>
                </a:r>
                <a:endParaRPr lang="en-US" sz="2800">
                  <a:solidFill>
                    <a:srgbClr val="0070C0"/>
                  </a:solidFill>
                  <a:latin typeface="Arial" panose="020B0604020202020204" pitchFamily="34" charset="0"/>
                  <a:cs typeface="Arial" panose="020B0604020202020204" pitchFamily="34" charset="0"/>
                </a:endParaRPr>
              </a:p>
            </p:txBody>
          </p:sp>
        </p:grpSp>
        <p:sp>
          <p:nvSpPr>
            <p:cNvPr id="7" name="Arrow: Pentagon 6">
              <a:extLst>
                <a:ext uri="{FF2B5EF4-FFF2-40B4-BE49-F238E27FC236}">
                  <a16:creationId xmlns="" xmlns:a16="http://schemas.microsoft.com/office/drawing/2014/main" id="{DE6C6E65-8B5F-4111-83AE-6ADBEF1AF551}"/>
                </a:ext>
              </a:extLst>
            </p:cNvPr>
            <p:cNvSpPr/>
            <p:nvPr/>
          </p:nvSpPr>
          <p:spPr>
            <a:xfrm>
              <a:off x="92764" y="52662"/>
              <a:ext cx="981591" cy="872947"/>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grpSp>
      <p:sp>
        <p:nvSpPr>
          <p:cNvPr id="8" name="Isosceles Triangle 7">
            <a:extLst>
              <a:ext uri="{FF2B5EF4-FFF2-40B4-BE49-F238E27FC236}">
                <a16:creationId xmlns="" xmlns:a16="http://schemas.microsoft.com/office/drawing/2014/main" id="{63F5A72A-00EF-4D04-881A-0DE4D4E4DCD5}"/>
              </a:ext>
            </a:extLst>
          </p:cNvPr>
          <p:cNvSpPr/>
          <p:nvPr/>
        </p:nvSpPr>
        <p:spPr>
          <a:xfrm rot="5400000">
            <a:off x="771620" y="391285"/>
            <a:ext cx="262394" cy="1915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1113E9AC-0FCB-4AA0-9BC7-361BB4E184E0}"/>
              </a:ext>
            </a:extLst>
          </p:cNvPr>
          <p:cNvSpPr/>
          <p:nvPr/>
        </p:nvSpPr>
        <p:spPr>
          <a:xfrm>
            <a:off x="352268" y="1060943"/>
            <a:ext cx="11487464" cy="2862322"/>
          </a:xfrm>
          <a:prstGeom prst="rect">
            <a:avLst/>
          </a:prstGeom>
        </p:spPr>
        <p:txBody>
          <a:bodyPr wrap="square">
            <a:spAutoFit/>
          </a:bodyPr>
          <a:lstStyle/>
          <a:p>
            <a:r>
              <a:rPr lang="vi-VN" sz="3600" dirty="0" smtClean="0">
                <a:solidFill>
                  <a:srgbClr val="1B04FA"/>
                </a:solidFill>
              </a:rPr>
              <a:t>- </a:t>
            </a:r>
            <a:r>
              <a:rPr lang="vi-VN" sz="3600" dirty="0" smtClean="0">
                <a:solidFill>
                  <a:srgbClr val="1B04FA"/>
                </a:solidFill>
              </a:rPr>
              <a:t>Quy mô dân </a:t>
            </a:r>
            <a:r>
              <a:rPr lang="vi-VN" sz="3600" dirty="0" err="1" smtClean="0">
                <a:solidFill>
                  <a:srgbClr val="1B04FA"/>
                </a:solidFill>
              </a:rPr>
              <a:t>số</a:t>
            </a:r>
            <a:r>
              <a:rPr lang="vi-VN" sz="3600" dirty="0" smtClean="0">
                <a:solidFill>
                  <a:srgbClr val="1B04FA"/>
                </a:solidFill>
              </a:rPr>
              <a:t> </a:t>
            </a:r>
            <a:r>
              <a:rPr lang="vi-VN" sz="3600" dirty="0" err="1" smtClean="0">
                <a:solidFill>
                  <a:srgbClr val="1B04FA"/>
                </a:solidFill>
              </a:rPr>
              <a:t>lớn</a:t>
            </a:r>
            <a:r>
              <a:rPr lang="vi-VN" sz="3600" dirty="0" smtClean="0">
                <a:solidFill>
                  <a:srgbClr val="1B04FA"/>
                </a:solidFill>
              </a:rPr>
              <a:t> (</a:t>
            </a:r>
            <a:r>
              <a:rPr lang="vi-VN" sz="3600" dirty="0" err="1" smtClean="0">
                <a:solidFill>
                  <a:srgbClr val="1B04FA"/>
                </a:solidFill>
              </a:rPr>
              <a:t>gần</a:t>
            </a:r>
            <a:r>
              <a:rPr lang="vi-VN" sz="3600" dirty="0" smtClean="0">
                <a:solidFill>
                  <a:srgbClr val="1B04FA"/>
                </a:solidFill>
              </a:rPr>
              <a:t> 654 </a:t>
            </a:r>
            <a:r>
              <a:rPr lang="vi-VN" sz="3600" dirty="0" err="1" smtClean="0">
                <a:solidFill>
                  <a:srgbClr val="1B04FA"/>
                </a:solidFill>
              </a:rPr>
              <a:t>triệu</a:t>
            </a:r>
            <a:r>
              <a:rPr lang="vi-VN" sz="3600" dirty="0" smtClean="0">
                <a:solidFill>
                  <a:srgbClr val="1B04FA"/>
                </a:solidFill>
              </a:rPr>
              <a:t> người-2020) </a:t>
            </a:r>
            <a:endParaRPr lang="en-US" sz="3600" dirty="0" smtClean="0">
              <a:solidFill>
                <a:srgbClr val="1B04FA"/>
              </a:solidFill>
            </a:endParaRPr>
          </a:p>
          <a:p>
            <a:r>
              <a:rPr lang="vi-VN" sz="3600" dirty="0" smtClean="0">
                <a:solidFill>
                  <a:srgbClr val="1B04FA"/>
                </a:solidFill>
              </a:rPr>
              <a:t>- </a:t>
            </a:r>
            <a:r>
              <a:rPr lang="vi-VN" sz="3600" dirty="0" err="1" smtClean="0">
                <a:solidFill>
                  <a:srgbClr val="1B04FA"/>
                </a:solidFill>
              </a:rPr>
              <a:t>Mật</a:t>
            </a:r>
            <a:r>
              <a:rPr lang="vi-VN" sz="3600" dirty="0" smtClean="0">
                <a:solidFill>
                  <a:srgbClr val="1B04FA"/>
                </a:solidFill>
              </a:rPr>
              <a:t> </a:t>
            </a:r>
            <a:r>
              <a:rPr lang="vi-VN" sz="3600" dirty="0" err="1" smtClean="0">
                <a:solidFill>
                  <a:srgbClr val="1B04FA"/>
                </a:solidFill>
              </a:rPr>
              <a:t>độ</a:t>
            </a:r>
            <a:r>
              <a:rPr lang="vi-VN" sz="3600" dirty="0" smtClean="0">
                <a:solidFill>
                  <a:srgbClr val="1B04FA"/>
                </a:solidFill>
              </a:rPr>
              <a:t> dân </a:t>
            </a:r>
            <a:r>
              <a:rPr lang="vi-VN" sz="3600" dirty="0" err="1" smtClean="0">
                <a:solidFill>
                  <a:srgbClr val="1B04FA"/>
                </a:solidFill>
              </a:rPr>
              <a:t>số</a:t>
            </a:r>
            <a:r>
              <a:rPr lang="vi-VN" sz="3600" dirty="0" smtClean="0">
                <a:solidFill>
                  <a:srgbClr val="1B04FA"/>
                </a:solidFill>
              </a:rPr>
              <a:t> trung </a:t>
            </a:r>
            <a:r>
              <a:rPr lang="vi-VN" sz="3600" dirty="0" err="1" smtClean="0">
                <a:solidFill>
                  <a:srgbClr val="1B04FA"/>
                </a:solidFill>
              </a:rPr>
              <a:t>bình</a:t>
            </a:r>
            <a:r>
              <a:rPr lang="vi-VN" sz="3600" dirty="0" smtClean="0">
                <a:solidFill>
                  <a:srgbClr val="1B04FA"/>
                </a:solidFill>
              </a:rPr>
              <a:t>: 33 người/km2 – 2020. </a:t>
            </a:r>
            <a:endParaRPr lang="en-US" sz="3600" dirty="0" smtClean="0">
              <a:solidFill>
                <a:srgbClr val="1B04FA"/>
              </a:solidFill>
            </a:endParaRPr>
          </a:p>
          <a:p>
            <a:r>
              <a:rPr lang="vi-VN" sz="3600" dirty="0" smtClean="0">
                <a:solidFill>
                  <a:srgbClr val="1B04FA"/>
                </a:solidFill>
              </a:rPr>
              <a:t>- Dân cư </a:t>
            </a:r>
            <a:r>
              <a:rPr lang="vi-VN" sz="3600" dirty="0" err="1" smtClean="0">
                <a:solidFill>
                  <a:srgbClr val="1B04FA"/>
                </a:solidFill>
              </a:rPr>
              <a:t>chủ</a:t>
            </a:r>
            <a:r>
              <a:rPr lang="vi-VN" sz="3600" dirty="0" smtClean="0">
                <a:solidFill>
                  <a:srgbClr val="1B04FA"/>
                </a:solidFill>
              </a:rPr>
              <a:t> </a:t>
            </a:r>
            <a:r>
              <a:rPr lang="vi-VN" sz="3600" dirty="0" err="1" smtClean="0">
                <a:solidFill>
                  <a:srgbClr val="1B04FA"/>
                </a:solidFill>
              </a:rPr>
              <a:t>yếu</a:t>
            </a:r>
            <a:r>
              <a:rPr lang="vi-VN" sz="3600" dirty="0" smtClean="0">
                <a:solidFill>
                  <a:srgbClr val="1B04FA"/>
                </a:solidFill>
              </a:rPr>
              <a:t> </a:t>
            </a:r>
            <a:r>
              <a:rPr lang="vi-VN" sz="3600" dirty="0" err="1" smtClean="0">
                <a:solidFill>
                  <a:srgbClr val="1B04FA"/>
                </a:solidFill>
              </a:rPr>
              <a:t>tập</a:t>
            </a:r>
            <a:r>
              <a:rPr lang="vi-VN" sz="3600" dirty="0" smtClean="0">
                <a:solidFill>
                  <a:srgbClr val="1B04FA"/>
                </a:solidFill>
              </a:rPr>
              <a:t> trung ở khu </a:t>
            </a:r>
            <a:r>
              <a:rPr lang="vi-VN" sz="3600" dirty="0" err="1" smtClean="0">
                <a:solidFill>
                  <a:srgbClr val="1B04FA"/>
                </a:solidFill>
              </a:rPr>
              <a:t>vực</a:t>
            </a:r>
            <a:r>
              <a:rPr lang="vi-VN" sz="3600" dirty="0" smtClean="0">
                <a:solidFill>
                  <a:srgbClr val="1B04FA"/>
                </a:solidFill>
              </a:rPr>
              <a:t> </a:t>
            </a:r>
            <a:r>
              <a:rPr lang="vi-VN" sz="3600" dirty="0" err="1" smtClean="0">
                <a:solidFill>
                  <a:srgbClr val="1B04FA"/>
                </a:solidFill>
              </a:rPr>
              <a:t>đồng</a:t>
            </a:r>
            <a:r>
              <a:rPr lang="vi-VN" sz="3600" dirty="0" smtClean="0">
                <a:solidFill>
                  <a:srgbClr val="1B04FA"/>
                </a:solidFill>
              </a:rPr>
              <a:t> </a:t>
            </a:r>
            <a:r>
              <a:rPr lang="vi-VN" sz="3600" dirty="0" err="1" smtClean="0">
                <a:solidFill>
                  <a:srgbClr val="1B04FA"/>
                </a:solidFill>
              </a:rPr>
              <a:t>bằng</a:t>
            </a:r>
            <a:r>
              <a:rPr lang="vi-VN" sz="3600" dirty="0" smtClean="0">
                <a:solidFill>
                  <a:srgbClr val="1B04FA"/>
                </a:solidFill>
              </a:rPr>
              <a:t>, ven </a:t>
            </a:r>
            <a:r>
              <a:rPr lang="vi-VN" sz="3600" dirty="0" err="1" smtClean="0">
                <a:solidFill>
                  <a:srgbClr val="1B04FA"/>
                </a:solidFill>
              </a:rPr>
              <a:t>biển</a:t>
            </a:r>
            <a:r>
              <a:rPr lang="vi-VN" sz="3600" dirty="0" smtClean="0">
                <a:solidFill>
                  <a:srgbClr val="1B04FA"/>
                </a:solidFill>
              </a:rPr>
              <a:t>, </a:t>
            </a:r>
            <a:r>
              <a:rPr lang="vi-VN" sz="3600" dirty="0" err="1" smtClean="0">
                <a:solidFill>
                  <a:srgbClr val="1B04FA"/>
                </a:solidFill>
              </a:rPr>
              <a:t>có</a:t>
            </a:r>
            <a:r>
              <a:rPr lang="vi-VN" sz="3600" dirty="0" smtClean="0">
                <a:solidFill>
                  <a:srgbClr val="1B04FA"/>
                </a:solidFill>
              </a:rPr>
              <a:t> </a:t>
            </a:r>
            <a:r>
              <a:rPr lang="vi-VN" sz="3600" dirty="0" err="1" smtClean="0">
                <a:solidFill>
                  <a:srgbClr val="1B04FA"/>
                </a:solidFill>
              </a:rPr>
              <a:t>điều</a:t>
            </a:r>
            <a:r>
              <a:rPr lang="vi-VN" sz="3600" dirty="0" smtClean="0">
                <a:solidFill>
                  <a:srgbClr val="1B04FA"/>
                </a:solidFill>
              </a:rPr>
              <a:t> </a:t>
            </a:r>
            <a:r>
              <a:rPr lang="vi-VN" sz="3600" dirty="0" err="1" smtClean="0">
                <a:solidFill>
                  <a:srgbClr val="1B04FA"/>
                </a:solidFill>
              </a:rPr>
              <a:t>kiện</a:t>
            </a:r>
            <a:r>
              <a:rPr lang="vi-VN" sz="3600" dirty="0" smtClean="0">
                <a:solidFill>
                  <a:srgbClr val="1B04FA"/>
                </a:solidFill>
              </a:rPr>
              <a:t> </a:t>
            </a:r>
            <a:r>
              <a:rPr lang="vi-VN" sz="3600" dirty="0" err="1" smtClean="0">
                <a:solidFill>
                  <a:srgbClr val="1B04FA"/>
                </a:solidFill>
              </a:rPr>
              <a:t>tự</a:t>
            </a:r>
            <a:r>
              <a:rPr lang="vi-VN" sz="3600" dirty="0" smtClean="0">
                <a:solidFill>
                  <a:srgbClr val="1B04FA"/>
                </a:solidFill>
              </a:rPr>
              <a:t> nhiên </a:t>
            </a:r>
            <a:r>
              <a:rPr lang="vi-VN" sz="3600" dirty="0" err="1" smtClean="0">
                <a:solidFill>
                  <a:srgbClr val="1B04FA"/>
                </a:solidFill>
              </a:rPr>
              <a:t>thuận</a:t>
            </a:r>
            <a:r>
              <a:rPr lang="vi-VN" sz="3600" dirty="0" smtClean="0">
                <a:solidFill>
                  <a:srgbClr val="1B04FA"/>
                </a:solidFill>
              </a:rPr>
              <a:t> </a:t>
            </a:r>
            <a:r>
              <a:rPr lang="vi-VN" sz="3600" dirty="0" err="1" smtClean="0">
                <a:solidFill>
                  <a:srgbClr val="1B04FA"/>
                </a:solidFill>
              </a:rPr>
              <a:t>lợi</a:t>
            </a:r>
            <a:r>
              <a:rPr lang="vi-VN" sz="3600" dirty="0" smtClean="0">
                <a:solidFill>
                  <a:srgbClr val="1B04FA"/>
                </a:solidFill>
              </a:rPr>
              <a:t>. </a:t>
            </a:r>
            <a:endParaRPr lang="en-US" sz="3600" dirty="0" smtClean="0">
              <a:solidFill>
                <a:srgbClr val="1B04FA"/>
              </a:solidFill>
            </a:endParaRPr>
          </a:p>
          <a:p>
            <a:pPr algn="just">
              <a:buFontTx/>
              <a:buChar char="-"/>
            </a:pPr>
            <a:endParaRPr lang="en-US" sz="3600" dirty="0">
              <a:solidFill>
                <a:srgbClr val="1B04FA"/>
              </a:solidFill>
              <a:latin typeface="Arial" panose="020B0604020202020204" pitchFamily="34" charset="0"/>
              <a:cs typeface="Arial" panose="020B0604020202020204" pitchFamily="34" charset="0"/>
            </a:endParaRPr>
          </a:p>
        </p:txBody>
      </p:sp>
      <p:pic>
        <p:nvPicPr>
          <p:cNvPr id="15" name="Picture 14" descr="book9">
            <a:extLst>
              <a:ext uri="{FF2B5EF4-FFF2-40B4-BE49-F238E27FC236}">
                <a16:creationId xmlns="" xmlns:a16="http://schemas.microsoft.com/office/drawing/2014/main" id="{A87873AE-71AC-43F2-919E-B1F24340F86D}"/>
              </a:ext>
            </a:extLst>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68173" y="209476"/>
            <a:ext cx="1269742" cy="872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61437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6F83A427-90BE-40F3-80E5-0E21A0DA58FD}"/>
              </a:ext>
            </a:extLst>
          </p:cNvPr>
          <p:cNvGrpSpPr/>
          <p:nvPr/>
        </p:nvGrpSpPr>
        <p:grpSpPr>
          <a:xfrm>
            <a:off x="151798" y="98537"/>
            <a:ext cx="6025202" cy="875873"/>
            <a:chOff x="3101140" y="2797566"/>
            <a:chExt cx="5989722" cy="875873"/>
          </a:xfrm>
        </p:grpSpPr>
        <p:grpSp>
          <p:nvGrpSpPr>
            <p:cNvPr id="3" name="Group 2">
              <a:extLst>
                <a:ext uri="{FF2B5EF4-FFF2-40B4-BE49-F238E27FC236}">
                  <a16:creationId xmlns="" xmlns:a16="http://schemas.microsoft.com/office/drawing/2014/main" id="{4413C156-1B13-4D1F-920B-614A27AB4ADF}"/>
                </a:ext>
              </a:extLst>
            </p:cNvPr>
            <p:cNvGrpSpPr/>
            <p:nvPr/>
          </p:nvGrpSpPr>
          <p:grpSpPr>
            <a:xfrm>
              <a:off x="3162054" y="2800490"/>
              <a:ext cx="5928808" cy="872949"/>
              <a:chOff x="1133366" y="2220084"/>
              <a:chExt cx="3891326" cy="914400"/>
            </a:xfrm>
            <a:solidFill>
              <a:srgbClr val="FCFEB0"/>
            </a:solidFill>
          </p:grpSpPr>
          <p:sp>
            <p:nvSpPr>
              <p:cNvPr id="8" name="Arrow: Pentagon 7">
                <a:extLst>
                  <a:ext uri="{FF2B5EF4-FFF2-40B4-BE49-F238E27FC236}">
                    <a16:creationId xmlns="" xmlns:a16="http://schemas.microsoft.com/office/drawing/2014/main" id="{FB9FF838-D1FD-4C4D-89EC-866A61CB0B46}"/>
                  </a:ext>
                </a:extLst>
              </p:cNvPr>
              <p:cNvSpPr/>
              <p:nvPr/>
            </p:nvSpPr>
            <p:spPr>
              <a:xfrm>
                <a:off x="1133366" y="2220084"/>
                <a:ext cx="2849008" cy="914400"/>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9" name="TextBox 8">
                <a:extLst>
                  <a:ext uri="{FF2B5EF4-FFF2-40B4-BE49-F238E27FC236}">
                    <a16:creationId xmlns="" xmlns:a16="http://schemas.microsoft.com/office/drawing/2014/main" id="{887D4DF4-8EBE-4214-97D2-358C54EACADB}"/>
                  </a:ext>
                </a:extLst>
              </p:cNvPr>
              <p:cNvSpPr txBox="1"/>
              <p:nvPr/>
            </p:nvSpPr>
            <p:spPr>
              <a:xfrm>
                <a:off x="1307657" y="2384346"/>
                <a:ext cx="3717035"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grpSp>
          <p:nvGrpSpPr>
            <p:cNvPr id="4" name="Group 3">
              <a:extLst>
                <a:ext uri="{FF2B5EF4-FFF2-40B4-BE49-F238E27FC236}">
                  <a16:creationId xmlns="" xmlns:a16="http://schemas.microsoft.com/office/drawing/2014/main" id="{A9AA528C-4B74-4031-8B32-52F9572AA931}"/>
                </a:ext>
              </a:extLst>
            </p:cNvPr>
            <p:cNvGrpSpPr/>
            <p:nvPr/>
          </p:nvGrpSpPr>
          <p:grpSpPr>
            <a:xfrm>
              <a:off x="3101140" y="2797566"/>
              <a:ext cx="1061586" cy="872947"/>
              <a:chOff x="3101140" y="2797566"/>
              <a:chExt cx="1061586" cy="872947"/>
            </a:xfrm>
          </p:grpSpPr>
          <p:sp>
            <p:nvSpPr>
              <p:cNvPr id="6" name="Arrow: Pentagon 5">
                <a:extLst>
                  <a:ext uri="{FF2B5EF4-FFF2-40B4-BE49-F238E27FC236}">
                    <a16:creationId xmlns="" xmlns:a16="http://schemas.microsoft.com/office/drawing/2014/main" id="{28281B5A-7A8B-4A97-BE03-77D28EDE2F63}"/>
                  </a:ext>
                </a:extLst>
              </p:cNvPr>
              <p:cNvSpPr/>
              <p:nvPr/>
            </p:nvSpPr>
            <p:spPr>
              <a:xfrm>
                <a:off x="3101140" y="2797566"/>
                <a:ext cx="1061586" cy="872947"/>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7" name="Isosceles Triangle 6">
                <a:extLst>
                  <a:ext uri="{FF2B5EF4-FFF2-40B4-BE49-F238E27FC236}">
                    <a16:creationId xmlns="" xmlns:a16="http://schemas.microsoft.com/office/drawing/2014/main" id="{6247D719-54F1-40E9-9224-5548CD4F2F0C}"/>
                  </a:ext>
                </a:extLst>
              </p:cNvPr>
              <p:cNvSpPr/>
              <p:nvPr/>
            </p:nvSpPr>
            <p:spPr>
              <a:xfrm rot="5400000">
                <a:off x="3865750" y="3107805"/>
                <a:ext cx="262394" cy="24826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 xmlns:a16="http://schemas.microsoft.com/office/drawing/2014/main" id="{7FB88AA5-FC93-411A-A1A8-58EBFDDCC8B0}"/>
                </a:ext>
              </a:extLst>
            </p:cNvPr>
            <p:cNvSpPr txBox="1"/>
            <p:nvPr/>
          </p:nvSpPr>
          <p:spPr>
            <a:xfrm>
              <a:off x="4080222" y="2960618"/>
              <a:ext cx="2873405"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Đô thị hóa</a:t>
              </a:r>
            </a:p>
          </p:txBody>
        </p:sp>
      </p:grpSp>
      <p:sp>
        <p:nvSpPr>
          <p:cNvPr id="10" name="Rectangle 9">
            <a:extLst>
              <a:ext uri="{FF2B5EF4-FFF2-40B4-BE49-F238E27FC236}">
                <a16:creationId xmlns="" xmlns:a16="http://schemas.microsoft.com/office/drawing/2014/main" id="{8EFDFAC9-6CC7-4133-93BD-BC93F62CC15E}"/>
              </a:ext>
            </a:extLst>
          </p:cNvPr>
          <p:cNvSpPr/>
          <p:nvPr/>
        </p:nvSpPr>
        <p:spPr>
          <a:xfrm>
            <a:off x="186985" y="1380227"/>
            <a:ext cx="6036444" cy="3108543"/>
          </a:xfrm>
          <a:prstGeom prst="rect">
            <a:avLst/>
          </a:prstGeom>
          <a:ln w="12700">
            <a:solidFill>
              <a:schemeClr val="accent1"/>
            </a:solidFill>
            <a:prstDash val="sysDash"/>
          </a:ln>
        </p:spPr>
        <p:txBody>
          <a:bodyPr wrap="square">
            <a:spAutoFit/>
          </a:bodyPr>
          <a:lstStyle/>
          <a:p>
            <a:pPr algn="just"/>
            <a:r>
              <a:rPr lang="vi-VN" sz="2800" dirty="0" err="1">
                <a:solidFill>
                  <a:srgbClr val="FF0066"/>
                </a:solidFill>
                <a:latin typeface="Arial" panose="020B0604020202020204" pitchFamily="34" charset="0"/>
                <a:cs typeface="Arial" panose="020B0604020202020204" pitchFamily="34" charset="0"/>
              </a:rPr>
              <a:t>Đọc</a:t>
            </a:r>
            <a:r>
              <a:rPr lang="vi-VN" sz="2800" dirty="0">
                <a:solidFill>
                  <a:srgbClr val="FF0066"/>
                </a:solidFill>
                <a:latin typeface="Arial" panose="020B0604020202020204" pitchFamily="34" charset="0"/>
                <a:cs typeface="Arial" panose="020B0604020202020204" pitchFamily="34" charset="0"/>
              </a:rPr>
              <a:t> thông tin </a:t>
            </a:r>
            <a:r>
              <a:rPr lang="vi-VN" sz="2800" dirty="0" err="1">
                <a:solidFill>
                  <a:srgbClr val="FF0066"/>
                </a:solidFill>
                <a:latin typeface="Arial" panose="020B0604020202020204" pitchFamily="34" charset="0"/>
                <a:cs typeface="Arial" panose="020B0604020202020204" pitchFamily="34" charset="0"/>
              </a:rPr>
              <a:t>và</a:t>
            </a:r>
            <a:r>
              <a:rPr lang="vi-VN" sz="2800" dirty="0">
                <a:solidFill>
                  <a:srgbClr val="FF0066"/>
                </a:solidFill>
                <a:latin typeface="Arial" panose="020B0604020202020204" pitchFamily="34" charset="0"/>
                <a:cs typeface="Arial" panose="020B0604020202020204" pitchFamily="34" charset="0"/>
              </a:rPr>
              <a:t> quan </a:t>
            </a:r>
            <a:r>
              <a:rPr lang="vi-VN" sz="2800" dirty="0" err="1">
                <a:solidFill>
                  <a:srgbClr val="FF0066"/>
                </a:solidFill>
                <a:latin typeface="Arial" panose="020B0604020202020204" pitchFamily="34" charset="0"/>
                <a:cs typeface="Arial" panose="020B0604020202020204" pitchFamily="34" charset="0"/>
              </a:rPr>
              <a:t>sát</a:t>
            </a:r>
            <a:r>
              <a:rPr lang="vi-VN" sz="2800" dirty="0">
                <a:solidFill>
                  <a:srgbClr val="FF0066"/>
                </a:solidFill>
                <a:latin typeface="Arial" panose="020B0604020202020204" pitchFamily="34" charset="0"/>
                <a:cs typeface="Arial" panose="020B0604020202020204" pitchFamily="34" charset="0"/>
              </a:rPr>
              <a:t> </a:t>
            </a:r>
            <a:r>
              <a:rPr lang="vi-VN" sz="2800" dirty="0" err="1">
                <a:solidFill>
                  <a:srgbClr val="FF0066"/>
                </a:solidFill>
                <a:latin typeface="Arial" panose="020B0604020202020204" pitchFamily="34" charset="0"/>
                <a:cs typeface="Arial" panose="020B0604020202020204" pitchFamily="34" charset="0"/>
              </a:rPr>
              <a:t>hình</a:t>
            </a:r>
            <a:r>
              <a:rPr lang="vi-VN" sz="2800" dirty="0">
                <a:solidFill>
                  <a:srgbClr val="FF0066"/>
                </a:solidFill>
                <a:latin typeface="Arial" panose="020B0604020202020204" pitchFamily="34" charset="0"/>
                <a:cs typeface="Arial" panose="020B0604020202020204" pitchFamily="34" charset="0"/>
              </a:rPr>
              <a:t> </a:t>
            </a:r>
            <a:r>
              <a:rPr lang="en-US" sz="2800" dirty="0">
                <a:solidFill>
                  <a:srgbClr val="FF0066"/>
                </a:solidFill>
                <a:latin typeface="Arial" panose="020B0604020202020204" pitchFamily="34" charset="0"/>
                <a:cs typeface="Arial" panose="020B0604020202020204" pitchFamily="34" charset="0"/>
              </a:rPr>
              <a:t>17.1</a:t>
            </a:r>
            <a:r>
              <a:rPr lang="vi-VN" sz="2800" dirty="0">
                <a:solidFill>
                  <a:srgbClr val="FF0066"/>
                </a:solidFill>
                <a:latin typeface="Arial" panose="020B0604020202020204" pitchFamily="34" charset="0"/>
                <a:cs typeface="Arial" panose="020B0604020202020204" pitchFamily="34" charset="0"/>
              </a:rPr>
              <a:t> trong </a:t>
            </a:r>
            <a:r>
              <a:rPr lang="vi-VN" sz="2800" dirty="0" err="1">
                <a:solidFill>
                  <a:srgbClr val="FF0066"/>
                </a:solidFill>
                <a:latin typeface="Arial" panose="020B0604020202020204" pitchFamily="34" charset="0"/>
                <a:cs typeface="Arial" panose="020B0604020202020204" pitchFamily="34" charset="0"/>
              </a:rPr>
              <a:t>mục</a:t>
            </a:r>
            <a:r>
              <a:rPr lang="vi-VN" sz="2800" dirty="0">
                <a:solidFill>
                  <a:srgbClr val="FF0066"/>
                </a:solidFill>
                <a:latin typeface="Arial" panose="020B0604020202020204" pitchFamily="34" charset="0"/>
                <a:cs typeface="Arial" panose="020B0604020202020204" pitchFamily="34" charset="0"/>
              </a:rPr>
              <a:t> </a:t>
            </a:r>
            <a:r>
              <a:rPr lang="en-US" sz="2800" dirty="0">
                <a:solidFill>
                  <a:srgbClr val="FF0066"/>
                </a:solidFill>
                <a:latin typeface="Arial" panose="020B0604020202020204" pitchFamily="34" charset="0"/>
                <a:cs typeface="Arial" panose="020B0604020202020204" pitchFamily="34" charset="0"/>
              </a:rPr>
              <a:t>2</a:t>
            </a:r>
            <a:r>
              <a:rPr lang="vi-VN" sz="2800" dirty="0">
                <a:solidFill>
                  <a:srgbClr val="FF0066"/>
                </a:solidFill>
                <a:latin typeface="Arial" panose="020B0604020202020204" pitchFamily="34" charset="0"/>
                <a:cs typeface="Arial" panose="020B0604020202020204" pitchFamily="34" charset="0"/>
              </a:rPr>
              <a:t>, </a:t>
            </a:r>
            <a:r>
              <a:rPr lang="vi-VN" sz="2800" dirty="0" err="1">
                <a:solidFill>
                  <a:srgbClr val="FF0066"/>
                </a:solidFill>
                <a:latin typeface="Arial" panose="020B0604020202020204" pitchFamily="34" charset="0"/>
                <a:cs typeface="Arial" panose="020B0604020202020204" pitchFamily="34" charset="0"/>
              </a:rPr>
              <a:t>hãy</a:t>
            </a:r>
            <a:r>
              <a:rPr lang="vi-VN" sz="2800" dirty="0">
                <a:solidFill>
                  <a:srgbClr val="FF0066"/>
                </a:solidFill>
                <a:latin typeface="Arial" panose="020B0604020202020204" pitchFamily="34" charset="0"/>
                <a:cs typeface="Arial" panose="020B0604020202020204" pitchFamily="34" charset="0"/>
              </a:rPr>
              <a:t>:</a:t>
            </a:r>
          </a:p>
          <a:p>
            <a:pPr algn="just"/>
            <a:r>
              <a:rPr lang="vi-VN" sz="2800" dirty="0">
                <a:solidFill>
                  <a:srgbClr val="FF0066"/>
                </a:solidFill>
                <a:latin typeface="Arial" panose="020B0604020202020204" pitchFamily="34" charset="0"/>
                <a:cs typeface="Arial" panose="020B0604020202020204" pitchFamily="34" charset="0"/>
              </a:rPr>
              <a:t> - </a:t>
            </a:r>
            <a:r>
              <a:rPr lang="vi-VN" sz="2800" dirty="0" err="1">
                <a:solidFill>
                  <a:srgbClr val="FF0066"/>
                </a:solidFill>
                <a:latin typeface="Arial" panose="020B0604020202020204" pitchFamily="34" charset="0"/>
                <a:cs typeface="Arial" panose="020B0604020202020204" pitchFamily="34" charset="0"/>
              </a:rPr>
              <a:t>Trình</a:t>
            </a:r>
            <a:r>
              <a:rPr lang="vi-VN" sz="2800" dirty="0">
                <a:solidFill>
                  <a:srgbClr val="FF0066"/>
                </a:solidFill>
                <a:latin typeface="Arial" panose="020B0604020202020204" pitchFamily="34" charset="0"/>
                <a:cs typeface="Arial" panose="020B0604020202020204" pitchFamily="34" charset="0"/>
              </a:rPr>
              <a:t> </a:t>
            </a:r>
            <a:r>
              <a:rPr lang="vi-VN" sz="2800" dirty="0" err="1">
                <a:solidFill>
                  <a:srgbClr val="FF0066"/>
                </a:solidFill>
                <a:latin typeface="Arial" panose="020B0604020202020204" pitchFamily="34" charset="0"/>
                <a:cs typeface="Arial" panose="020B0604020202020204" pitchFamily="34" charset="0"/>
              </a:rPr>
              <a:t>bày</a:t>
            </a:r>
            <a:r>
              <a:rPr lang="vi-VN" sz="2800" dirty="0">
                <a:solidFill>
                  <a:srgbClr val="FF0066"/>
                </a:solidFill>
                <a:latin typeface="Arial" panose="020B0604020202020204" pitchFamily="34" charset="0"/>
                <a:cs typeface="Arial" panose="020B0604020202020204" pitchFamily="34" charset="0"/>
              </a:rPr>
              <a:t> </a:t>
            </a:r>
            <a:r>
              <a:rPr lang="vi-VN" sz="2800" dirty="0" err="1">
                <a:solidFill>
                  <a:srgbClr val="FF0066"/>
                </a:solidFill>
                <a:latin typeface="Arial" panose="020B0604020202020204" pitchFamily="34" charset="0"/>
                <a:cs typeface="Arial" panose="020B0604020202020204" pitchFamily="34" charset="0"/>
              </a:rPr>
              <a:t>vấn</a:t>
            </a:r>
            <a:r>
              <a:rPr lang="vi-VN" sz="2800" dirty="0">
                <a:solidFill>
                  <a:srgbClr val="FF0066"/>
                </a:solidFill>
                <a:latin typeface="Arial" panose="020B0604020202020204" pitchFamily="34" charset="0"/>
                <a:cs typeface="Arial" panose="020B0604020202020204" pitchFamily="34" charset="0"/>
              </a:rPr>
              <a:t> </a:t>
            </a:r>
            <a:r>
              <a:rPr lang="vi-VN" sz="2800" dirty="0" err="1">
                <a:solidFill>
                  <a:srgbClr val="FF0066"/>
                </a:solidFill>
                <a:latin typeface="Arial" panose="020B0604020202020204" pitchFamily="34" charset="0"/>
                <a:cs typeface="Arial" panose="020B0604020202020204" pitchFamily="34" charset="0"/>
              </a:rPr>
              <a:t>đề</a:t>
            </a:r>
            <a:r>
              <a:rPr lang="vi-VN" sz="2800" dirty="0">
                <a:solidFill>
                  <a:srgbClr val="FF0066"/>
                </a:solidFill>
                <a:latin typeface="Arial" panose="020B0604020202020204" pitchFamily="34" charset="0"/>
                <a:cs typeface="Arial" panose="020B0604020202020204" pitchFamily="34" charset="0"/>
              </a:rPr>
              <a:t> đô </a:t>
            </a:r>
            <a:r>
              <a:rPr lang="vi-VN" sz="2800" dirty="0" err="1">
                <a:solidFill>
                  <a:srgbClr val="FF0066"/>
                </a:solidFill>
                <a:latin typeface="Arial" panose="020B0604020202020204" pitchFamily="34" charset="0"/>
                <a:cs typeface="Arial" panose="020B0604020202020204" pitchFamily="34" charset="0"/>
              </a:rPr>
              <a:t>thị</a:t>
            </a:r>
            <a:r>
              <a:rPr lang="vi-VN" sz="2800" dirty="0">
                <a:solidFill>
                  <a:srgbClr val="FF0066"/>
                </a:solidFill>
                <a:latin typeface="Arial" panose="020B0604020202020204" pitchFamily="34" charset="0"/>
                <a:cs typeface="Arial" panose="020B0604020202020204" pitchFamily="34" charset="0"/>
              </a:rPr>
              <a:t> </a:t>
            </a:r>
            <a:r>
              <a:rPr lang="vi-VN" sz="2800" dirty="0" err="1">
                <a:solidFill>
                  <a:srgbClr val="FF0066"/>
                </a:solidFill>
                <a:latin typeface="Arial" panose="020B0604020202020204" pitchFamily="34" charset="0"/>
                <a:cs typeface="Arial" panose="020B0604020202020204" pitchFamily="34" charset="0"/>
              </a:rPr>
              <a:t>hóa</a:t>
            </a:r>
            <a:r>
              <a:rPr lang="vi-VN" sz="2800" dirty="0">
                <a:solidFill>
                  <a:srgbClr val="FF0066"/>
                </a:solidFill>
                <a:latin typeface="Arial" panose="020B0604020202020204" pitchFamily="34" charset="0"/>
                <a:cs typeface="Arial" panose="020B0604020202020204" pitchFamily="34" charset="0"/>
              </a:rPr>
              <a:t> ở Trung </a:t>
            </a:r>
            <a:r>
              <a:rPr lang="vi-VN" sz="2800" dirty="0" err="1">
                <a:solidFill>
                  <a:srgbClr val="FF0066"/>
                </a:solidFill>
                <a:latin typeface="Arial" panose="020B0604020202020204" pitchFamily="34" charset="0"/>
                <a:cs typeface="Arial" panose="020B0604020202020204" pitchFamily="34" charset="0"/>
              </a:rPr>
              <a:t>và</a:t>
            </a:r>
            <a:r>
              <a:rPr lang="vi-VN" sz="2800" dirty="0">
                <a:solidFill>
                  <a:srgbClr val="FF0066"/>
                </a:solidFill>
                <a:latin typeface="Arial" panose="020B0604020202020204" pitchFamily="34" charset="0"/>
                <a:cs typeface="Arial" panose="020B0604020202020204" pitchFamily="34" charset="0"/>
              </a:rPr>
              <a:t> Nam Mỹ. </a:t>
            </a:r>
          </a:p>
          <a:p>
            <a:pPr algn="just"/>
            <a:r>
              <a:rPr lang="vi-VN" sz="2800" dirty="0">
                <a:solidFill>
                  <a:srgbClr val="FF0066"/>
                </a:solidFill>
                <a:latin typeface="Arial" panose="020B0604020202020204" pitchFamily="34" charset="0"/>
                <a:cs typeface="Arial" panose="020B0604020202020204" pitchFamily="34" charset="0"/>
              </a:rPr>
              <a:t>- </a:t>
            </a:r>
            <a:r>
              <a:rPr lang="en-US" sz="2800" dirty="0" err="1">
                <a:solidFill>
                  <a:srgbClr val="FF0066"/>
                </a:solidFill>
                <a:latin typeface="Arial" panose="020B0604020202020204" pitchFamily="34" charset="0"/>
                <a:ea typeface="Calibri" panose="020F0502020204030204" pitchFamily="34" charset="0"/>
                <a:cs typeface="Arial" panose="020B0604020202020204" pitchFamily="34" charset="0"/>
              </a:rPr>
              <a:t>Nêu</a:t>
            </a:r>
            <a:r>
              <a:rPr lang="en-US" sz="2800" dirty="0">
                <a:solidFill>
                  <a:srgbClr val="FF0066"/>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66"/>
                </a:solidFill>
                <a:latin typeface="Arial" panose="020B0604020202020204" pitchFamily="34" charset="0"/>
                <a:ea typeface="Calibri" panose="020F0502020204030204" pitchFamily="34" charset="0"/>
                <a:cs typeface="Arial" panose="020B0604020202020204" pitchFamily="34" charset="0"/>
              </a:rPr>
              <a:t>những</a:t>
            </a:r>
            <a:r>
              <a:rPr lang="en-US" sz="2800" dirty="0">
                <a:solidFill>
                  <a:srgbClr val="FF0066"/>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66"/>
                </a:solidFill>
                <a:latin typeface="Arial" panose="020B0604020202020204" pitchFamily="34" charset="0"/>
                <a:ea typeface="Calibri" panose="020F0502020204030204" pitchFamily="34" charset="0"/>
                <a:cs typeface="Arial" panose="020B0604020202020204" pitchFamily="34" charset="0"/>
              </a:rPr>
              <a:t>vấn</a:t>
            </a:r>
            <a:r>
              <a:rPr lang="en-US" sz="2800" dirty="0">
                <a:solidFill>
                  <a:srgbClr val="FF0066"/>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66"/>
                </a:solidFill>
                <a:latin typeface="Arial" panose="020B0604020202020204" pitchFamily="34" charset="0"/>
                <a:ea typeface="Calibri" panose="020F0502020204030204" pitchFamily="34" charset="0"/>
                <a:cs typeface="Arial" panose="020B0604020202020204" pitchFamily="34" charset="0"/>
              </a:rPr>
              <a:t>đề</a:t>
            </a:r>
            <a:r>
              <a:rPr lang="en-US" sz="2800" dirty="0">
                <a:solidFill>
                  <a:srgbClr val="FF0066"/>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66"/>
                </a:solidFill>
                <a:latin typeface="Arial" panose="020B0604020202020204" pitchFamily="34" charset="0"/>
                <a:ea typeface="Calibri" panose="020F0502020204030204" pitchFamily="34" charset="0"/>
                <a:cs typeface="Arial" panose="020B0604020202020204" pitchFamily="34" charset="0"/>
              </a:rPr>
              <a:t>xã</a:t>
            </a:r>
            <a:r>
              <a:rPr lang="en-US" sz="2800" dirty="0">
                <a:solidFill>
                  <a:srgbClr val="FF0066"/>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66"/>
                </a:solidFill>
                <a:latin typeface="Arial" panose="020B0604020202020204" pitchFamily="34" charset="0"/>
                <a:ea typeface="Calibri" panose="020F0502020204030204" pitchFamily="34" charset="0"/>
                <a:cs typeface="Arial" panose="020B0604020202020204" pitchFamily="34" charset="0"/>
              </a:rPr>
              <a:t>hội</a:t>
            </a:r>
            <a:r>
              <a:rPr lang="en-US" sz="2800" dirty="0">
                <a:solidFill>
                  <a:srgbClr val="FF0066"/>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66"/>
                </a:solidFill>
                <a:latin typeface="Arial" panose="020B0604020202020204" pitchFamily="34" charset="0"/>
                <a:ea typeface="Calibri" panose="020F0502020204030204" pitchFamily="34" charset="0"/>
                <a:cs typeface="Arial" panose="020B0604020202020204" pitchFamily="34" charset="0"/>
              </a:rPr>
              <a:t>nảy</a:t>
            </a:r>
            <a:r>
              <a:rPr lang="en-US" sz="2800" dirty="0">
                <a:solidFill>
                  <a:srgbClr val="FF0066"/>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66"/>
                </a:solidFill>
                <a:latin typeface="Arial" panose="020B0604020202020204" pitchFamily="34" charset="0"/>
                <a:ea typeface="Calibri" panose="020F0502020204030204" pitchFamily="34" charset="0"/>
                <a:cs typeface="Arial" panose="020B0604020202020204" pitchFamily="34" charset="0"/>
              </a:rPr>
              <a:t>sinh</a:t>
            </a:r>
            <a:r>
              <a:rPr lang="en-US" sz="2800" dirty="0">
                <a:solidFill>
                  <a:srgbClr val="FF0066"/>
                </a:solidFill>
                <a:latin typeface="Arial" panose="020B0604020202020204" pitchFamily="34" charset="0"/>
                <a:ea typeface="Calibri" panose="020F0502020204030204" pitchFamily="34" charset="0"/>
                <a:cs typeface="Arial" panose="020B0604020202020204" pitchFamily="34" charset="0"/>
              </a:rPr>
              <a:t> do </a:t>
            </a:r>
            <a:r>
              <a:rPr lang="en-US" sz="2800" dirty="0" err="1">
                <a:solidFill>
                  <a:srgbClr val="FF0066"/>
                </a:solidFill>
                <a:latin typeface="Arial" panose="020B0604020202020204" pitchFamily="34" charset="0"/>
                <a:ea typeface="Calibri" panose="020F0502020204030204" pitchFamily="34" charset="0"/>
                <a:cs typeface="Arial" panose="020B0604020202020204" pitchFamily="34" charset="0"/>
              </a:rPr>
              <a:t>đô</a:t>
            </a:r>
            <a:r>
              <a:rPr lang="en-US" sz="2800" dirty="0">
                <a:solidFill>
                  <a:srgbClr val="FF0066"/>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66"/>
                </a:solidFill>
                <a:latin typeface="Arial" panose="020B0604020202020204" pitchFamily="34" charset="0"/>
                <a:ea typeface="Calibri" panose="020F0502020204030204" pitchFamily="34" charset="0"/>
                <a:cs typeface="Arial" panose="020B0604020202020204" pitchFamily="34" charset="0"/>
              </a:rPr>
              <a:t>thị</a:t>
            </a:r>
            <a:r>
              <a:rPr lang="en-US" sz="2800" dirty="0">
                <a:solidFill>
                  <a:srgbClr val="FF0066"/>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66"/>
                </a:solidFill>
                <a:latin typeface="Arial" panose="020B0604020202020204" pitchFamily="34" charset="0"/>
                <a:ea typeface="Calibri" panose="020F0502020204030204" pitchFamily="34" charset="0"/>
                <a:cs typeface="Arial" panose="020B0604020202020204" pitchFamily="34" charset="0"/>
              </a:rPr>
              <a:t>hóa</a:t>
            </a:r>
            <a:r>
              <a:rPr lang="en-US" sz="2800" dirty="0">
                <a:solidFill>
                  <a:srgbClr val="FF0066"/>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66"/>
                </a:solidFill>
                <a:latin typeface="Arial" panose="020B0604020202020204" pitchFamily="34" charset="0"/>
                <a:ea typeface="Calibri" panose="020F0502020204030204" pitchFamily="34" charset="0"/>
                <a:cs typeface="Arial" panose="020B0604020202020204" pitchFamily="34" charset="0"/>
              </a:rPr>
              <a:t>phát</a:t>
            </a:r>
            <a:r>
              <a:rPr lang="en-US" sz="2800" dirty="0">
                <a:solidFill>
                  <a:srgbClr val="FF0066"/>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66"/>
                </a:solidFill>
                <a:latin typeface="Arial" panose="020B0604020202020204" pitchFamily="34" charset="0"/>
                <a:ea typeface="Calibri" panose="020F0502020204030204" pitchFamily="34" charset="0"/>
                <a:cs typeface="Arial" panose="020B0604020202020204" pitchFamily="34" charset="0"/>
              </a:rPr>
              <a:t>triển</a:t>
            </a:r>
            <a:r>
              <a:rPr lang="en-US" sz="2800" dirty="0">
                <a:solidFill>
                  <a:srgbClr val="FF0066"/>
                </a:solidFill>
                <a:latin typeface="Arial" panose="020B0604020202020204" pitchFamily="34" charset="0"/>
                <a:ea typeface="Calibri" panose="020F0502020204030204" pitchFamily="34" charset="0"/>
                <a:cs typeface="Arial" panose="020B0604020202020204" pitchFamily="34" charset="0"/>
              </a:rPr>
              <a:t> ở </a:t>
            </a:r>
            <a:r>
              <a:rPr lang="en-US" sz="2800" dirty="0" err="1">
                <a:solidFill>
                  <a:srgbClr val="FF0066"/>
                </a:solidFill>
                <a:latin typeface="Arial" panose="020B0604020202020204" pitchFamily="34" charset="0"/>
                <a:ea typeface="Calibri" panose="020F0502020204030204" pitchFamily="34" charset="0"/>
                <a:cs typeface="Arial" panose="020B0604020202020204" pitchFamily="34" charset="0"/>
              </a:rPr>
              <a:t>Trung</a:t>
            </a:r>
            <a:r>
              <a:rPr lang="en-US" sz="2800" dirty="0">
                <a:solidFill>
                  <a:srgbClr val="FF0066"/>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66"/>
                </a:solidFill>
                <a:latin typeface="Arial" panose="020B0604020202020204" pitchFamily="34" charset="0"/>
                <a:ea typeface="Calibri" panose="020F0502020204030204" pitchFamily="34" charset="0"/>
                <a:cs typeface="Arial" panose="020B0604020202020204" pitchFamily="34" charset="0"/>
              </a:rPr>
              <a:t>và</a:t>
            </a:r>
            <a:r>
              <a:rPr lang="en-US" sz="2800" dirty="0">
                <a:solidFill>
                  <a:srgbClr val="FF0066"/>
                </a:solidFill>
                <a:latin typeface="Arial" panose="020B0604020202020204" pitchFamily="34" charset="0"/>
                <a:ea typeface="Calibri" panose="020F0502020204030204" pitchFamily="34" charset="0"/>
                <a:cs typeface="Arial" panose="020B0604020202020204" pitchFamily="34" charset="0"/>
              </a:rPr>
              <a:t> Nam </a:t>
            </a:r>
            <a:r>
              <a:rPr lang="en-US" sz="2800" dirty="0" err="1">
                <a:solidFill>
                  <a:srgbClr val="FF0066"/>
                </a:solidFill>
                <a:latin typeface="Arial" panose="020B0604020202020204" pitchFamily="34" charset="0"/>
                <a:ea typeface="Calibri" panose="020F0502020204030204" pitchFamily="34" charset="0"/>
                <a:cs typeface="Arial" panose="020B0604020202020204" pitchFamily="34" charset="0"/>
              </a:rPr>
              <a:t>Mỹ</a:t>
            </a:r>
            <a:r>
              <a:rPr lang="en-US" sz="2800" dirty="0">
                <a:solidFill>
                  <a:srgbClr val="FF0066"/>
                </a:solidFill>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FF0066"/>
              </a:solidFill>
            </a:endParaRPr>
          </a:p>
        </p:txBody>
      </p:sp>
      <p:grpSp>
        <p:nvGrpSpPr>
          <p:cNvPr id="19" name="Group 18">
            <a:extLst>
              <a:ext uri="{FF2B5EF4-FFF2-40B4-BE49-F238E27FC236}">
                <a16:creationId xmlns="" xmlns:a16="http://schemas.microsoft.com/office/drawing/2014/main" id="{32181C85-584B-466B-828E-BF440D3CB29B}"/>
              </a:ext>
            </a:extLst>
          </p:cNvPr>
          <p:cNvGrpSpPr/>
          <p:nvPr/>
        </p:nvGrpSpPr>
        <p:grpSpPr>
          <a:xfrm>
            <a:off x="6167023" y="0"/>
            <a:ext cx="7775221" cy="6827222"/>
            <a:chOff x="6167023" y="0"/>
            <a:chExt cx="7775221" cy="6827222"/>
          </a:xfrm>
        </p:grpSpPr>
        <p:pic>
          <p:nvPicPr>
            <p:cNvPr id="1026" name="Picture 2">
              <a:extLst>
                <a:ext uri="{FF2B5EF4-FFF2-40B4-BE49-F238E27FC236}">
                  <a16:creationId xmlns="" xmlns:a16="http://schemas.microsoft.com/office/drawing/2014/main" id="{06CF0232-A60F-4825-B9DE-BAD7CC8E3662}"/>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4727"/>
            <a:stretch/>
          </p:blipFill>
          <p:spPr bwMode="auto">
            <a:xfrm>
              <a:off x="6280526" y="0"/>
              <a:ext cx="5840413" cy="6533781"/>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9CA5CEFC-E0DD-481E-B812-535235D8203E}"/>
                </a:ext>
              </a:extLst>
            </p:cNvPr>
            <p:cNvSpPr txBox="1"/>
            <p:nvPr/>
          </p:nvSpPr>
          <p:spPr>
            <a:xfrm>
              <a:off x="6167023" y="6550223"/>
              <a:ext cx="7775221" cy="276999"/>
            </a:xfrm>
            <a:prstGeom prst="rect">
              <a:avLst/>
            </a:prstGeom>
            <a:noFill/>
          </p:spPr>
          <p:txBody>
            <a:bodyPr wrap="square" rtlCol="0">
              <a:spAutoFit/>
            </a:bodyPr>
            <a:lstStyle/>
            <a:p>
              <a:r>
                <a:rPr lang="en-US" sz="1200">
                  <a:solidFill>
                    <a:srgbClr val="3333CC"/>
                  </a:solidFill>
                  <a:latin typeface="Arial" panose="020B0604020202020204" pitchFamily="34" charset="0"/>
                  <a:cs typeface="Arial" panose="020B0604020202020204" pitchFamily="34" charset="0"/>
                </a:rPr>
                <a:t>Hình 17.1. Bản đồ phân bố dân c</a:t>
              </a:r>
              <a:r>
                <a:rPr lang="vi-VN" sz="1200">
                  <a:solidFill>
                    <a:srgbClr val="3333CC"/>
                  </a:solidFill>
                  <a:latin typeface="Arial" panose="020B0604020202020204" pitchFamily="34" charset="0"/>
                  <a:cs typeface="Arial" panose="020B0604020202020204" pitchFamily="34" charset="0"/>
                </a:rPr>
                <a:t>ư</a:t>
              </a:r>
              <a:r>
                <a:rPr lang="en-US" sz="1200">
                  <a:solidFill>
                    <a:srgbClr val="3333CC"/>
                  </a:solidFill>
                  <a:latin typeface="Arial" panose="020B0604020202020204" pitchFamily="34" charset="0"/>
                  <a:cs typeface="Arial" panose="020B0604020202020204" pitchFamily="34" charset="0"/>
                </a:rPr>
                <a:t> và một số đô thị ở Trung và Nam Mỹ,năm 2020</a:t>
              </a:r>
            </a:p>
          </p:txBody>
        </p:sp>
      </p:grpSp>
    </p:spTree>
    <p:extLst>
      <p:ext uri="{BB962C8B-B14F-4D97-AF65-F5344CB8AC3E}">
        <p14:creationId xmlns="" xmlns:p14="http://schemas.microsoft.com/office/powerpoint/2010/main" val="109303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6F83A427-90BE-40F3-80E5-0E21A0DA58FD}"/>
              </a:ext>
            </a:extLst>
          </p:cNvPr>
          <p:cNvGrpSpPr/>
          <p:nvPr/>
        </p:nvGrpSpPr>
        <p:grpSpPr>
          <a:xfrm>
            <a:off x="151798" y="98537"/>
            <a:ext cx="6025202" cy="875873"/>
            <a:chOff x="3101140" y="2797566"/>
            <a:chExt cx="5989722" cy="875873"/>
          </a:xfrm>
        </p:grpSpPr>
        <p:grpSp>
          <p:nvGrpSpPr>
            <p:cNvPr id="3" name="Group 2">
              <a:extLst>
                <a:ext uri="{FF2B5EF4-FFF2-40B4-BE49-F238E27FC236}">
                  <a16:creationId xmlns="" xmlns:a16="http://schemas.microsoft.com/office/drawing/2014/main" id="{4413C156-1B13-4D1F-920B-614A27AB4ADF}"/>
                </a:ext>
              </a:extLst>
            </p:cNvPr>
            <p:cNvGrpSpPr/>
            <p:nvPr/>
          </p:nvGrpSpPr>
          <p:grpSpPr>
            <a:xfrm>
              <a:off x="3162054" y="2800490"/>
              <a:ext cx="5928808" cy="872949"/>
              <a:chOff x="1133366" y="2220084"/>
              <a:chExt cx="3891326" cy="914400"/>
            </a:xfrm>
            <a:solidFill>
              <a:srgbClr val="FCFEB0"/>
            </a:solidFill>
          </p:grpSpPr>
          <p:sp>
            <p:nvSpPr>
              <p:cNvPr id="8" name="Arrow: Pentagon 7">
                <a:extLst>
                  <a:ext uri="{FF2B5EF4-FFF2-40B4-BE49-F238E27FC236}">
                    <a16:creationId xmlns="" xmlns:a16="http://schemas.microsoft.com/office/drawing/2014/main" id="{FB9FF838-D1FD-4C4D-89EC-866A61CB0B46}"/>
                  </a:ext>
                </a:extLst>
              </p:cNvPr>
              <p:cNvSpPr/>
              <p:nvPr/>
            </p:nvSpPr>
            <p:spPr>
              <a:xfrm>
                <a:off x="1133366" y="2220084"/>
                <a:ext cx="2849008" cy="914400"/>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9" name="TextBox 8">
                <a:extLst>
                  <a:ext uri="{FF2B5EF4-FFF2-40B4-BE49-F238E27FC236}">
                    <a16:creationId xmlns="" xmlns:a16="http://schemas.microsoft.com/office/drawing/2014/main" id="{887D4DF4-8EBE-4214-97D2-358C54EACADB}"/>
                  </a:ext>
                </a:extLst>
              </p:cNvPr>
              <p:cNvSpPr txBox="1"/>
              <p:nvPr/>
            </p:nvSpPr>
            <p:spPr>
              <a:xfrm>
                <a:off x="1307657" y="2384346"/>
                <a:ext cx="3717035"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grpSp>
          <p:nvGrpSpPr>
            <p:cNvPr id="4" name="Group 3">
              <a:extLst>
                <a:ext uri="{FF2B5EF4-FFF2-40B4-BE49-F238E27FC236}">
                  <a16:creationId xmlns="" xmlns:a16="http://schemas.microsoft.com/office/drawing/2014/main" id="{A9AA528C-4B74-4031-8B32-52F9572AA931}"/>
                </a:ext>
              </a:extLst>
            </p:cNvPr>
            <p:cNvGrpSpPr/>
            <p:nvPr/>
          </p:nvGrpSpPr>
          <p:grpSpPr>
            <a:xfrm>
              <a:off x="3101140" y="2797566"/>
              <a:ext cx="1061586" cy="872947"/>
              <a:chOff x="3101140" y="2797566"/>
              <a:chExt cx="1061586" cy="872947"/>
            </a:xfrm>
          </p:grpSpPr>
          <p:sp>
            <p:nvSpPr>
              <p:cNvPr id="6" name="Arrow: Pentagon 5">
                <a:extLst>
                  <a:ext uri="{FF2B5EF4-FFF2-40B4-BE49-F238E27FC236}">
                    <a16:creationId xmlns="" xmlns:a16="http://schemas.microsoft.com/office/drawing/2014/main" id="{28281B5A-7A8B-4A97-BE03-77D28EDE2F63}"/>
                  </a:ext>
                </a:extLst>
              </p:cNvPr>
              <p:cNvSpPr/>
              <p:nvPr/>
            </p:nvSpPr>
            <p:spPr>
              <a:xfrm>
                <a:off x="3101140" y="2797566"/>
                <a:ext cx="1061586" cy="872947"/>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7" name="Isosceles Triangle 6">
                <a:extLst>
                  <a:ext uri="{FF2B5EF4-FFF2-40B4-BE49-F238E27FC236}">
                    <a16:creationId xmlns="" xmlns:a16="http://schemas.microsoft.com/office/drawing/2014/main" id="{6247D719-54F1-40E9-9224-5548CD4F2F0C}"/>
                  </a:ext>
                </a:extLst>
              </p:cNvPr>
              <p:cNvSpPr/>
              <p:nvPr/>
            </p:nvSpPr>
            <p:spPr>
              <a:xfrm rot="5400000">
                <a:off x="3865750" y="3107805"/>
                <a:ext cx="262394" cy="24826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 xmlns:a16="http://schemas.microsoft.com/office/drawing/2014/main" id="{7FB88AA5-FC93-411A-A1A8-58EBFDDCC8B0}"/>
                </a:ext>
              </a:extLst>
            </p:cNvPr>
            <p:cNvSpPr txBox="1"/>
            <p:nvPr/>
          </p:nvSpPr>
          <p:spPr>
            <a:xfrm>
              <a:off x="4080222" y="2960618"/>
              <a:ext cx="2873405"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Đô thị hóa</a:t>
              </a:r>
            </a:p>
          </p:txBody>
        </p:sp>
      </p:grpSp>
      <p:grpSp>
        <p:nvGrpSpPr>
          <p:cNvPr id="19" name="Group 18">
            <a:extLst>
              <a:ext uri="{FF2B5EF4-FFF2-40B4-BE49-F238E27FC236}">
                <a16:creationId xmlns="" xmlns:a16="http://schemas.microsoft.com/office/drawing/2014/main" id="{32181C85-584B-466B-828E-BF440D3CB29B}"/>
              </a:ext>
            </a:extLst>
          </p:cNvPr>
          <p:cNvGrpSpPr/>
          <p:nvPr/>
        </p:nvGrpSpPr>
        <p:grpSpPr>
          <a:xfrm>
            <a:off x="6167023" y="0"/>
            <a:ext cx="7775221" cy="6827222"/>
            <a:chOff x="6167023" y="0"/>
            <a:chExt cx="7775221" cy="6827222"/>
          </a:xfrm>
        </p:grpSpPr>
        <p:pic>
          <p:nvPicPr>
            <p:cNvPr id="1026" name="Picture 2">
              <a:extLst>
                <a:ext uri="{FF2B5EF4-FFF2-40B4-BE49-F238E27FC236}">
                  <a16:creationId xmlns="" xmlns:a16="http://schemas.microsoft.com/office/drawing/2014/main" id="{06CF0232-A60F-4825-B9DE-BAD7CC8E3662}"/>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4727"/>
            <a:stretch/>
          </p:blipFill>
          <p:spPr bwMode="auto">
            <a:xfrm>
              <a:off x="6280526" y="0"/>
              <a:ext cx="5840413" cy="6533781"/>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9CA5CEFC-E0DD-481E-B812-535235D8203E}"/>
                </a:ext>
              </a:extLst>
            </p:cNvPr>
            <p:cNvSpPr txBox="1"/>
            <p:nvPr/>
          </p:nvSpPr>
          <p:spPr>
            <a:xfrm>
              <a:off x="6167023" y="6550223"/>
              <a:ext cx="7775221" cy="276999"/>
            </a:xfrm>
            <a:prstGeom prst="rect">
              <a:avLst/>
            </a:prstGeom>
            <a:noFill/>
          </p:spPr>
          <p:txBody>
            <a:bodyPr wrap="square" rtlCol="0">
              <a:spAutoFit/>
            </a:bodyPr>
            <a:lstStyle/>
            <a:p>
              <a:r>
                <a:rPr lang="en-US" sz="1200">
                  <a:solidFill>
                    <a:srgbClr val="3333CC"/>
                  </a:solidFill>
                  <a:latin typeface="Arial" panose="020B0604020202020204" pitchFamily="34" charset="0"/>
                  <a:cs typeface="Arial" panose="020B0604020202020204" pitchFamily="34" charset="0"/>
                </a:rPr>
                <a:t>Hình 17.1. Bản đồ phân bố dân c</a:t>
              </a:r>
              <a:r>
                <a:rPr lang="vi-VN" sz="1200">
                  <a:solidFill>
                    <a:srgbClr val="3333CC"/>
                  </a:solidFill>
                  <a:latin typeface="Arial" panose="020B0604020202020204" pitchFamily="34" charset="0"/>
                  <a:cs typeface="Arial" panose="020B0604020202020204" pitchFamily="34" charset="0"/>
                </a:rPr>
                <a:t>ư</a:t>
              </a:r>
              <a:r>
                <a:rPr lang="en-US" sz="1200">
                  <a:solidFill>
                    <a:srgbClr val="3333CC"/>
                  </a:solidFill>
                  <a:latin typeface="Arial" panose="020B0604020202020204" pitchFamily="34" charset="0"/>
                  <a:cs typeface="Arial" panose="020B0604020202020204" pitchFamily="34" charset="0"/>
                </a:rPr>
                <a:t> và một số đô thị ở Trung và Nam Mỹ,năm 2020</a:t>
              </a:r>
            </a:p>
          </p:txBody>
        </p:sp>
      </p:grpSp>
      <p:sp>
        <p:nvSpPr>
          <p:cNvPr id="23" name="Rectangle 22">
            <a:extLst>
              <a:ext uri="{FF2B5EF4-FFF2-40B4-BE49-F238E27FC236}">
                <a16:creationId xmlns="" xmlns:a16="http://schemas.microsoft.com/office/drawing/2014/main" id="{10EB0D64-DB7F-4541-B762-3BA077CF2BFB}"/>
              </a:ext>
            </a:extLst>
          </p:cNvPr>
          <p:cNvSpPr/>
          <p:nvPr/>
        </p:nvSpPr>
        <p:spPr>
          <a:xfrm>
            <a:off x="354562" y="1198658"/>
            <a:ext cx="5834743" cy="6001643"/>
          </a:xfrm>
          <a:prstGeom prst="rect">
            <a:avLst/>
          </a:prstGeom>
        </p:spPr>
        <p:txBody>
          <a:bodyPr wrap="square">
            <a:spAutoFit/>
          </a:bodyPr>
          <a:lstStyle/>
          <a:p>
            <a:pPr algn="just">
              <a:spcBef>
                <a:spcPts val="600"/>
              </a:spcBef>
              <a:spcAft>
                <a:spcPts val="600"/>
              </a:spcAft>
            </a:pPr>
            <a:r>
              <a:rPr lang="en-US" sz="3200" dirty="0" smtClean="0">
                <a:solidFill>
                  <a:srgbClr val="1B04FA"/>
                </a:solidFill>
                <a:latin typeface="Arial" panose="020B0604020202020204" pitchFamily="34" charset="0"/>
                <a:cs typeface="Arial" panose="020B0604020202020204" pitchFamily="34" charset="0"/>
              </a:rPr>
              <a:t>-</a:t>
            </a:r>
            <a:r>
              <a:rPr lang="vi-VN" sz="3200" dirty="0" smtClean="0">
                <a:solidFill>
                  <a:srgbClr val="1B04FA"/>
                </a:solidFill>
                <a:latin typeface="Arial" panose="020B0604020202020204" pitchFamily="34" charset="0"/>
                <a:cs typeface="Arial" panose="020B0604020202020204" pitchFamily="34" charset="0"/>
              </a:rPr>
              <a:t> </a:t>
            </a:r>
            <a:r>
              <a:rPr lang="vi-VN" sz="3200" dirty="0" err="1">
                <a:solidFill>
                  <a:srgbClr val="1B04FA"/>
                </a:solidFill>
                <a:latin typeface="Arial" panose="020B0604020202020204" pitchFamily="34" charset="0"/>
                <a:cs typeface="Arial" panose="020B0604020202020204" pitchFamily="34" charset="0"/>
              </a:rPr>
              <a:t>Tốc</a:t>
            </a:r>
            <a:r>
              <a:rPr lang="vi-VN" sz="3200" dirty="0">
                <a:solidFill>
                  <a:srgbClr val="1B04FA"/>
                </a:solidFill>
                <a:latin typeface="Arial" panose="020B0604020202020204" pitchFamily="34" charset="0"/>
                <a:cs typeface="Arial" panose="020B0604020202020204" pitchFamily="34" charset="0"/>
              </a:rPr>
              <a:t> </a:t>
            </a:r>
            <a:r>
              <a:rPr lang="vi-VN" sz="3200" dirty="0" err="1">
                <a:solidFill>
                  <a:srgbClr val="1B04FA"/>
                </a:solidFill>
                <a:latin typeface="Arial" panose="020B0604020202020204" pitchFamily="34" charset="0"/>
                <a:cs typeface="Arial" panose="020B0604020202020204" pitchFamily="34" charset="0"/>
              </a:rPr>
              <a:t>độ</a:t>
            </a:r>
            <a:r>
              <a:rPr lang="vi-VN" sz="3200" dirty="0">
                <a:solidFill>
                  <a:srgbClr val="1B04FA"/>
                </a:solidFill>
                <a:latin typeface="Arial" panose="020B0604020202020204" pitchFamily="34" charset="0"/>
                <a:cs typeface="Arial" panose="020B0604020202020204" pitchFamily="34" charset="0"/>
              </a:rPr>
              <a:t> đô </a:t>
            </a:r>
            <a:r>
              <a:rPr lang="vi-VN" sz="3200" dirty="0" err="1">
                <a:solidFill>
                  <a:srgbClr val="1B04FA"/>
                </a:solidFill>
                <a:latin typeface="Arial" panose="020B0604020202020204" pitchFamily="34" charset="0"/>
                <a:cs typeface="Arial" panose="020B0604020202020204" pitchFamily="34" charset="0"/>
              </a:rPr>
              <a:t>thị</a:t>
            </a:r>
            <a:r>
              <a:rPr lang="vi-VN" sz="3200" dirty="0">
                <a:solidFill>
                  <a:srgbClr val="1B04FA"/>
                </a:solidFill>
                <a:latin typeface="Arial" panose="020B0604020202020204" pitchFamily="34" charset="0"/>
                <a:cs typeface="Arial" panose="020B0604020202020204" pitchFamily="34" charset="0"/>
              </a:rPr>
              <a:t> </a:t>
            </a:r>
            <a:r>
              <a:rPr lang="vi-VN" sz="3200" dirty="0" err="1">
                <a:solidFill>
                  <a:srgbClr val="1B04FA"/>
                </a:solidFill>
                <a:latin typeface="Arial" panose="020B0604020202020204" pitchFamily="34" charset="0"/>
                <a:cs typeface="Arial" panose="020B0604020202020204" pitchFamily="34" charset="0"/>
              </a:rPr>
              <a:t>hóa</a:t>
            </a:r>
            <a:r>
              <a:rPr lang="vi-VN" sz="3200" dirty="0">
                <a:solidFill>
                  <a:srgbClr val="1B04FA"/>
                </a:solidFill>
                <a:latin typeface="Arial" panose="020B0604020202020204" pitchFamily="34" charset="0"/>
                <a:cs typeface="Arial" panose="020B0604020202020204" pitchFamily="34" charset="0"/>
              </a:rPr>
              <a:t> nhanh </a:t>
            </a:r>
            <a:r>
              <a:rPr lang="vi-VN" sz="3200" dirty="0" err="1">
                <a:solidFill>
                  <a:srgbClr val="1B04FA"/>
                </a:solidFill>
                <a:latin typeface="Arial" panose="020B0604020202020204" pitchFamily="34" charset="0"/>
                <a:cs typeface="Arial" panose="020B0604020202020204" pitchFamily="34" charset="0"/>
              </a:rPr>
              <a:t>nhất</a:t>
            </a:r>
            <a:r>
              <a:rPr lang="vi-VN" sz="3200" dirty="0">
                <a:solidFill>
                  <a:srgbClr val="1B04FA"/>
                </a:solidFill>
                <a:latin typeface="Arial" panose="020B0604020202020204" pitchFamily="34" charset="0"/>
                <a:cs typeface="Arial" panose="020B0604020202020204" pitchFamily="34" charset="0"/>
              </a:rPr>
              <a:t> </a:t>
            </a:r>
            <a:r>
              <a:rPr lang="vi-VN" sz="3200" dirty="0" err="1">
                <a:solidFill>
                  <a:srgbClr val="1B04FA"/>
                </a:solidFill>
                <a:latin typeface="Arial" panose="020B0604020202020204" pitchFamily="34" charset="0"/>
                <a:cs typeface="Arial" panose="020B0604020202020204" pitchFamily="34" charset="0"/>
              </a:rPr>
              <a:t>thế</a:t>
            </a:r>
            <a:r>
              <a:rPr lang="vi-VN" sz="3200" dirty="0">
                <a:solidFill>
                  <a:srgbClr val="1B04FA"/>
                </a:solidFill>
                <a:latin typeface="Arial" panose="020B0604020202020204" pitchFamily="34" charset="0"/>
                <a:cs typeface="Arial" panose="020B0604020202020204" pitchFamily="34" charset="0"/>
              </a:rPr>
              <a:t> </a:t>
            </a:r>
            <a:r>
              <a:rPr lang="vi-VN" sz="3200" dirty="0" err="1">
                <a:solidFill>
                  <a:srgbClr val="1B04FA"/>
                </a:solidFill>
                <a:latin typeface="Arial" panose="020B0604020202020204" pitchFamily="34" charset="0"/>
                <a:cs typeface="Arial" panose="020B0604020202020204" pitchFamily="34" charset="0"/>
              </a:rPr>
              <a:t>giới</a:t>
            </a:r>
            <a:r>
              <a:rPr lang="vi-VN" sz="3200" dirty="0">
                <a:solidFill>
                  <a:srgbClr val="1B04FA"/>
                </a:solidFill>
                <a:latin typeface="Arial" panose="020B0604020202020204" pitchFamily="34" charset="0"/>
                <a:cs typeface="Arial" panose="020B0604020202020204" pitchFamily="34" charset="0"/>
              </a:rPr>
              <a:t>.</a:t>
            </a:r>
          </a:p>
          <a:p>
            <a:pPr algn="just">
              <a:spcBef>
                <a:spcPts val="600"/>
              </a:spcBef>
              <a:spcAft>
                <a:spcPts val="600"/>
              </a:spcAft>
            </a:pPr>
            <a:r>
              <a:rPr lang="en-US" sz="3200" dirty="0" smtClean="0">
                <a:solidFill>
                  <a:srgbClr val="1B04FA"/>
                </a:solidFill>
                <a:latin typeface="Arial" panose="020B0604020202020204" pitchFamily="34" charset="0"/>
                <a:cs typeface="Arial" panose="020B0604020202020204" pitchFamily="34" charset="0"/>
              </a:rPr>
              <a:t>-</a:t>
            </a:r>
            <a:r>
              <a:rPr lang="vi-VN" sz="3200" dirty="0" smtClean="0">
                <a:solidFill>
                  <a:srgbClr val="1B04FA"/>
                </a:solidFill>
                <a:latin typeface="Arial" panose="020B0604020202020204" pitchFamily="34" charset="0"/>
                <a:cs typeface="Arial" panose="020B0604020202020204" pitchFamily="34" charset="0"/>
              </a:rPr>
              <a:t> </a:t>
            </a:r>
            <a:r>
              <a:rPr lang="vi-VN" sz="3200" dirty="0">
                <a:solidFill>
                  <a:srgbClr val="1B04FA"/>
                </a:solidFill>
                <a:latin typeface="Arial" panose="020B0604020202020204" pitchFamily="34" charset="0"/>
                <a:cs typeface="Arial" panose="020B0604020202020204" pitchFamily="34" charset="0"/>
              </a:rPr>
              <a:t>Tỉ </a:t>
            </a:r>
            <a:r>
              <a:rPr lang="vi-VN" sz="3200" dirty="0" err="1">
                <a:solidFill>
                  <a:srgbClr val="1B04FA"/>
                </a:solidFill>
                <a:latin typeface="Arial" panose="020B0604020202020204" pitchFamily="34" charset="0"/>
                <a:cs typeface="Arial" panose="020B0604020202020204" pitchFamily="34" charset="0"/>
              </a:rPr>
              <a:t>lệ</a:t>
            </a:r>
            <a:r>
              <a:rPr lang="vi-VN" sz="3200" dirty="0">
                <a:solidFill>
                  <a:srgbClr val="1B04FA"/>
                </a:solidFill>
                <a:latin typeface="Arial" panose="020B0604020202020204" pitchFamily="34" charset="0"/>
                <a:cs typeface="Arial" panose="020B0604020202020204" pitchFamily="34" charset="0"/>
              </a:rPr>
              <a:t> dân đô </a:t>
            </a:r>
            <a:r>
              <a:rPr lang="vi-VN" sz="3200" dirty="0" err="1">
                <a:solidFill>
                  <a:srgbClr val="1B04FA"/>
                </a:solidFill>
                <a:latin typeface="Arial" panose="020B0604020202020204" pitchFamily="34" charset="0"/>
                <a:cs typeface="Arial" panose="020B0604020202020204" pitchFamily="34" charset="0"/>
              </a:rPr>
              <a:t>thị</a:t>
            </a:r>
            <a:r>
              <a:rPr lang="vi-VN" sz="3200" dirty="0">
                <a:solidFill>
                  <a:srgbClr val="1B04FA"/>
                </a:solidFill>
                <a:latin typeface="Arial" panose="020B0604020202020204" pitchFamily="34" charset="0"/>
                <a:cs typeface="Arial" panose="020B0604020202020204" pitchFamily="34" charset="0"/>
              </a:rPr>
              <a:t> </a:t>
            </a:r>
            <a:r>
              <a:rPr lang="vi-VN" sz="3200" dirty="0" err="1">
                <a:solidFill>
                  <a:srgbClr val="1B04FA"/>
                </a:solidFill>
                <a:latin typeface="Arial" panose="020B0604020202020204" pitchFamily="34" charset="0"/>
                <a:cs typeface="Arial" panose="020B0604020202020204" pitchFamily="34" charset="0"/>
              </a:rPr>
              <a:t>hóa</a:t>
            </a:r>
            <a:r>
              <a:rPr lang="vi-VN" sz="3200" dirty="0">
                <a:solidFill>
                  <a:srgbClr val="1B04FA"/>
                </a:solidFill>
                <a:latin typeface="Arial" panose="020B0604020202020204" pitchFamily="34" charset="0"/>
                <a:cs typeface="Arial" panose="020B0604020202020204" pitchFamily="34" charset="0"/>
              </a:rPr>
              <a:t> cao </a:t>
            </a:r>
            <a:r>
              <a:rPr lang="vi-VN" sz="3200" dirty="0" err="1">
                <a:solidFill>
                  <a:srgbClr val="1B04FA"/>
                </a:solidFill>
                <a:latin typeface="Arial" panose="020B0604020202020204" pitchFamily="34" charset="0"/>
                <a:cs typeface="Arial" panose="020B0604020202020204" pitchFamily="34" charset="0"/>
              </a:rPr>
              <a:t>khoảng</a:t>
            </a:r>
            <a:r>
              <a:rPr lang="vi-VN" sz="3200" dirty="0">
                <a:solidFill>
                  <a:srgbClr val="1B04FA"/>
                </a:solidFill>
                <a:latin typeface="Arial" panose="020B0604020202020204" pitchFamily="34" charset="0"/>
                <a:cs typeface="Arial" panose="020B0604020202020204" pitchFamily="34" charset="0"/>
              </a:rPr>
              <a:t> 80% </a:t>
            </a:r>
            <a:r>
              <a:rPr lang="vi-VN" sz="3200" dirty="0" err="1">
                <a:solidFill>
                  <a:srgbClr val="1B04FA"/>
                </a:solidFill>
                <a:latin typeface="Arial" panose="020B0604020202020204" pitchFamily="34" charset="0"/>
                <a:cs typeface="Arial" panose="020B0604020202020204" pitchFamily="34" charset="0"/>
              </a:rPr>
              <a:t>số</a:t>
            </a:r>
            <a:r>
              <a:rPr lang="vi-VN" sz="3200" dirty="0">
                <a:solidFill>
                  <a:srgbClr val="1B04FA"/>
                </a:solidFill>
                <a:latin typeface="Arial" panose="020B0604020202020204" pitchFamily="34" charset="0"/>
                <a:cs typeface="Arial" panose="020B0604020202020204" pitchFamily="34" charset="0"/>
              </a:rPr>
              <a:t> dân (năm 2020).</a:t>
            </a:r>
          </a:p>
          <a:p>
            <a:pPr algn="just">
              <a:spcBef>
                <a:spcPts val="600"/>
              </a:spcBef>
              <a:spcAft>
                <a:spcPts val="600"/>
              </a:spcAft>
            </a:pPr>
            <a:r>
              <a:rPr lang="en-US" sz="3200" dirty="0" smtClean="0">
                <a:solidFill>
                  <a:srgbClr val="1B04FA"/>
                </a:solidFill>
                <a:latin typeface="Arial" panose="020B0604020202020204" pitchFamily="34" charset="0"/>
                <a:cs typeface="Arial" panose="020B0604020202020204" pitchFamily="34" charset="0"/>
              </a:rPr>
              <a:t>-</a:t>
            </a:r>
            <a:r>
              <a:rPr lang="vi-VN" sz="3200" dirty="0" smtClean="0">
                <a:solidFill>
                  <a:srgbClr val="1B04FA"/>
                </a:solidFill>
                <a:latin typeface="Arial" panose="020B0604020202020204" pitchFamily="34" charset="0"/>
                <a:cs typeface="Arial" panose="020B0604020202020204" pitchFamily="34" charset="0"/>
              </a:rPr>
              <a:t> </a:t>
            </a:r>
            <a:r>
              <a:rPr lang="vi-VN" sz="3200" dirty="0">
                <a:solidFill>
                  <a:srgbClr val="1B04FA"/>
                </a:solidFill>
                <a:latin typeface="Arial" panose="020B0604020202020204" pitchFamily="34" charset="0"/>
                <a:cs typeface="Arial" panose="020B0604020202020204" pitchFamily="34" charset="0"/>
              </a:rPr>
              <a:t>Ở </a:t>
            </a:r>
            <a:r>
              <a:rPr lang="vi-VN" sz="3200" dirty="0" err="1">
                <a:solidFill>
                  <a:srgbClr val="1B04FA"/>
                </a:solidFill>
                <a:latin typeface="Arial" panose="020B0604020202020204" pitchFamily="34" charset="0"/>
                <a:cs typeface="Arial" panose="020B0604020202020204" pitchFamily="34" charset="0"/>
              </a:rPr>
              <a:t>một</a:t>
            </a:r>
            <a:r>
              <a:rPr lang="vi-VN" sz="3200" dirty="0">
                <a:solidFill>
                  <a:srgbClr val="1B04FA"/>
                </a:solidFill>
                <a:latin typeface="Arial" panose="020B0604020202020204" pitchFamily="34" charset="0"/>
                <a:cs typeface="Arial" panose="020B0604020202020204" pitchFamily="34" charset="0"/>
              </a:rPr>
              <a:t> </a:t>
            </a:r>
            <a:r>
              <a:rPr lang="vi-VN" sz="3200" dirty="0" err="1">
                <a:solidFill>
                  <a:srgbClr val="1B04FA"/>
                </a:solidFill>
                <a:latin typeface="Arial" panose="020B0604020202020204" pitchFamily="34" charset="0"/>
                <a:cs typeface="Arial" panose="020B0604020202020204" pitchFamily="34" charset="0"/>
              </a:rPr>
              <a:t>số</a:t>
            </a:r>
            <a:r>
              <a:rPr lang="vi-VN" sz="3200" dirty="0">
                <a:solidFill>
                  <a:srgbClr val="1B04FA"/>
                </a:solidFill>
                <a:latin typeface="Arial" panose="020B0604020202020204" pitchFamily="34" charset="0"/>
                <a:cs typeface="Arial" panose="020B0604020202020204" pitchFamily="34" charset="0"/>
              </a:rPr>
              <a:t> nơi </a:t>
            </a:r>
            <a:r>
              <a:rPr lang="vi-VN" sz="3200" dirty="0" err="1">
                <a:solidFill>
                  <a:srgbClr val="1B04FA"/>
                </a:solidFill>
                <a:latin typeface="Arial" panose="020B0604020202020204" pitchFamily="34" charset="0"/>
                <a:cs typeface="Arial" panose="020B0604020202020204" pitchFamily="34" charset="0"/>
              </a:rPr>
              <a:t>quá</a:t>
            </a:r>
            <a:r>
              <a:rPr lang="vi-VN" sz="3200" dirty="0">
                <a:solidFill>
                  <a:srgbClr val="1B04FA"/>
                </a:solidFill>
                <a:latin typeface="Arial" panose="020B0604020202020204" pitchFamily="34" charset="0"/>
                <a:cs typeface="Arial" panose="020B0604020202020204" pitchFamily="34" charset="0"/>
              </a:rPr>
              <a:t> </a:t>
            </a:r>
            <a:r>
              <a:rPr lang="vi-VN" sz="3200" dirty="0" err="1">
                <a:solidFill>
                  <a:srgbClr val="1B04FA"/>
                </a:solidFill>
                <a:latin typeface="Arial" panose="020B0604020202020204" pitchFamily="34" charset="0"/>
                <a:cs typeface="Arial" panose="020B0604020202020204" pitchFamily="34" charset="0"/>
              </a:rPr>
              <a:t>trình</a:t>
            </a:r>
            <a:r>
              <a:rPr lang="vi-VN" sz="3200" dirty="0">
                <a:solidFill>
                  <a:srgbClr val="1B04FA"/>
                </a:solidFill>
                <a:latin typeface="Arial" panose="020B0604020202020204" pitchFamily="34" charset="0"/>
                <a:cs typeface="Arial" panose="020B0604020202020204" pitchFamily="34" charset="0"/>
              </a:rPr>
              <a:t> đô </a:t>
            </a:r>
            <a:r>
              <a:rPr lang="vi-VN" sz="3200" dirty="0" err="1">
                <a:solidFill>
                  <a:srgbClr val="1B04FA"/>
                </a:solidFill>
                <a:latin typeface="Arial" panose="020B0604020202020204" pitchFamily="34" charset="0"/>
                <a:cs typeface="Arial" panose="020B0604020202020204" pitchFamily="34" charset="0"/>
              </a:rPr>
              <a:t>thị</a:t>
            </a:r>
            <a:r>
              <a:rPr lang="vi-VN" sz="3200" dirty="0">
                <a:solidFill>
                  <a:srgbClr val="1B04FA"/>
                </a:solidFill>
                <a:latin typeface="Arial" panose="020B0604020202020204" pitchFamily="34" charset="0"/>
                <a:cs typeface="Arial" panose="020B0604020202020204" pitchFamily="34" charset="0"/>
              </a:rPr>
              <a:t> </a:t>
            </a:r>
            <a:r>
              <a:rPr lang="vi-VN" sz="3200" dirty="0" err="1">
                <a:solidFill>
                  <a:srgbClr val="1B04FA"/>
                </a:solidFill>
                <a:latin typeface="Arial" panose="020B0604020202020204" pitchFamily="34" charset="0"/>
                <a:cs typeface="Arial" panose="020B0604020202020204" pitchFamily="34" charset="0"/>
              </a:rPr>
              <a:t>hoá</a:t>
            </a:r>
            <a:r>
              <a:rPr lang="vi-VN" sz="3200" dirty="0">
                <a:solidFill>
                  <a:srgbClr val="1B04FA"/>
                </a:solidFill>
                <a:latin typeface="Arial" panose="020B0604020202020204" pitchFamily="34" charset="0"/>
                <a:cs typeface="Arial" panose="020B0604020202020204" pitchFamily="34" charset="0"/>
              </a:rPr>
              <a:t> mang </a:t>
            </a:r>
            <a:r>
              <a:rPr lang="vi-VN" sz="3200" dirty="0" err="1">
                <a:solidFill>
                  <a:srgbClr val="1B04FA"/>
                </a:solidFill>
                <a:latin typeface="Arial" panose="020B0604020202020204" pitchFamily="34" charset="0"/>
                <a:cs typeface="Arial" panose="020B0604020202020204" pitchFamily="34" charset="0"/>
              </a:rPr>
              <a:t>tính</a:t>
            </a:r>
            <a:r>
              <a:rPr lang="vi-VN" sz="3200" dirty="0">
                <a:solidFill>
                  <a:srgbClr val="1B04FA"/>
                </a:solidFill>
                <a:latin typeface="Arial" panose="020B0604020202020204" pitchFamily="34" charset="0"/>
                <a:cs typeface="Arial" panose="020B0604020202020204" pitchFamily="34" charset="0"/>
              </a:rPr>
              <a:t> </a:t>
            </a:r>
            <a:r>
              <a:rPr lang="vi-VN" sz="3200" dirty="0" err="1">
                <a:solidFill>
                  <a:srgbClr val="1B04FA"/>
                </a:solidFill>
                <a:latin typeface="Arial" panose="020B0604020202020204" pitchFamily="34" charset="0"/>
                <a:cs typeface="Arial" panose="020B0604020202020204" pitchFamily="34" charset="0"/>
              </a:rPr>
              <a:t>tự</a:t>
            </a:r>
            <a:r>
              <a:rPr lang="vi-VN" sz="3200" dirty="0">
                <a:solidFill>
                  <a:srgbClr val="1B04FA"/>
                </a:solidFill>
                <a:latin typeface="Arial" panose="020B0604020202020204" pitchFamily="34" charset="0"/>
                <a:cs typeface="Arial" panose="020B0604020202020204" pitchFamily="34" charset="0"/>
              </a:rPr>
              <a:t> </a:t>
            </a:r>
            <a:r>
              <a:rPr lang="vi-VN" sz="3200" dirty="0" err="1">
                <a:solidFill>
                  <a:srgbClr val="1B04FA"/>
                </a:solidFill>
                <a:latin typeface="Arial" panose="020B0604020202020204" pitchFamily="34" charset="0"/>
                <a:cs typeface="Arial" panose="020B0604020202020204" pitchFamily="34" charset="0"/>
              </a:rPr>
              <a:t>phát</a:t>
            </a:r>
            <a:r>
              <a:rPr lang="en-US" sz="3200" dirty="0" smtClean="0">
                <a:solidFill>
                  <a:srgbClr val="1B04FA"/>
                </a:solidFill>
                <a:latin typeface="Arial" panose="020B0604020202020204" pitchFamily="34" charset="0"/>
                <a:cs typeface="Arial" panose="020B0604020202020204" pitchFamily="34" charset="0"/>
              </a:rPr>
              <a:t>.</a:t>
            </a:r>
            <a:r>
              <a:rPr lang="vi-VN" dirty="0" smtClean="0">
                <a:solidFill>
                  <a:srgbClr val="1B04FA"/>
                </a:solidFill>
                <a:latin typeface="Arial" panose="020B0604020202020204" pitchFamily="34" charset="0"/>
                <a:cs typeface="Arial" panose="020B0604020202020204" pitchFamily="34" charset="0"/>
              </a:rPr>
              <a:t> </a:t>
            </a:r>
            <a:r>
              <a:rPr lang="vi-VN" sz="3600" dirty="0" err="1" smtClean="0">
                <a:solidFill>
                  <a:srgbClr val="1B04FA"/>
                </a:solidFill>
                <a:latin typeface="+mj-lt"/>
                <a:cs typeface="Arial" panose="020B0604020202020204" pitchFamily="34" charset="0"/>
              </a:rPr>
              <a:t>Tạo</a:t>
            </a:r>
            <a:r>
              <a:rPr lang="vi-VN" sz="3600" dirty="0" smtClean="0">
                <a:solidFill>
                  <a:srgbClr val="1B04FA"/>
                </a:solidFill>
                <a:latin typeface="+mj-lt"/>
                <a:cs typeface="Arial" panose="020B0604020202020204" pitchFamily="34" charset="0"/>
              </a:rPr>
              <a:t> ra </a:t>
            </a:r>
            <a:r>
              <a:rPr lang="vi-VN" sz="3600" dirty="0" err="1" smtClean="0">
                <a:solidFill>
                  <a:srgbClr val="1B04FA"/>
                </a:solidFill>
                <a:latin typeface="+mj-lt"/>
                <a:cs typeface="Arial" panose="020B0604020202020204" pitchFamily="34" charset="0"/>
              </a:rPr>
              <a:t>nhiều</a:t>
            </a:r>
            <a:r>
              <a:rPr lang="vi-VN" sz="3600" dirty="0" smtClean="0">
                <a:solidFill>
                  <a:srgbClr val="1B04FA"/>
                </a:solidFill>
                <a:latin typeface="+mj-lt"/>
                <a:cs typeface="Arial" panose="020B0604020202020204" pitchFamily="34" charset="0"/>
              </a:rPr>
              <a:t> </a:t>
            </a:r>
            <a:r>
              <a:rPr lang="vi-VN" sz="3600" dirty="0" err="1" smtClean="0">
                <a:solidFill>
                  <a:srgbClr val="1B04FA"/>
                </a:solidFill>
                <a:latin typeface="+mj-lt"/>
                <a:cs typeface="Arial" panose="020B0604020202020204" pitchFamily="34" charset="0"/>
              </a:rPr>
              <a:t>sức</a:t>
            </a:r>
            <a:r>
              <a:rPr lang="vi-VN" sz="3600" dirty="0" smtClean="0">
                <a:solidFill>
                  <a:srgbClr val="1B04FA"/>
                </a:solidFill>
                <a:latin typeface="+mj-lt"/>
                <a:cs typeface="Arial" panose="020B0604020202020204" pitchFamily="34" charset="0"/>
              </a:rPr>
              <a:t> </a:t>
            </a:r>
            <a:r>
              <a:rPr lang="vi-VN" sz="3600" dirty="0" err="1" smtClean="0">
                <a:solidFill>
                  <a:srgbClr val="1B04FA"/>
                </a:solidFill>
                <a:latin typeface="+mj-lt"/>
                <a:cs typeface="Arial" panose="020B0604020202020204" pitchFamily="34" charset="0"/>
              </a:rPr>
              <a:t>ép</a:t>
            </a:r>
            <a:r>
              <a:rPr lang="vi-VN" sz="3600" dirty="0" smtClean="0">
                <a:solidFill>
                  <a:srgbClr val="1B04FA"/>
                </a:solidFill>
                <a:latin typeface="+mj-lt"/>
                <a:cs typeface="Arial" panose="020B0604020202020204" pitchFamily="34" charset="0"/>
              </a:rPr>
              <a:t> </a:t>
            </a:r>
            <a:r>
              <a:rPr lang="vi-VN" sz="3600" dirty="0" err="1" smtClean="0">
                <a:solidFill>
                  <a:srgbClr val="1B04FA"/>
                </a:solidFill>
                <a:latin typeface="+mj-lt"/>
                <a:cs typeface="Arial" panose="020B0604020202020204" pitchFamily="34" charset="0"/>
              </a:rPr>
              <a:t>về</a:t>
            </a:r>
            <a:r>
              <a:rPr lang="vi-VN" sz="3600" dirty="0" smtClean="0">
                <a:solidFill>
                  <a:srgbClr val="1B04FA"/>
                </a:solidFill>
                <a:latin typeface="+mj-lt"/>
                <a:cs typeface="Arial" panose="020B0604020202020204" pitchFamily="34" charset="0"/>
              </a:rPr>
              <a:t> kinh </a:t>
            </a:r>
            <a:r>
              <a:rPr lang="vi-VN" sz="3600" dirty="0" err="1" smtClean="0">
                <a:solidFill>
                  <a:srgbClr val="1B04FA"/>
                </a:solidFill>
                <a:latin typeface="+mj-lt"/>
                <a:cs typeface="Arial" panose="020B0604020202020204" pitchFamily="34" charset="0"/>
              </a:rPr>
              <a:t>tế</a:t>
            </a:r>
            <a:r>
              <a:rPr lang="vi-VN" sz="3600" dirty="0" smtClean="0">
                <a:solidFill>
                  <a:srgbClr val="1B04FA"/>
                </a:solidFill>
                <a:latin typeface="+mj-lt"/>
                <a:cs typeface="Arial" panose="020B0604020202020204" pitchFamily="34" charset="0"/>
              </a:rPr>
              <a:t> - </a:t>
            </a:r>
            <a:r>
              <a:rPr lang="vi-VN" sz="3600" dirty="0" err="1" smtClean="0">
                <a:solidFill>
                  <a:srgbClr val="1B04FA"/>
                </a:solidFill>
                <a:latin typeface="+mj-lt"/>
                <a:cs typeface="Arial" panose="020B0604020202020204" pitchFamily="34" charset="0"/>
              </a:rPr>
              <a:t>xã</a:t>
            </a:r>
            <a:r>
              <a:rPr lang="vi-VN" sz="3600" dirty="0" smtClean="0">
                <a:solidFill>
                  <a:srgbClr val="1B04FA"/>
                </a:solidFill>
                <a:latin typeface="+mj-lt"/>
                <a:cs typeface="Arial" panose="020B0604020202020204" pitchFamily="34" charset="0"/>
              </a:rPr>
              <a:t> </a:t>
            </a:r>
            <a:r>
              <a:rPr lang="vi-VN" sz="3600" dirty="0" err="1" smtClean="0">
                <a:solidFill>
                  <a:srgbClr val="1B04FA"/>
                </a:solidFill>
                <a:latin typeface="+mj-lt"/>
                <a:cs typeface="Arial" panose="020B0604020202020204" pitchFamily="34" charset="0"/>
              </a:rPr>
              <a:t>hội</a:t>
            </a:r>
            <a:r>
              <a:rPr lang="vi-VN" sz="3600" dirty="0" smtClean="0">
                <a:solidFill>
                  <a:srgbClr val="1B04FA"/>
                </a:solidFill>
                <a:latin typeface="+mj-lt"/>
                <a:cs typeface="Arial" panose="020B0604020202020204" pitchFamily="34" charset="0"/>
              </a:rPr>
              <a:t> </a:t>
            </a:r>
            <a:r>
              <a:rPr lang="vi-VN" sz="3600" dirty="0" err="1" smtClean="0">
                <a:solidFill>
                  <a:srgbClr val="1B04FA"/>
                </a:solidFill>
                <a:latin typeface="+mj-lt"/>
                <a:cs typeface="Arial" panose="020B0604020202020204" pitchFamily="34" charset="0"/>
              </a:rPr>
              <a:t>và</a:t>
            </a:r>
            <a:r>
              <a:rPr lang="vi-VN" sz="3600" dirty="0" smtClean="0">
                <a:solidFill>
                  <a:srgbClr val="1B04FA"/>
                </a:solidFill>
                <a:latin typeface="+mj-lt"/>
                <a:cs typeface="Arial" panose="020B0604020202020204" pitchFamily="34" charset="0"/>
              </a:rPr>
              <a:t> môi </a:t>
            </a:r>
            <a:r>
              <a:rPr lang="vi-VN" sz="3600" dirty="0" err="1" smtClean="0">
                <a:solidFill>
                  <a:srgbClr val="1B04FA"/>
                </a:solidFill>
                <a:latin typeface="+mj-lt"/>
                <a:cs typeface="Arial" panose="020B0604020202020204" pitchFamily="34" charset="0"/>
              </a:rPr>
              <a:t>trường</a:t>
            </a:r>
            <a:r>
              <a:rPr lang="vi-VN" sz="3600" dirty="0" smtClean="0">
                <a:solidFill>
                  <a:srgbClr val="1B04FA"/>
                </a:solidFill>
                <a:latin typeface="+mj-lt"/>
                <a:cs typeface="Arial" panose="020B0604020202020204" pitchFamily="34" charset="0"/>
              </a:rPr>
              <a:t> cho </a:t>
            </a:r>
            <a:r>
              <a:rPr lang="vi-VN" sz="3600" dirty="0" err="1" smtClean="0">
                <a:solidFill>
                  <a:srgbClr val="1B04FA"/>
                </a:solidFill>
                <a:latin typeface="+mj-lt"/>
                <a:cs typeface="Arial" panose="020B0604020202020204" pitchFamily="34" charset="0"/>
              </a:rPr>
              <a:t>các</a:t>
            </a:r>
            <a:r>
              <a:rPr lang="vi-VN" sz="3600" dirty="0" smtClean="0">
                <a:solidFill>
                  <a:srgbClr val="1B04FA"/>
                </a:solidFill>
                <a:latin typeface="+mj-lt"/>
                <a:cs typeface="Arial" panose="020B0604020202020204" pitchFamily="34" charset="0"/>
              </a:rPr>
              <a:t> </a:t>
            </a:r>
            <a:r>
              <a:rPr lang="vi-VN" sz="3600" dirty="0" err="1" smtClean="0">
                <a:solidFill>
                  <a:srgbClr val="1B04FA"/>
                </a:solidFill>
                <a:latin typeface="+mj-lt"/>
                <a:cs typeface="Arial" panose="020B0604020202020204" pitchFamily="34" charset="0"/>
              </a:rPr>
              <a:t>quốc</a:t>
            </a:r>
            <a:r>
              <a:rPr lang="vi-VN" sz="3600" dirty="0" smtClean="0">
                <a:solidFill>
                  <a:srgbClr val="1B04FA"/>
                </a:solidFill>
                <a:latin typeface="+mj-lt"/>
                <a:cs typeface="Arial" panose="020B0604020202020204" pitchFamily="34" charset="0"/>
              </a:rPr>
              <a:t> gia trong khu </a:t>
            </a:r>
            <a:r>
              <a:rPr lang="vi-VN" sz="3600" dirty="0" err="1" smtClean="0">
                <a:solidFill>
                  <a:srgbClr val="1B04FA"/>
                </a:solidFill>
                <a:latin typeface="+mj-lt"/>
                <a:cs typeface="Arial" panose="020B0604020202020204" pitchFamily="34" charset="0"/>
              </a:rPr>
              <a:t>vực</a:t>
            </a:r>
            <a:r>
              <a:rPr lang="vi-VN" sz="3600" dirty="0" smtClean="0">
                <a:solidFill>
                  <a:srgbClr val="1B04FA"/>
                </a:solidFill>
                <a:latin typeface="+mj-lt"/>
                <a:cs typeface="Arial" panose="020B0604020202020204" pitchFamily="34" charset="0"/>
              </a:rPr>
              <a:t>.</a:t>
            </a:r>
            <a:endParaRPr lang="en-US" dirty="0" smtClean="0">
              <a:latin typeface="+mj-lt"/>
            </a:endParaRPr>
          </a:p>
          <a:p>
            <a:pPr algn="just">
              <a:spcBef>
                <a:spcPts val="600"/>
              </a:spcBef>
              <a:spcAft>
                <a:spcPts val="600"/>
              </a:spcAft>
            </a:pPr>
            <a:endParaRPr lang="en-US" dirty="0">
              <a:solidFill>
                <a:srgbClr val="1B04FA"/>
              </a:solidFill>
            </a:endParaRPr>
          </a:p>
        </p:txBody>
      </p:sp>
      <p:pic>
        <p:nvPicPr>
          <p:cNvPr id="24" name="Picture 23" descr="book9">
            <a:extLst>
              <a:ext uri="{FF2B5EF4-FFF2-40B4-BE49-F238E27FC236}">
                <a16:creationId xmlns="" xmlns:a16="http://schemas.microsoft.com/office/drawing/2014/main" id="{9F4F78B5-A95E-4001-B1FE-E71AB1E366AD}"/>
              </a:ext>
            </a:extLst>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18010" y="675113"/>
            <a:ext cx="1269742" cy="872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3547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6F83A427-90BE-40F3-80E5-0E21A0DA58FD}"/>
              </a:ext>
            </a:extLst>
          </p:cNvPr>
          <p:cNvGrpSpPr/>
          <p:nvPr/>
        </p:nvGrpSpPr>
        <p:grpSpPr>
          <a:xfrm>
            <a:off x="151798" y="98537"/>
            <a:ext cx="6025202" cy="875873"/>
            <a:chOff x="3101140" y="2797566"/>
            <a:chExt cx="5989722" cy="875873"/>
          </a:xfrm>
        </p:grpSpPr>
        <p:grpSp>
          <p:nvGrpSpPr>
            <p:cNvPr id="3" name="Group 2">
              <a:extLst>
                <a:ext uri="{FF2B5EF4-FFF2-40B4-BE49-F238E27FC236}">
                  <a16:creationId xmlns="" xmlns:a16="http://schemas.microsoft.com/office/drawing/2014/main" id="{4413C156-1B13-4D1F-920B-614A27AB4ADF}"/>
                </a:ext>
              </a:extLst>
            </p:cNvPr>
            <p:cNvGrpSpPr/>
            <p:nvPr/>
          </p:nvGrpSpPr>
          <p:grpSpPr>
            <a:xfrm>
              <a:off x="3162054" y="2800490"/>
              <a:ext cx="5928808" cy="872949"/>
              <a:chOff x="1133366" y="2220084"/>
              <a:chExt cx="3891326" cy="914400"/>
            </a:xfrm>
            <a:solidFill>
              <a:srgbClr val="FCFEB0"/>
            </a:solidFill>
          </p:grpSpPr>
          <p:sp>
            <p:nvSpPr>
              <p:cNvPr id="8" name="Arrow: Pentagon 7">
                <a:extLst>
                  <a:ext uri="{FF2B5EF4-FFF2-40B4-BE49-F238E27FC236}">
                    <a16:creationId xmlns="" xmlns:a16="http://schemas.microsoft.com/office/drawing/2014/main" id="{FB9FF838-D1FD-4C4D-89EC-866A61CB0B46}"/>
                  </a:ext>
                </a:extLst>
              </p:cNvPr>
              <p:cNvSpPr/>
              <p:nvPr/>
            </p:nvSpPr>
            <p:spPr>
              <a:xfrm>
                <a:off x="1133366" y="2220084"/>
                <a:ext cx="2849008" cy="914400"/>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9" name="TextBox 8">
                <a:extLst>
                  <a:ext uri="{FF2B5EF4-FFF2-40B4-BE49-F238E27FC236}">
                    <a16:creationId xmlns="" xmlns:a16="http://schemas.microsoft.com/office/drawing/2014/main" id="{887D4DF4-8EBE-4214-97D2-358C54EACADB}"/>
                  </a:ext>
                </a:extLst>
              </p:cNvPr>
              <p:cNvSpPr txBox="1"/>
              <p:nvPr/>
            </p:nvSpPr>
            <p:spPr>
              <a:xfrm>
                <a:off x="1307657" y="2384346"/>
                <a:ext cx="3717035"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grpSp>
          <p:nvGrpSpPr>
            <p:cNvPr id="4" name="Group 3">
              <a:extLst>
                <a:ext uri="{FF2B5EF4-FFF2-40B4-BE49-F238E27FC236}">
                  <a16:creationId xmlns="" xmlns:a16="http://schemas.microsoft.com/office/drawing/2014/main" id="{A9AA528C-4B74-4031-8B32-52F9572AA931}"/>
                </a:ext>
              </a:extLst>
            </p:cNvPr>
            <p:cNvGrpSpPr/>
            <p:nvPr/>
          </p:nvGrpSpPr>
          <p:grpSpPr>
            <a:xfrm>
              <a:off x="3101140" y="2797566"/>
              <a:ext cx="1061586" cy="872947"/>
              <a:chOff x="3101140" y="2797566"/>
              <a:chExt cx="1061586" cy="872947"/>
            </a:xfrm>
          </p:grpSpPr>
          <p:sp>
            <p:nvSpPr>
              <p:cNvPr id="6" name="Arrow: Pentagon 5">
                <a:extLst>
                  <a:ext uri="{FF2B5EF4-FFF2-40B4-BE49-F238E27FC236}">
                    <a16:creationId xmlns="" xmlns:a16="http://schemas.microsoft.com/office/drawing/2014/main" id="{28281B5A-7A8B-4A97-BE03-77D28EDE2F63}"/>
                  </a:ext>
                </a:extLst>
              </p:cNvPr>
              <p:cNvSpPr/>
              <p:nvPr/>
            </p:nvSpPr>
            <p:spPr>
              <a:xfrm>
                <a:off x="3101140" y="2797566"/>
                <a:ext cx="1061586" cy="872947"/>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7" name="Isosceles Triangle 6">
                <a:extLst>
                  <a:ext uri="{FF2B5EF4-FFF2-40B4-BE49-F238E27FC236}">
                    <a16:creationId xmlns="" xmlns:a16="http://schemas.microsoft.com/office/drawing/2014/main" id="{6247D719-54F1-40E9-9224-5548CD4F2F0C}"/>
                  </a:ext>
                </a:extLst>
              </p:cNvPr>
              <p:cNvSpPr/>
              <p:nvPr/>
            </p:nvSpPr>
            <p:spPr>
              <a:xfrm rot="5400000">
                <a:off x="3865750" y="3107805"/>
                <a:ext cx="262394" cy="24826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 xmlns:a16="http://schemas.microsoft.com/office/drawing/2014/main" id="{7FB88AA5-FC93-411A-A1A8-58EBFDDCC8B0}"/>
                </a:ext>
              </a:extLst>
            </p:cNvPr>
            <p:cNvSpPr txBox="1"/>
            <p:nvPr/>
          </p:nvSpPr>
          <p:spPr>
            <a:xfrm>
              <a:off x="4080222" y="2960618"/>
              <a:ext cx="2873405"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Đô thị hóa</a:t>
              </a:r>
            </a:p>
          </p:txBody>
        </p:sp>
      </p:grpSp>
      <p:sp>
        <p:nvSpPr>
          <p:cNvPr id="13" name="Rectangle 12">
            <a:extLst>
              <a:ext uri="{FF2B5EF4-FFF2-40B4-BE49-F238E27FC236}">
                <a16:creationId xmlns="" xmlns:a16="http://schemas.microsoft.com/office/drawing/2014/main" id="{8D1D0CA7-71C6-4888-8531-D6F3BAB357EE}"/>
              </a:ext>
            </a:extLst>
          </p:cNvPr>
          <p:cNvSpPr/>
          <p:nvPr/>
        </p:nvSpPr>
        <p:spPr>
          <a:xfrm>
            <a:off x="579465" y="2495676"/>
            <a:ext cx="10175034" cy="830997"/>
          </a:xfrm>
          <a:prstGeom prst="rect">
            <a:avLst/>
          </a:prstGeom>
          <a:ln>
            <a:noFill/>
            <a:prstDash val="dash"/>
          </a:ln>
        </p:spPr>
        <p:txBody>
          <a:bodyPr wrap="square">
            <a:spAutoFit/>
          </a:bodyPr>
          <a:lstStyle/>
          <a:p>
            <a:pPr marL="342900" indent="180340" algn="just">
              <a:lnSpc>
                <a:spcPct val="120000"/>
              </a:lnSpc>
              <a:spcAft>
                <a:spcPts val="600"/>
              </a:spcAft>
            </a:pPr>
            <a:r>
              <a:rPr lang="en-US" sz="4000" dirty="0" smtClean="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smtClean="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Xuất</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hiện</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những</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 khu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nhà</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 ổ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chuột</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a:t>
            </a:r>
            <a:endParaRPr lang="en-US" sz="4000" dirty="0">
              <a:solidFill>
                <a:srgbClr val="1B04FA"/>
              </a:solidFill>
              <a:latin typeface="Arial" panose="020B0604020202020204" pitchFamily="34" charset="0"/>
              <a:ea typeface="Calibri" panose="020F0502020204030204" pitchFamily="34" charset="0"/>
              <a:cs typeface="Arial" panose="020B0604020202020204" pitchFamily="34" charset="0"/>
            </a:endParaRPr>
          </a:p>
        </p:txBody>
      </p:sp>
      <p:sp>
        <p:nvSpPr>
          <p:cNvPr id="14" name="Rectangle 13">
            <a:extLst>
              <a:ext uri="{FF2B5EF4-FFF2-40B4-BE49-F238E27FC236}">
                <a16:creationId xmlns="" xmlns:a16="http://schemas.microsoft.com/office/drawing/2014/main" id="{8A3A43D7-63FA-427B-BE5C-10BE81299C1F}"/>
              </a:ext>
            </a:extLst>
          </p:cNvPr>
          <p:cNvSpPr/>
          <p:nvPr/>
        </p:nvSpPr>
        <p:spPr>
          <a:xfrm>
            <a:off x="430175" y="3186888"/>
            <a:ext cx="10175034" cy="830997"/>
          </a:xfrm>
          <a:prstGeom prst="rect">
            <a:avLst/>
          </a:prstGeom>
          <a:ln>
            <a:noFill/>
            <a:prstDash val="dash"/>
          </a:ln>
        </p:spPr>
        <p:txBody>
          <a:bodyPr wrap="square">
            <a:spAutoFit/>
          </a:bodyPr>
          <a:lstStyle/>
          <a:p>
            <a:pPr marL="342900" indent="180340" algn="just">
              <a:lnSpc>
                <a:spcPct val="120000"/>
              </a:lnSpc>
              <a:spcAft>
                <a:spcPts val="600"/>
              </a:spcAft>
            </a:pPr>
            <a:r>
              <a:rPr lang="en-US" sz="4000" dirty="0" smtClean="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smtClean="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Vấn</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đề</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về</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 an ninh,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trật</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tự</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xã</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hội</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a:t>
            </a:r>
            <a:endParaRPr lang="en-US" sz="4000" dirty="0">
              <a:solidFill>
                <a:srgbClr val="1B04FA"/>
              </a:solidFill>
              <a:latin typeface="Arial" panose="020B0604020202020204" pitchFamily="34" charset="0"/>
              <a:ea typeface="Calibri" panose="020F0502020204030204" pitchFamily="34" charset="0"/>
              <a:cs typeface="Arial" panose="020B0604020202020204" pitchFamily="34" charset="0"/>
            </a:endParaRPr>
          </a:p>
        </p:txBody>
      </p:sp>
      <p:sp>
        <p:nvSpPr>
          <p:cNvPr id="15" name="Rectangle 14">
            <a:extLst>
              <a:ext uri="{FF2B5EF4-FFF2-40B4-BE49-F238E27FC236}">
                <a16:creationId xmlns="" xmlns:a16="http://schemas.microsoft.com/office/drawing/2014/main" id="{B79E913E-5C95-44D7-815B-BAFA8DD14390}"/>
              </a:ext>
            </a:extLst>
          </p:cNvPr>
          <p:cNvSpPr/>
          <p:nvPr/>
        </p:nvSpPr>
        <p:spPr>
          <a:xfrm>
            <a:off x="714360" y="4625653"/>
            <a:ext cx="10175034" cy="830997"/>
          </a:xfrm>
          <a:prstGeom prst="rect">
            <a:avLst/>
          </a:prstGeom>
          <a:ln>
            <a:noFill/>
            <a:prstDash val="dash"/>
          </a:ln>
        </p:spPr>
        <p:txBody>
          <a:bodyPr wrap="square">
            <a:spAutoFit/>
          </a:bodyPr>
          <a:lstStyle/>
          <a:p>
            <a:pPr marL="342900" indent="180340" algn="just">
              <a:lnSpc>
                <a:spcPct val="120000"/>
              </a:lnSpc>
              <a:spcAft>
                <a:spcPts val="600"/>
              </a:spcAft>
            </a:pPr>
            <a:r>
              <a:rPr lang="en-US" sz="4000" dirty="0" smtClean="0">
                <a:solidFill>
                  <a:srgbClr val="1B04FA"/>
                </a:solidFill>
                <a:latin typeface="Arial" panose="020B0604020202020204" pitchFamily="34" charset="0"/>
                <a:ea typeface="Cambria" panose="02040503050406030204" pitchFamily="18" charset="0"/>
                <a:cs typeface="Arial" panose="020B0604020202020204" pitchFamily="34" charset="0"/>
              </a:rPr>
              <a:t>-</a:t>
            </a:r>
            <a:r>
              <a:rPr lang="vi-VN" sz="4000" dirty="0" smtClean="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Các</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tệ</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nạn</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xã</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hội</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a:t>
            </a:r>
            <a:endParaRPr lang="en-US" sz="4000" dirty="0">
              <a:solidFill>
                <a:srgbClr val="1B04FA"/>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a:extLst>
              <a:ext uri="{FF2B5EF4-FFF2-40B4-BE49-F238E27FC236}">
                <a16:creationId xmlns="" xmlns:a16="http://schemas.microsoft.com/office/drawing/2014/main" id="{A556CC90-1EE1-436F-8434-E6ABCB14487C}"/>
              </a:ext>
            </a:extLst>
          </p:cNvPr>
          <p:cNvSpPr/>
          <p:nvPr/>
        </p:nvSpPr>
        <p:spPr>
          <a:xfrm>
            <a:off x="486159" y="3899882"/>
            <a:ext cx="10175034" cy="830997"/>
          </a:xfrm>
          <a:prstGeom prst="rect">
            <a:avLst/>
          </a:prstGeom>
          <a:ln>
            <a:noFill/>
            <a:prstDash val="dash"/>
          </a:ln>
        </p:spPr>
        <p:txBody>
          <a:bodyPr wrap="square">
            <a:spAutoFit/>
          </a:bodyPr>
          <a:lstStyle/>
          <a:p>
            <a:pPr marL="342900" indent="180340" algn="just">
              <a:lnSpc>
                <a:spcPct val="120000"/>
              </a:lnSpc>
              <a:spcAft>
                <a:spcPts val="600"/>
              </a:spcAft>
            </a:pPr>
            <a:r>
              <a:rPr lang="en-US" sz="4000" dirty="0" smtClean="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smtClean="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Nạn</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thất</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nghiệp</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thiếu</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việc</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 </a:t>
            </a:r>
            <a:r>
              <a:rPr lang="vi-VN" sz="4000" dirty="0" err="1">
                <a:solidFill>
                  <a:srgbClr val="1B04FA"/>
                </a:solidFill>
                <a:latin typeface="Arial" panose="020B0604020202020204" pitchFamily="34" charset="0"/>
                <a:ea typeface="Cambria" panose="02040503050406030204" pitchFamily="18" charset="0"/>
                <a:cs typeface="Arial" panose="020B0604020202020204" pitchFamily="34" charset="0"/>
              </a:rPr>
              <a:t>làm</a:t>
            </a:r>
            <a:r>
              <a:rPr lang="vi-VN" sz="4000" dirty="0">
                <a:solidFill>
                  <a:srgbClr val="1B04FA"/>
                </a:solidFill>
                <a:latin typeface="Arial" panose="020B0604020202020204" pitchFamily="34" charset="0"/>
                <a:ea typeface="Cambria" panose="02040503050406030204" pitchFamily="18" charset="0"/>
                <a:cs typeface="Arial" panose="020B0604020202020204" pitchFamily="34" charset="0"/>
              </a:rPr>
              <a:t>.</a:t>
            </a:r>
            <a:endParaRPr lang="en-US" sz="4000" dirty="0">
              <a:solidFill>
                <a:srgbClr val="1B04FA"/>
              </a:solidFill>
              <a:latin typeface="Arial" panose="020B0604020202020204" pitchFamily="34" charset="0"/>
              <a:ea typeface="Calibri" panose="020F0502020204030204" pitchFamily="34" charset="0"/>
              <a:cs typeface="Arial" panose="020B0604020202020204" pitchFamily="34" charset="0"/>
            </a:endParaRPr>
          </a:p>
        </p:txBody>
      </p:sp>
      <p:sp>
        <p:nvSpPr>
          <p:cNvPr id="17" name="Hình Chữ nhật 16"/>
          <p:cNvSpPr/>
          <p:nvPr/>
        </p:nvSpPr>
        <p:spPr>
          <a:xfrm>
            <a:off x="1212980" y="1668921"/>
            <a:ext cx="8957387" cy="707886"/>
          </a:xfrm>
          <a:prstGeom prst="rect">
            <a:avLst/>
          </a:prstGeom>
        </p:spPr>
        <p:txBody>
          <a:bodyPr wrap="square">
            <a:spAutoFit/>
          </a:bodyPr>
          <a:lstStyle/>
          <a:p>
            <a:r>
              <a:rPr lang="en-US" sz="4000" b="1" dirty="0" err="1" smtClean="0">
                <a:solidFill>
                  <a:srgbClr val="1B04FA"/>
                </a:solidFill>
                <a:latin typeface="Times New Roman" pitchFamily="18" charset="0"/>
                <a:cs typeface="Times New Roman" pitchFamily="18" charset="0"/>
              </a:rPr>
              <a:t>Hậu</a:t>
            </a:r>
            <a:r>
              <a:rPr lang="en-US" sz="4000" b="1" dirty="0" smtClean="0">
                <a:solidFill>
                  <a:srgbClr val="1B04FA"/>
                </a:solidFill>
                <a:latin typeface="Times New Roman" pitchFamily="18" charset="0"/>
                <a:cs typeface="Times New Roman" pitchFamily="18" charset="0"/>
              </a:rPr>
              <a:t> </a:t>
            </a:r>
            <a:r>
              <a:rPr lang="en-US" sz="4000" b="1" dirty="0" err="1" smtClean="0">
                <a:solidFill>
                  <a:srgbClr val="1B04FA"/>
                </a:solidFill>
                <a:latin typeface="Times New Roman" pitchFamily="18" charset="0"/>
                <a:cs typeface="Times New Roman" pitchFamily="18" charset="0"/>
              </a:rPr>
              <a:t>quả</a:t>
            </a:r>
            <a:r>
              <a:rPr lang="en-US" sz="4000" b="1" dirty="0" smtClean="0">
                <a:solidFill>
                  <a:srgbClr val="1B04FA"/>
                </a:solidFill>
                <a:latin typeface="Times New Roman" pitchFamily="18" charset="0"/>
                <a:cs typeface="Times New Roman" pitchFamily="18" charset="0"/>
              </a:rPr>
              <a:t> </a:t>
            </a:r>
            <a:r>
              <a:rPr lang="en-US" sz="4000" b="1" dirty="0" err="1" smtClean="0">
                <a:solidFill>
                  <a:srgbClr val="1B04FA"/>
                </a:solidFill>
                <a:latin typeface="Times New Roman" pitchFamily="18" charset="0"/>
                <a:cs typeface="Times New Roman" pitchFamily="18" charset="0"/>
              </a:rPr>
              <a:t>của</a:t>
            </a:r>
            <a:r>
              <a:rPr lang="en-US" sz="4000" b="1" dirty="0" smtClean="0">
                <a:solidFill>
                  <a:srgbClr val="1B04FA"/>
                </a:solidFill>
                <a:latin typeface="Times New Roman" pitchFamily="18" charset="0"/>
                <a:cs typeface="Times New Roman" pitchFamily="18" charset="0"/>
              </a:rPr>
              <a:t> </a:t>
            </a:r>
            <a:r>
              <a:rPr lang="en-US" sz="4000" b="1" dirty="0" err="1" smtClean="0">
                <a:solidFill>
                  <a:srgbClr val="1B04FA"/>
                </a:solidFill>
                <a:latin typeface="Times New Roman" pitchFamily="18" charset="0"/>
                <a:cs typeface="Times New Roman" pitchFamily="18" charset="0"/>
              </a:rPr>
              <a:t>đô</a:t>
            </a:r>
            <a:r>
              <a:rPr lang="en-US" sz="4000" b="1" dirty="0" smtClean="0">
                <a:solidFill>
                  <a:srgbClr val="1B04FA"/>
                </a:solidFill>
                <a:latin typeface="Times New Roman" pitchFamily="18" charset="0"/>
                <a:cs typeface="Times New Roman" pitchFamily="18" charset="0"/>
              </a:rPr>
              <a:t> </a:t>
            </a:r>
            <a:r>
              <a:rPr lang="en-US" sz="4000" b="1" dirty="0" err="1" smtClean="0">
                <a:solidFill>
                  <a:srgbClr val="1B04FA"/>
                </a:solidFill>
                <a:latin typeface="Times New Roman" pitchFamily="18" charset="0"/>
                <a:cs typeface="Times New Roman" pitchFamily="18" charset="0"/>
              </a:rPr>
              <a:t>thị</a:t>
            </a:r>
            <a:r>
              <a:rPr lang="en-US" sz="4000" b="1" dirty="0" smtClean="0">
                <a:solidFill>
                  <a:srgbClr val="1B04FA"/>
                </a:solidFill>
                <a:latin typeface="Times New Roman" pitchFamily="18" charset="0"/>
                <a:cs typeface="Times New Roman" pitchFamily="18" charset="0"/>
              </a:rPr>
              <a:t> </a:t>
            </a:r>
            <a:r>
              <a:rPr lang="en-US" sz="4000" b="1" dirty="0" err="1" smtClean="0">
                <a:solidFill>
                  <a:srgbClr val="1B04FA"/>
                </a:solidFill>
                <a:latin typeface="Times New Roman" pitchFamily="18" charset="0"/>
                <a:cs typeface="Times New Roman" pitchFamily="18" charset="0"/>
              </a:rPr>
              <a:t>hóa</a:t>
            </a:r>
            <a:r>
              <a:rPr lang="en-US" sz="4000" b="1" dirty="0" smtClean="0">
                <a:solidFill>
                  <a:srgbClr val="1B04FA"/>
                </a:solidFill>
                <a:latin typeface="Times New Roman" pitchFamily="18" charset="0"/>
                <a:cs typeface="Times New Roman" pitchFamily="18" charset="0"/>
              </a:rPr>
              <a:t> </a:t>
            </a:r>
            <a:r>
              <a:rPr lang="en-US" sz="4000" b="1" dirty="0" err="1" smtClean="0">
                <a:solidFill>
                  <a:srgbClr val="1B04FA"/>
                </a:solidFill>
                <a:latin typeface="Times New Roman" pitchFamily="18" charset="0"/>
                <a:cs typeface="Times New Roman" pitchFamily="18" charset="0"/>
              </a:rPr>
              <a:t>tự</a:t>
            </a:r>
            <a:r>
              <a:rPr lang="en-US" sz="4000" b="1" dirty="0" smtClean="0">
                <a:solidFill>
                  <a:srgbClr val="1B04FA"/>
                </a:solidFill>
                <a:latin typeface="Times New Roman" pitchFamily="18" charset="0"/>
                <a:cs typeface="Times New Roman" pitchFamily="18" charset="0"/>
              </a:rPr>
              <a:t> </a:t>
            </a:r>
            <a:r>
              <a:rPr lang="en-US" sz="4000" b="1" dirty="0" err="1" smtClean="0">
                <a:solidFill>
                  <a:srgbClr val="1B04FA"/>
                </a:solidFill>
                <a:latin typeface="Times New Roman" pitchFamily="18" charset="0"/>
                <a:cs typeface="Times New Roman" pitchFamily="18" charset="0"/>
              </a:rPr>
              <a:t>phát</a:t>
            </a:r>
            <a:endParaRPr lang="en-US" sz="40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50124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 xmlns:a16="http://schemas.microsoft.com/office/drawing/2014/main" id="{32454BD8-C74F-4CC0-9E02-8959B8C2805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314403"/>
            <a:ext cx="10566400" cy="45930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9" name="Hình chữ nhật 1">
            <a:extLst>
              <a:ext uri="{FF2B5EF4-FFF2-40B4-BE49-F238E27FC236}">
                <a16:creationId xmlns="" xmlns:a16="http://schemas.microsoft.com/office/drawing/2014/main" id="{DC73173B-5837-4CD7-B544-864A6E172A41}"/>
              </a:ext>
            </a:extLst>
          </p:cNvPr>
          <p:cNvSpPr>
            <a:spLocks noChangeArrowheads="1"/>
          </p:cNvSpPr>
          <p:nvPr/>
        </p:nvSpPr>
        <p:spPr bwMode="auto">
          <a:xfrm>
            <a:off x="339835" y="5044089"/>
            <a:ext cx="11988800" cy="1734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vi-VN" sz="2667">
                <a:solidFill>
                  <a:srgbClr val="1B04FA"/>
                </a:solidFill>
                <a:latin typeface="+mn-lt"/>
              </a:rPr>
              <a:t>Tọa lạc trên một sườn đồi ở Rio de Janeiro, Rocinha là khu ổ chuột lớn có hơn 11 triệu người sinh sống. Phần lớn các khu nhà ở được làm từ nguyên liệu thô như đá cứng, không giống như các cấu kiện kim loại điển hình trong rất nhiều các khu nhà ổ chuột ở châu Phi và châu Á.</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 xmlns:a16="http://schemas.microsoft.com/office/drawing/2014/main" id="{7CDB2C69-BB5C-4484-8C8B-A5665B4A9374}"/>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8000" y="44451"/>
            <a:ext cx="11277600" cy="5446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1" name="Hình chữ nhật 4">
            <a:extLst>
              <a:ext uri="{FF2B5EF4-FFF2-40B4-BE49-F238E27FC236}">
                <a16:creationId xmlns="" xmlns:a16="http://schemas.microsoft.com/office/drawing/2014/main" id="{ADB8C2E9-AC9B-4426-8720-145C630A20FA}"/>
              </a:ext>
            </a:extLst>
          </p:cNvPr>
          <p:cNvSpPr>
            <a:spLocks noChangeArrowheads="1"/>
          </p:cNvSpPr>
          <p:nvPr/>
        </p:nvSpPr>
        <p:spPr bwMode="auto">
          <a:xfrm>
            <a:off x="0" y="5549619"/>
            <a:ext cx="12395200" cy="1323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vi-VN" sz="2667">
                <a:solidFill>
                  <a:srgbClr val="1B04FA"/>
                </a:solidFill>
                <a:latin typeface="Arial" panose="020B0604020202020204" pitchFamily="34" charset="0"/>
                <a:cs typeface="Arial" panose="020B0604020202020204" pitchFamily="34" charset="0"/>
              </a:rPr>
              <a:t>Hàng triệu người ở các khu ổ chuột phải sống trong điều kiện không có điện, nước. Họ tìm nơi trú ẩn ở bất cứ nơi nào có thể ở bao gồm cả những nghĩa trang, những căn hộ đô thị bị bỏ hoang.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38715" y="1330202"/>
            <a:ext cx="3293187" cy="1137258"/>
            <a:chOff x="312163" y="1593928"/>
            <a:chExt cx="3293187" cy="1137258"/>
          </a:xfrm>
        </p:grpSpPr>
        <p:sp>
          <p:nvSpPr>
            <p:cNvPr id="12" name="Rectangle 11"/>
            <p:cNvSpPr/>
            <p:nvPr/>
          </p:nvSpPr>
          <p:spPr>
            <a:xfrm>
              <a:off x="1326416" y="1650271"/>
              <a:ext cx="2278934" cy="1052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FF0000"/>
                </a:solidFill>
                <a:latin typeface="#9Slide05 SVNUT Triumph" panose="00000500000000000000" pitchFamily="2" charset="0"/>
                <a:cs typeface="Arial" panose="020B0604020202020204" pitchFamily="34" charset="0"/>
              </a:endParaRPr>
            </a:p>
          </p:txBody>
        </p:sp>
        <p:pic>
          <p:nvPicPr>
            <p:cNvPr id="13" name="Picture 10" descr="Green, Plant and Concept Vector | Thiệp hoa, Biểu trưng, Thiệp"/>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2163" y="1593928"/>
              <a:ext cx="1223320" cy="113725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8" name="Rectangle 17"/>
          <p:cNvSpPr/>
          <p:nvPr/>
        </p:nvSpPr>
        <p:spPr>
          <a:xfrm>
            <a:off x="200182" y="82583"/>
            <a:ext cx="9592210" cy="120032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lIns="91440" tIns="45720" rIns="91440" bIns="45720">
            <a:spAutoFit/>
          </a:bodyPr>
          <a:lstStyle/>
          <a:p>
            <a:pPr algn="ctr"/>
            <a:r>
              <a:rPr lang="en-US" sz="7200" b="1" cap="none" spc="0" dirty="0">
                <a:ln w="12700">
                  <a:solidFill>
                    <a:schemeClr val="accent1"/>
                  </a:solidFill>
                  <a:prstDash val="solid"/>
                </a:ln>
                <a:solidFill>
                  <a:srgbClr val="FF0000"/>
                </a:solidFill>
                <a:effectLst>
                  <a:outerShdw dist="38100" dir="2640000" algn="bl" rotWithShape="0">
                    <a:schemeClr val="accent1"/>
                  </a:outerShdw>
                </a:effectLst>
                <a:latin typeface="#9Slide07 FS Playlist Caps" pitchFamily="2" charset="0"/>
                <a:cs typeface="Arial" panose="020B0604020202020204" pitchFamily="34" charset="0"/>
              </a:rPr>
              <a:t>  </a:t>
            </a:r>
            <a:r>
              <a:rPr lang="en-US" sz="66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cs typeface="Times New Roman" pitchFamily="18" charset="0"/>
              </a:rPr>
              <a:t>KHỞI ĐỘNG</a:t>
            </a:r>
          </a:p>
        </p:txBody>
      </p:sp>
      <p:pic>
        <p:nvPicPr>
          <p:cNvPr id="15" name="image98.jpg">
            <a:extLst>
              <a:ext uri="{FF2B5EF4-FFF2-40B4-BE49-F238E27FC236}">
                <a16:creationId xmlns="" xmlns:a16="http://schemas.microsoft.com/office/drawing/2014/main" id="{A40844E4-8EED-456E-AA91-3CC8E4C0E591}"/>
              </a:ext>
            </a:extLst>
          </p:cNvPr>
          <p:cNvPicPr/>
          <p:nvPr/>
        </p:nvPicPr>
        <p:blipFill>
          <a:blip r:embed="rId5" cstate="print"/>
          <a:srcRect/>
          <a:stretch>
            <a:fillRect/>
          </a:stretch>
        </p:blipFill>
        <p:spPr>
          <a:xfrm>
            <a:off x="1142799" y="2571093"/>
            <a:ext cx="5324379" cy="3888128"/>
          </a:xfrm>
          <a:prstGeom prst="rect">
            <a:avLst/>
          </a:prstGeom>
          <a:ln/>
        </p:spPr>
      </p:pic>
      <p:pic>
        <p:nvPicPr>
          <p:cNvPr id="16" name="image86.jpg">
            <a:extLst>
              <a:ext uri="{FF2B5EF4-FFF2-40B4-BE49-F238E27FC236}">
                <a16:creationId xmlns="" xmlns:a16="http://schemas.microsoft.com/office/drawing/2014/main" id="{9B3E2746-7C29-41FC-824F-0B2FC34D4A95}"/>
              </a:ext>
            </a:extLst>
          </p:cNvPr>
          <p:cNvPicPr/>
          <p:nvPr/>
        </p:nvPicPr>
        <p:blipFill>
          <a:blip r:embed="rId6" cstate="print"/>
          <a:srcRect/>
          <a:stretch>
            <a:fillRect/>
          </a:stretch>
        </p:blipFill>
        <p:spPr>
          <a:xfrm>
            <a:off x="6584855" y="2571093"/>
            <a:ext cx="5324379" cy="3888128"/>
          </a:xfrm>
          <a:prstGeom prst="rect">
            <a:avLst/>
          </a:prstGeom>
          <a:ln/>
        </p:spPr>
      </p:pic>
      <p:sp>
        <p:nvSpPr>
          <p:cNvPr id="21" name="Rectangle 20">
            <a:extLst>
              <a:ext uri="{FF2B5EF4-FFF2-40B4-BE49-F238E27FC236}">
                <a16:creationId xmlns="" xmlns:a16="http://schemas.microsoft.com/office/drawing/2014/main" id="{F739C0B9-1AB9-42EB-9869-596B36192798}"/>
              </a:ext>
            </a:extLst>
          </p:cNvPr>
          <p:cNvSpPr/>
          <p:nvPr/>
        </p:nvSpPr>
        <p:spPr>
          <a:xfrm>
            <a:off x="4832582" y="1587062"/>
            <a:ext cx="2755887" cy="85206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9Slide03 SFU Futura_12" panose="00000400000000000000" pitchFamily="2" charset="0"/>
                <a:cs typeface="Arial" panose="020B0604020202020204" pitchFamily="34" charset="0"/>
              </a:rPr>
              <a:t>Bôn-gô-ta</a:t>
            </a:r>
            <a:endParaRPr lang="en-US" sz="3600" b="1" dirty="0">
              <a:solidFill>
                <a:schemeClr val="tx1"/>
              </a:solidFill>
              <a:latin typeface="#9Slide03 SFU Futura_12" panose="00000400000000000000" pitchFamily="2" charset="0"/>
              <a:cs typeface="Arial" panose="020B0604020202020204" pitchFamily="34" charset="0"/>
            </a:endParaRPr>
          </a:p>
        </p:txBody>
      </p:sp>
      <p:sp>
        <p:nvSpPr>
          <p:cNvPr id="2" name="TextBox 1">
            <a:extLst>
              <a:ext uri="{FF2B5EF4-FFF2-40B4-BE49-F238E27FC236}">
                <a16:creationId xmlns="" xmlns:a16="http://schemas.microsoft.com/office/drawing/2014/main" id="{F756A920-6320-4A7E-9236-504546279B0D}"/>
              </a:ext>
            </a:extLst>
          </p:cNvPr>
          <p:cNvSpPr txBox="1"/>
          <p:nvPr/>
        </p:nvSpPr>
        <p:spPr>
          <a:xfrm>
            <a:off x="819989" y="1474668"/>
            <a:ext cx="251930" cy="584775"/>
          </a:xfrm>
          <a:prstGeom prst="rect">
            <a:avLst/>
          </a:prstGeom>
          <a:noFill/>
        </p:spPr>
        <p:txBody>
          <a:bodyPr wrap="square" rtlCol="0">
            <a:spAutoFit/>
          </a:bodyPr>
          <a:lstStyle/>
          <a:p>
            <a:r>
              <a:rPr lang="en-US" sz="3200" b="1">
                <a:solidFill>
                  <a:srgbClr val="1B04FA"/>
                </a:solidFill>
              </a:rPr>
              <a:t>1</a:t>
            </a:r>
          </a:p>
        </p:txBody>
      </p:sp>
    </p:spTree>
    <p:extLst>
      <p:ext uri="{BB962C8B-B14F-4D97-AF65-F5344CB8AC3E}">
        <p14:creationId xmlns="" xmlns:p14="http://schemas.microsoft.com/office/powerpoint/2010/main" val="30035627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Click="0">
        <p15:prstTrans prst="pageCurlDouble"/>
        <p:sndAc>
          <p:stSnd>
            <p:snd r:embed="rId7" name="push.wav"/>
          </p:stSnd>
        </p:sndAc>
      </p:transition>
    </mc:Choice>
    <mc:Fallback>
      <p:transition spd="slow" advClick="0">
        <p:fade/>
        <p:sndAc>
          <p:stSnd>
            <p:snd r:embed="rId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256.jpg" descr="Brazil cÅ©ng lÃ  má»t trong nhá»¯ng quá»c gia Má»¹ Latinh cÃ³ sá»± phÃ¢n chia rÃµ nÃ©t giÃ u - nghÃ¨o">
            <a:extLst>
              <a:ext uri="{FF2B5EF4-FFF2-40B4-BE49-F238E27FC236}">
                <a16:creationId xmlns="" xmlns:a16="http://schemas.microsoft.com/office/drawing/2014/main" id="{CDDE6E0C-B756-4069-B30A-B0593E884B24}"/>
              </a:ext>
            </a:extLst>
          </p:cNvPr>
          <p:cNvPicPr/>
          <p:nvPr/>
        </p:nvPicPr>
        <p:blipFill>
          <a:blip r:embed="rId3" cstate="print"/>
          <a:srcRect/>
          <a:stretch>
            <a:fillRect/>
          </a:stretch>
        </p:blipFill>
        <p:spPr>
          <a:xfrm>
            <a:off x="6092658" y="1112940"/>
            <a:ext cx="5967798" cy="3956669"/>
          </a:xfrm>
          <a:prstGeom prst="rect">
            <a:avLst/>
          </a:prstGeom>
          <a:ln/>
        </p:spPr>
      </p:pic>
      <p:pic>
        <p:nvPicPr>
          <p:cNvPr id="9" name="image249.jpg" descr="Bá»©c tÆ°á»ng xáº¥u há» xÃ¢y dá»±ng á» thá»§ ÄÃ´ Lima, Peru, vá»i má»¥c ÄÃ­ch Äáº©y lÃ¹i tÃ¬nh tráº¡ng Än cáº¯p Äang hoÃ nh hÃ nh trÃªn kháº¯p thÃ nh phá»">
            <a:extLst>
              <a:ext uri="{FF2B5EF4-FFF2-40B4-BE49-F238E27FC236}">
                <a16:creationId xmlns="" xmlns:a16="http://schemas.microsoft.com/office/drawing/2014/main" id="{0254A11B-965D-477E-B163-B795689AF5A3}"/>
              </a:ext>
            </a:extLst>
          </p:cNvPr>
          <p:cNvPicPr/>
          <p:nvPr/>
        </p:nvPicPr>
        <p:blipFill>
          <a:blip r:embed="rId4" cstate="print"/>
          <a:srcRect/>
          <a:stretch>
            <a:fillRect/>
          </a:stretch>
        </p:blipFill>
        <p:spPr>
          <a:xfrm>
            <a:off x="195070" y="1112940"/>
            <a:ext cx="5588152" cy="3993551"/>
          </a:xfrm>
          <a:prstGeom prst="rect">
            <a:avLst/>
          </a:prstGeom>
          <a:ln/>
        </p:spPr>
      </p:pic>
      <p:sp>
        <p:nvSpPr>
          <p:cNvPr id="10" name="Rectangle 9">
            <a:extLst>
              <a:ext uri="{FF2B5EF4-FFF2-40B4-BE49-F238E27FC236}">
                <a16:creationId xmlns="" xmlns:a16="http://schemas.microsoft.com/office/drawing/2014/main" id="{F8926180-E87E-417A-8A2D-FB0A2902DE60}"/>
              </a:ext>
            </a:extLst>
          </p:cNvPr>
          <p:cNvSpPr/>
          <p:nvPr/>
        </p:nvSpPr>
        <p:spPr>
          <a:xfrm>
            <a:off x="131544" y="5200346"/>
            <a:ext cx="5651678" cy="1015663"/>
          </a:xfrm>
          <a:prstGeom prst="rect">
            <a:avLst/>
          </a:prstGeom>
          <a:ln>
            <a:solidFill>
              <a:schemeClr val="accent1"/>
            </a:solidFill>
            <a:prstDash val="sysDash"/>
          </a:ln>
        </p:spPr>
        <p:txBody>
          <a:bodyPr wrap="square">
            <a:spAutoFit/>
          </a:bodyPr>
          <a:lstStyle/>
          <a:p>
            <a:pPr algn="ctr"/>
            <a:r>
              <a:rPr lang="vi-VN">
                <a:solidFill>
                  <a:srgbClr val="1B04FA"/>
                </a:solidFill>
                <a:latin typeface="Cambria" panose="02040503050406030204" pitchFamily="18" charset="0"/>
                <a:ea typeface="Cambria" panose="02040503050406030204" pitchFamily="18" charset="0"/>
                <a:cs typeface="Cambria" panose="02040503050406030204" pitchFamily="18" charset="0"/>
              </a:rPr>
              <a:t>"</a:t>
            </a:r>
            <a:r>
              <a:rPr lang="vi-VN" sz="2000">
                <a:solidFill>
                  <a:srgbClr val="1B04FA"/>
                </a:solidFill>
                <a:ea typeface="Cambria" panose="02040503050406030204" pitchFamily="18" charset="0"/>
                <a:cs typeface="Cambria" panose="02040503050406030204" pitchFamily="18" charset="0"/>
              </a:rPr>
              <a:t>Bức tường xấu hổ" xây dựng ở thủ đô Lima, Peru, với mục đích "đẩy lùi tình trạng ăn cắp đang hoành hành trên khắp thành phố"</a:t>
            </a:r>
            <a:endParaRPr lang="en-US" sz="2000">
              <a:solidFill>
                <a:srgbClr val="1B04FA"/>
              </a:solidFill>
            </a:endParaRPr>
          </a:p>
        </p:txBody>
      </p:sp>
      <p:sp>
        <p:nvSpPr>
          <p:cNvPr id="12" name="Rectangle 11">
            <a:extLst>
              <a:ext uri="{FF2B5EF4-FFF2-40B4-BE49-F238E27FC236}">
                <a16:creationId xmlns="" xmlns:a16="http://schemas.microsoft.com/office/drawing/2014/main" id="{7E8DE45C-A052-4942-B592-D91E006370EC}"/>
              </a:ext>
            </a:extLst>
          </p:cNvPr>
          <p:cNvSpPr/>
          <p:nvPr/>
        </p:nvSpPr>
        <p:spPr>
          <a:xfrm>
            <a:off x="6092658" y="5222105"/>
            <a:ext cx="5967798" cy="1015663"/>
          </a:xfrm>
          <a:prstGeom prst="rect">
            <a:avLst/>
          </a:prstGeom>
          <a:ln>
            <a:solidFill>
              <a:schemeClr val="accent1"/>
            </a:solidFill>
            <a:prstDash val="sysDash"/>
          </a:ln>
        </p:spPr>
        <p:txBody>
          <a:bodyPr wrap="square">
            <a:spAutoFit/>
          </a:bodyPr>
          <a:lstStyle/>
          <a:p>
            <a:pPr algn="ctr"/>
            <a:r>
              <a:rPr lang="vi-VN" sz="2000">
                <a:solidFill>
                  <a:srgbClr val="1B04FA"/>
                </a:solidFill>
                <a:ea typeface="Cambria" panose="02040503050406030204" pitchFamily="18" charset="0"/>
                <a:cs typeface="Cambria" panose="02040503050406030204" pitchFamily="18" charset="0"/>
              </a:rPr>
              <a:t>Khu ổ chuột ở Braxin</a:t>
            </a:r>
            <a:endParaRPr lang="en-US" sz="2000">
              <a:solidFill>
                <a:srgbClr val="1B04FA"/>
              </a:solidFill>
              <a:ea typeface="Calibri" panose="020F0502020204030204" pitchFamily="34" charset="0"/>
            </a:endParaRPr>
          </a:p>
          <a:p>
            <a:pPr algn="ctr"/>
            <a:r>
              <a:rPr lang="vi-VN" sz="2000">
                <a:solidFill>
                  <a:srgbClr val="1B04FA"/>
                </a:solidFill>
                <a:ea typeface="Cambria" panose="02040503050406030204" pitchFamily="18" charset="0"/>
                <a:cs typeface="Cambria" panose="02040503050406030204" pitchFamily="18" charset="0"/>
              </a:rPr>
              <a:t>Brazil  là một trong những quốc gia Mỹ Latinh có sự phân chia rõ nét giàu - nghèo</a:t>
            </a:r>
            <a:endParaRPr lang="en-US" sz="2000">
              <a:solidFill>
                <a:srgbClr val="1B04FA"/>
              </a:solidFill>
            </a:endParaRPr>
          </a:p>
        </p:txBody>
      </p:sp>
    </p:spTree>
    <p:extLst>
      <p:ext uri="{BB962C8B-B14F-4D97-AF65-F5344CB8AC3E}">
        <p14:creationId xmlns="" xmlns:p14="http://schemas.microsoft.com/office/powerpoint/2010/main" val="1545207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6F83A427-90BE-40F3-80E5-0E21A0DA58FD}"/>
              </a:ext>
            </a:extLst>
          </p:cNvPr>
          <p:cNvGrpSpPr/>
          <p:nvPr/>
        </p:nvGrpSpPr>
        <p:grpSpPr>
          <a:xfrm>
            <a:off x="151798" y="98537"/>
            <a:ext cx="6025202" cy="875873"/>
            <a:chOff x="3101140" y="2797566"/>
            <a:chExt cx="5989722" cy="875873"/>
          </a:xfrm>
        </p:grpSpPr>
        <p:grpSp>
          <p:nvGrpSpPr>
            <p:cNvPr id="3" name="Group 2">
              <a:extLst>
                <a:ext uri="{FF2B5EF4-FFF2-40B4-BE49-F238E27FC236}">
                  <a16:creationId xmlns="" xmlns:a16="http://schemas.microsoft.com/office/drawing/2014/main" id="{4413C156-1B13-4D1F-920B-614A27AB4ADF}"/>
                </a:ext>
              </a:extLst>
            </p:cNvPr>
            <p:cNvGrpSpPr/>
            <p:nvPr/>
          </p:nvGrpSpPr>
          <p:grpSpPr>
            <a:xfrm>
              <a:off x="3162054" y="2800490"/>
              <a:ext cx="5928808" cy="872949"/>
              <a:chOff x="1133366" y="2220084"/>
              <a:chExt cx="3891326" cy="914400"/>
            </a:xfrm>
            <a:solidFill>
              <a:srgbClr val="FCFEB0"/>
            </a:solidFill>
          </p:grpSpPr>
          <p:sp>
            <p:nvSpPr>
              <p:cNvPr id="8" name="Arrow: Pentagon 7">
                <a:extLst>
                  <a:ext uri="{FF2B5EF4-FFF2-40B4-BE49-F238E27FC236}">
                    <a16:creationId xmlns="" xmlns:a16="http://schemas.microsoft.com/office/drawing/2014/main" id="{FB9FF838-D1FD-4C4D-89EC-866A61CB0B46}"/>
                  </a:ext>
                </a:extLst>
              </p:cNvPr>
              <p:cNvSpPr/>
              <p:nvPr/>
            </p:nvSpPr>
            <p:spPr>
              <a:xfrm>
                <a:off x="1133366" y="2220084"/>
                <a:ext cx="2849008" cy="914400"/>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9" name="TextBox 8">
                <a:extLst>
                  <a:ext uri="{FF2B5EF4-FFF2-40B4-BE49-F238E27FC236}">
                    <a16:creationId xmlns="" xmlns:a16="http://schemas.microsoft.com/office/drawing/2014/main" id="{887D4DF4-8EBE-4214-97D2-358C54EACADB}"/>
                  </a:ext>
                </a:extLst>
              </p:cNvPr>
              <p:cNvSpPr txBox="1"/>
              <p:nvPr/>
            </p:nvSpPr>
            <p:spPr>
              <a:xfrm>
                <a:off x="1307657" y="2384346"/>
                <a:ext cx="3717035"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grpSp>
          <p:nvGrpSpPr>
            <p:cNvPr id="4" name="Group 3">
              <a:extLst>
                <a:ext uri="{FF2B5EF4-FFF2-40B4-BE49-F238E27FC236}">
                  <a16:creationId xmlns="" xmlns:a16="http://schemas.microsoft.com/office/drawing/2014/main" id="{A9AA528C-4B74-4031-8B32-52F9572AA931}"/>
                </a:ext>
              </a:extLst>
            </p:cNvPr>
            <p:cNvGrpSpPr/>
            <p:nvPr/>
          </p:nvGrpSpPr>
          <p:grpSpPr>
            <a:xfrm>
              <a:off x="3101140" y="2797566"/>
              <a:ext cx="1061586" cy="872947"/>
              <a:chOff x="3101140" y="2797566"/>
              <a:chExt cx="1061586" cy="872947"/>
            </a:xfrm>
          </p:grpSpPr>
          <p:sp>
            <p:nvSpPr>
              <p:cNvPr id="6" name="Arrow: Pentagon 5">
                <a:extLst>
                  <a:ext uri="{FF2B5EF4-FFF2-40B4-BE49-F238E27FC236}">
                    <a16:creationId xmlns="" xmlns:a16="http://schemas.microsoft.com/office/drawing/2014/main" id="{28281B5A-7A8B-4A97-BE03-77D28EDE2F63}"/>
                  </a:ext>
                </a:extLst>
              </p:cNvPr>
              <p:cNvSpPr/>
              <p:nvPr/>
            </p:nvSpPr>
            <p:spPr>
              <a:xfrm>
                <a:off x="3101140" y="2797566"/>
                <a:ext cx="1061586" cy="872947"/>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7" name="Isosceles Triangle 6">
                <a:extLst>
                  <a:ext uri="{FF2B5EF4-FFF2-40B4-BE49-F238E27FC236}">
                    <a16:creationId xmlns="" xmlns:a16="http://schemas.microsoft.com/office/drawing/2014/main" id="{6247D719-54F1-40E9-9224-5548CD4F2F0C}"/>
                  </a:ext>
                </a:extLst>
              </p:cNvPr>
              <p:cNvSpPr/>
              <p:nvPr/>
            </p:nvSpPr>
            <p:spPr>
              <a:xfrm rot="5400000">
                <a:off x="3865750" y="3107805"/>
                <a:ext cx="262394" cy="24826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 xmlns:a16="http://schemas.microsoft.com/office/drawing/2014/main" id="{7FB88AA5-FC93-411A-A1A8-58EBFDDCC8B0}"/>
                </a:ext>
              </a:extLst>
            </p:cNvPr>
            <p:cNvSpPr txBox="1"/>
            <p:nvPr/>
          </p:nvSpPr>
          <p:spPr>
            <a:xfrm>
              <a:off x="4080222" y="2960618"/>
              <a:ext cx="2873405"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Đô thị hóa</a:t>
              </a:r>
            </a:p>
          </p:txBody>
        </p:sp>
      </p:grpSp>
      <p:grpSp>
        <p:nvGrpSpPr>
          <p:cNvPr id="19" name="Group 18">
            <a:extLst>
              <a:ext uri="{FF2B5EF4-FFF2-40B4-BE49-F238E27FC236}">
                <a16:creationId xmlns="" xmlns:a16="http://schemas.microsoft.com/office/drawing/2014/main" id="{32181C85-584B-466B-828E-BF440D3CB29B}"/>
              </a:ext>
            </a:extLst>
          </p:cNvPr>
          <p:cNvGrpSpPr/>
          <p:nvPr/>
        </p:nvGrpSpPr>
        <p:grpSpPr>
          <a:xfrm>
            <a:off x="6167023" y="0"/>
            <a:ext cx="7775221" cy="6827222"/>
            <a:chOff x="6167023" y="0"/>
            <a:chExt cx="7775221" cy="6827222"/>
          </a:xfrm>
        </p:grpSpPr>
        <p:pic>
          <p:nvPicPr>
            <p:cNvPr id="1026" name="Picture 2">
              <a:extLst>
                <a:ext uri="{FF2B5EF4-FFF2-40B4-BE49-F238E27FC236}">
                  <a16:creationId xmlns="" xmlns:a16="http://schemas.microsoft.com/office/drawing/2014/main" id="{06CF0232-A60F-4825-B9DE-BAD7CC8E3662}"/>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4727"/>
            <a:stretch/>
          </p:blipFill>
          <p:spPr bwMode="auto">
            <a:xfrm>
              <a:off x="6280526" y="0"/>
              <a:ext cx="5840413" cy="6533781"/>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9CA5CEFC-E0DD-481E-B812-535235D8203E}"/>
                </a:ext>
              </a:extLst>
            </p:cNvPr>
            <p:cNvSpPr txBox="1"/>
            <p:nvPr/>
          </p:nvSpPr>
          <p:spPr>
            <a:xfrm>
              <a:off x="6167023" y="6550223"/>
              <a:ext cx="7775221" cy="276999"/>
            </a:xfrm>
            <a:prstGeom prst="rect">
              <a:avLst/>
            </a:prstGeom>
            <a:noFill/>
          </p:spPr>
          <p:txBody>
            <a:bodyPr wrap="square" rtlCol="0">
              <a:spAutoFit/>
            </a:bodyPr>
            <a:lstStyle/>
            <a:p>
              <a:r>
                <a:rPr lang="en-US" sz="1200">
                  <a:solidFill>
                    <a:srgbClr val="3333CC"/>
                  </a:solidFill>
                  <a:latin typeface="Arial" panose="020B0604020202020204" pitchFamily="34" charset="0"/>
                  <a:cs typeface="Arial" panose="020B0604020202020204" pitchFamily="34" charset="0"/>
                </a:rPr>
                <a:t>Hình 17.1. Bản đồ phân bố dân c</a:t>
              </a:r>
              <a:r>
                <a:rPr lang="vi-VN" sz="1200">
                  <a:solidFill>
                    <a:srgbClr val="3333CC"/>
                  </a:solidFill>
                  <a:latin typeface="Arial" panose="020B0604020202020204" pitchFamily="34" charset="0"/>
                  <a:cs typeface="Arial" panose="020B0604020202020204" pitchFamily="34" charset="0"/>
                </a:rPr>
                <a:t>ư</a:t>
              </a:r>
              <a:r>
                <a:rPr lang="en-US" sz="1200">
                  <a:solidFill>
                    <a:srgbClr val="3333CC"/>
                  </a:solidFill>
                  <a:latin typeface="Arial" panose="020B0604020202020204" pitchFamily="34" charset="0"/>
                  <a:cs typeface="Arial" panose="020B0604020202020204" pitchFamily="34" charset="0"/>
                </a:rPr>
                <a:t> và một số đô thị ở Trung và Nam Mỹ,năm 2020</a:t>
              </a:r>
            </a:p>
          </p:txBody>
        </p:sp>
      </p:grpSp>
      <p:sp>
        <p:nvSpPr>
          <p:cNvPr id="13" name="Rectangle 12">
            <a:extLst>
              <a:ext uri="{FF2B5EF4-FFF2-40B4-BE49-F238E27FC236}">
                <a16:creationId xmlns="" xmlns:a16="http://schemas.microsoft.com/office/drawing/2014/main" id="{8B44C2E8-159B-4E78-AE03-EECBB4D1E2BD}"/>
              </a:ext>
            </a:extLst>
          </p:cNvPr>
          <p:cNvSpPr/>
          <p:nvPr/>
        </p:nvSpPr>
        <p:spPr>
          <a:xfrm>
            <a:off x="135363" y="2712134"/>
            <a:ext cx="6036444" cy="1384995"/>
          </a:xfrm>
          <a:prstGeom prst="rect">
            <a:avLst/>
          </a:prstGeom>
          <a:ln w="12700">
            <a:noFill/>
            <a:prstDash val="sysDash"/>
          </a:ln>
        </p:spPr>
        <p:txBody>
          <a:bodyPr wrap="square">
            <a:spAutoFit/>
          </a:bodyPr>
          <a:lstStyle/>
          <a:p>
            <a:pPr algn="just"/>
            <a:r>
              <a:rPr lang="vi-VN" sz="2800">
                <a:solidFill>
                  <a:srgbClr val="FF0066"/>
                </a:solidFill>
                <a:latin typeface="Arial" panose="020B0604020202020204" pitchFamily="34" charset="0"/>
                <a:cs typeface="Arial" panose="020B0604020202020204" pitchFamily="34" charset="0"/>
              </a:rPr>
              <a:t>- Kể tên và xác định vị trí của các </a:t>
            </a:r>
            <a:r>
              <a:rPr lang="en-US" sz="2800">
                <a:solidFill>
                  <a:srgbClr val="FF0066"/>
                </a:solidFill>
                <a:latin typeface="Arial" panose="020B0604020202020204" pitchFamily="34" charset="0"/>
                <a:cs typeface="Arial" panose="020B0604020202020204" pitchFamily="34" charset="0"/>
              </a:rPr>
              <a:t>đô thị </a:t>
            </a:r>
            <a:r>
              <a:rPr lang="vi-VN" sz="2800">
                <a:solidFill>
                  <a:srgbClr val="FF0066"/>
                </a:solidFill>
                <a:latin typeface="Arial" panose="020B0604020202020204" pitchFamily="34" charset="0"/>
                <a:cs typeface="Arial" panose="020B0604020202020204" pitchFamily="34" charset="0"/>
              </a:rPr>
              <a:t>có từ 10 triệu người trở lên ở Trung và Nam Mỹ</a:t>
            </a:r>
            <a:r>
              <a:rPr lang="en-US" sz="2800">
                <a:solidFill>
                  <a:srgbClr val="FF0066"/>
                </a:solidFill>
                <a:latin typeface="Arial" panose="020B0604020202020204" pitchFamily="34" charset="0"/>
                <a:cs typeface="Arial" panose="020B0604020202020204" pitchFamily="34" charset="0"/>
              </a:rPr>
              <a:t> ?</a:t>
            </a:r>
            <a:endParaRPr lang="en-US" sz="2800"/>
          </a:p>
        </p:txBody>
      </p:sp>
      <p:sp>
        <p:nvSpPr>
          <p:cNvPr id="15" name="Flowchart: Connector 14">
            <a:extLst>
              <a:ext uri="{FF2B5EF4-FFF2-40B4-BE49-F238E27FC236}">
                <a16:creationId xmlns="" xmlns:a16="http://schemas.microsoft.com/office/drawing/2014/main" id="{09075762-2E43-4BEB-BCC1-FE00D74C17B8}"/>
              </a:ext>
            </a:extLst>
          </p:cNvPr>
          <p:cNvSpPr/>
          <p:nvPr/>
        </p:nvSpPr>
        <p:spPr>
          <a:xfrm flipV="1">
            <a:off x="7473966" y="1244936"/>
            <a:ext cx="198788" cy="21203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4CFCA033-8A80-45C7-A63F-3E96D0E8870E}"/>
              </a:ext>
            </a:extLst>
          </p:cNvPr>
          <p:cNvSpPr/>
          <p:nvPr/>
        </p:nvSpPr>
        <p:spPr>
          <a:xfrm>
            <a:off x="82455" y="1456348"/>
            <a:ext cx="6096000" cy="523220"/>
          </a:xfrm>
          <a:prstGeom prst="rect">
            <a:avLst/>
          </a:prstGeom>
          <a:solidFill>
            <a:schemeClr val="bg1"/>
          </a:solidFill>
        </p:spPr>
        <p:txBody>
          <a:bodyPr>
            <a:spAutoFit/>
          </a:bodyPr>
          <a:lstStyle/>
          <a:p>
            <a:pPr algn="just"/>
            <a:r>
              <a:rPr lang="vi-VN" sz="2800">
                <a:solidFill>
                  <a:srgbClr val="1B04FA"/>
                </a:solidFill>
                <a:latin typeface="Arial" panose="020B0604020202020204" pitchFamily="34" charset="0"/>
                <a:cs typeface="Arial" panose="020B0604020202020204" pitchFamily="34" charset="0"/>
              </a:rPr>
              <a:t>+ Mê-hi-cô Xi-ti (khu vực Trung Mỹ).</a:t>
            </a:r>
          </a:p>
        </p:txBody>
      </p:sp>
      <p:sp>
        <p:nvSpPr>
          <p:cNvPr id="17" name="Flowchart: Connector 16">
            <a:extLst>
              <a:ext uri="{FF2B5EF4-FFF2-40B4-BE49-F238E27FC236}">
                <a16:creationId xmlns="" xmlns:a16="http://schemas.microsoft.com/office/drawing/2014/main" id="{DE081F44-2AC4-4C22-9A97-637B498F7F16}"/>
              </a:ext>
            </a:extLst>
          </p:cNvPr>
          <p:cNvSpPr/>
          <p:nvPr/>
        </p:nvSpPr>
        <p:spPr>
          <a:xfrm flipV="1">
            <a:off x="8962341" y="2215948"/>
            <a:ext cx="198788" cy="21203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ABE9DF66-B2B1-4396-9828-ADA3F790E4A9}"/>
              </a:ext>
            </a:extLst>
          </p:cNvPr>
          <p:cNvSpPr/>
          <p:nvPr/>
        </p:nvSpPr>
        <p:spPr>
          <a:xfrm>
            <a:off x="82455" y="1979568"/>
            <a:ext cx="4917369" cy="523220"/>
          </a:xfrm>
          <a:prstGeom prst="rect">
            <a:avLst/>
          </a:prstGeom>
          <a:solidFill>
            <a:schemeClr val="bg1"/>
          </a:solidFill>
        </p:spPr>
        <p:txBody>
          <a:bodyPr wrap="square">
            <a:spAutoFit/>
          </a:bodyPr>
          <a:lstStyle/>
          <a:p>
            <a:pPr algn="just"/>
            <a:r>
              <a:rPr lang="vi-VN" sz="2800">
                <a:solidFill>
                  <a:srgbClr val="1B04FA"/>
                </a:solidFill>
                <a:latin typeface="Arial" panose="020B0604020202020204" pitchFamily="34" charset="0"/>
                <a:cs typeface="Arial" panose="020B0604020202020204" pitchFamily="34" charset="0"/>
              </a:rPr>
              <a:t>+ Bô-gô-ta (Cô-lôm-bi-a).</a:t>
            </a:r>
          </a:p>
        </p:txBody>
      </p:sp>
      <p:sp>
        <p:nvSpPr>
          <p:cNvPr id="21" name="Flowchart: Connector 20">
            <a:extLst>
              <a:ext uri="{FF2B5EF4-FFF2-40B4-BE49-F238E27FC236}">
                <a16:creationId xmlns="" xmlns:a16="http://schemas.microsoft.com/office/drawing/2014/main" id="{CBCD8BC7-B0E3-4703-83B2-9B0F2FF2E421}"/>
              </a:ext>
            </a:extLst>
          </p:cNvPr>
          <p:cNvSpPr/>
          <p:nvPr/>
        </p:nvSpPr>
        <p:spPr>
          <a:xfrm flipV="1">
            <a:off x="10667997" y="4078397"/>
            <a:ext cx="198788" cy="21203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 xmlns:a16="http://schemas.microsoft.com/office/drawing/2014/main" id="{ED13483B-DE08-42AA-B9A6-80842BC6F16D}"/>
              </a:ext>
            </a:extLst>
          </p:cNvPr>
          <p:cNvSpPr/>
          <p:nvPr/>
        </p:nvSpPr>
        <p:spPr>
          <a:xfrm flipV="1">
            <a:off x="10915921" y="3974018"/>
            <a:ext cx="198788" cy="21203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EB8DEC11-2CA9-4EB5-978A-206B640D3DCF}"/>
              </a:ext>
            </a:extLst>
          </p:cNvPr>
          <p:cNvSpPr/>
          <p:nvPr/>
        </p:nvSpPr>
        <p:spPr>
          <a:xfrm>
            <a:off x="82455" y="2502788"/>
            <a:ext cx="6096000" cy="954107"/>
          </a:xfrm>
          <a:prstGeom prst="rect">
            <a:avLst/>
          </a:prstGeom>
          <a:solidFill>
            <a:schemeClr val="bg1"/>
          </a:solidFill>
        </p:spPr>
        <p:txBody>
          <a:bodyPr>
            <a:spAutoFit/>
          </a:bodyPr>
          <a:lstStyle/>
          <a:p>
            <a:pPr algn="just"/>
            <a:r>
              <a:rPr lang="vi-VN" sz="2800">
                <a:solidFill>
                  <a:srgbClr val="1B04FA"/>
                </a:solidFill>
                <a:latin typeface="Arial" panose="020B0604020202020204" pitchFamily="34" charset="0"/>
                <a:cs typeface="Arial" panose="020B0604020202020204" pitchFamily="34" charset="0"/>
              </a:rPr>
              <a:t>+ Ri-ô đê Gia-nê-rô và Xao Pao-lô (nước Bra-xin).</a:t>
            </a:r>
          </a:p>
        </p:txBody>
      </p:sp>
      <p:sp>
        <p:nvSpPr>
          <p:cNvPr id="24" name="Flowchart: Connector 23">
            <a:extLst>
              <a:ext uri="{FF2B5EF4-FFF2-40B4-BE49-F238E27FC236}">
                <a16:creationId xmlns="" xmlns:a16="http://schemas.microsoft.com/office/drawing/2014/main" id="{971C2C5D-EF61-49C2-A6EB-36203F5C0DE1}"/>
              </a:ext>
            </a:extLst>
          </p:cNvPr>
          <p:cNvSpPr/>
          <p:nvPr/>
        </p:nvSpPr>
        <p:spPr>
          <a:xfrm flipV="1">
            <a:off x="9850498" y="4724142"/>
            <a:ext cx="198788" cy="21203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9D103FE8-298F-430C-97E8-14D8F795253A}"/>
              </a:ext>
            </a:extLst>
          </p:cNvPr>
          <p:cNvSpPr/>
          <p:nvPr/>
        </p:nvSpPr>
        <p:spPr>
          <a:xfrm>
            <a:off x="82455" y="3463847"/>
            <a:ext cx="6096000" cy="523220"/>
          </a:xfrm>
          <a:prstGeom prst="rect">
            <a:avLst/>
          </a:prstGeom>
          <a:solidFill>
            <a:schemeClr val="bg1"/>
          </a:solidFill>
        </p:spPr>
        <p:txBody>
          <a:bodyPr>
            <a:spAutoFit/>
          </a:bodyPr>
          <a:lstStyle/>
          <a:p>
            <a:pPr algn="just"/>
            <a:r>
              <a:rPr lang="vi-VN" sz="2800">
                <a:solidFill>
                  <a:srgbClr val="1B04FA"/>
                </a:solidFill>
                <a:latin typeface="Arial" panose="020B0604020202020204" pitchFamily="34" charset="0"/>
                <a:cs typeface="Arial" panose="020B0604020202020204" pitchFamily="34" charset="0"/>
              </a:rPr>
              <a:t>+ Bu-ê-nốt Ai-rét (Ác-hen-ti-na).</a:t>
            </a:r>
            <a:endParaRPr lang="en-US" sz="2800">
              <a:solidFill>
                <a:srgbClr val="1B04FA"/>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435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animBg="1"/>
      <p:bldP spid="16" grpId="0" animBg="1"/>
      <p:bldP spid="17" grpId="0" animBg="1"/>
      <p:bldP spid="20" grpId="0" animBg="1"/>
      <p:bldP spid="21" grpId="0" animBg="1"/>
      <p:bldP spid="22" grpId="0" animBg="1"/>
      <p:bldP spid="23"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75F99E32-64B4-4E70-8F11-2EB1B4594F89}"/>
              </a:ext>
            </a:extLst>
          </p:cNvPr>
          <p:cNvGrpSpPr/>
          <p:nvPr/>
        </p:nvGrpSpPr>
        <p:grpSpPr>
          <a:xfrm>
            <a:off x="50482" y="32453"/>
            <a:ext cx="6077365" cy="875873"/>
            <a:chOff x="3101140" y="2797566"/>
            <a:chExt cx="5989722" cy="875873"/>
          </a:xfrm>
        </p:grpSpPr>
        <p:grpSp>
          <p:nvGrpSpPr>
            <p:cNvPr id="3" name="Group 2">
              <a:extLst>
                <a:ext uri="{FF2B5EF4-FFF2-40B4-BE49-F238E27FC236}">
                  <a16:creationId xmlns="" xmlns:a16="http://schemas.microsoft.com/office/drawing/2014/main" id="{AC36C210-9B9C-4373-AA46-361E718D7D19}"/>
                </a:ext>
              </a:extLst>
            </p:cNvPr>
            <p:cNvGrpSpPr/>
            <p:nvPr/>
          </p:nvGrpSpPr>
          <p:grpSpPr>
            <a:xfrm>
              <a:off x="3162054" y="2800490"/>
              <a:ext cx="5928808" cy="872949"/>
              <a:chOff x="1133366" y="2220084"/>
              <a:chExt cx="3891326" cy="914400"/>
            </a:xfrm>
            <a:solidFill>
              <a:srgbClr val="FCFEB0"/>
            </a:solidFill>
          </p:grpSpPr>
          <p:sp>
            <p:nvSpPr>
              <p:cNvPr id="8" name="Arrow: Pentagon 7">
                <a:extLst>
                  <a:ext uri="{FF2B5EF4-FFF2-40B4-BE49-F238E27FC236}">
                    <a16:creationId xmlns="" xmlns:a16="http://schemas.microsoft.com/office/drawing/2014/main" id="{5FCE85B2-5F47-498A-BAD5-1E75305862CC}"/>
                  </a:ext>
                </a:extLst>
              </p:cNvPr>
              <p:cNvSpPr/>
              <p:nvPr/>
            </p:nvSpPr>
            <p:spPr>
              <a:xfrm>
                <a:off x="1133366" y="2220084"/>
                <a:ext cx="3660808" cy="914400"/>
              </a:xfrm>
              <a:prstGeom prst="homePlat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9" name="TextBox 8">
                <a:extLst>
                  <a:ext uri="{FF2B5EF4-FFF2-40B4-BE49-F238E27FC236}">
                    <a16:creationId xmlns="" xmlns:a16="http://schemas.microsoft.com/office/drawing/2014/main" id="{25A8ECBC-B69E-4D87-9969-0BADF3513954}"/>
                  </a:ext>
                </a:extLst>
              </p:cNvPr>
              <p:cNvSpPr txBox="1"/>
              <p:nvPr/>
            </p:nvSpPr>
            <p:spPr>
              <a:xfrm>
                <a:off x="1307657" y="2384346"/>
                <a:ext cx="3717035"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grpSp>
          <p:nvGrpSpPr>
            <p:cNvPr id="4" name="Group 3">
              <a:extLst>
                <a:ext uri="{FF2B5EF4-FFF2-40B4-BE49-F238E27FC236}">
                  <a16:creationId xmlns="" xmlns:a16="http://schemas.microsoft.com/office/drawing/2014/main" id="{D27E31A3-DE7F-41CE-8AEC-E040C201617D}"/>
                </a:ext>
              </a:extLst>
            </p:cNvPr>
            <p:cNvGrpSpPr/>
            <p:nvPr/>
          </p:nvGrpSpPr>
          <p:grpSpPr>
            <a:xfrm>
              <a:off x="3101140" y="2797566"/>
              <a:ext cx="1061586" cy="872947"/>
              <a:chOff x="3101140" y="2797566"/>
              <a:chExt cx="1061586" cy="872947"/>
            </a:xfrm>
          </p:grpSpPr>
          <p:sp>
            <p:nvSpPr>
              <p:cNvPr id="6" name="Arrow: Pentagon 5">
                <a:extLst>
                  <a:ext uri="{FF2B5EF4-FFF2-40B4-BE49-F238E27FC236}">
                    <a16:creationId xmlns="" xmlns:a16="http://schemas.microsoft.com/office/drawing/2014/main" id="{EA21982E-7BD2-4882-8826-052AABC15347}"/>
                  </a:ext>
                </a:extLst>
              </p:cNvPr>
              <p:cNvSpPr/>
              <p:nvPr/>
            </p:nvSpPr>
            <p:spPr>
              <a:xfrm>
                <a:off x="3101140" y="2797566"/>
                <a:ext cx="1061586" cy="872947"/>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7" name="Isosceles Triangle 6">
                <a:extLst>
                  <a:ext uri="{FF2B5EF4-FFF2-40B4-BE49-F238E27FC236}">
                    <a16:creationId xmlns="" xmlns:a16="http://schemas.microsoft.com/office/drawing/2014/main" id="{5AEDEBA4-B73A-4594-B48D-FB962603916A}"/>
                  </a:ext>
                </a:extLst>
              </p:cNvPr>
              <p:cNvSpPr/>
              <p:nvPr/>
            </p:nvSpPr>
            <p:spPr>
              <a:xfrm rot="5400000">
                <a:off x="3865750" y="3107805"/>
                <a:ext cx="262394" cy="24826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 xmlns:a16="http://schemas.microsoft.com/office/drawing/2014/main" id="{FFD3B11E-59BB-4523-A7A4-BF5384B75563}"/>
                </a:ext>
              </a:extLst>
            </p:cNvPr>
            <p:cNvSpPr txBox="1"/>
            <p:nvPr/>
          </p:nvSpPr>
          <p:spPr>
            <a:xfrm>
              <a:off x="4117884" y="3003401"/>
              <a:ext cx="4048966"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Văn hóa Mỹ La Tinh</a:t>
              </a:r>
            </a:p>
          </p:txBody>
        </p:sp>
      </p:grpSp>
      <p:sp>
        <p:nvSpPr>
          <p:cNvPr id="10" name="Rectangle 9">
            <a:extLst>
              <a:ext uri="{FF2B5EF4-FFF2-40B4-BE49-F238E27FC236}">
                <a16:creationId xmlns="" xmlns:a16="http://schemas.microsoft.com/office/drawing/2014/main" id="{5C312293-14C1-42AA-BFBB-0BDA1B04E456}"/>
              </a:ext>
            </a:extLst>
          </p:cNvPr>
          <p:cNvSpPr/>
          <p:nvPr/>
        </p:nvSpPr>
        <p:spPr>
          <a:xfrm>
            <a:off x="637657" y="1158150"/>
            <a:ext cx="11065976" cy="1200329"/>
          </a:xfrm>
          <a:prstGeom prst="rect">
            <a:avLst/>
          </a:prstGeom>
          <a:ln>
            <a:solidFill>
              <a:srgbClr val="1B04FA"/>
            </a:solidFill>
            <a:prstDash val="sysDash"/>
          </a:ln>
        </p:spPr>
        <p:txBody>
          <a:bodyPr wrap="square">
            <a:spAutoFit/>
          </a:bodyPr>
          <a:lstStyle/>
          <a:p>
            <a:pPr algn="just"/>
            <a:r>
              <a:rPr lang="en-US" sz="3600" dirty="0" err="1">
                <a:solidFill>
                  <a:srgbClr val="FF0066"/>
                </a:solidFill>
                <a:latin typeface="Arial" panose="020B0604020202020204" pitchFamily="34" charset="0"/>
                <a:cs typeface="Arial" panose="020B0604020202020204" pitchFamily="34" charset="0"/>
              </a:rPr>
              <a:t>Dựa</a:t>
            </a:r>
            <a:r>
              <a:rPr lang="en-US" sz="3600" dirty="0">
                <a:solidFill>
                  <a:srgbClr val="FF0066"/>
                </a:solidFill>
                <a:latin typeface="Arial" panose="020B0604020202020204" pitchFamily="34" charset="0"/>
                <a:cs typeface="Arial" panose="020B0604020202020204" pitchFamily="34" charset="0"/>
              </a:rPr>
              <a:t> </a:t>
            </a:r>
            <a:r>
              <a:rPr lang="en-US" sz="3600" dirty="0" err="1">
                <a:solidFill>
                  <a:srgbClr val="FF0066"/>
                </a:solidFill>
                <a:latin typeface="Arial" panose="020B0604020202020204" pitchFamily="34" charset="0"/>
                <a:cs typeface="Arial" panose="020B0604020202020204" pitchFamily="34" charset="0"/>
              </a:rPr>
              <a:t>vào</a:t>
            </a:r>
            <a:r>
              <a:rPr lang="en-US" sz="3600" dirty="0">
                <a:solidFill>
                  <a:srgbClr val="FF0066"/>
                </a:solidFill>
                <a:latin typeface="Arial" panose="020B0604020202020204" pitchFamily="34" charset="0"/>
                <a:cs typeface="Arial" panose="020B0604020202020204" pitchFamily="34" charset="0"/>
              </a:rPr>
              <a:t> </a:t>
            </a:r>
            <a:r>
              <a:rPr lang="en-US" sz="3600" dirty="0" err="1">
                <a:solidFill>
                  <a:srgbClr val="FF0066"/>
                </a:solidFill>
                <a:latin typeface="Arial" panose="020B0604020202020204" pitchFamily="34" charset="0"/>
                <a:cs typeface="Arial" panose="020B0604020202020204" pitchFamily="34" charset="0"/>
              </a:rPr>
              <a:t>hình</a:t>
            </a:r>
            <a:r>
              <a:rPr lang="en-US" sz="3600" dirty="0">
                <a:solidFill>
                  <a:srgbClr val="FF0066"/>
                </a:solidFill>
                <a:latin typeface="Arial" panose="020B0604020202020204" pitchFamily="34" charset="0"/>
                <a:cs typeface="Arial" panose="020B0604020202020204" pitchFamily="34" charset="0"/>
              </a:rPr>
              <a:t> 17.2 </a:t>
            </a:r>
            <a:r>
              <a:rPr lang="en-US" sz="3600" dirty="0" err="1">
                <a:solidFill>
                  <a:srgbClr val="FF0066"/>
                </a:solidFill>
                <a:latin typeface="Arial" panose="020B0604020202020204" pitchFamily="34" charset="0"/>
                <a:cs typeface="Arial" panose="020B0604020202020204" pitchFamily="34" charset="0"/>
              </a:rPr>
              <a:t>và</a:t>
            </a:r>
            <a:r>
              <a:rPr lang="en-US" sz="3600" dirty="0">
                <a:solidFill>
                  <a:srgbClr val="FF0066"/>
                </a:solidFill>
                <a:latin typeface="Arial" panose="020B0604020202020204" pitchFamily="34" charset="0"/>
                <a:cs typeface="Arial" panose="020B0604020202020204" pitchFamily="34" charset="0"/>
              </a:rPr>
              <a:t> </a:t>
            </a:r>
            <a:r>
              <a:rPr lang="en-US" sz="3600" dirty="0" err="1">
                <a:solidFill>
                  <a:srgbClr val="FF0066"/>
                </a:solidFill>
                <a:latin typeface="Arial" panose="020B0604020202020204" pitchFamily="34" charset="0"/>
                <a:cs typeface="Arial" panose="020B0604020202020204" pitchFamily="34" charset="0"/>
              </a:rPr>
              <a:t>thông</a:t>
            </a:r>
            <a:r>
              <a:rPr lang="en-US" sz="3600" dirty="0">
                <a:solidFill>
                  <a:srgbClr val="FF0066"/>
                </a:solidFill>
                <a:latin typeface="Arial" panose="020B0604020202020204" pitchFamily="34" charset="0"/>
                <a:cs typeface="Arial" panose="020B0604020202020204" pitchFamily="34" charset="0"/>
              </a:rPr>
              <a:t> tin </a:t>
            </a:r>
            <a:r>
              <a:rPr lang="en-US" sz="3600" dirty="0" err="1">
                <a:solidFill>
                  <a:srgbClr val="FF0066"/>
                </a:solidFill>
                <a:latin typeface="Arial" panose="020B0604020202020204" pitchFamily="34" charset="0"/>
                <a:cs typeface="Arial" panose="020B0604020202020204" pitchFamily="34" charset="0"/>
              </a:rPr>
              <a:t>trong</a:t>
            </a:r>
            <a:r>
              <a:rPr lang="en-US" sz="3600" dirty="0">
                <a:solidFill>
                  <a:srgbClr val="FF0066"/>
                </a:solidFill>
                <a:latin typeface="Arial" panose="020B0604020202020204" pitchFamily="34" charset="0"/>
                <a:cs typeface="Arial" panose="020B0604020202020204" pitchFamily="34" charset="0"/>
              </a:rPr>
              <a:t> </a:t>
            </a:r>
            <a:r>
              <a:rPr lang="en-US" sz="3600" dirty="0" err="1">
                <a:solidFill>
                  <a:srgbClr val="FF0066"/>
                </a:solidFill>
                <a:latin typeface="Arial" panose="020B0604020202020204" pitchFamily="34" charset="0"/>
                <a:cs typeface="Arial" panose="020B0604020202020204" pitchFamily="34" charset="0"/>
              </a:rPr>
              <a:t>bài</a:t>
            </a:r>
            <a:r>
              <a:rPr lang="en-US" sz="3600" dirty="0">
                <a:solidFill>
                  <a:srgbClr val="FF0066"/>
                </a:solidFill>
                <a:latin typeface="Arial" panose="020B0604020202020204" pitchFamily="34" charset="0"/>
                <a:cs typeface="Arial" panose="020B0604020202020204" pitchFamily="34" charset="0"/>
              </a:rPr>
              <a:t>, </a:t>
            </a:r>
            <a:r>
              <a:rPr lang="en-US" sz="3600" dirty="0" err="1">
                <a:solidFill>
                  <a:srgbClr val="FF0066"/>
                </a:solidFill>
                <a:latin typeface="Arial" panose="020B0604020202020204" pitchFamily="34" charset="0"/>
                <a:cs typeface="Arial" panose="020B0604020202020204" pitchFamily="34" charset="0"/>
              </a:rPr>
              <a:t>em</a:t>
            </a:r>
            <a:r>
              <a:rPr lang="en-US" sz="3600" dirty="0">
                <a:solidFill>
                  <a:srgbClr val="FF0066"/>
                </a:solidFill>
                <a:latin typeface="Arial" panose="020B0604020202020204" pitchFamily="34" charset="0"/>
                <a:cs typeface="Arial" panose="020B0604020202020204" pitchFamily="34" charset="0"/>
              </a:rPr>
              <a:t> </a:t>
            </a:r>
            <a:r>
              <a:rPr lang="en-US" sz="3600" dirty="0" err="1">
                <a:solidFill>
                  <a:srgbClr val="FF0066"/>
                </a:solidFill>
                <a:latin typeface="Arial" panose="020B0604020202020204" pitchFamily="34" charset="0"/>
                <a:cs typeface="Arial" panose="020B0604020202020204" pitchFamily="34" charset="0"/>
              </a:rPr>
              <a:t>hãy</a:t>
            </a:r>
            <a:r>
              <a:rPr lang="en-US" sz="3600" dirty="0">
                <a:solidFill>
                  <a:srgbClr val="FF0066"/>
                </a:solidFill>
                <a:latin typeface="Arial" panose="020B0604020202020204" pitchFamily="34" charset="0"/>
                <a:cs typeface="Arial" panose="020B0604020202020204" pitchFamily="34" charset="0"/>
              </a:rPr>
              <a:t> </a:t>
            </a:r>
            <a:r>
              <a:rPr lang="en-US" sz="3600" dirty="0" err="1">
                <a:solidFill>
                  <a:srgbClr val="FF0066"/>
                </a:solidFill>
                <a:latin typeface="Arial" panose="020B0604020202020204" pitchFamily="34" charset="0"/>
                <a:cs typeface="Arial" panose="020B0604020202020204" pitchFamily="34" charset="0"/>
              </a:rPr>
              <a:t>trình</a:t>
            </a:r>
            <a:r>
              <a:rPr lang="en-US" sz="3600" dirty="0">
                <a:solidFill>
                  <a:srgbClr val="FF0066"/>
                </a:solidFill>
                <a:latin typeface="Arial" panose="020B0604020202020204" pitchFamily="34" charset="0"/>
                <a:cs typeface="Arial" panose="020B0604020202020204" pitchFamily="34" charset="0"/>
              </a:rPr>
              <a:t> </a:t>
            </a:r>
            <a:r>
              <a:rPr lang="en-US" sz="3600" dirty="0" err="1">
                <a:solidFill>
                  <a:srgbClr val="FF0066"/>
                </a:solidFill>
                <a:latin typeface="Arial" panose="020B0604020202020204" pitchFamily="34" charset="0"/>
                <a:cs typeface="Arial" panose="020B0604020202020204" pitchFamily="34" charset="0"/>
              </a:rPr>
              <a:t>bày</a:t>
            </a:r>
            <a:r>
              <a:rPr lang="en-US" sz="3600" dirty="0">
                <a:solidFill>
                  <a:srgbClr val="FF0066"/>
                </a:solidFill>
                <a:latin typeface="Arial" panose="020B0604020202020204" pitchFamily="34" charset="0"/>
                <a:cs typeface="Arial" panose="020B0604020202020204" pitchFamily="34" charset="0"/>
              </a:rPr>
              <a:t> </a:t>
            </a:r>
            <a:r>
              <a:rPr lang="en-US" sz="3600" dirty="0" err="1">
                <a:solidFill>
                  <a:srgbClr val="FF0066"/>
                </a:solidFill>
                <a:latin typeface="Arial" panose="020B0604020202020204" pitchFamily="34" charset="0"/>
                <a:cs typeface="Arial" panose="020B0604020202020204" pitchFamily="34" charset="0"/>
              </a:rPr>
              <a:t>một</a:t>
            </a:r>
            <a:r>
              <a:rPr lang="en-US" sz="3600" dirty="0">
                <a:solidFill>
                  <a:srgbClr val="FF0066"/>
                </a:solidFill>
                <a:latin typeface="Arial" panose="020B0604020202020204" pitchFamily="34" charset="0"/>
                <a:cs typeface="Arial" panose="020B0604020202020204" pitchFamily="34" charset="0"/>
              </a:rPr>
              <a:t> </a:t>
            </a:r>
            <a:r>
              <a:rPr lang="en-US" sz="3600" dirty="0" err="1">
                <a:solidFill>
                  <a:srgbClr val="FF0066"/>
                </a:solidFill>
                <a:latin typeface="Arial" panose="020B0604020202020204" pitchFamily="34" charset="0"/>
                <a:cs typeface="Arial" panose="020B0604020202020204" pitchFamily="34" charset="0"/>
              </a:rPr>
              <a:t>số</a:t>
            </a:r>
            <a:r>
              <a:rPr lang="en-US" sz="3600" dirty="0">
                <a:solidFill>
                  <a:srgbClr val="FF0066"/>
                </a:solidFill>
                <a:latin typeface="Arial" panose="020B0604020202020204" pitchFamily="34" charset="0"/>
                <a:cs typeface="Arial" panose="020B0604020202020204" pitchFamily="34" charset="0"/>
              </a:rPr>
              <a:t> </a:t>
            </a:r>
            <a:r>
              <a:rPr lang="en-US" sz="3600" dirty="0" err="1">
                <a:solidFill>
                  <a:srgbClr val="FF0066"/>
                </a:solidFill>
                <a:latin typeface="Arial" panose="020B0604020202020204" pitchFamily="34" charset="0"/>
                <a:cs typeface="Arial" panose="020B0604020202020204" pitchFamily="34" charset="0"/>
              </a:rPr>
              <a:t>nét</a:t>
            </a:r>
            <a:r>
              <a:rPr lang="en-US" sz="3600" dirty="0">
                <a:solidFill>
                  <a:srgbClr val="FF0066"/>
                </a:solidFill>
                <a:latin typeface="Arial" panose="020B0604020202020204" pitchFamily="34" charset="0"/>
                <a:cs typeface="Arial" panose="020B0604020202020204" pitchFamily="34" charset="0"/>
              </a:rPr>
              <a:t> </a:t>
            </a:r>
            <a:r>
              <a:rPr lang="en-US" sz="3600" dirty="0" err="1">
                <a:solidFill>
                  <a:srgbClr val="FF0066"/>
                </a:solidFill>
                <a:latin typeface="Arial" panose="020B0604020202020204" pitchFamily="34" charset="0"/>
                <a:cs typeface="Arial" panose="020B0604020202020204" pitchFamily="34" charset="0"/>
              </a:rPr>
              <a:t>đặc</a:t>
            </a:r>
            <a:r>
              <a:rPr lang="en-US" sz="3600" dirty="0">
                <a:solidFill>
                  <a:srgbClr val="FF0066"/>
                </a:solidFill>
                <a:latin typeface="Arial" panose="020B0604020202020204" pitchFamily="34" charset="0"/>
                <a:cs typeface="Arial" panose="020B0604020202020204" pitchFamily="34" charset="0"/>
              </a:rPr>
              <a:t> </a:t>
            </a:r>
            <a:r>
              <a:rPr lang="en-US" sz="3600" dirty="0" err="1">
                <a:solidFill>
                  <a:srgbClr val="FF0066"/>
                </a:solidFill>
                <a:latin typeface="Arial" panose="020B0604020202020204" pitchFamily="34" charset="0"/>
                <a:cs typeface="Arial" panose="020B0604020202020204" pitchFamily="34" charset="0"/>
              </a:rPr>
              <a:t>sắc</a:t>
            </a:r>
            <a:r>
              <a:rPr lang="en-US" sz="3600" dirty="0">
                <a:solidFill>
                  <a:srgbClr val="FF0066"/>
                </a:solidFill>
                <a:latin typeface="Arial" panose="020B0604020202020204" pitchFamily="34" charset="0"/>
                <a:cs typeface="Arial" panose="020B0604020202020204" pitchFamily="34" charset="0"/>
              </a:rPr>
              <a:t> </a:t>
            </a:r>
            <a:r>
              <a:rPr lang="en-US" sz="3600" dirty="0" err="1">
                <a:solidFill>
                  <a:srgbClr val="FF0066"/>
                </a:solidFill>
                <a:latin typeface="Arial" panose="020B0604020202020204" pitchFamily="34" charset="0"/>
                <a:cs typeface="Arial" panose="020B0604020202020204" pitchFamily="34" charset="0"/>
              </a:rPr>
              <a:t>trong</a:t>
            </a:r>
            <a:r>
              <a:rPr lang="en-US" sz="3600" dirty="0">
                <a:solidFill>
                  <a:srgbClr val="FF0066"/>
                </a:solidFill>
                <a:latin typeface="Arial" panose="020B0604020202020204" pitchFamily="34" charset="0"/>
                <a:cs typeface="Arial" panose="020B0604020202020204" pitchFamily="34" charset="0"/>
              </a:rPr>
              <a:t> </a:t>
            </a:r>
            <a:r>
              <a:rPr lang="en-US" sz="3600" dirty="0" err="1">
                <a:solidFill>
                  <a:srgbClr val="FF0066"/>
                </a:solidFill>
                <a:latin typeface="Arial" panose="020B0604020202020204" pitchFamily="34" charset="0"/>
                <a:cs typeface="Arial" panose="020B0604020202020204" pitchFamily="34" charset="0"/>
              </a:rPr>
              <a:t>văn</a:t>
            </a:r>
            <a:r>
              <a:rPr lang="en-US" sz="3600" dirty="0">
                <a:solidFill>
                  <a:srgbClr val="FF0066"/>
                </a:solidFill>
                <a:latin typeface="Arial" panose="020B0604020202020204" pitchFamily="34" charset="0"/>
                <a:cs typeface="Arial" panose="020B0604020202020204" pitchFamily="34" charset="0"/>
              </a:rPr>
              <a:t> </a:t>
            </a:r>
            <a:r>
              <a:rPr lang="en-US" sz="3600" dirty="0" err="1">
                <a:solidFill>
                  <a:srgbClr val="FF0066"/>
                </a:solidFill>
                <a:latin typeface="Arial" panose="020B0604020202020204" pitchFamily="34" charset="0"/>
                <a:cs typeface="Arial" panose="020B0604020202020204" pitchFamily="34" charset="0"/>
              </a:rPr>
              <a:t>hóa</a:t>
            </a:r>
            <a:r>
              <a:rPr lang="en-US" sz="3600" dirty="0">
                <a:solidFill>
                  <a:srgbClr val="FF0066"/>
                </a:solidFill>
                <a:latin typeface="Arial" panose="020B0604020202020204" pitchFamily="34" charset="0"/>
                <a:cs typeface="Arial" panose="020B0604020202020204" pitchFamily="34" charset="0"/>
              </a:rPr>
              <a:t> </a:t>
            </a:r>
            <a:r>
              <a:rPr lang="en-US" sz="3600" dirty="0" err="1">
                <a:solidFill>
                  <a:srgbClr val="FF0066"/>
                </a:solidFill>
                <a:latin typeface="Arial" panose="020B0604020202020204" pitchFamily="34" charset="0"/>
                <a:cs typeface="Arial" panose="020B0604020202020204" pitchFamily="34" charset="0"/>
              </a:rPr>
              <a:t>Mỹ</a:t>
            </a:r>
            <a:r>
              <a:rPr lang="en-US" sz="3600" dirty="0">
                <a:solidFill>
                  <a:srgbClr val="FF0066"/>
                </a:solidFill>
                <a:latin typeface="Arial" panose="020B0604020202020204" pitchFamily="34" charset="0"/>
                <a:cs typeface="Arial" panose="020B0604020202020204" pitchFamily="34" charset="0"/>
              </a:rPr>
              <a:t> </a:t>
            </a:r>
            <a:r>
              <a:rPr lang="en-US" sz="3600" dirty="0" err="1">
                <a:solidFill>
                  <a:srgbClr val="FF0066"/>
                </a:solidFill>
                <a:latin typeface="Arial" panose="020B0604020202020204" pitchFamily="34" charset="0"/>
                <a:cs typeface="Arial" panose="020B0604020202020204" pitchFamily="34" charset="0"/>
              </a:rPr>
              <a:t>Latinh</a:t>
            </a:r>
            <a:endParaRPr lang="en-US" sz="3600" dirty="0">
              <a:solidFill>
                <a:srgbClr val="FF0066"/>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 xmlns:a16="http://schemas.microsoft.com/office/drawing/2014/main" id="{9E3A8AC8-3713-41D0-AC84-160E0B5FD764}"/>
              </a:ext>
            </a:extLst>
          </p:cNvPr>
          <p:cNvGrpSpPr/>
          <p:nvPr/>
        </p:nvGrpSpPr>
        <p:grpSpPr>
          <a:xfrm>
            <a:off x="335903" y="2463282"/>
            <a:ext cx="11066106" cy="4394717"/>
            <a:chOff x="1235290" y="3284970"/>
            <a:chExt cx="8958655" cy="3588120"/>
          </a:xfrm>
        </p:grpSpPr>
        <p:pic>
          <p:nvPicPr>
            <p:cNvPr id="11" name="Picture 10">
              <a:extLst>
                <a:ext uri="{FF2B5EF4-FFF2-40B4-BE49-F238E27FC236}">
                  <a16:creationId xmlns="" xmlns:a16="http://schemas.microsoft.com/office/drawing/2014/main" id="{8769FD2F-B5CC-45EE-86C7-7D7F9DD0FA5D}"/>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48449" b="14002"/>
            <a:stretch/>
          </p:blipFill>
          <p:spPr>
            <a:xfrm>
              <a:off x="1235290" y="3284971"/>
              <a:ext cx="4038987" cy="3058680"/>
            </a:xfrm>
            <a:prstGeom prst="rect">
              <a:avLst/>
            </a:prstGeom>
          </p:spPr>
        </p:pic>
        <p:pic>
          <p:nvPicPr>
            <p:cNvPr id="19" name="Picture 18">
              <a:extLst>
                <a:ext uri="{FF2B5EF4-FFF2-40B4-BE49-F238E27FC236}">
                  <a16:creationId xmlns="" xmlns:a16="http://schemas.microsoft.com/office/drawing/2014/main" id="{9FAE36AF-703F-49EF-ADCF-010A2E64329C}"/>
                </a:ext>
              </a:extLst>
            </p:cNvPr>
            <p:cNvPicPr>
              <a:picLocks noChangeAspect="1"/>
            </p:cNvPicPr>
            <p:nvPr/>
          </p:nvPicPr>
          <p:blipFill rotWithShape="1">
            <a:blip r:embed="rId3" cstate="print"/>
            <a:srcRect b="6640"/>
            <a:stretch/>
          </p:blipFill>
          <p:spPr>
            <a:xfrm>
              <a:off x="5771492" y="3284970"/>
              <a:ext cx="4422453" cy="2955810"/>
            </a:xfrm>
            <a:prstGeom prst="rect">
              <a:avLst/>
            </a:prstGeom>
          </p:spPr>
        </p:pic>
        <p:sp>
          <p:nvSpPr>
            <p:cNvPr id="20" name="TextBox 19">
              <a:extLst>
                <a:ext uri="{FF2B5EF4-FFF2-40B4-BE49-F238E27FC236}">
                  <a16:creationId xmlns="" xmlns:a16="http://schemas.microsoft.com/office/drawing/2014/main" id="{BE32C3A4-BA95-4D02-A5CA-13D58C49E6A7}"/>
                </a:ext>
              </a:extLst>
            </p:cNvPr>
            <p:cNvSpPr txBox="1"/>
            <p:nvPr/>
          </p:nvSpPr>
          <p:spPr>
            <a:xfrm>
              <a:off x="4336698" y="6394021"/>
              <a:ext cx="4038987" cy="479069"/>
            </a:xfrm>
            <a:prstGeom prst="rect">
              <a:avLst/>
            </a:prstGeom>
            <a:noFill/>
          </p:spPr>
          <p:txBody>
            <a:bodyPr wrap="square" rtlCol="0">
              <a:spAutoFit/>
            </a:bodyPr>
            <a:lstStyle/>
            <a:p>
              <a:r>
                <a:rPr lang="en-US" sz="2000" dirty="0" err="1">
                  <a:solidFill>
                    <a:srgbClr val="00B050"/>
                  </a:solidFill>
                  <a:latin typeface="Times New Roman" pitchFamily="18" charset="0"/>
                  <a:cs typeface="Times New Roman" pitchFamily="18" charset="0"/>
                </a:rPr>
                <a:t>Lễ</a:t>
              </a:r>
              <a:r>
                <a:rPr lang="en-US" sz="2000" dirty="0">
                  <a:solidFill>
                    <a:srgbClr val="00B050"/>
                  </a:solidFill>
                  <a:latin typeface="Times New Roman" pitchFamily="18" charset="0"/>
                  <a:cs typeface="Times New Roman" pitchFamily="18" charset="0"/>
                </a:rPr>
                <a:t> </a:t>
              </a:r>
              <a:r>
                <a:rPr lang="en-US" sz="2000" dirty="0" err="1">
                  <a:solidFill>
                    <a:srgbClr val="00B050"/>
                  </a:solidFill>
                  <a:latin typeface="Times New Roman" pitchFamily="18" charset="0"/>
                  <a:cs typeface="Times New Roman" pitchFamily="18" charset="0"/>
                </a:rPr>
                <a:t>hội</a:t>
              </a:r>
              <a:r>
                <a:rPr lang="en-US" sz="2000" dirty="0">
                  <a:solidFill>
                    <a:srgbClr val="00B050"/>
                  </a:solidFill>
                  <a:latin typeface="Times New Roman" pitchFamily="18" charset="0"/>
                  <a:cs typeface="Times New Roman" pitchFamily="18" charset="0"/>
                </a:rPr>
                <a:t> Ca-</a:t>
              </a:r>
              <a:r>
                <a:rPr lang="en-US" sz="2000" dirty="0" err="1">
                  <a:solidFill>
                    <a:srgbClr val="00B050"/>
                  </a:solidFill>
                  <a:latin typeface="Times New Roman" pitchFamily="18" charset="0"/>
                  <a:cs typeface="Times New Roman" pitchFamily="18" charset="0"/>
                </a:rPr>
                <a:t>ni</a:t>
              </a:r>
              <a:r>
                <a:rPr lang="en-US" sz="2000" dirty="0">
                  <a:solidFill>
                    <a:srgbClr val="00B050"/>
                  </a:solidFill>
                  <a:latin typeface="Times New Roman" pitchFamily="18" charset="0"/>
                  <a:cs typeface="Times New Roman" pitchFamily="18" charset="0"/>
                </a:rPr>
                <a:t>-van Bra-</a:t>
              </a:r>
              <a:r>
                <a:rPr lang="en-US" sz="2000" dirty="0" err="1">
                  <a:solidFill>
                    <a:srgbClr val="00B050"/>
                  </a:solidFill>
                  <a:latin typeface="Times New Roman" pitchFamily="18" charset="0"/>
                  <a:cs typeface="Times New Roman" pitchFamily="18" charset="0"/>
                </a:rPr>
                <a:t>xin</a:t>
              </a:r>
              <a:endParaRPr lang="en-US" sz="2000" dirty="0">
                <a:solidFill>
                  <a:srgbClr val="00B050"/>
                </a:solidFill>
                <a:latin typeface="Times New Roman" pitchFamily="18" charset="0"/>
                <a:cs typeface="Times New Roman" pitchFamily="18" charset="0"/>
              </a:endParaRPr>
            </a:p>
          </p:txBody>
        </p:sp>
      </p:grpSp>
    </p:spTree>
    <p:extLst>
      <p:ext uri="{BB962C8B-B14F-4D97-AF65-F5344CB8AC3E}">
        <p14:creationId xmlns="" xmlns:p14="http://schemas.microsoft.com/office/powerpoint/2010/main" val="332806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81CA5D8-6261-4537-B301-BE21AEAC474F}"/>
              </a:ext>
            </a:extLst>
          </p:cNvPr>
          <p:cNvSpPr/>
          <p:nvPr/>
        </p:nvSpPr>
        <p:spPr>
          <a:xfrm>
            <a:off x="206784" y="1200418"/>
            <a:ext cx="11985216" cy="1754326"/>
          </a:xfrm>
          <a:prstGeom prst="rect">
            <a:avLst/>
          </a:prstGeom>
        </p:spPr>
        <p:txBody>
          <a:bodyPr wrap="square">
            <a:spAutoFit/>
          </a:bodyPr>
          <a:lstStyle/>
          <a:p>
            <a:r>
              <a:rPr lang="vi-VN" sz="3600" b="1">
                <a:solidFill>
                  <a:srgbClr val="00B050"/>
                </a:solidFill>
                <a:latin typeface="Arial" panose="020B0604020202020204" pitchFamily="34" charset="0"/>
                <a:cs typeface="Arial" panose="020B0604020202020204" pitchFamily="34" charset="0"/>
              </a:rPr>
              <a:t>Ngôn ngữ: </a:t>
            </a:r>
            <a:r>
              <a:rPr lang="vi-VN" sz="3600">
                <a:solidFill>
                  <a:srgbClr val="FF0066"/>
                </a:solidFill>
                <a:latin typeface="Arial" panose="020B0604020202020204" pitchFamily="34" charset="0"/>
                <a:cs typeface="Arial" panose="020B0604020202020204" pitchFamily="34" charset="0"/>
              </a:rPr>
              <a:t>hệ Latinh </a:t>
            </a:r>
            <a:r>
              <a:rPr lang="vi-VN" sz="3600">
                <a:solidFill>
                  <a:srgbClr val="1B04FA"/>
                </a:solidFill>
                <a:latin typeface="Arial" panose="020B0604020202020204" pitchFamily="34" charset="0"/>
                <a:cs typeface="Arial" panose="020B0604020202020204" pitchFamily="34" charset="0"/>
              </a:rPr>
              <a:t>(tiếng Bồ Đào Nha được sử dụng chủ yếu ở Bra-xin, tiếng Tây Ban Nha được sử dụng ở đa số các quốc gia còn lại.</a:t>
            </a:r>
            <a:endParaRPr lang="en-US"/>
          </a:p>
        </p:txBody>
      </p:sp>
      <p:grpSp>
        <p:nvGrpSpPr>
          <p:cNvPr id="3" name="Group 2">
            <a:extLst>
              <a:ext uri="{FF2B5EF4-FFF2-40B4-BE49-F238E27FC236}">
                <a16:creationId xmlns="" xmlns:a16="http://schemas.microsoft.com/office/drawing/2014/main" id="{B025CDF1-365A-4D65-8494-C0F394DBB9C8}"/>
              </a:ext>
            </a:extLst>
          </p:cNvPr>
          <p:cNvGrpSpPr/>
          <p:nvPr/>
        </p:nvGrpSpPr>
        <p:grpSpPr>
          <a:xfrm>
            <a:off x="50482" y="32453"/>
            <a:ext cx="6077365" cy="875873"/>
            <a:chOff x="3101140" y="2797566"/>
            <a:chExt cx="5989722" cy="875873"/>
          </a:xfrm>
        </p:grpSpPr>
        <p:grpSp>
          <p:nvGrpSpPr>
            <p:cNvPr id="4" name="Group 3">
              <a:extLst>
                <a:ext uri="{FF2B5EF4-FFF2-40B4-BE49-F238E27FC236}">
                  <a16:creationId xmlns="" xmlns:a16="http://schemas.microsoft.com/office/drawing/2014/main" id="{FE716747-C581-4451-B4D2-E564EDDC58A2}"/>
                </a:ext>
              </a:extLst>
            </p:cNvPr>
            <p:cNvGrpSpPr/>
            <p:nvPr/>
          </p:nvGrpSpPr>
          <p:grpSpPr>
            <a:xfrm>
              <a:off x="3162054" y="2800490"/>
              <a:ext cx="5928808" cy="872949"/>
              <a:chOff x="1133366" y="2220084"/>
              <a:chExt cx="3891326" cy="914400"/>
            </a:xfrm>
            <a:solidFill>
              <a:srgbClr val="FCFEB0"/>
            </a:solidFill>
          </p:grpSpPr>
          <p:sp>
            <p:nvSpPr>
              <p:cNvPr id="9" name="Arrow: Pentagon 8">
                <a:extLst>
                  <a:ext uri="{FF2B5EF4-FFF2-40B4-BE49-F238E27FC236}">
                    <a16:creationId xmlns="" xmlns:a16="http://schemas.microsoft.com/office/drawing/2014/main" id="{AF4964E8-402A-4A1A-8046-24618B711CD7}"/>
                  </a:ext>
                </a:extLst>
              </p:cNvPr>
              <p:cNvSpPr/>
              <p:nvPr/>
            </p:nvSpPr>
            <p:spPr>
              <a:xfrm>
                <a:off x="1133366" y="2220084"/>
                <a:ext cx="3660808" cy="914400"/>
              </a:xfrm>
              <a:prstGeom prst="homePlat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TextBox 9">
                <a:extLst>
                  <a:ext uri="{FF2B5EF4-FFF2-40B4-BE49-F238E27FC236}">
                    <a16:creationId xmlns="" xmlns:a16="http://schemas.microsoft.com/office/drawing/2014/main" id="{8894CB72-A5CE-47D5-AB08-5A2C9E14FC89}"/>
                  </a:ext>
                </a:extLst>
              </p:cNvPr>
              <p:cNvSpPr txBox="1"/>
              <p:nvPr/>
            </p:nvSpPr>
            <p:spPr>
              <a:xfrm>
                <a:off x="1307657" y="2384346"/>
                <a:ext cx="3717035"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grpSp>
          <p:nvGrpSpPr>
            <p:cNvPr id="5" name="Group 4">
              <a:extLst>
                <a:ext uri="{FF2B5EF4-FFF2-40B4-BE49-F238E27FC236}">
                  <a16:creationId xmlns="" xmlns:a16="http://schemas.microsoft.com/office/drawing/2014/main" id="{3D4F86BE-227F-4F11-ADEC-FFE3BB79B678}"/>
                </a:ext>
              </a:extLst>
            </p:cNvPr>
            <p:cNvGrpSpPr/>
            <p:nvPr/>
          </p:nvGrpSpPr>
          <p:grpSpPr>
            <a:xfrm>
              <a:off x="3101140" y="2797566"/>
              <a:ext cx="1061586" cy="872947"/>
              <a:chOff x="3101140" y="2797566"/>
              <a:chExt cx="1061586" cy="872947"/>
            </a:xfrm>
          </p:grpSpPr>
          <p:sp>
            <p:nvSpPr>
              <p:cNvPr id="7" name="Arrow: Pentagon 6">
                <a:extLst>
                  <a:ext uri="{FF2B5EF4-FFF2-40B4-BE49-F238E27FC236}">
                    <a16:creationId xmlns="" xmlns:a16="http://schemas.microsoft.com/office/drawing/2014/main" id="{5E846670-1D58-437C-9117-C49B6C27DD6C}"/>
                  </a:ext>
                </a:extLst>
              </p:cNvPr>
              <p:cNvSpPr/>
              <p:nvPr/>
            </p:nvSpPr>
            <p:spPr>
              <a:xfrm>
                <a:off x="3101140" y="2797566"/>
                <a:ext cx="1061586" cy="872947"/>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8" name="Isosceles Triangle 7">
                <a:extLst>
                  <a:ext uri="{FF2B5EF4-FFF2-40B4-BE49-F238E27FC236}">
                    <a16:creationId xmlns="" xmlns:a16="http://schemas.microsoft.com/office/drawing/2014/main" id="{E2B564D5-955A-46EA-91F5-95D0C53F52F2}"/>
                  </a:ext>
                </a:extLst>
              </p:cNvPr>
              <p:cNvSpPr/>
              <p:nvPr/>
            </p:nvSpPr>
            <p:spPr>
              <a:xfrm rot="5400000">
                <a:off x="3865750" y="3107805"/>
                <a:ext cx="262394" cy="24826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 xmlns:a16="http://schemas.microsoft.com/office/drawing/2014/main" id="{1533499B-988C-4AA5-A77E-D317BF620F4E}"/>
                </a:ext>
              </a:extLst>
            </p:cNvPr>
            <p:cNvSpPr txBox="1"/>
            <p:nvPr/>
          </p:nvSpPr>
          <p:spPr>
            <a:xfrm>
              <a:off x="4117884" y="3003401"/>
              <a:ext cx="4048966"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Văn hóa Mỹ La Tinh</a:t>
              </a:r>
            </a:p>
          </p:txBody>
        </p:sp>
      </p:grpSp>
    </p:spTree>
    <p:extLst>
      <p:ext uri="{BB962C8B-B14F-4D97-AF65-F5344CB8AC3E}">
        <p14:creationId xmlns="" xmlns:p14="http://schemas.microsoft.com/office/powerpoint/2010/main" val="127328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28292DE9-9CF3-49C8-AD3F-89E06039BDCE}"/>
              </a:ext>
            </a:extLst>
          </p:cNvPr>
          <p:cNvSpPr/>
          <p:nvPr/>
        </p:nvSpPr>
        <p:spPr>
          <a:xfrm>
            <a:off x="430696" y="1434068"/>
            <a:ext cx="11330608" cy="1200329"/>
          </a:xfrm>
          <a:prstGeom prst="rect">
            <a:avLst/>
          </a:prstGeom>
        </p:spPr>
        <p:txBody>
          <a:bodyPr wrap="square">
            <a:spAutoFit/>
          </a:bodyPr>
          <a:lstStyle/>
          <a:p>
            <a:pPr marL="571500" indent="-571500" algn="just">
              <a:buFontTx/>
              <a:buChar char="-"/>
            </a:pPr>
            <a:r>
              <a:rPr lang="vi-VN" sz="3600">
                <a:solidFill>
                  <a:srgbClr val="1B04FA"/>
                </a:solidFill>
                <a:latin typeface="Arial" panose="020B0604020202020204" pitchFamily="34" charset="0"/>
                <a:cs typeface="Arial" panose="020B0604020202020204" pitchFamily="34" charset="0"/>
              </a:rPr>
              <a:t>Chủ nhân của nhiều nền văn hoá cổ nổi tiếng: </a:t>
            </a:r>
            <a:endParaRPr lang="en-US" sz="3600">
              <a:solidFill>
                <a:srgbClr val="1B04FA"/>
              </a:solidFill>
              <a:latin typeface="Arial" panose="020B0604020202020204" pitchFamily="34" charset="0"/>
              <a:cs typeface="Arial" panose="020B0604020202020204" pitchFamily="34" charset="0"/>
            </a:endParaRPr>
          </a:p>
          <a:p>
            <a:pPr algn="just"/>
            <a:r>
              <a:rPr lang="vi-VN" sz="3600">
                <a:solidFill>
                  <a:srgbClr val="1B04FA"/>
                </a:solidFill>
                <a:latin typeface="Arial" panose="020B0604020202020204" pitchFamily="34" charset="0"/>
                <a:cs typeface="Arial" panose="020B0604020202020204" pitchFamily="34" charset="0"/>
              </a:rPr>
              <a:t>văn hóa May-a, văn hóa In-ca, văn hóa A-dơ-tếch.</a:t>
            </a:r>
          </a:p>
        </p:txBody>
      </p:sp>
      <p:grpSp>
        <p:nvGrpSpPr>
          <p:cNvPr id="10" name="Group 9">
            <a:extLst>
              <a:ext uri="{FF2B5EF4-FFF2-40B4-BE49-F238E27FC236}">
                <a16:creationId xmlns="" xmlns:a16="http://schemas.microsoft.com/office/drawing/2014/main" id="{4065E63A-CAD1-408D-85B4-B7CF36675957}"/>
              </a:ext>
            </a:extLst>
          </p:cNvPr>
          <p:cNvGrpSpPr/>
          <p:nvPr/>
        </p:nvGrpSpPr>
        <p:grpSpPr>
          <a:xfrm>
            <a:off x="430696" y="3192797"/>
            <a:ext cx="3451044" cy="2901483"/>
            <a:chOff x="118449" y="2620851"/>
            <a:chExt cx="3093626" cy="2901483"/>
          </a:xfrm>
        </p:grpSpPr>
        <p:pic>
          <p:nvPicPr>
            <p:cNvPr id="4" name="Picture 3">
              <a:extLst>
                <a:ext uri="{FF2B5EF4-FFF2-40B4-BE49-F238E27FC236}">
                  <a16:creationId xmlns="" xmlns:a16="http://schemas.microsoft.com/office/drawing/2014/main" id="{A919BA05-2C9E-4AD9-AAAF-D9541572BC62}"/>
                </a:ext>
              </a:extLst>
            </p:cNvPr>
            <p:cNvPicPr>
              <a:picLocks noChangeAspect="1"/>
            </p:cNvPicPr>
            <p:nvPr/>
          </p:nvPicPr>
          <p:blipFill>
            <a:blip r:embed="rId3" cstate="print"/>
            <a:stretch>
              <a:fillRect/>
            </a:stretch>
          </p:blipFill>
          <p:spPr>
            <a:xfrm>
              <a:off x="118449" y="2620851"/>
              <a:ext cx="3093626" cy="2354959"/>
            </a:xfrm>
            <a:prstGeom prst="rect">
              <a:avLst/>
            </a:prstGeom>
          </p:spPr>
        </p:pic>
        <p:sp>
          <p:nvSpPr>
            <p:cNvPr id="5" name="TextBox 4">
              <a:extLst>
                <a:ext uri="{FF2B5EF4-FFF2-40B4-BE49-F238E27FC236}">
                  <a16:creationId xmlns="" xmlns:a16="http://schemas.microsoft.com/office/drawing/2014/main" id="{A29D5446-F92E-4B4C-B916-96C3EDC9EA43}"/>
                </a:ext>
              </a:extLst>
            </p:cNvPr>
            <p:cNvSpPr txBox="1"/>
            <p:nvPr/>
          </p:nvSpPr>
          <p:spPr>
            <a:xfrm>
              <a:off x="577938" y="5122224"/>
              <a:ext cx="2174647" cy="400110"/>
            </a:xfrm>
            <a:prstGeom prst="rect">
              <a:avLst/>
            </a:prstGeom>
            <a:noFill/>
          </p:spPr>
          <p:txBody>
            <a:bodyPr wrap="square" rtlCol="0">
              <a:spAutoFit/>
            </a:bodyPr>
            <a:lstStyle/>
            <a:p>
              <a:pPr algn="ctr"/>
              <a:r>
                <a:rPr lang="en-US" sz="2000">
                  <a:solidFill>
                    <a:srgbClr val="00B050"/>
                  </a:solidFill>
                  <a:latin typeface="Arial" panose="020B0604020202020204" pitchFamily="34" charset="0"/>
                  <a:cs typeface="Arial" panose="020B0604020202020204" pitchFamily="34" charset="0"/>
                </a:rPr>
                <a:t>Kiến trúc May-a</a:t>
              </a:r>
            </a:p>
          </p:txBody>
        </p:sp>
      </p:grpSp>
      <p:grpSp>
        <p:nvGrpSpPr>
          <p:cNvPr id="8" name="Group 7">
            <a:extLst>
              <a:ext uri="{FF2B5EF4-FFF2-40B4-BE49-F238E27FC236}">
                <a16:creationId xmlns="" xmlns:a16="http://schemas.microsoft.com/office/drawing/2014/main" id="{773AE754-9C9D-412E-AA10-48947930EA56}"/>
              </a:ext>
            </a:extLst>
          </p:cNvPr>
          <p:cNvGrpSpPr/>
          <p:nvPr/>
        </p:nvGrpSpPr>
        <p:grpSpPr>
          <a:xfrm>
            <a:off x="4227855" y="3192796"/>
            <a:ext cx="3529647" cy="3081590"/>
            <a:chOff x="3772299" y="2620850"/>
            <a:chExt cx="3093626" cy="3081590"/>
          </a:xfrm>
        </p:grpSpPr>
        <p:pic>
          <p:nvPicPr>
            <p:cNvPr id="1026" name="Picture 2" descr="Tìm hiểu về lịch sử người Maya cổ đại">
              <a:extLst>
                <a:ext uri="{FF2B5EF4-FFF2-40B4-BE49-F238E27FC236}">
                  <a16:creationId xmlns="" xmlns:a16="http://schemas.microsoft.com/office/drawing/2014/main" id="{36F62C85-6C7C-41F2-9780-642E1B41153F}"/>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72299" y="2620850"/>
              <a:ext cx="3093626" cy="235495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27364391-B393-4FF9-A4FB-2E75BA57BC60}"/>
                </a:ext>
              </a:extLst>
            </p:cNvPr>
            <p:cNvSpPr txBox="1"/>
            <p:nvPr/>
          </p:nvSpPr>
          <p:spPr>
            <a:xfrm>
              <a:off x="3993292" y="4994554"/>
              <a:ext cx="2651640" cy="707886"/>
            </a:xfrm>
            <a:prstGeom prst="rect">
              <a:avLst/>
            </a:prstGeom>
            <a:noFill/>
          </p:spPr>
          <p:txBody>
            <a:bodyPr wrap="square" rtlCol="0">
              <a:spAutoFit/>
            </a:bodyPr>
            <a:lstStyle/>
            <a:p>
              <a:pPr algn="ctr"/>
              <a:r>
                <a:rPr lang="en-US" sz="2000">
                  <a:solidFill>
                    <a:srgbClr val="00B050"/>
                  </a:solidFill>
                  <a:latin typeface="Arial" panose="020B0604020202020204" pitchFamily="34" charset="0"/>
                  <a:cs typeface="Arial" panose="020B0604020202020204" pitchFamily="34" charset="0"/>
                </a:rPr>
                <a:t>Một phần lịch pháp của ng</a:t>
              </a:r>
              <a:r>
                <a:rPr lang="vi-VN" sz="2000">
                  <a:solidFill>
                    <a:srgbClr val="00B050"/>
                  </a:solidFill>
                  <a:latin typeface="Arial" panose="020B0604020202020204" pitchFamily="34" charset="0"/>
                  <a:cs typeface="Arial" panose="020B0604020202020204" pitchFamily="34" charset="0"/>
                </a:rPr>
                <a:t>ư</a:t>
              </a:r>
              <a:r>
                <a:rPr lang="en-US" sz="2000">
                  <a:solidFill>
                    <a:srgbClr val="00B050"/>
                  </a:solidFill>
                  <a:latin typeface="Arial" panose="020B0604020202020204" pitchFamily="34" charset="0"/>
                  <a:cs typeface="Arial" panose="020B0604020202020204" pitchFamily="34" charset="0"/>
                </a:rPr>
                <a:t>ời May-a</a:t>
              </a:r>
            </a:p>
          </p:txBody>
        </p:sp>
      </p:grpSp>
      <p:grpSp>
        <p:nvGrpSpPr>
          <p:cNvPr id="6" name="Group 5">
            <a:extLst>
              <a:ext uri="{FF2B5EF4-FFF2-40B4-BE49-F238E27FC236}">
                <a16:creationId xmlns="" xmlns:a16="http://schemas.microsoft.com/office/drawing/2014/main" id="{85311E92-4416-47B0-A6A2-3B876647F6CA}"/>
              </a:ext>
            </a:extLst>
          </p:cNvPr>
          <p:cNvGrpSpPr/>
          <p:nvPr/>
        </p:nvGrpSpPr>
        <p:grpSpPr>
          <a:xfrm>
            <a:off x="8039811" y="3192796"/>
            <a:ext cx="3526970" cy="3081590"/>
            <a:chOff x="7315201" y="2620850"/>
            <a:chExt cx="3526970" cy="3081590"/>
          </a:xfrm>
        </p:grpSpPr>
        <p:pic>
          <p:nvPicPr>
            <p:cNvPr id="1028" name="Picture 4" descr="Tìm hiểu về lịch sử người Maya cổ đại">
              <a:extLst>
                <a:ext uri="{FF2B5EF4-FFF2-40B4-BE49-F238E27FC236}">
                  <a16:creationId xmlns="" xmlns:a16="http://schemas.microsoft.com/office/drawing/2014/main" id="{1E11D173-0DAB-4A69-B702-978B53882874}"/>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433953" y="2620850"/>
              <a:ext cx="3243898" cy="234748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273FC299-B73B-439D-AC7B-E4E1AEF026DC}"/>
                </a:ext>
              </a:extLst>
            </p:cNvPr>
            <p:cNvSpPr txBox="1"/>
            <p:nvPr/>
          </p:nvSpPr>
          <p:spPr>
            <a:xfrm>
              <a:off x="7315201" y="4994554"/>
              <a:ext cx="3526970" cy="707886"/>
            </a:xfrm>
            <a:prstGeom prst="rect">
              <a:avLst/>
            </a:prstGeom>
            <a:noFill/>
          </p:spPr>
          <p:txBody>
            <a:bodyPr wrap="square" rtlCol="0">
              <a:spAutoFit/>
            </a:bodyPr>
            <a:lstStyle/>
            <a:p>
              <a:pPr algn="ctr"/>
              <a:r>
                <a:rPr lang="vi-VN" sz="2000">
                  <a:solidFill>
                    <a:srgbClr val="00B050"/>
                  </a:solidFill>
                </a:rPr>
                <a:t>Chữ tượng hình độc đáo trong văn tự của người Maya</a:t>
              </a:r>
              <a:endParaRPr lang="en-US" sz="2000">
                <a:solidFill>
                  <a:srgbClr val="00B050"/>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 xmlns:a16="http://schemas.microsoft.com/office/drawing/2014/main" id="{656F8940-7A55-4984-9104-5956C88B411E}"/>
              </a:ext>
            </a:extLst>
          </p:cNvPr>
          <p:cNvGrpSpPr/>
          <p:nvPr/>
        </p:nvGrpSpPr>
        <p:grpSpPr>
          <a:xfrm>
            <a:off x="50482" y="32453"/>
            <a:ext cx="6077365" cy="875873"/>
            <a:chOff x="3101140" y="2797566"/>
            <a:chExt cx="5989722" cy="875873"/>
          </a:xfrm>
        </p:grpSpPr>
        <p:grpSp>
          <p:nvGrpSpPr>
            <p:cNvPr id="15" name="Group 14">
              <a:extLst>
                <a:ext uri="{FF2B5EF4-FFF2-40B4-BE49-F238E27FC236}">
                  <a16:creationId xmlns="" xmlns:a16="http://schemas.microsoft.com/office/drawing/2014/main" id="{2A0F0053-C529-4D44-8804-F6D722B30E2D}"/>
                </a:ext>
              </a:extLst>
            </p:cNvPr>
            <p:cNvGrpSpPr/>
            <p:nvPr/>
          </p:nvGrpSpPr>
          <p:grpSpPr>
            <a:xfrm>
              <a:off x="3162054" y="2800490"/>
              <a:ext cx="5928808" cy="872949"/>
              <a:chOff x="1133366" y="2220084"/>
              <a:chExt cx="3891326" cy="914400"/>
            </a:xfrm>
            <a:solidFill>
              <a:srgbClr val="FCFEB0"/>
            </a:solidFill>
          </p:grpSpPr>
          <p:sp>
            <p:nvSpPr>
              <p:cNvPr id="20" name="Arrow: Pentagon 19">
                <a:extLst>
                  <a:ext uri="{FF2B5EF4-FFF2-40B4-BE49-F238E27FC236}">
                    <a16:creationId xmlns="" xmlns:a16="http://schemas.microsoft.com/office/drawing/2014/main" id="{328559B7-B4AE-40BC-8B58-7C9FC2838DC8}"/>
                  </a:ext>
                </a:extLst>
              </p:cNvPr>
              <p:cNvSpPr/>
              <p:nvPr/>
            </p:nvSpPr>
            <p:spPr>
              <a:xfrm>
                <a:off x="1133366" y="2220084"/>
                <a:ext cx="3660808" cy="914400"/>
              </a:xfrm>
              <a:prstGeom prst="homePlat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1" name="TextBox 20">
                <a:extLst>
                  <a:ext uri="{FF2B5EF4-FFF2-40B4-BE49-F238E27FC236}">
                    <a16:creationId xmlns="" xmlns:a16="http://schemas.microsoft.com/office/drawing/2014/main" id="{0C5634E4-6AA8-4B80-ADD2-25C9EBBEB5B2}"/>
                  </a:ext>
                </a:extLst>
              </p:cNvPr>
              <p:cNvSpPr txBox="1"/>
              <p:nvPr/>
            </p:nvSpPr>
            <p:spPr>
              <a:xfrm>
                <a:off x="1307657" y="2384346"/>
                <a:ext cx="3717035"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grpSp>
          <p:nvGrpSpPr>
            <p:cNvPr id="16" name="Group 15">
              <a:extLst>
                <a:ext uri="{FF2B5EF4-FFF2-40B4-BE49-F238E27FC236}">
                  <a16:creationId xmlns="" xmlns:a16="http://schemas.microsoft.com/office/drawing/2014/main" id="{F99AE872-E8E8-4136-A89F-1B5ACEDA8CAF}"/>
                </a:ext>
              </a:extLst>
            </p:cNvPr>
            <p:cNvGrpSpPr/>
            <p:nvPr/>
          </p:nvGrpSpPr>
          <p:grpSpPr>
            <a:xfrm>
              <a:off x="3101140" y="2797566"/>
              <a:ext cx="1061586" cy="872947"/>
              <a:chOff x="3101140" y="2797566"/>
              <a:chExt cx="1061586" cy="872947"/>
            </a:xfrm>
          </p:grpSpPr>
          <p:sp>
            <p:nvSpPr>
              <p:cNvPr id="18" name="Arrow: Pentagon 17">
                <a:extLst>
                  <a:ext uri="{FF2B5EF4-FFF2-40B4-BE49-F238E27FC236}">
                    <a16:creationId xmlns="" xmlns:a16="http://schemas.microsoft.com/office/drawing/2014/main" id="{D5313D5B-C11D-469D-8D58-3CF29DBD0BF3}"/>
                  </a:ext>
                </a:extLst>
              </p:cNvPr>
              <p:cNvSpPr/>
              <p:nvPr/>
            </p:nvSpPr>
            <p:spPr>
              <a:xfrm>
                <a:off x="3101140" y="2797566"/>
                <a:ext cx="1061586" cy="872947"/>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19" name="Isosceles Triangle 18">
                <a:extLst>
                  <a:ext uri="{FF2B5EF4-FFF2-40B4-BE49-F238E27FC236}">
                    <a16:creationId xmlns="" xmlns:a16="http://schemas.microsoft.com/office/drawing/2014/main" id="{19FE4799-C5AA-4052-8CF7-159CA371D5E4}"/>
                  </a:ext>
                </a:extLst>
              </p:cNvPr>
              <p:cNvSpPr/>
              <p:nvPr/>
            </p:nvSpPr>
            <p:spPr>
              <a:xfrm rot="5400000">
                <a:off x="3865750" y="3107805"/>
                <a:ext cx="262394" cy="24826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 xmlns:a16="http://schemas.microsoft.com/office/drawing/2014/main" id="{9D17825B-71F9-46B5-A6F4-B632C3C1E158}"/>
                </a:ext>
              </a:extLst>
            </p:cNvPr>
            <p:cNvSpPr txBox="1"/>
            <p:nvPr/>
          </p:nvSpPr>
          <p:spPr>
            <a:xfrm>
              <a:off x="4117884" y="3003401"/>
              <a:ext cx="4048966"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Văn hóa Mỹ La Tinh</a:t>
              </a:r>
            </a:p>
          </p:txBody>
        </p:sp>
      </p:grpSp>
    </p:spTree>
    <p:extLst>
      <p:ext uri="{BB962C8B-B14F-4D97-AF65-F5344CB8AC3E}">
        <p14:creationId xmlns="" xmlns:p14="http://schemas.microsoft.com/office/powerpoint/2010/main" val="209327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building, castle, old&#10;&#10;Description automatically generated">
            <a:extLst>
              <a:ext uri="{FF2B5EF4-FFF2-40B4-BE49-F238E27FC236}">
                <a16:creationId xmlns="" xmlns:a16="http://schemas.microsoft.com/office/drawing/2014/main" id="{98B6BE00-7C18-41CC-8E1D-696A551E818A}"/>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480" y="2713958"/>
            <a:ext cx="3460108" cy="2595081"/>
          </a:xfrm>
          <a:prstGeom prst="rect">
            <a:avLst/>
          </a:prstGeom>
        </p:spPr>
      </p:pic>
      <p:pic>
        <p:nvPicPr>
          <p:cNvPr id="7" name="Picture 6" descr="A picture containing building, stone, apartment building, arch&#10;&#10;Description automatically generated">
            <a:extLst>
              <a:ext uri="{FF2B5EF4-FFF2-40B4-BE49-F238E27FC236}">
                <a16:creationId xmlns="" xmlns:a16="http://schemas.microsoft.com/office/drawing/2014/main" id="{C0AEA021-0033-4D1B-9DD0-46D858F56A8B}"/>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126013" y="2713958"/>
            <a:ext cx="3460108" cy="2595081"/>
          </a:xfrm>
          <a:prstGeom prst="rect">
            <a:avLst/>
          </a:prstGeom>
        </p:spPr>
      </p:pic>
      <p:pic>
        <p:nvPicPr>
          <p:cNvPr id="9" name="Picture 8" descr="A picture containing grass, building, castle, old&#10;&#10;Description automatically generated">
            <a:extLst>
              <a:ext uri="{FF2B5EF4-FFF2-40B4-BE49-F238E27FC236}">
                <a16:creationId xmlns="" xmlns:a16="http://schemas.microsoft.com/office/drawing/2014/main" id="{EAECEE8B-D8FC-4470-9F28-15CBCCB3F23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802546" y="2713958"/>
            <a:ext cx="3635055" cy="2595081"/>
          </a:xfrm>
          <a:prstGeom prst="rect">
            <a:avLst/>
          </a:prstGeom>
        </p:spPr>
      </p:pic>
      <p:sp>
        <p:nvSpPr>
          <p:cNvPr id="10" name="Rectangle 9">
            <a:extLst>
              <a:ext uri="{FF2B5EF4-FFF2-40B4-BE49-F238E27FC236}">
                <a16:creationId xmlns="" xmlns:a16="http://schemas.microsoft.com/office/drawing/2014/main" id="{AD3F2221-85D3-4E2B-BC48-1B6B463690F3}"/>
              </a:ext>
            </a:extLst>
          </p:cNvPr>
          <p:cNvSpPr/>
          <p:nvPr/>
        </p:nvSpPr>
        <p:spPr>
          <a:xfrm>
            <a:off x="746366" y="5548124"/>
            <a:ext cx="10462160" cy="954107"/>
          </a:xfrm>
          <a:prstGeom prst="rect">
            <a:avLst/>
          </a:prstGeom>
        </p:spPr>
        <p:txBody>
          <a:bodyPr wrap="square">
            <a:spAutoFit/>
          </a:bodyPr>
          <a:lstStyle/>
          <a:p>
            <a:pPr algn="ctr"/>
            <a:r>
              <a:rPr lang="en-US" sz="2800" i="1">
                <a:solidFill>
                  <a:srgbClr val="00B050"/>
                </a:solidFill>
                <a:latin typeface="Arial" panose="020B0604020202020204" pitchFamily="34" charset="0"/>
                <a:cs typeface="Arial" panose="020B0604020202020204" pitchFamily="34" charset="0"/>
              </a:rPr>
              <a:t>Quần thế những công trình đồ sộ dựng nên hoàn toàn bằng </a:t>
            </a:r>
          </a:p>
          <a:p>
            <a:pPr algn="ctr"/>
            <a:r>
              <a:rPr lang="en-US" sz="2800" i="1">
                <a:solidFill>
                  <a:srgbClr val="00B050"/>
                </a:solidFill>
                <a:latin typeface="Arial" panose="020B0604020202020204" pitchFamily="34" charset="0"/>
                <a:cs typeface="Arial" panose="020B0604020202020204" pitchFamily="34" charset="0"/>
              </a:rPr>
              <a:t>đá granit xám</a:t>
            </a:r>
            <a:endParaRPr lang="en-US" sz="2800">
              <a:solidFill>
                <a:srgbClr val="00B050"/>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 xmlns:a16="http://schemas.microsoft.com/office/drawing/2014/main" id="{B59C325E-5CBA-43CB-989C-05FD70CBCED3}"/>
              </a:ext>
            </a:extLst>
          </p:cNvPr>
          <p:cNvSpPr/>
          <p:nvPr/>
        </p:nvSpPr>
        <p:spPr>
          <a:xfrm>
            <a:off x="1066999" y="1397655"/>
            <a:ext cx="9820893" cy="1077218"/>
          </a:xfrm>
          <a:prstGeom prst="rect">
            <a:avLst/>
          </a:prstGeom>
        </p:spPr>
        <p:txBody>
          <a:bodyPr wrap="square">
            <a:spAutoFit/>
          </a:bodyPr>
          <a:lstStyle/>
          <a:p>
            <a:pPr algn="ctr"/>
            <a:r>
              <a:rPr lang="en-US" sz="3200">
                <a:solidFill>
                  <a:srgbClr val="FF0066"/>
                </a:solidFill>
                <a:latin typeface="Arial" panose="020B0604020202020204" pitchFamily="34" charset="0"/>
              </a:rPr>
              <a:t>Nền văn minh Inca khởi nguồn từ vùng cao nguyên Peru vào khoảng đầu thế kỷ XIII</a:t>
            </a:r>
            <a:endParaRPr lang="en-US" sz="3200">
              <a:solidFill>
                <a:srgbClr val="FF0066"/>
              </a:solidFill>
            </a:endParaRPr>
          </a:p>
        </p:txBody>
      </p:sp>
      <p:grpSp>
        <p:nvGrpSpPr>
          <p:cNvPr id="8" name="Group 7">
            <a:extLst>
              <a:ext uri="{FF2B5EF4-FFF2-40B4-BE49-F238E27FC236}">
                <a16:creationId xmlns="" xmlns:a16="http://schemas.microsoft.com/office/drawing/2014/main" id="{91453830-7A09-495F-8797-063D9C3609FB}"/>
              </a:ext>
            </a:extLst>
          </p:cNvPr>
          <p:cNvGrpSpPr/>
          <p:nvPr/>
        </p:nvGrpSpPr>
        <p:grpSpPr>
          <a:xfrm>
            <a:off x="50482" y="32453"/>
            <a:ext cx="6077365" cy="875873"/>
            <a:chOff x="3101140" y="2797566"/>
            <a:chExt cx="5989722" cy="875873"/>
          </a:xfrm>
        </p:grpSpPr>
        <p:grpSp>
          <p:nvGrpSpPr>
            <p:cNvPr id="13" name="Group 12">
              <a:extLst>
                <a:ext uri="{FF2B5EF4-FFF2-40B4-BE49-F238E27FC236}">
                  <a16:creationId xmlns="" xmlns:a16="http://schemas.microsoft.com/office/drawing/2014/main" id="{68137B78-C54B-45AE-9EA5-20B77754F970}"/>
                </a:ext>
              </a:extLst>
            </p:cNvPr>
            <p:cNvGrpSpPr/>
            <p:nvPr/>
          </p:nvGrpSpPr>
          <p:grpSpPr>
            <a:xfrm>
              <a:off x="3162054" y="2800490"/>
              <a:ext cx="5928808" cy="872949"/>
              <a:chOff x="1133366" y="2220084"/>
              <a:chExt cx="3891326" cy="914400"/>
            </a:xfrm>
            <a:solidFill>
              <a:srgbClr val="FCFEB0"/>
            </a:solidFill>
          </p:grpSpPr>
          <p:sp>
            <p:nvSpPr>
              <p:cNvPr id="18" name="Arrow: Pentagon 17">
                <a:extLst>
                  <a:ext uri="{FF2B5EF4-FFF2-40B4-BE49-F238E27FC236}">
                    <a16:creationId xmlns="" xmlns:a16="http://schemas.microsoft.com/office/drawing/2014/main" id="{EBDBF31D-B8F4-4FAB-95EE-10A1F6C3643A}"/>
                  </a:ext>
                </a:extLst>
              </p:cNvPr>
              <p:cNvSpPr/>
              <p:nvPr/>
            </p:nvSpPr>
            <p:spPr>
              <a:xfrm>
                <a:off x="1133366" y="2220084"/>
                <a:ext cx="3660808" cy="914400"/>
              </a:xfrm>
              <a:prstGeom prst="homePlat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9" name="TextBox 18">
                <a:extLst>
                  <a:ext uri="{FF2B5EF4-FFF2-40B4-BE49-F238E27FC236}">
                    <a16:creationId xmlns="" xmlns:a16="http://schemas.microsoft.com/office/drawing/2014/main" id="{F142C793-785D-40CC-9DDA-7357ADA28E99}"/>
                  </a:ext>
                </a:extLst>
              </p:cNvPr>
              <p:cNvSpPr txBox="1"/>
              <p:nvPr/>
            </p:nvSpPr>
            <p:spPr>
              <a:xfrm>
                <a:off x="1307657" y="2384346"/>
                <a:ext cx="3717035"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grpSp>
          <p:nvGrpSpPr>
            <p:cNvPr id="14" name="Group 13">
              <a:extLst>
                <a:ext uri="{FF2B5EF4-FFF2-40B4-BE49-F238E27FC236}">
                  <a16:creationId xmlns="" xmlns:a16="http://schemas.microsoft.com/office/drawing/2014/main" id="{536031BF-49A5-450C-92E5-26D7EBE01013}"/>
                </a:ext>
              </a:extLst>
            </p:cNvPr>
            <p:cNvGrpSpPr/>
            <p:nvPr/>
          </p:nvGrpSpPr>
          <p:grpSpPr>
            <a:xfrm>
              <a:off x="3101140" y="2797566"/>
              <a:ext cx="1061586" cy="872947"/>
              <a:chOff x="3101140" y="2797566"/>
              <a:chExt cx="1061586" cy="872947"/>
            </a:xfrm>
          </p:grpSpPr>
          <p:sp>
            <p:nvSpPr>
              <p:cNvPr id="16" name="Arrow: Pentagon 15">
                <a:extLst>
                  <a:ext uri="{FF2B5EF4-FFF2-40B4-BE49-F238E27FC236}">
                    <a16:creationId xmlns="" xmlns:a16="http://schemas.microsoft.com/office/drawing/2014/main" id="{C02E7D74-447E-4446-AE88-B5E885A51A74}"/>
                  </a:ext>
                </a:extLst>
              </p:cNvPr>
              <p:cNvSpPr/>
              <p:nvPr/>
            </p:nvSpPr>
            <p:spPr>
              <a:xfrm>
                <a:off x="3101140" y="2797566"/>
                <a:ext cx="1061586" cy="872947"/>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17" name="Isosceles Triangle 16">
                <a:extLst>
                  <a:ext uri="{FF2B5EF4-FFF2-40B4-BE49-F238E27FC236}">
                    <a16:creationId xmlns="" xmlns:a16="http://schemas.microsoft.com/office/drawing/2014/main" id="{7F317AAF-164B-48B8-A385-B4615CAB6ED2}"/>
                  </a:ext>
                </a:extLst>
              </p:cNvPr>
              <p:cNvSpPr/>
              <p:nvPr/>
            </p:nvSpPr>
            <p:spPr>
              <a:xfrm rot="5400000">
                <a:off x="3865750" y="3107805"/>
                <a:ext cx="262394" cy="24826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 xmlns:a16="http://schemas.microsoft.com/office/drawing/2014/main" id="{442C34AC-5D8B-455F-A056-752FD5DB0489}"/>
                </a:ext>
              </a:extLst>
            </p:cNvPr>
            <p:cNvSpPr txBox="1"/>
            <p:nvPr/>
          </p:nvSpPr>
          <p:spPr>
            <a:xfrm>
              <a:off x="4117884" y="3003401"/>
              <a:ext cx="4048966"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Văn hóa Mỹ La Tinh</a:t>
              </a:r>
            </a:p>
          </p:txBody>
        </p:sp>
      </p:grpSp>
    </p:spTree>
    <p:extLst>
      <p:ext uri="{BB962C8B-B14F-4D97-AF65-F5344CB8AC3E}">
        <p14:creationId xmlns="" xmlns:p14="http://schemas.microsoft.com/office/powerpoint/2010/main" val="225609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28292DE9-9CF3-49C8-AD3F-89E06039BDCE}"/>
              </a:ext>
            </a:extLst>
          </p:cNvPr>
          <p:cNvSpPr/>
          <p:nvPr/>
        </p:nvSpPr>
        <p:spPr>
          <a:xfrm>
            <a:off x="278296" y="1008622"/>
            <a:ext cx="11330608" cy="1200329"/>
          </a:xfrm>
          <a:prstGeom prst="rect">
            <a:avLst/>
          </a:prstGeom>
        </p:spPr>
        <p:txBody>
          <a:bodyPr wrap="square">
            <a:spAutoFit/>
          </a:bodyPr>
          <a:lstStyle/>
          <a:p>
            <a:pPr algn="just"/>
            <a:r>
              <a:rPr lang="vi-VN" sz="3600">
                <a:solidFill>
                  <a:srgbClr val="1B04FA"/>
                </a:solidFill>
                <a:latin typeface="Arial" panose="020B0604020202020204" pitchFamily="34" charset="0"/>
                <a:cs typeface="Arial" panose="020B0604020202020204" pitchFamily="34" charset="0"/>
              </a:rPr>
              <a:t>- Nhiều lễ hội đặc sắc: Ca-na-van, Ô-ru-rô, La-ti-nô, Pa-rin-tin,.. </a:t>
            </a:r>
          </a:p>
        </p:txBody>
      </p:sp>
      <p:sp>
        <p:nvSpPr>
          <p:cNvPr id="5" name="AutoShape 2" descr="lễ hội hóa trang">
            <a:extLst>
              <a:ext uri="{FF2B5EF4-FFF2-40B4-BE49-F238E27FC236}">
                <a16:creationId xmlns="" xmlns:a16="http://schemas.microsoft.com/office/drawing/2014/main" id="{EE37DF26-3582-479D-BB94-0D7CBFF226E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1">
            <a:extLst>
              <a:ext uri="{FF2B5EF4-FFF2-40B4-BE49-F238E27FC236}">
                <a16:creationId xmlns="" xmlns:a16="http://schemas.microsoft.com/office/drawing/2014/main" id="{1EF31F12-E8F8-4632-B0CE-6F5F545E2404}"/>
              </a:ext>
            </a:extLst>
          </p:cNvPr>
          <p:cNvGrpSpPr/>
          <p:nvPr/>
        </p:nvGrpSpPr>
        <p:grpSpPr>
          <a:xfrm>
            <a:off x="579663" y="2231050"/>
            <a:ext cx="10305316" cy="4526210"/>
            <a:chOff x="579663" y="2231050"/>
            <a:chExt cx="10305316" cy="4526210"/>
          </a:xfrm>
        </p:grpSpPr>
        <p:sp>
          <p:nvSpPr>
            <p:cNvPr id="4" name="Rectangle 3">
              <a:extLst>
                <a:ext uri="{FF2B5EF4-FFF2-40B4-BE49-F238E27FC236}">
                  <a16:creationId xmlns="" xmlns:a16="http://schemas.microsoft.com/office/drawing/2014/main" id="{7794FD0A-CE06-4298-8627-4F3C1E492400}"/>
                </a:ext>
              </a:extLst>
            </p:cNvPr>
            <p:cNvSpPr/>
            <p:nvPr/>
          </p:nvSpPr>
          <p:spPr>
            <a:xfrm>
              <a:off x="1179615" y="5803153"/>
              <a:ext cx="9527970" cy="954107"/>
            </a:xfrm>
            <a:prstGeom prst="rect">
              <a:avLst/>
            </a:prstGeom>
          </p:spPr>
          <p:txBody>
            <a:bodyPr wrap="square">
              <a:spAutoFit/>
            </a:bodyPr>
            <a:lstStyle/>
            <a:p>
              <a:pPr algn="ctr"/>
              <a:r>
                <a:rPr lang="vi-VN" sz="2800" b="1">
                  <a:solidFill>
                    <a:srgbClr val="FF0066"/>
                  </a:solidFill>
                  <a:latin typeface="Arial" panose="020B0604020202020204" pitchFamily="34" charset="0"/>
                  <a:cs typeface="Arial" panose="020B0604020202020204" pitchFamily="34" charset="0"/>
                </a:rPr>
                <a:t>Lễ hội hóa trang</a:t>
              </a:r>
              <a:r>
                <a:rPr lang="en-US" sz="2800" b="1">
                  <a:solidFill>
                    <a:srgbClr val="FF0066"/>
                  </a:solidFill>
                  <a:latin typeface="Arial" panose="020B0604020202020204" pitchFamily="34" charset="0"/>
                  <a:cs typeface="Arial" panose="020B0604020202020204" pitchFamily="34" charset="0"/>
                </a:rPr>
                <a:t> </a:t>
              </a:r>
              <a:r>
                <a:rPr lang="vi-VN" sz="2800" b="1">
                  <a:solidFill>
                    <a:srgbClr val="FF0066"/>
                  </a:solidFill>
                  <a:latin typeface="Arial" panose="020B0604020202020204" pitchFamily="34" charset="0"/>
                  <a:cs typeface="Arial" panose="020B0604020202020204" pitchFamily="34" charset="0"/>
                </a:rPr>
                <a:t>(lễ hội Carnival)</a:t>
              </a:r>
              <a:r>
                <a:rPr lang="vi-VN" sz="2800">
                  <a:solidFill>
                    <a:srgbClr val="FF0066"/>
                  </a:solidFill>
                  <a:latin typeface="Arial" panose="020B0604020202020204" pitchFamily="34" charset="0"/>
                  <a:cs typeface="Arial" panose="020B0604020202020204" pitchFamily="34" charset="0"/>
                </a:rPr>
                <a:t> được tổ chức vào khoảng tháng 2 hàng năm trên khắp đất nước </a:t>
              </a:r>
              <a:r>
                <a:rPr lang="vi-VN" sz="2800" b="1">
                  <a:solidFill>
                    <a:srgbClr val="FF0066"/>
                  </a:solidFill>
                  <a:latin typeface="Arial" panose="020B0604020202020204" pitchFamily="34" charset="0"/>
                  <a:cs typeface="Arial" panose="020B0604020202020204" pitchFamily="34" charset="0"/>
                </a:rPr>
                <a:t>Brazil</a:t>
              </a:r>
              <a:r>
                <a:rPr lang="vi-VN" sz="2800">
                  <a:solidFill>
                    <a:srgbClr val="FF0066"/>
                  </a:solidFill>
                  <a:latin typeface="Arial" panose="020B0604020202020204" pitchFamily="34" charset="0"/>
                  <a:cs typeface="Arial" panose="020B0604020202020204" pitchFamily="34" charset="0"/>
                </a:rPr>
                <a:t>,</a:t>
              </a:r>
              <a:endParaRPr lang="en-US" sz="2800">
                <a:solidFill>
                  <a:srgbClr val="FF0066"/>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2DFC0D4F-E975-4012-96EE-97177541C403}"/>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b="10297"/>
            <a:stretch/>
          </p:blipFill>
          <p:spPr>
            <a:xfrm>
              <a:off x="579663" y="2231050"/>
              <a:ext cx="5108617" cy="3294253"/>
            </a:xfrm>
            <a:prstGeom prst="rect">
              <a:avLst/>
            </a:prstGeom>
          </p:spPr>
        </p:pic>
        <p:pic>
          <p:nvPicPr>
            <p:cNvPr id="11" name="Picture 10">
              <a:extLst>
                <a:ext uri="{FF2B5EF4-FFF2-40B4-BE49-F238E27FC236}">
                  <a16:creationId xmlns="" xmlns:a16="http://schemas.microsoft.com/office/drawing/2014/main" id="{4208EE9F-8CAC-42B4-B7A9-B46C4A68B286}"/>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943600" y="2231050"/>
              <a:ext cx="4941379" cy="3294253"/>
            </a:xfrm>
            <a:prstGeom prst="rect">
              <a:avLst/>
            </a:prstGeom>
          </p:spPr>
        </p:pic>
      </p:grpSp>
      <p:grpSp>
        <p:nvGrpSpPr>
          <p:cNvPr id="10" name="Group 9">
            <a:extLst>
              <a:ext uri="{FF2B5EF4-FFF2-40B4-BE49-F238E27FC236}">
                <a16:creationId xmlns="" xmlns:a16="http://schemas.microsoft.com/office/drawing/2014/main" id="{6D22C0BD-634F-4132-A25A-4624AE77D98A}"/>
              </a:ext>
            </a:extLst>
          </p:cNvPr>
          <p:cNvGrpSpPr/>
          <p:nvPr/>
        </p:nvGrpSpPr>
        <p:grpSpPr>
          <a:xfrm>
            <a:off x="50482" y="32453"/>
            <a:ext cx="6077365" cy="875873"/>
            <a:chOff x="3101140" y="2797566"/>
            <a:chExt cx="5989722" cy="875873"/>
          </a:xfrm>
        </p:grpSpPr>
        <p:grpSp>
          <p:nvGrpSpPr>
            <p:cNvPr id="14" name="Group 13">
              <a:extLst>
                <a:ext uri="{FF2B5EF4-FFF2-40B4-BE49-F238E27FC236}">
                  <a16:creationId xmlns="" xmlns:a16="http://schemas.microsoft.com/office/drawing/2014/main" id="{B2BDF3E1-5687-40C9-8338-AE263BADE964}"/>
                </a:ext>
              </a:extLst>
            </p:cNvPr>
            <p:cNvGrpSpPr/>
            <p:nvPr/>
          </p:nvGrpSpPr>
          <p:grpSpPr>
            <a:xfrm>
              <a:off x="3162054" y="2800490"/>
              <a:ext cx="5928808" cy="872949"/>
              <a:chOff x="1133366" y="2220084"/>
              <a:chExt cx="3891326" cy="914400"/>
            </a:xfrm>
            <a:solidFill>
              <a:srgbClr val="FCFEB0"/>
            </a:solidFill>
          </p:grpSpPr>
          <p:sp>
            <p:nvSpPr>
              <p:cNvPr id="19" name="Arrow: Pentagon 18">
                <a:extLst>
                  <a:ext uri="{FF2B5EF4-FFF2-40B4-BE49-F238E27FC236}">
                    <a16:creationId xmlns="" xmlns:a16="http://schemas.microsoft.com/office/drawing/2014/main" id="{BD33F583-D83C-4783-B796-0949A96544E8}"/>
                  </a:ext>
                </a:extLst>
              </p:cNvPr>
              <p:cNvSpPr/>
              <p:nvPr/>
            </p:nvSpPr>
            <p:spPr>
              <a:xfrm>
                <a:off x="1133366" y="2220084"/>
                <a:ext cx="3660808" cy="914400"/>
              </a:xfrm>
              <a:prstGeom prst="homePlat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0" name="TextBox 19">
                <a:extLst>
                  <a:ext uri="{FF2B5EF4-FFF2-40B4-BE49-F238E27FC236}">
                    <a16:creationId xmlns="" xmlns:a16="http://schemas.microsoft.com/office/drawing/2014/main" id="{73998256-C73E-4EA5-B059-986638784930}"/>
                  </a:ext>
                </a:extLst>
              </p:cNvPr>
              <p:cNvSpPr txBox="1"/>
              <p:nvPr/>
            </p:nvSpPr>
            <p:spPr>
              <a:xfrm>
                <a:off x="1307657" y="2384346"/>
                <a:ext cx="3717035"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grpSp>
          <p:nvGrpSpPr>
            <p:cNvPr id="15" name="Group 14">
              <a:extLst>
                <a:ext uri="{FF2B5EF4-FFF2-40B4-BE49-F238E27FC236}">
                  <a16:creationId xmlns="" xmlns:a16="http://schemas.microsoft.com/office/drawing/2014/main" id="{1D9830DE-565F-405B-B875-5AA361B0A938}"/>
                </a:ext>
              </a:extLst>
            </p:cNvPr>
            <p:cNvGrpSpPr/>
            <p:nvPr/>
          </p:nvGrpSpPr>
          <p:grpSpPr>
            <a:xfrm>
              <a:off x="3101140" y="2797566"/>
              <a:ext cx="1061586" cy="872947"/>
              <a:chOff x="3101140" y="2797566"/>
              <a:chExt cx="1061586" cy="872947"/>
            </a:xfrm>
          </p:grpSpPr>
          <p:sp>
            <p:nvSpPr>
              <p:cNvPr id="17" name="Arrow: Pentagon 16">
                <a:extLst>
                  <a:ext uri="{FF2B5EF4-FFF2-40B4-BE49-F238E27FC236}">
                    <a16:creationId xmlns="" xmlns:a16="http://schemas.microsoft.com/office/drawing/2014/main" id="{9E3FA68D-D429-47EB-B5CF-9A485AAF8125}"/>
                  </a:ext>
                </a:extLst>
              </p:cNvPr>
              <p:cNvSpPr/>
              <p:nvPr/>
            </p:nvSpPr>
            <p:spPr>
              <a:xfrm>
                <a:off x="3101140" y="2797566"/>
                <a:ext cx="1061586" cy="872947"/>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18" name="Isosceles Triangle 17">
                <a:extLst>
                  <a:ext uri="{FF2B5EF4-FFF2-40B4-BE49-F238E27FC236}">
                    <a16:creationId xmlns="" xmlns:a16="http://schemas.microsoft.com/office/drawing/2014/main" id="{B161973B-99A9-49F5-9A4E-67C9E654FBE9}"/>
                  </a:ext>
                </a:extLst>
              </p:cNvPr>
              <p:cNvSpPr/>
              <p:nvPr/>
            </p:nvSpPr>
            <p:spPr>
              <a:xfrm rot="5400000">
                <a:off x="3865750" y="3107805"/>
                <a:ext cx="262394" cy="24826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 xmlns:a16="http://schemas.microsoft.com/office/drawing/2014/main" id="{536A639C-E2A1-435D-AA68-D2EA192CBA25}"/>
                </a:ext>
              </a:extLst>
            </p:cNvPr>
            <p:cNvSpPr txBox="1"/>
            <p:nvPr/>
          </p:nvSpPr>
          <p:spPr>
            <a:xfrm>
              <a:off x="4117884" y="3003401"/>
              <a:ext cx="4048966"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Văn hóa Mỹ La Tinh</a:t>
              </a:r>
            </a:p>
          </p:txBody>
        </p:sp>
      </p:grpSp>
    </p:spTree>
    <p:extLst>
      <p:ext uri="{BB962C8B-B14F-4D97-AF65-F5344CB8AC3E}">
        <p14:creationId xmlns="" xmlns:p14="http://schemas.microsoft.com/office/powerpoint/2010/main" val="158775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28292DE9-9CF3-49C8-AD3F-89E06039BDCE}"/>
              </a:ext>
            </a:extLst>
          </p:cNvPr>
          <p:cNvSpPr/>
          <p:nvPr/>
        </p:nvSpPr>
        <p:spPr>
          <a:xfrm>
            <a:off x="271670" y="1099285"/>
            <a:ext cx="11764120" cy="1200329"/>
          </a:xfrm>
          <a:prstGeom prst="rect">
            <a:avLst/>
          </a:prstGeom>
        </p:spPr>
        <p:txBody>
          <a:bodyPr wrap="square">
            <a:spAutoFit/>
          </a:bodyPr>
          <a:lstStyle/>
          <a:p>
            <a:pPr algn="just"/>
            <a:r>
              <a:rPr lang="en-US" sz="3600">
                <a:solidFill>
                  <a:srgbClr val="1B04FA"/>
                </a:solidFill>
                <a:latin typeface="Arial" panose="020B0604020202020204" pitchFamily="34" charset="0"/>
                <a:cs typeface="Arial" panose="020B0604020202020204" pitchFamily="34" charset="0"/>
              </a:rPr>
              <a:t>-</a:t>
            </a:r>
            <a:r>
              <a:rPr lang="vi-VN" sz="3600">
                <a:solidFill>
                  <a:srgbClr val="1B04FA"/>
                </a:solidFill>
                <a:latin typeface="Arial" panose="020B0604020202020204" pitchFamily="34" charset="0"/>
                <a:cs typeface="Arial" panose="020B0604020202020204" pitchFamily="34" charset="0"/>
              </a:rPr>
              <a:t> Ngôn ngữ chính là tiếng Tây Ban Nha và Bồ Đào Nha thuộc ngữ hệ La-tinh.</a:t>
            </a:r>
            <a:endParaRPr lang="en-US" sz="3600">
              <a:solidFill>
                <a:srgbClr val="1B04FA"/>
              </a:solidFill>
            </a:endParaRPr>
          </a:p>
        </p:txBody>
      </p:sp>
      <p:grpSp>
        <p:nvGrpSpPr>
          <p:cNvPr id="5" name="Group 4">
            <a:extLst>
              <a:ext uri="{FF2B5EF4-FFF2-40B4-BE49-F238E27FC236}">
                <a16:creationId xmlns="" xmlns:a16="http://schemas.microsoft.com/office/drawing/2014/main" id="{42ADC192-ED68-4ECF-983F-A823C6990520}"/>
              </a:ext>
            </a:extLst>
          </p:cNvPr>
          <p:cNvGrpSpPr/>
          <p:nvPr/>
        </p:nvGrpSpPr>
        <p:grpSpPr>
          <a:xfrm>
            <a:off x="50482" y="32453"/>
            <a:ext cx="6077365" cy="875873"/>
            <a:chOff x="3101140" y="2797566"/>
            <a:chExt cx="5989722" cy="875873"/>
          </a:xfrm>
        </p:grpSpPr>
        <p:grpSp>
          <p:nvGrpSpPr>
            <p:cNvPr id="6" name="Group 5">
              <a:extLst>
                <a:ext uri="{FF2B5EF4-FFF2-40B4-BE49-F238E27FC236}">
                  <a16:creationId xmlns="" xmlns:a16="http://schemas.microsoft.com/office/drawing/2014/main" id="{54FBC6F6-7813-4733-982C-F7BB20203A48}"/>
                </a:ext>
              </a:extLst>
            </p:cNvPr>
            <p:cNvGrpSpPr/>
            <p:nvPr/>
          </p:nvGrpSpPr>
          <p:grpSpPr>
            <a:xfrm>
              <a:off x="3162054" y="2800490"/>
              <a:ext cx="5928808" cy="872949"/>
              <a:chOff x="1133366" y="2220084"/>
              <a:chExt cx="3891326" cy="914400"/>
            </a:xfrm>
            <a:solidFill>
              <a:srgbClr val="FCFEB0"/>
            </a:solidFill>
          </p:grpSpPr>
          <p:sp>
            <p:nvSpPr>
              <p:cNvPr id="11" name="Arrow: Pentagon 10">
                <a:extLst>
                  <a:ext uri="{FF2B5EF4-FFF2-40B4-BE49-F238E27FC236}">
                    <a16:creationId xmlns="" xmlns:a16="http://schemas.microsoft.com/office/drawing/2014/main" id="{362C1823-F2D1-422E-A4D5-BDD9B09C5E30}"/>
                  </a:ext>
                </a:extLst>
              </p:cNvPr>
              <p:cNvSpPr/>
              <p:nvPr/>
            </p:nvSpPr>
            <p:spPr>
              <a:xfrm>
                <a:off x="1133366" y="2220084"/>
                <a:ext cx="3660808" cy="914400"/>
              </a:xfrm>
              <a:prstGeom prst="homePlat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TextBox 11">
                <a:extLst>
                  <a:ext uri="{FF2B5EF4-FFF2-40B4-BE49-F238E27FC236}">
                    <a16:creationId xmlns="" xmlns:a16="http://schemas.microsoft.com/office/drawing/2014/main" id="{BB393E42-FD0A-4160-A987-700647155824}"/>
                  </a:ext>
                </a:extLst>
              </p:cNvPr>
              <p:cNvSpPr txBox="1"/>
              <p:nvPr/>
            </p:nvSpPr>
            <p:spPr>
              <a:xfrm>
                <a:off x="1307657" y="2384346"/>
                <a:ext cx="3717035"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grpSp>
          <p:nvGrpSpPr>
            <p:cNvPr id="7" name="Group 6">
              <a:extLst>
                <a:ext uri="{FF2B5EF4-FFF2-40B4-BE49-F238E27FC236}">
                  <a16:creationId xmlns="" xmlns:a16="http://schemas.microsoft.com/office/drawing/2014/main" id="{003DF940-7067-49A3-BC65-A7D8367471DB}"/>
                </a:ext>
              </a:extLst>
            </p:cNvPr>
            <p:cNvGrpSpPr/>
            <p:nvPr/>
          </p:nvGrpSpPr>
          <p:grpSpPr>
            <a:xfrm>
              <a:off x="3101140" y="2797566"/>
              <a:ext cx="1061586" cy="872947"/>
              <a:chOff x="3101140" y="2797566"/>
              <a:chExt cx="1061586" cy="872947"/>
            </a:xfrm>
          </p:grpSpPr>
          <p:sp>
            <p:nvSpPr>
              <p:cNvPr id="9" name="Arrow: Pentagon 8">
                <a:extLst>
                  <a:ext uri="{FF2B5EF4-FFF2-40B4-BE49-F238E27FC236}">
                    <a16:creationId xmlns="" xmlns:a16="http://schemas.microsoft.com/office/drawing/2014/main" id="{9EEBBE10-4989-4AFB-8DF8-EDEC79D28FC3}"/>
                  </a:ext>
                </a:extLst>
              </p:cNvPr>
              <p:cNvSpPr/>
              <p:nvPr/>
            </p:nvSpPr>
            <p:spPr>
              <a:xfrm>
                <a:off x="3101140" y="2797566"/>
                <a:ext cx="1061586" cy="872947"/>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10" name="Isosceles Triangle 9">
                <a:extLst>
                  <a:ext uri="{FF2B5EF4-FFF2-40B4-BE49-F238E27FC236}">
                    <a16:creationId xmlns="" xmlns:a16="http://schemas.microsoft.com/office/drawing/2014/main" id="{F528D9CC-94F3-4803-8494-426AAEE8CFB5}"/>
                  </a:ext>
                </a:extLst>
              </p:cNvPr>
              <p:cNvSpPr/>
              <p:nvPr/>
            </p:nvSpPr>
            <p:spPr>
              <a:xfrm rot="5400000">
                <a:off x="3865750" y="3107805"/>
                <a:ext cx="262394" cy="24826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 xmlns:a16="http://schemas.microsoft.com/office/drawing/2014/main" id="{88E8DDB3-4B73-4097-8D9E-66FA48450935}"/>
                </a:ext>
              </a:extLst>
            </p:cNvPr>
            <p:cNvSpPr txBox="1"/>
            <p:nvPr/>
          </p:nvSpPr>
          <p:spPr>
            <a:xfrm>
              <a:off x="4117884" y="3003401"/>
              <a:ext cx="4048966"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Văn hóa Mỹ La Tinh</a:t>
              </a:r>
            </a:p>
          </p:txBody>
        </p:sp>
      </p:grpSp>
      <p:sp>
        <p:nvSpPr>
          <p:cNvPr id="13" name="Rectangle 12">
            <a:extLst>
              <a:ext uri="{FF2B5EF4-FFF2-40B4-BE49-F238E27FC236}">
                <a16:creationId xmlns="" xmlns:a16="http://schemas.microsoft.com/office/drawing/2014/main" id="{E14DFEDA-E75E-4773-ADDF-89C411042230}"/>
              </a:ext>
            </a:extLst>
          </p:cNvPr>
          <p:cNvSpPr/>
          <p:nvPr/>
        </p:nvSpPr>
        <p:spPr>
          <a:xfrm>
            <a:off x="381722" y="2413337"/>
            <a:ext cx="11330608" cy="3693319"/>
          </a:xfrm>
          <a:prstGeom prst="rect">
            <a:avLst/>
          </a:prstGeom>
        </p:spPr>
        <p:txBody>
          <a:bodyPr wrap="square">
            <a:spAutoFit/>
          </a:bodyPr>
          <a:lstStyle/>
          <a:p>
            <a:pPr algn="just"/>
            <a:r>
              <a:rPr lang="en-US" sz="3600">
                <a:solidFill>
                  <a:srgbClr val="1B04FA"/>
                </a:solidFill>
                <a:latin typeface="Arial" panose="020B0604020202020204" pitchFamily="34" charset="0"/>
                <a:cs typeface="Arial" panose="020B0604020202020204" pitchFamily="34" charset="0"/>
              </a:rPr>
              <a:t>- Sự kết hợp các nền văn hóa trên thế giới với nền văn hóa bản địa =&gt; nền văn hóa Mỹ Latinh đặc sắc, phong phú.</a:t>
            </a:r>
          </a:p>
          <a:p>
            <a:pPr algn="just"/>
            <a:r>
              <a:rPr lang="en-US" sz="3600">
                <a:solidFill>
                  <a:srgbClr val="1B04FA"/>
                </a:solidFill>
                <a:latin typeface="Arial" panose="020B0604020202020204" pitchFamily="34" charset="0"/>
                <a:cs typeface="Arial" panose="020B0604020202020204" pitchFamily="34" charset="0"/>
              </a:rPr>
              <a:t>+ Lễ hội: Ca-ni-van.</a:t>
            </a:r>
          </a:p>
          <a:p>
            <a:pPr algn="just"/>
            <a:r>
              <a:rPr lang="en-US" sz="3600">
                <a:solidFill>
                  <a:srgbClr val="1B04FA"/>
                </a:solidFill>
                <a:latin typeface="Arial" panose="020B0604020202020204" pitchFamily="34" charset="0"/>
                <a:cs typeface="Arial" panose="020B0604020202020204" pitchFamily="34" charset="0"/>
              </a:rPr>
              <a:t>+ Vũ điệu: tăng-gô, xan-xa, rum-ba, cha-cha-cha,…</a:t>
            </a:r>
          </a:p>
          <a:p>
            <a:r>
              <a:rPr lang="en-US">
                <a:solidFill>
                  <a:srgbClr val="1B04FA"/>
                </a:solidFill>
                <a:latin typeface="OpenSans"/>
              </a:rPr>
              <a:t/>
            </a:r>
            <a:br>
              <a:rPr lang="en-US">
                <a:solidFill>
                  <a:srgbClr val="1B04FA"/>
                </a:solidFill>
                <a:latin typeface="OpenSans"/>
              </a:rPr>
            </a:br>
            <a:r>
              <a:rPr lang="en-US">
                <a:solidFill>
                  <a:srgbClr val="1B04FA"/>
                </a:solidFill>
                <a:latin typeface="OpenSans"/>
              </a:rPr>
              <a:t/>
            </a:r>
            <a:br>
              <a:rPr lang="en-US">
                <a:solidFill>
                  <a:srgbClr val="1B04FA"/>
                </a:solidFill>
                <a:latin typeface="OpenSans"/>
              </a:rPr>
            </a:br>
            <a:endParaRPr lang="en-US">
              <a:solidFill>
                <a:srgbClr val="1B04FA"/>
              </a:solidFill>
            </a:endParaRPr>
          </a:p>
        </p:txBody>
      </p:sp>
      <p:pic>
        <p:nvPicPr>
          <p:cNvPr id="14" name="Picture 13" descr="book9">
            <a:extLst>
              <a:ext uri="{FF2B5EF4-FFF2-40B4-BE49-F238E27FC236}">
                <a16:creationId xmlns="" xmlns:a16="http://schemas.microsoft.com/office/drawing/2014/main" id="{99C3D322-9772-4E0F-8979-DD895814E181}"/>
              </a:ext>
            </a:extLst>
          </p:cNvPr>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97282" y="30352"/>
            <a:ext cx="1269742" cy="872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7515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a:extLst>
              <a:ext uri="{FF2B5EF4-FFF2-40B4-BE49-F238E27FC236}">
                <a16:creationId xmlns="" xmlns:a16="http://schemas.microsoft.com/office/drawing/2014/main" id="{0CEB9080-D9D4-4E82-86F3-C3C77DAE7C90}"/>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l="15417" t="23775" r="29166" b="21182"/>
          <a:stretch>
            <a:fillRect/>
          </a:stretch>
        </p:blipFill>
        <p:spPr bwMode="auto">
          <a:xfrm>
            <a:off x="538163" y="254000"/>
            <a:ext cx="11653837" cy="669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a:extLst>
              <a:ext uri="{FF2B5EF4-FFF2-40B4-BE49-F238E27FC236}">
                <a16:creationId xmlns="" xmlns:a16="http://schemas.microsoft.com/office/drawing/2014/main" id="{44FE511D-2CB7-4F71-A19D-CB7F358E0D54}"/>
              </a:ext>
            </a:extLst>
          </p:cNvPr>
          <p:cNvSpPr txBox="1">
            <a:spLocks noChangeArrowheads="1"/>
          </p:cNvSpPr>
          <p:nvPr/>
        </p:nvSpPr>
        <p:spPr bwMode="auto">
          <a:xfrm>
            <a:off x="1528763" y="533400"/>
            <a:ext cx="9131300" cy="1522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lIns="91078" tIns="45539" rIns="91078" bIns="45539">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ts val="600"/>
              </a:spcBef>
              <a:buFontTx/>
              <a:buNone/>
            </a:pPr>
            <a:r>
              <a:rPr lang="en-US" altLang="en-US" sz="4400" b="1">
                <a:solidFill>
                  <a:srgbClr val="FF0066"/>
                </a:solidFill>
                <a:latin typeface="Arial" panose="020B0604020202020204" pitchFamily="34" charset="0"/>
                <a:ea typeface="Kids"/>
                <a:cs typeface="Arial" panose="020B0604020202020204" pitchFamily="34" charset="0"/>
              </a:rPr>
              <a:t>LUYỆN TẬP</a:t>
            </a:r>
          </a:p>
          <a:p>
            <a:pPr algn="ctr">
              <a:spcBef>
                <a:spcPts val="600"/>
              </a:spcBef>
              <a:buFontTx/>
              <a:buNone/>
            </a:pPr>
            <a:r>
              <a:rPr lang="en-US" altLang="en-US" sz="4400" b="1">
                <a:solidFill>
                  <a:srgbClr val="FF0066"/>
                </a:solidFill>
                <a:latin typeface="Arial" panose="020B0604020202020204" pitchFamily="34" charset="0"/>
                <a:ea typeface="Kids"/>
                <a:cs typeface="Arial" panose="020B0604020202020204" pitchFamily="34" charset="0"/>
              </a:rPr>
              <a:t> VÀ VẬN DỤNG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114" fill="hold">
                                          <p:stCondLst>
                                            <p:cond delay="0"/>
                                          </p:stCondLst>
                                        </p:cTn>
                                        <p:tgtEl>
                                          <p:spTgt spid="4"/>
                                        </p:tgtEl>
                                        <p:attrNameLst>
                                          <p:attrName>style.rotation</p:attrName>
                                        </p:attrNameLst>
                                      </p:cBhvr>
                                      <p:to>
                                        <p:strVal val="-45.0"/>
                                      </p:to>
                                    </p:set>
                                    <p:anim calcmode="lin" valueType="num">
                                      <p:cBhvr>
                                        <p:cTn id="8" dur="114" fill="hold">
                                          <p:stCondLst>
                                            <p:cond delay="114"/>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EAAF909-09B6-4F77-A107-4E80ACD6B788}"/>
              </a:ext>
            </a:extLst>
          </p:cNvPr>
          <p:cNvSpPr txBox="1"/>
          <p:nvPr/>
        </p:nvSpPr>
        <p:spPr>
          <a:xfrm>
            <a:off x="642455" y="1016729"/>
            <a:ext cx="11103429" cy="1323439"/>
          </a:xfrm>
          <a:prstGeom prst="rect">
            <a:avLst/>
          </a:prstGeom>
          <a:noFill/>
          <a:ln>
            <a:solidFill>
              <a:srgbClr val="0070C0"/>
            </a:solidFill>
            <a:prstDash val="sysDash"/>
          </a:ln>
        </p:spPr>
        <p:txBody>
          <a:bodyPr wrap="square" rtlCol="0">
            <a:spAutoFit/>
          </a:bodyPr>
          <a:lstStyle/>
          <a:p>
            <a:pPr algn="ctr"/>
            <a:r>
              <a:rPr lang="vi-VN" sz="4000">
                <a:solidFill>
                  <a:srgbClr val="FF0066"/>
                </a:solidFill>
              </a:rPr>
              <a:t>Giải thích vì sao dân cư Trung và Nam Mỹ có nguồn gốc đa dạng.</a:t>
            </a:r>
            <a:endParaRPr lang="en-US" sz="4000" dirty="0">
              <a:solidFill>
                <a:srgbClr val="FF0066"/>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 xmlns:a16="http://schemas.microsoft.com/office/drawing/2014/main" id="{35E1D2A4-6572-41A5-8676-DD6FA70200EF}"/>
              </a:ext>
            </a:extLst>
          </p:cNvPr>
          <p:cNvGrpSpPr/>
          <p:nvPr/>
        </p:nvGrpSpPr>
        <p:grpSpPr>
          <a:xfrm>
            <a:off x="4281291" y="94323"/>
            <a:ext cx="2919609" cy="701978"/>
            <a:chOff x="3331608" y="268761"/>
            <a:chExt cx="3108949" cy="838556"/>
          </a:xfrm>
        </p:grpSpPr>
        <p:sp>
          <p:nvSpPr>
            <p:cNvPr id="5" name="Rectangle: Rounded Corners 4">
              <a:extLst>
                <a:ext uri="{FF2B5EF4-FFF2-40B4-BE49-F238E27FC236}">
                  <a16:creationId xmlns="" xmlns:a16="http://schemas.microsoft.com/office/drawing/2014/main" id="{4230B021-2B94-48E6-A7EA-0D9C0115F5E3}"/>
                </a:ext>
              </a:extLst>
            </p:cNvPr>
            <p:cNvSpPr/>
            <p:nvPr/>
          </p:nvSpPr>
          <p:spPr>
            <a:xfrm>
              <a:off x="3331608" y="268761"/>
              <a:ext cx="3108949" cy="83855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F041EB5C-3C41-4809-BC11-88DC0043499C}"/>
                </a:ext>
              </a:extLst>
            </p:cNvPr>
            <p:cNvSpPr txBox="1"/>
            <p:nvPr/>
          </p:nvSpPr>
          <p:spPr>
            <a:xfrm>
              <a:off x="3516698" y="364873"/>
              <a:ext cx="2923859" cy="698550"/>
            </a:xfrm>
            <a:prstGeom prst="rect">
              <a:avLst/>
            </a:prstGeom>
            <a:noFill/>
          </p:spPr>
          <p:txBody>
            <a:bodyPr wrap="square" rtlCol="0">
              <a:spAutoFit/>
            </a:bodyPr>
            <a:lstStyle/>
            <a:p>
              <a:r>
                <a:rPr lang="en-US" sz="3200" b="1">
                  <a:solidFill>
                    <a:srgbClr val="FFFF00"/>
                  </a:solidFill>
                  <a:latin typeface="Arial" panose="020B0604020202020204" pitchFamily="34" charset="0"/>
                  <a:cs typeface="Arial" panose="020B0604020202020204" pitchFamily="34" charset="0"/>
                </a:rPr>
                <a:t>LUYỆN TẬP</a:t>
              </a:r>
            </a:p>
          </p:txBody>
        </p:sp>
      </p:grpSp>
      <p:grpSp>
        <p:nvGrpSpPr>
          <p:cNvPr id="10" name="Group 9">
            <a:extLst>
              <a:ext uri="{FF2B5EF4-FFF2-40B4-BE49-F238E27FC236}">
                <a16:creationId xmlns="" xmlns:a16="http://schemas.microsoft.com/office/drawing/2014/main" id="{2B312C74-A020-44B6-BD76-0A6E8E213DF9}"/>
              </a:ext>
            </a:extLst>
          </p:cNvPr>
          <p:cNvGrpSpPr/>
          <p:nvPr/>
        </p:nvGrpSpPr>
        <p:grpSpPr>
          <a:xfrm>
            <a:off x="7578090" y="2560596"/>
            <a:ext cx="4062895" cy="4129936"/>
            <a:chOff x="6974331" y="-23864"/>
            <a:chExt cx="5217669" cy="6967041"/>
          </a:xfrm>
        </p:grpSpPr>
        <p:pic>
          <p:nvPicPr>
            <p:cNvPr id="11" name="Picture 10" descr="Map&#10;&#10;Description automatically generated">
              <a:extLst>
                <a:ext uri="{FF2B5EF4-FFF2-40B4-BE49-F238E27FC236}">
                  <a16:creationId xmlns="" xmlns:a16="http://schemas.microsoft.com/office/drawing/2014/main" id="{79AC9C56-CFDD-447E-8004-5FE6BE36899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32694" y="-23864"/>
              <a:ext cx="5059306" cy="6858000"/>
            </a:xfrm>
            <a:prstGeom prst="rect">
              <a:avLst/>
            </a:prstGeom>
          </p:spPr>
        </p:pic>
        <p:sp>
          <p:nvSpPr>
            <p:cNvPr id="13" name="TextBox 12">
              <a:extLst>
                <a:ext uri="{FF2B5EF4-FFF2-40B4-BE49-F238E27FC236}">
                  <a16:creationId xmlns="" xmlns:a16="http://schemas.microsoft.com/office/drawing/2014/main" id="{104AB6E5-F548-46A0-AE21-337D0B9E1F5F}"/>
                </a:ext>
              </a:extLst>
            </p:cNvPr>
            <p:cNvSpPr txBox="1"/>
            <p:nvPr/>
          </p:nvSpPr>
          <p:spPr>
            <a:xfrm>
              <a:off x="6974331" y="6488667"/>
              <a:ext cx="5201393" cy="454510"/>
            </a:xfrm>
            <a:prstGeom prst="rect">
              <a:avLst/>
            </a:prstGeom>
            <a:solidFill>
              <a:schemeClr val="bg1"/>
            </a:solidFill>
          </p:spPr>
          <p:txBody>
            <a:bodyPr wrap="square" rtlCol="0">
              <a:spAutoFit/>
            </a:bodyPr>
            <a:lstStyle/>
            <a:p>
              <a:pPr algn="ctr"/>
              <a:r>
                <a:rPr lang="en-US" sz="1400">
                  <a:solidFill>
                    <a:srgbClr val="1503BD"/>
                  </a:solidFill>
                  <a:latin typeface="Arial" panose="020B0604020202020204" pitchFamily="34" charset="0"/>
                  <a:cs typeface="Arial" panose="020B0604020202020204" pitchFamily="34" charset="0"/>
                </a:rPr>
                <a:t>Hình 1. L</a:t>
              </a:r>
              <a:r>
                <a:rPr lang="vi-VN" sz="1400">
                  <a:solidFill>
                    <a:srgbClr val="1503BD"/>
                  </a:solidFill>
                  <a:latin typeface="Arial" panose="020B0604020202020204" pitchFamily="34" charset="0"/>
                  <a:cs typeface="Arial" panose="020B0604020202020204" pitchFamily="34" charset="0"/>
                </a:rPr>
                <a:t>ư</a:t>
              </a:r>
              <a:r>
                <a:rPr lang="en-US" sz="1400">
                  <a:solidFill>
                    <a:srgbClr val="1503BD"/>
                  </a:solidFill>
                  <a:latin typeface="Arial" panose="020B0604020202020204" pitchFamily="34" charset="0"/>
                  <a:cs typeface="Arial" panose="020B0604020202020204" pitchFamily="34" charset="0"/>
                </a:rPr>
                <a:t>ợc đồ các luồng nhập c</a:t>
              </a:r>
              <a:r>
                <a:rPr lang="vi-VN" sz="1400">
                  <a:solidFill>
                    <a:srgbClr val="1503BD"/>
                  </a:solidFill>
                  <a:latin typeface="Arial" panose="020B0604020202020204" pitchFamily="34" charset="0"/>
                  <a:cs typeface="Arial" panose="020B0604020202020204" pitchFamily="34" charset="0"/>
                </a:rPr>
                <a:t>ư</a:t>
              </a:r>
              <a:r>
                <a:rPr lang="en-US" sz="1400">
                  <a:solidFill>
                    <a:srgbClr val="1503BD"/>
                  </a:solidFill>
                  <a:latin typeface="Arial" panose="020B0604020202020204" pitchFamily="34" charset="0"/>
                  <a:cs typeface="Arial" panose="020B0604020202020204" pitchFamily="34" charset="0"/>
                </a:rPr>
                <a:t> vào châu Mỹ</a:t>
              </a:r>
            </a:p>
          </p:txBody>
        </p:sp>
      </p:grpSp>
      <p:sp>
        <p:nvSpPr>
          <p:cNvPr id="2" name="Rectangle 1">
            <a:extLst>
              <a:ext uri="{FF2B5EF4-FFF2-40B4-BE49-F238E27FC236}">
                <a16:creationId xmlns="" xmlns:a16="http://schemas.microsoft.com/office/drawing/2014/main" id="{6472EADC-8E27-466C-BF5C-06ADEFF72D1E}"/>
              </a:ext>
            </a:extLst>
          </p:cNvPr>
          <p:cNvSpPr/>
          <p:nvPr/>
        </p:nvSpPr>
        <p:spPr>
          <a:xfrm>
            <a:off x="551014" y="3314968"/>
            <a:ext cx="6752756" cy="2616101"/>
          </a:xfrm>
          <a:prstGeom prst="rect">
            <a:avLst/>
          </a:prstGeom>
        </p:spPr>
        <p:txBody>
          <a:bodyPr wrap="square">
            <a:spAutoFit/>
          </a:bodyPr>
          <a:lstStyle/>
          <a:p>
            <a:r>
              <a:rPr lang="vi-VN" sz="3200">
                <a:solidFill>
                  <a:srgbClr val="1B04FA"/>
                </a:solidFill>
                <a:latin typeface="Arial" panose="020B0604020202020204" pitchFamily="34" charset="0"/>
                <a:cs typeface="Arial" panose="020B0604020202020204" pitchFamily="34" charset="0"/>
              </a:rPr>
              <a:t>Dân cư Trung và Nam Mỹ có nguồn gốc đa dạng do sự hòa huyết giữa người Anh-điêng bản địa với người gốc Âu và người gốc Phi.</a:t>
            </a:r>
            <a:br>
              <a:rPr lang="vi-VN" sz="3200">
                <a:solidFill>
                  <a:srgbClr val="1B04FA"/>
                </a:solidFill>
                <a:latin typeface="Arial" panose="020B0604020202020204" pitchFamily="34" charset="0"/>
                <a:cs typeface="Arial" panose="020B0604020202020204" pitchFamily="34" charset="0"/>
              </a:rPr>
            </a:br>
            <a:r>
              <a:rPr lang="vi-VN">
                <a:solidFill>
                  <a:srgbClr val="000000"/>
                </a:solidFill>
                <a:latin typeface="OpenSans"/>
              </a:rPr>
              <a:t/>
            </a:r>
            <a:br>
              <a:rPr lang="vi-VN">
                <a:solidFill>
                  <a:srgbClr val="000000"/>
                </a:solidFill>
                <a:latin typeface="OpenSans"/>
              </a:rPr>
            </a:br>
            <a:endParaRPr lang="en-US"/>
          </a:p>
        </p:txBody>
      </p:sp>
    </p:spTree>
    <p:extLst>
      <p:ext uri="{BB962C8B-B14F-4D97-AF65-F5344CB8AC3E}">
        <p14:creationId xmlns="" xmlns:p14="http://schemas.microsoft.com/office/powerpoint/2010/main" val="130649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38715" y="1330202"/>
            <a:ext cx="3293187" cy="1137258"/>
            <a:chOff x="312163" y="1593928"/>
            <a:chExt cx="3293187" cy="1137258"/>
          </a:xfrm>
        </p:grpSpPr>
        <p:sp>
          <p:nvSpPr>
            <p:cNvPr id="12" name="Rectangle 11"/>
            <p:cNvSpPr/>
            <p:nvPr/>
          </p:nvSpPr>
          <p:spPr>
            <a:xfrm>
              <a:off x="1326416" y="1650271"/>
              <a:ext cx="2278934" cy="1052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FF0000"/>
                </a:solidFill>
                <a:latin typeface="#9Slide05 SVNUT Triumph" panose="00000500000000000000" pitchFamily="2" charset="0"/>
                <a:cs typeface="Arial" panose="020B0604020202020204" pitchFamily="34" charset="0"/>
              </a:endParaRPr>
            </a:p>
          </p:txBody>
        </p:sp>
        <p:pic>
          <p:nvPicPr>
            <p:cNvPr id="13" name="Picture 10" descr="Green, Plant and Concept Vector | Thiệp hoa, Biểu trưng, Thiệp"/>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2163" y="1593928"/>
              <a:ext cx="1223320" cy="113725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8" name="Rectangle 17"/>
          <p:cNvSpPr/>
          <p:nvPr/>
        </p:nvSpPr>
        <p:spPr>
          <a:xfrm>
            <a:off x="54031" y="82583"/>
            <a:ext cx="10819015" cy="120032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lIns="91440" tIns="45720" rIns="91440" bIns="45720">
            <a:spAutoFit/>
          </a:bodyPr>
          <a:lstStyle/>
          <a:p>
            <a:pPr algn="ctr"/>
            <a:r>
              <a:rPr lang="en-US" sz="72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cs typeface="Times New Roman" pitchFamily="18" charset="0"/>
              </a:rPr>
              <a:t>  </a:t>
            </a:r>
            <a:r>
              <a:rPr lang="en-US" sz="66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cs typeface="Times New Roman" pitchFamily="18" charset="0"/>
              </a:rPr>
              <a:t>KHỞI ĐỘNG</a:t>
            </a:r>
          </a:p>
        </p:txBody>
      </p:sp>
      <p:pic>
        <p:nvPicPr>
          <p:cNvPr id="8" name="image85.png">
            <a:extLst>
              <a:ext uri="{FF2B5EF4-FFF2-40B4-BE49-F238E27FC236}">
                <a16:creationId xmlns="" xmlns:a16="http://schemas.microsoft.com/office/drawing/2014/main" id="{F2F92DC5-D6D3-439C-A476-6DD90CBCDFCA}"/>
              </a:ext>
            </a:extLst>
          </p:cNvPr>
          <p:cNvPicPr/>
          <p:nvPr/>
        </p:nvPicPr>
        <p:blipFill>
          <a:blip r:embed="rId5" cstate="print"/>
          <a:srcRect/>
          <a:stretch>
            <a:fillRect/>
          </a:stretch>
        </p:blipFill>
        <p:spPr>
          <a:xfrm>
            <a:off x="477398" y="2464836"/>
            <a:ext cx="5618602" cy="3908084"/>
          </a:xfrm>
          <a:prstGeom prst="rect">
            <a:avLst/>
          </a:prstGeom>
          <a:ln/>
        </p:spPr>
      </p:pic>
      <p:pic>
        <p:nvPicPr>
          <p:cNvPr id="10" name="image97.jpg">
            <a:extLst>
              <a:ext uri="{FF2B5EF4-FFF2-40B4-BE49-F238E27FC236}">
                <a16:creationId xmlns="" xmlns:a16="http://schemas.microsoft.com/office/drawing/2014/main" id="{BE6E7747-BDBC-43FE-B31F-541EA2C30C0B}"/>
              </a:ext>
            </a:extLst>
          </p:cNvPr>
          <p:cNvPicPr/>
          <p:nvPr/>
        </p:nvPicPr>
        <p:blipFill>
          <a:blip r:embed="rId6" cstate="print"/>
          <a:srcRect/>
          <a:stretch>
            <a:fillRect/>
          </a:stretch>
        </p:blipFill>
        <p:spPr>
          <a:xfrm>
            <a:off x="6314227" y="2473432"/>
            <a:ext cx="5429754" cy="3908084"/>
          </a:xfrm>
          <a:prstGeom prst="rect">
            <a:avLst/>
          </a:prstGeom>
          <a:ln/>
        </p:spPr>
      </p:pic>
      <p:sp>
        <p:nvSpPr>
          <p:cNvPr id="14" name="Rectangle 13">
            <a:extLst>
              <a:ext uri="{FF2B5EF4-FFF2-40B4-BE49-F238E27FC236}">
                <a16:creationId xmlns="" xmlns:a16="http://schemas.microsoft.com/office/drawing/2014/main" id="{5EEF9E74-BB6A-4A21-9FCB-580DFB825CE5}"/>
              </a:ext>
            </a:extLst>
          </p:cNvPr>
          <p:cNvSpPr/>
          <p:nvPr/>
        </p:nvSpPr>
        <p:spPr>
          <a:xfrm>
            <a:off x="4960882" y="1555531"/>
            <a:ext cx="2278935" cy="82315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9Slide03 SFU Futura_12" panose="00000400000000000000" pitchFamily="2" charset="0"/>
                <a:cs typeface="Arial" panose="020B0604020202020204" pitchFamily="34" charset="0"/>
              </a:rPr>
              <a:t>Li-ma</a:t>
            </a:r>
            <a:endParaRPr lang="en-US" sz="3600" b="1" dirty="0">
              <a:solidFill>
                <a:schemeClr val="tx1"/>
              </a:solidFill>
              <a:latin typeface="#9Slide03 SFU Futura_12" panose="00000400000000000000" pitchFamily="2" charset="0"/>
              <a:cs typeface="Arial" panose="020B0604020202020204" pitchFamily="34" charset="0"/>
            </a:endParaRPr>
          </a:p>
        </p:txBody>
      </p:sp>
      <p:sp>
        <p:nvSpPr>
          <p:cNvPr id="11" name="TextBox 10">
            <a:extLst>
              <a:ext uri="{FF2B5EF4-FFF2-40B4-BE49-F238E27FC236}">
                <a16:creationId xmlns="" xmlns:a16="http://schemas.microsoft.com/office/drawing/2014/main" id="{52864A4D-F851-4F2E-88EC-03D852FDD941}"/>
              </a:ext>
            </a:extLst>
          </p:cNvPr>
          <p:cNvSpPr txBox="1"/>
          <p:nvPr/>
        </p:nvSpPr>
        <p:spPr>
          <a:xfrm>
            <a:off x="819988" y="1474668"/>
            <a:ext cx="432979" cy="584775"/>
          </a:xfrm>
          <a:prstGeom prst="rect">
            <a:avLst/>
          </a:prstGeom>
          <a:noFill/>
        </p:spPr>
        <p:txBody>
          <a:bodyPr wrap="square" rtlCol="0">
            <a:spAutoFit/>
          </a:bodyPr>
          <a:lstStyle/>
          <a:p>
            <a:r>
              <a:rPr lang="en-US" sz="3200" b="1">
                <a:solidFill>
                  <a:srgbClr val="1B04FA"/>
                </a:solidFill>
              </a:rPr>
              <a:t>2</a:t>
            </a:r>
          </a:p>
        </p:txBody>
      </p:sp>
    </p:spTree>
    <p:extLst>
      <p:ext uri="{BB962C8B-B14F-4D97-AF65-F5344CB8AC3E}">
        <p14:creationId xmlns="" xmlns:p14="http://schemas.microsoft.com/office/powerpoint/2010/main" val="33528807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Click="0">
        <p15:prstTrans prst="pageCurlDouble"/>
        <p:sndAc>
          <p:stSnd>
            <p:snd r:embed="rId7" name="push.wav"/>
          </p:stSnd>
        </p:sndAc>
      </p:transition>
    </mc:Choice>
    <mc:Fallback>
      <p:transition spd="slow" advClick="0">
        <p:fade/>
        <p:sndAc>
          <p:stSnd>
            <p:snd r:embed="rId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EAAF909-09B6-4F77-A107-4E80ACD6B788}"/>
              </a:ext>
            </a:extLst>
          </p:cNvPr>
          <p:cNvSpPr txBox="1"/>
          <p:nvPr/>
        </p:nvSpPr>
        <p:spPr>
          <a:xfrm>
            <a:off x="240030" y="185763"/>
            <a:ext cx="5756101" cy="1477328"/>
          </a:xfrm>
          <a:prstGeom prst="rect">
            <a:avLst/>
          </a:prstGeom>
          <a:noFill/>
          <a:ln>
            <a:solidFill>
              <a:srgbClr val="0070C0"/>
            </a:solidFill>
            <a:prstDash val="sysDash"/>
          </a:ln>
        </p:spPr>
        <p:txBody>
          <a:bodyPr wrap="square" rtlCol="0">
            <a:spAutoFit/>
          </a:bodyPr>
          <a:lstStyle/>
          <a:p>
            <a:pPr algn="just"/>
            <a:r>
              <a:rPr lang="en-US" sz="3000">
                <a:solidFill>
                  <a:srgbClr val="FF0066"/>
                </a:solidFill>
                <a:latin typeface="Arial" panose="020B0604020202020204" pitchFamily="34" charset="0"/>
                <a:cs typeface="Arial" panose="020B0604020202020204" pitchFamily="34" charset="0"/>
              </a:rPr>
              <a:t>Dựa vào hình 17.1, em hãy nhận xét đặc điểm phân bố các đô thị ở Trung và Nam Mỹ.</a:t>
            </a:r>
            <a:endParaRPr lang="en-US" sz="3000" dirty="0">
              <a:solidFill>
                <a:srgbClr val="FF0066"/>
              </a:solidFill>
              <a:latin typeface="Arial" panose="020B0604020202020204" pitchFamily="34" charset="0"/>
              <a:cs typeface="Arial" panose="020B0604020202020204" pitchFamily="34" charset="0"/>
            </a:endParaRPr>
          </a:p>
        </p:txBody>
      </p:sp>
      <p:pic>
        <p:nvPicPr>
          <p:cNvPr id="17" name="Picture 2">
            <a:extLst>
              <a:ext uri="{FF2B5EF4-FFF2-40B4-BE49-F238E27FC236}">
                <a16:creationId xmlns="" xmlns:a16="http://schemas.microsoft.com/office/drawing/2014/main" id="{7E686502-A5D1-4B9A-A0A3-67A01972BD16}"/>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4727"/>
          <a:stretch/>
        </p:blipFill>
        <p:spPr bwMode="auto">
          <a:xfrm>
            <a:off x="6364839" y="94323"/>
            <a:ext cx="5756100" cy="6439458"/>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DD8BB3E3-DDD4-4013-86DD-499E2D1DDB1E}"/>
              </a:ext>
            </a:extLst>
          </p:cNvPr>
          <p:cNvSpPr txBox="1"/>
          <p:nvPr/>
        </p:nvSpPr>
        <p:spPr>
          <a:xfrm>
            <a:off x="6167023" y="6550223"/>
            <a:ext cx="7775221" cy="276999"/>
          </a:xfrm>
          <a:prstGeom prst="rect">
            <a:avLst/>
          </a:prstGeom>
          <a:noFill/>
        </p:spPr>
        <p:txBody>
          <a:bodyPr wrap="square" rtlCol="0">
            <a:spAutoFit/>
          </a:bodyPr>
          <a:lstStyle/>
          <a:p>
            <a:r>
              <a:rPr lang="en-US" sz="1200">
                <a:solidFill>
                  <a:srgbClr val="3333CC"/>
                </a:solidFill>
                <a:latin typeface="Arial" panose="020B0604020202020204" pitchFamily="34" charset="0"/>
                <a:cs typeface="Arial" panose="020B0604020202020204" pitchFamily="34" charset="0"/>
              </a:rPr>
              <a:t>Hình 17.1. Bản đồ phân bố dân c</a:t>
            </a:r>
            <a:r>
              <a:rPr lang="vi-VN" sz="1200">
                <a:solidFill>
                  <a:srgbClr val="3333CC"/>
                </a:solidFill>
                <a:latin typeface="Arial" panose="020B0604020202020204" pitchFamily="34" charset="0"/>
                <a:cs typeface="Arial" panose="020B0604020202020204" pitchFamily="34" charset="0"/>
              </a:rPr>
              <a:t>ư</a:t>
            </a:r>
            <a:r>
              <a:rPr lang="en-US" sz="1200">
                <a:solidFill>
                  <a:srgbClr val="3333CC"/>
                </a:solidFill>
                <a:latin typeface="Arial" panose="020B0604020202020204" pitchFamily="34" charset="0"/>
                <a:cs typeface="Arial" panose="020B0604020202020204" pitchFamily="34" charset="0"/>
              </a:rPr>
              <a:t> và một số đô thị ở Trung và Nam Mỹ,năm 2020</a:t>
            </a:r>
          </a:p>
        </p:txBody>
      </p:sp>
      <p:sp>
        <p:nvSpPr>
          <p:cNvPr id="2" name="Rectangle 1">
            <a:extLst>
              <a:ext uri="{FF2B5EF4-FFF2-40B4-BE49-F238E27FC236}">
                <a16:creationId xmlns="" xmlns:a16="http://schemas.microsoft.com/office/drawing/2014/main" id="{D998B839-9281-495A-BE0E-DCDCD56B6839}"/>
              </a:ext>
            </a:extLst>
          </p:cNvPr>
          <p:cNvSpPr/>
          <p:nvPr/>
        </p:nvSpPr>
        <p:spPr>
          <a:xfrm>
            <a:off x="240030" y="2539782"/>
            <a:ext cx="6096000" cy="1938992"/>
          </a:xfrm>
          <a:prstGeom prst="rect">
            <a:avLst/>
          </a:prstGeom>
        </p:spPr>
        <p:txBody>
          <a:bodyPr>
            <a:spAutoFit/>
          </a:bodyPr>
          <a:lstStyle/>
          <a:p>
            <a:pPr algn="just"/>
            <a:r>
              <a:rPr lang="vi-VN" sz="2400">
                <a:solidFill>
                  <a:srgbClr val="1B04FA"/>
                </a:solidFill>
                <a:latin typeface="Arial" panose="020B0604020202020204" pitchFamily="34" charset="0"/>
                <a:cs typeface="Arial" panose="020B0604020202020204" pitchFamily="34" charset="0"/>
              </a:rPr>
              <a:t>Các đô thị ở Trung và Nam Mỹ phân bố không đều:</a:t>
            </a:r>
          </a:p>
          <a:p>
            <a:pPr marL="342900" indent="-342900" algn="just">
              <a:buFontTx/>
              <a:buChar char="-"/>
            </a:pPr>
            <a:r>
              <a:rPr lang="vi-VN" sz="2400">
                <a:solidFill>
                  <a:srgbClr val="1B04FA"/>
                </a:solidFill>
                <a:latin typeface="Arial" panose="020B0604020202020204" pitchFamily="34" charset="0"/>
                <a:cs typeface="Arial" panose="020B0604020202020204" pitchFamily="34" charset="0"/>
              </a:rPr>
              <a:t>Các đô thị lớn trên 10 triệu</a:t>
            </a:r>
            <a:endParaRPr lang="en-US" sz="2400">
              <a:solidFill>
                <a:srgbClr val="1B04FA"/>
              </a:solidFill>
              <a:latin typeface="Arial" panose="020B0604020202020204" pitchFamily="34" charset="0"/>
              <a:cs typeface="Arial" panose="020B0604020202020204" pitchFamily="34" charset="0"/>
            </a:endParaRPr>
          </a:p>
          <a:p>
            <a:pPr marL="342900" indent="-342900" algn="just">
              <a:buFontTx/>
              <a:buChar char="-"/>
            </a:pPr>
            <a:r>
              <a:rPr lang="vi-VN" sz="2400">
                <a:solidFill>
                  <a:srgbClr val="1B04FA"/>
                </a:solidFill>
                <a:latin typeface="Arial" panose="020B0604020202020204" pitchFamily="34" charset="0"/>
                <a:cs typeface="Arial" panose="020B0604020202020204" pitchFamily="34" charset="0"/>
              </a:rPr>
              <a:t>Các đô thị trên 5 – 10 triệu người</a:t>
            </a:r>
            <a:endParaRPr lang="en-US" sz="2400">
              <a:solidFill>
                <a:srgbClr val="1B04FA"/>
              </a:solidFill>
              <a:latin typeface="Arial" panose="020B0604020202020204" pitchFamily="34" charset="0"/>
              <a:cs typeface="Arial" panose="020B0604020202020204" pitchFamily="34" charset="0"/>
            </a:endParaRPr>
          </a:p>
          <a:p>
            <a:pPr algn="just"/>
            <a:r>
              <a:rPr lang="vi-VN" sz="2400">
                <a:solidFill>
                  <a:srgbClr val="1B04FA"/>
                </a:solidFill>
                <a:latin typeface="Arial" panose="020B0604020202020204" pitchFamily="34" charset="0"/>
                <a:cs typeface="Arial" panose="020B0604020202020204" pitchFamily="34" charset="0"/>
              </a:rPr>
              <a:t>- Các đô thị từ 1 – 5 triệu người.</a:t>
            </a:r>
            <a:endParaRPr lang="en-US" sz="2400">
              <a:solidFill>
                <a:srgbClr val="1B04FA"/>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1864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17FD781-E026-4842-9A08-6B8F287C2960}"/>
              </a:ext>
            </a:extLst>
          </p:cNvPr>
          <p:cNvSpPr txBox="1"/>
          <p:nvPr/>
        </p:nvSpPr>
        <p:spPr>
          <a:xfrm>
            <a:off x="1619907" y="1307434"/>
            <a:ext cx="10114075" cy="1200329"/>
          </a:xfrm>
          <a:prstGeom prst="rect">
            <a:avLst/>
          </a:prstGeom>
          <a:noFill/>
          <a:ln>
            <a:solidFill>
              <a:srgbClr val="00B050"/>
            </a:solidFill>
            <a:prstDash val="sysDash"/>
          </a:ln>
        </p:spPr>
        <p:txBody>
          <a:bodyPr wrap="square" rtlCol="0">
            <a:spAutoFit/>
          </a:bodyPr>
          <a:lstStyle/>
          <a:p>
            <a:pPr algn="ctr"/>
            <a:r>
              <a:rPr lang="vi-VN" sz="3600">
                <a:solidFill>
                  <a:srgbClr val="00B050"/>
                </a:solidFill>
              </a:rPr>
              <a:t>Em hãy sưu tầm tư liệu và viết một đoạn văn giới thiệu nét đặc sắc của văn hóa Mỹ Latinh.</a:t>
            </a:r>
            <a:endParaRPr lang="en-US" sz="3600">
              <a:solidFill>
                <a:srgbClr val="00B050"/>
              </a:solidFill>
              <a:latin typeface="Arial" panose="020B0604020202020204" pitchFamily="34" charset="0"/>
              <a:cs typeface="Arial" panose="020B0604020202020204" pitchFamily="34" charset="0"/>
            </a:endParaRPr>
          </a:p>
        </p:txBody>
      </p:sp>
      <p:pic>
        <p:nvPicPr>
          <p:cNvPr id="8" name="Picture 7" descr="A picture containing text&#10;&#10;Description automatically generated">
            <a:extLst>
              <a:ext uri="{FF2B5EF4-FFF2-40B4-BE49-F238E27FC236}">
                <a16:creationId xmlns="" xmlns:a16="http://schemas.microsoft.com/office/drawing/2014/main" id="{1C0E14F9-A934-40C9-A966-234C3A14C808}"/>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15600" t="8748" r="11440" b="18501"/>
          <a:stretch/>
        </p:blipFill>
        <p:spPr>
          <a:xfrm>
            <a:off x="814192" y="363897"/>
            <a:ext cx="805716" cy="943537"/>
          </a:xfrm>
          <a:prstGeom prst="rect">
            <a:avLst/>
          </a:prstGeom>
        </p:spPr>
      </p:pic>
      <p:pic>
        <p:nvPicPr>
          <p:cNvPr id="15" name="Picture 14">
            <a:extLst>
              <a:ext uri="{FF2B5EF4-FFF2-40B4-BE49-F238E27FC236}">
                <a16:creationId xmlns="" xmlns:a16="http://schemas.microsoft.com/office/drawing/2014/main" id="{B377B3F6-15D5-4615-ADB0-81A63A8A2EA6}"/>
              </a:ext>
            </a:extLst>
          </p:cNvPr>
          <p:cNvPicPr>
            <a:picLocks noChangeAspect="1"/>
          </p:cNvPicPr>
          <p:nvPr/>
        </p:nvPicPr>
        <p:blipFill rotWithShape="1">
          <a:blip r:embed="rId4" cstate="print"/>
          <a:srcRect l="12833" t="48222" r="77167" b="28445"/>
          <a:stretch/>
        </p:blipFill>
        <p:spPr>
          <a:xfrm>
            <a:off x="114671" y="2708536"/>
            <a:ext cx="1219200" cy="1600200"/>
          </a:xfrm>
          <a:prstGeom prst="rect">
            <a:avLst/>
          </a:prstGeom>
        </p:spPr>
      </p:pic>
      <p:sp>
        <p:nvSpPr>
          <p:cNvPr id="16" name="TextBox 15">
            <a:extLst>
              <a:ext uri="{FF2B5EF4-FFF2-40B4-BE49-F238E27FC236}">
                <a16:creationId xmlns="" xmlns:a16="http://schemas.microsoft.com/office/drawing/2014/main" id="{43691258-C049-4ABF-B964-DCE751DE70C3}"/>
              </a:ext>
            </a:extLst>
          </p:cNvPr>
          <p:cNvSpPr txBox="1"/>
          <p:nvPr/>
        </p:nvSpPr>
        <p:spPr>
          <a:xfrm>
            <a:off x="3557392" y="2853139"/>
            <a:ext cx="8780745" cy="584775"/>
          </a:xfrm>
          <a:prstGeom prst="rect">
            <a:avLst/>
          </a:prstGeom>
          <a:noFill/>
        </p:spPr>
        <p:txBody>
          <a:bodyPr wrap="square" rtlCol="0">
            <a:spAutoFit/>
          </a:bodyPr>
          <a:lstStyle/>
          <a:p>
            <a:pPr marL="457200" indent="-457200">
              <a:buFont typeface="Wingdings" panose="05000000000000000000" pitchFamily="2" charset="2"/>
              <a:buChar char="ü"/>
            </a:pPr>
            <a:r>
              <a:rPr lang="en-US" sz="3200" b="1" dirty="0">
                <a:solidFill>
                  <a:srgbClr val="FF0066"/>
                </a:solidFill>
                <a:latin typeface="Arial" panose="020B0604020202020204" pitchFamily="34" charset="0"/>
                <a:cs typeface="Arial" panose="020B0604020202020204" pitchFamily="34" charset="0"/>
              </a:rPr>
              <a:t> </a:t>
            </a:r>
            <a:r>
              <a:rPr lang="vi-VN" sz="3200" dirty="0">
                <a:solidFill>
                  <a:srgbClr val="FF0066"/>
                </a:solidFill>
              </a:rPr>
              <a:t>Sưu </a:t>
            </a:r>
            <a:r>
              <a:rPr lang="vi-VN" sz="3200" dirty="0" err="1">
                <a:solidFill>
                  <a:srgbClr val="FF0066"/>
                </a:solidFill>
              </a:rPr>
              <a:t>tầm</a:t>
            </a:r>
            <a:r>
              <a:rPr lang="vi-VN" sz="3200" dirty="0">
                <a:solidFill>
                  <a:srgbClr val="FF0066"/>
                </a:solidFill>
              </a:rPr>
              <a:t> thông tin trên </a:t>
            </a:r>
            <a:r>
              <a:rPr lang="vi-VN" sz="3200" dirty="0" err="1">
                <a:solidFill>
                  <a:srgbClr val="FF0066"/>
                </a:solidFill>
              </a:rPr>
              <a:t>Internet</a:t>
            </a:r>
            <a:r>
              <a:rPr lang="vi-VN" sz="3200" dirty="0">
                <a:solidFill>
                  <a:srgbClr val="FF0066"/>
                </a:solidFill>
              </a:rPr>
              <a:t>, </a:t>
            </a:r>
            <a:r>
              <a:rPr lang="vi-VN" sz="3200" dirty="0" err="1">
                <a:solidFill>
                  <a:srgbClr val="FF0066"/>
                </a:solidFill>
              </a:rPr>
              <a:t>sách</a:t>
            </a:r>
            <a:r>
              <a:rPr lang="vi-VN" sz="3200" dirty="0">
                <a:solidFill>
                  <a:srgbClr val="FF0066"/>
                </a:solidFill>
              </a:rPr>
              <a:t> </a:t>
            </a:r>
            <a:r>
              <a:rPr lang="vi-VN" sz="3200" dirty="0" err="1">
                <a:solidFill>
                  <a:srgbClr val="FF0066"/>
                </a:solidFill>
              </a:rPr>
              <a:t>báo</a:t>
            </a:r>
            <a:r>
              <a:rPr lang="vi-VN" sz="3200" dirty="0">
                <a:solidFill>
                  <a:srgbClr val="FF0066"/>
                </a:solidFill>
              </a:rPr>
              <a:t>,...</a:t>
            </a:r>
            <a:r>
              <a:rPr lang="en-US" sz="3200" dirty="0">
                <a:solidFill>
                  <a:srgbClr val="FF0066"/>
                </a:solidFill>
              </a:rPr>
              <a:t> </a:t>
            </a:r>
            <a:endParaRPr lang="en-US" sz="3200" b="1" i="1" dirty="0">
              <a:solidFill>
                <a:srgbClr val="FF0066"/>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a16="http://schemas.microsoft.com/office/drawing/2014/main" id="{BEAFD0C9-25B1-4015-A605-DA1EDAB20624}"/>
              </a:ext>
            </a:extLst>
          </p:cNvPr>
          <p:cNvSpPr txBox="1"/>
          <p:nvPr/>
        </p:nvSpPr>
        <p:spPr>
          <a:xfrm>
            <a:off x="3402902" y="0"/>
            <a:ext cx="5202803" cy="1015663"/>
          </a:xfrm>
          <a:prstGeom prst="rect">
            <a:avLst/>
          </a:prstGeom>
          <a:noFill/>
        </p:spPr>
        <p:txBody>
          <a:bodyPr wrap="square" rtlCol="0">
            <a:spAutoFit/>
          </a:bodyPr>
          <a:lstStyle/>
          <a:p>
            <a:r>
              <a:rPr lang="en-US" sz="6000" b="1" dirty="0">
                <a:solidFill>
                  <a:srgbClr val="FF0000"/>
                </a:solidFill>
                <a:latin typeface="Times New Roman" pitchFamily="18" charset="0"/>
                <a:cs typeface="Times New Roman" pitchFamily="18" charset="0"/>
              </a:rPr>
              <a:t>VẬN DỤNG</a:t>
            </a:r>
          </a:p>
        </p:txBody>
      </p:sp>
      <p:sp>
        <p:nvSpPr>
          <p:cNvPr id="21" name="TextBox 20">
            <a:extLst>
              <a:ext uri="{FF2B5EF4-FFF2-40B4-BE49-F238E27FC236}">
                <a16:creationId xmlns="" xmlns:a16="http://schemas.microsoft.com/office/drawing/2014/main" id="{A01B2151-0D4B-45CA-BB24-832534EB4304}"/>
              </a:ext>
            </a:extLst>
          </p:cNvPr>
          <p:cNvSpPr txBox="1"/>
          <p:nvPr/>
        </p:nvSpPr>
        <p:spPr>
          <a:xfrm>
            <a:off x="9320920" y="5804976"/>
            <a:ext cx="5528989" cy="523220"/>
          </a:xfrm>
          <a:prstGeom prst="rect">
            <a:avLst/>
          </a:prstGeom>
          <a:noFill/>
        </p:spPr>
        <p:txBody>
          <a:bodyPr wrap="square" rtlCol="0">
            <a:spAutoFit/>
          </a:bodyPr>
          <a:lstStyle/>
          <a:p>
            <a:pPr marL="457200" indent="-457200">
              <a:buFont typeface="Wingdings" panose="05000000000000000000" pitchFamily="2" charset="2"/>
              <a:buChar char="ü"/>
            </a:pPr>
            <a:r>
              <a:rPr lang="en-US" sz="2800" b="1">
                <a:solidFill>
                  <a:srgbClr val="00B050"/>
                </a:solidFill>
                <a:latin typeface="Arial" panose="020B0604020202020204" pitchFamily="34" charset="0"/>
                <a:cs typeface="Arial" panose="020B0604020202020204" pitchFamily="34" charset="0"/>
              </a:rPr>
              <a:t> </a:t>
            </a:r>
            <a:r>
              <a:rPr lang="en-US" sz="2800" b="1" i="1">
                <a:solidFill>
                  <a:srgbClr val="00B050"/>
                </a:solidFill>
                <a:latin typeface="Arial" panose="020B0604020202020204" pitchFamily="34" charset="0"/>
                <a:cs typeface="Arial" panose="020B0604020202020204" pitchFamily="34" charset="0"/>
              </a:rPr>
              <a:t>Cá nhân</a:t>
            </a:r>
            <a:endParaRPr lang="en-US" sz="2800" b="1" i="1">
              <a:solidFill>
                <a:srgbClr val="FF0066"/>
              </a:solidFill>
              <a:latin typeface="Arial" panose="020B0604020202020204" pitchFamily="34" charset="0"/>
              <a:cs typeface="Arial" panose="020B0604020202020204" pitchFamily="34" charset="0"/>
            </a:endParaRPr>
          </a:p>
        </p:txBody>
      </p:sp>
      <p:pic>
        <p:nvPicPr>
          <p:cNvPr id="22" name="Picture 4" descr="Chương trình đào tạo học sinh thi tuyển vào các đại học hàng đầu tại Mỹ">
            <a:extLst>
              <a:ext uri="{FF2B5EF4-FFF2-40B4-BE49-F238E27FC236}">
                <a16:creationId xmlns="" xmlns:a16="http://schemas.microsoft.com/office/drawing/2014/main" id="{9096D3B2-96C8-4F4F-86E8-A9BE87747D4A}"/>
              </a:ext>
            </a:extLst>
          </p:cNvPr>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20467" t="13295" r="14207" b="13729"/>
          <a:stretch/>
        </p:blipFill>
        <p:spPr bwMode="auto">
          <a:xfrm>
            <a:off x="8549553" y="5550566"/>
            <a:ext cx="830729" cy="927998"/>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a:extLst>
              <a:ext uri="{FF2B5EF4-FFF2-40B4-BE49-F238E27FC236}">
                <a16:creationId xmlns="" xmlns:a16="http://schemas.microsoft.com/office/drawing/2014/main" id="{B73CA0CB-52A0-4D71-8183-DCBA8B4BFD44}"/>
              </a:ext>
            </a:extLst>
          </p:cNvPr>
          <p:cNvSpPr/>
          <p:nvPr/>
        </p:nvSpPr>
        <p:spPr>
          <a:xfrm>
            <a:off x="3557392" y="3420086"/>
            <a:ext cx="8176591" cy="584775"/>
          </a:xfrm>
          <a:prstGeom prst="rect">
            <a:avLst/>
          </a:prstGeom>
        </p:spPr>
        <p:txBody>
          <a:bodyPr wrap="square">
            <a:spAutoFit/>
          </a:bodyPr>
          <a:lstStyle/>
          <a:p>
            <a:pPr marL="285750" indent="-285750">
              <a:buFont typeface="Wingdings" panose="05000000000000000000" pitchFamily="2" charset="2"/>
              <a:buChar char="ü"/>
            </a:pPr>
            <a:r>
              <a:rPr lang="en-US" sz="3200">
                <a:solidFill>
                  <a:srgbClr val="FF0066"/>
                </a:solidFill>
                <a:latin typeface="Arial" panose="020B0604020202020204" pitchFamily="34" charset="0"/>
                <a:cs typeface="Arial" panose="020B0604020202020204" pitchFamily="34" charset="0"/>
              </a:rPr>
              <a:t> Viết đoạn văn ngắn</a:t>
            </a:r>
          </a:p>
        </p:txBody>
      </p:sp>
      <p:sp>
        <p:nvSpPr>
          <p:cNvPr id="10" name="Rectangle 9">
            <a:extLst>
              <a:ext uri="{FF2B5EF4-FFF2-40B4-BE49-F238E27FC236}">
                <a16:creationId xmlns="" xmlns:a16="http://schemas.microsoft.com/office/drawing/2014/main" id="{7B1EE21F-C34D-44A9-98BC-2E675A954E35}"/>
              </a:ext>
            </a:extLst>
          </p:cNvPr>
          <p:cNvSpPr/>
          <p:nvPr/>
        </p:nvSpPr>
        <p:spPr>
          <a:xfrm>
            <a:off x="3557392" y="4004861"/>
            <a:ext cx="8176591" cy="584775"/>
          </a:xfrm>
          <a:prstGeom prst="rect">
            <a:avLst/>
          </a:prstGeom>
        </p:spPr>
        <p:txBody>
          <a:bodyPr wrap="square">
            <a:spAutoFit/>
          </a:bodyPr>
          <a:lstStyle/>
          <a:p>
            <a:pPr marL="285750" indent="-285750">
              <a:buFont typeface="Wingdings" panose="05000000000000000000" pitchFamily="2" charset="2"/>
              <a:buChar char="ü"/>
            </a:pPr>
            <a:r>
              <a:rPr lang="en-US" sz="3200">
                <a:solidFill>
                  <a:srgbClr val="FF0066"/>
                </a:solidFill>
                <a:latin typeface="Arial" panose="020B0604020202020204" pitchFamily="34" charset="0"/>
                <a:cs typeface="Arial" panose="020B0604020202020204" pitchFamily="34" charset="0"/>
              </a:rPr>
              <a:t> Làm Video</a:t>
            </a:r>
          </a:p>
        </p:txBody>
      </p:sp>
      <p:sp>
        <p:nvSpPr>
          <p:cNvPr id="11" name="Rectangle 10">
            <a:extLst>
              <a:ext uri="{FF2B5EF4-FFF2-40B4-BE49-F238E27FC236}">
                <a16:creationId xmlns="" xmlns:a16="http://schemas.microsoft.com/office/drawing/2014/main" id="{BD3CAE64-A873-490E-94BB-9804D10AD8F3}"/>
              </a:ext>
            </a:extLst>
          </p:cNvPr>
          <p:cNvSpPr/>
          <p:nvPr/>
        </p:nvSpPr>
        <p:spPr>
          <a:xfrm>
            <a:off x="3557392" y="4634595"/>
            <a:ext cx="8176591" cy="584775"/>
          </a:xfrm>
          <a:prstGeom prst="rect">
            <a:avLst/>
          </a:prstGeom>
        </p:spPr>
        <p:txBody>
          <a:bodyPr wrap="square">
            <a:spAutoFit/>
          </a:bodyPr>
          <a:lstStyle/>
          <a:p>
            <a:pPr marL="285750" indent="-285750">
              <a:buFont typeface="Wingdings" panose="05000000000000000000" pitchFamily="2" charset="2"/>
              <a:buChar char="ü"/>
            </a:pPr>
            <a:r>
              <a:rPr lang="en-US" sz="3200">
                <a:solidFill>
                  <a:srgbClr val="FF0066"/>
                </a:solidFill>
                <a:latin typeface="Arial" panose="020B0604020202020204" pitchFamily="34" charset="0"/>
                <a:cs typeface="Arial" panose="020B0604020202020204" pitchFamily="34" charset="0"/>
              </a:rPr>
              <a:t> Infographic</a:t>
            </a:r>
          </a:p>
        </p:txBody>
      </p:sp>
      <p:sp>
        <p:nvSpPr>
          <p:cNvPr id="12" name="TextBox 11">
            <a:extLst>
              <a:ext uri="{FF2B5EF4-FFF2-40B4-BE49-F238E27FC236}">
                <a16:creationId xmlns="" xmlns:a16="http://schemas.microsoft.com/office/drawing/2014/main" id="{430761DA-E099-4F39-A6F1-770A66AAB34F}"/>
              </a:ext>
            </a:extLst>
          </p:cNvPr>
          <p:cNvSpPr txBox="1"/>
          <p:nvPr/>
        </p:nvSpPr>
        <p:spPr>
          <a:xfrm>
            <a:off x="1511873" y="3182807"/>
            <a:ext cx="1867517" cy="954107"/>
          </a:xfrm>
          <a:prstGeom prst="rect">
            <a:avLst/>
          </a:prstGeom>
          <a:noFill/>
        </p:spPr>
        <p:txBody>
          <a:bodyPr wrap="square" rtlCol="0">
            <a:spAutoFit/>
          </a:bodyPr>
          <a:lstStyle/>
          <a:p>
            <a:pPr algn="ctr"/>
            <a:r>
              <a:rPr lang="en-US" sz="2800" b="1">
                <a:solidFill>
                  <a:srgbClr val="0ABA27"/>
                </a:solidFill>
                <a:latin typeface="Arial" panose="020B0604020202020204" pitchFamily="34" charset="0"/>
                <a:cs typeface="Arial" panose="020B0604020202020204" pitchFamily="34" charset="0"/>
              </a:rPr>
              <a:t> </a:t>
            </a:r>
            <a:r>
              <a:rPr lang="en-US" sz="2800" b="1" i="1">
                <a:solidFill>
                  <a:srgbClr val="26529A"/>
                </a:solidFill>
                <a:latin typeface="Arial" panose="020B0604020202020204" pitchFamily="34" charset="0"/>
                <a:cs typeface="Arial" panose="020B0604020202020204" pitchFamily="34" charset="0"/>
              </a:rPr>
              <a:t>Gợi ý cách làm</a:t>
            </a:r>
          </a:p>
        </p:txBody>
      </p:sp>
    </p:spTree>
    <p:extLst>
      <p:ext uri="{BB962C8B-B14F-4D97-AF65-F5344CB8AC3E}">
        <p14:creationId xmlns="" xmlns:p14="http://schemas.microsoft.com/office/powerpoint/2010/main" val="407313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35946" y="1731680"/>
            <a:ext cx="3410603" cy="34137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rtlCol="0" anchor="ctr"/>
          <a:lstStyle/>
          <a:p>
            <a:pPr algn="ctr"/>
            <a:r>
              <a:rPr lang="en-US" sz="4329" b="1">
                <a:latin typeface="Arial" pitchFamily="34" charset="0"/>
                <a:cs typeface="Arial" pitchFamily="34" charset="0"/>
              </a:rPr>
              <a:t>  </a:t>
            </a:r>
            <a:r>
              <a:rPr lang="en-US" sz="6000" b="1">
                <a:latin typeface="Arial" pitchFamily="34" charset="0"/>
                <a:cs typeface="Arial" pitchFamily="34" charset="0"/>
              </a:rPr>
              <a:t>Dặn dò</a:t>
            </a:r>
          </a:p>
        </p:txBody>
      </p:sp>
      <p:sp>
        <p:nvSpPr>
          <p:cNvPr id="5" name="Block Arc 4"/>
          <p:cNvSpPr/>
          <p:nvPr/>
        </p:nvSpPr>
        <p:spPr>
          <a:xfrm>
            <a:off x="-3898054" y="-219541"/>
            <a:ext cx="7290338"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74669" y="1261535"/>
            <a:ext cx="9019958"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00B050"/>
                </a:solidFill>
                <a:latin typeface="Arial" pitchFamily="34" charset="0"/>
                <a:cs typeface="Arial" pitchFamily="34" charset="0"/>
              </a:rPr>
              <a:t>Xem lại bài đã học</a:t>
            </a:r>
          </a:p>
        </p:txBody>
      </p:sp>
      <p:sp>
        <p:nvSpPr>
          <p:cNvPr id="7" name="Oval 6"/>
          <p:cNvSpPr/>
          <p:nvPr/>
        </p:nvSpPr>
        <p:spPr>
          <a:xfrm>
            <a:off x="2297962" y="1126068"/>
            <a:ext cx="1353413" cy="1354666"/>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799"/>
              </a:spcBef>
            </a:pPr>
            <a:r>
              <a:rPr lang="en-US" sz="5328" b="1">
                <a:solidFill>
                  <a:schemeClr val="bg1"/>
                </a:solidFill>
                <a:latin typeface="Arial" pitchFamily="34" charset="0"/>
                <a:cs typeface="Arial" pitchFamily="34" charset="0"/>
              </a:rPr>
              <a:t>1</a:t>
            </a:r>
          </a:p>
        </p:txBody>
      </p:sp>
      <p:sp>
        <p:nvSpPr>
          <p:cNvPr id="8" name="Freeform 7"/>
          <p:cNvSpPr/>
          <p:nvPr/>
        </p:nvSpPr>
        <p:spPr>
          <a:xfrm>
            <a:off x="3368241" y="2887134"/>
            <a:ext cx="8626387"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FF99CC"/>
                </a:solidFill>
                <a:latin typeface="Arial" pitchFamily="34" charset="0"/>
                <a:cs typeface="Arial" pitchFamily="34" charset="0"/>
              </a:rPr>
              <a:t>Hoàn thành bài tập SBT</a:t>
            </a:r>
          </a:p>
        </p:txBody>
      </p:sp>
      <p:sp>
        <p:nvSpPr>
          <p:cNvPr id="9" name="Oval 8"/>
          <p:cNvSpPr/>
          <p:nvPr/>
        </p:nvSpPr>
        <p:spPr>
          <a:xfrm>
            <a:off x="2691535" y="2751666"/>
            <a:ext cx="1353413" cy="1354666"/>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5328" b="1">
                <a:solidFill>
                  <a:schemeClr val="bg1"/>
                </a:solidFill>
                <a:latin typeface="Arial" pitchFamily="34" charset="0"/>
                <a:cs typeface="Arial" pitchFamily="34" charset="0"/>
              </a:rPr>
              <a:t>2</a:t>
            </a:r>
          </a:p>
        </p:txBody>
      </p:sp>
      <p:sp>
        <p:nvSpPr>
          <p:cNvPr id="10" name="Freeform 9"/>
          <p:cNvSpPr/>
          <p:nvPr/>
        </p:nvSpPr>
        <p:spPr>
          <a:xfrm>
            <a:off x="2974669" y="4241800"/>
            <a:ext cx="9019958" cy="176106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r>
              <a:rPr lang="en-US" sz="3730" b="1">
                <a:solidFill>
                  <a:srgbClr val="3399FF"/>
                </a:solidFill>
                <a:latin typeface="Arial" pitchFamily="34" charset="0"/>
                <a:cs typeface="Arial" pitchFamily="34" charset="0"/>
              </a:rPr>
              <a:t>Chuẩn bị bài 30: Kinh tế Châu Phi.</a:t>
            </a:r>
            <a:endParaRPr lang="en-US" sz="4000" b="1">
              <a:solidFill>
                <a:srgbClr val="00B0F0"/>
              </a:solidFill>
              <a:latin typeface="Arial" panose="020B0604020202020204" pitchFamily="34" charset="0"/>
              <a:cs typeface="Arial" panose="020B0604020202020204" pitchFamily="34" charset="0"/>
            </a:endParaRPr>
          </a:p>
        </p:txBody>
      </p:sp>
      <p:sp>
        <p:nvSpPr>
          <p:cNvPr id="11" name="Oval 10"/>
          <p:cNvSpPr/>
          <p:nvPr/>
        </p:nvSpPr>
        <p:spPr>
          <a:xfrm>
            <a:off x="2297962" y="4377267"/>
            <a:ext cx="1353413" cy="1354666"/>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4795" b="1">
                <a:solidFill>
                  <a:schemeClr val="bg1"/>
                </a:solidFill>
                <a:latin typeface="Arial" pitchFamily="34" charset="0"/>
                <a:cs typeface="Arial" pitchFamily="34" charset="0"/>
              </a:rPr>
              <a:t>3</a:t>
            </a: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242687" y="97855"/>
            <a:ext cx="2943674" cy="2056426"/>
          </a:xfrm>
          <a:prstGeom prst="rect">
            <a:avLst/>
          </a:prstGeom>
        </p:spPr>
      </p:pic>
    </p:spTree>
    <p:extLst>
      <p:ext uri="{BB962C8B-B14F-4D97-AF65-F5344CB8AC3E}">
        <p14:creationId xmlns="" xmlns:p14="http://schemas.microsoft.com/office/powerpoint/2010/main" val="14627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38715" y="1330202"/>
            <a:ext cx="3293187" cy="1137258"/>
            <a:chOff x="312163" y="1593928"/>
            <a:chExt cx="3293187" cy="1137258"/>
          </a:xfrm>
        </p:grpSpPr>
        <p:sp>
          <p:nvSpPr>
            <p:cNvPr id="12" name="Rectangle 11"/>
            <p:cNvSpPr/>
            <p:nvPr/>
          </p:nvSpPr>
          <p:spPr>
            <a:xfrm>
              <a:off x="1326416" y="1650271"/>
              <a:ext cx="2278934" cy="1052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FF0000"/>
                </a:solidFill>
                <a:latin typeface="#9Slide05 SVNUT Triumph" panose="00000500000000000000" pitchFamily="2" charset="0"/>
                <a:cs typeface="Arial" panose="020B0604020202020204" pitchFamily="34" charset="0"/>
              </a:endParaRPr>
            </a:p>
          </p:txBody>
        </p:sp>
        <p:pic>
          <p:nvPicPr>
            <p:cNvPr id="13" name="Picture 10" descr="Green, Plant and Concept Vector | Thiệp hoa, Biểu trưng, Thiệp"/>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2163" y="1593928"/>
              <a:ext cx="1223320" cy="113725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8" name="Rectangle 17"/>
          <p:cNvSpPr/>
          <p:nvPr/>
        </p:nvSpPr>
        <p:spPr>
          <a:xfrm>
            <a:off x="233842" y="82583"/>
            <a:ext cx="10855336" cy="120032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lIns="91440" tIns="45720" rIns="91440" bIns="45720">
            <a:spAutoFit/>
          </a:bodyPr>
          <a:lstStyle/>
          <a:p>
            <a:pPr algn="ctr"/>
            <a:r>
              <a:rPr lang="en-US" sz="72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cs typeface="Times New Roman" pitchFamily="18" charset="0"/>
              </a:rPr>
              <a:t>  </a:t>
            </a:r>
            <a:r>
              <a:rPr lang="en-US" sz="66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cs typeface="Times New Roman" pitchFamily="18" charset="0"/>
              </a:rPr>
              <a:t>KHỞI ĐỘNG</a:t>
            </a:r>
          </a:p>
        </p:txBody>
      </p:sp>
      <p:pic>
        <p:nvPicPr>
          <p:cNvPr id="10" name="image87.jpg">
            <a:extLst>
              <a:ext uri="{FF2B5EF4-FFF2-40B4-BE49-F238E27FC236}">
                <a16:creationId xmlns="" xmlns:a16="http://schemas.microsoft.com/office/drawing/2014/main" id="{496DAB18-AEF4-4AA6-A9B7-DC075A91D6D7}"/>
              </a:ext>
            </a:extLst>
          </p:cNvPr>
          <p:cNvPicPr/>
          <p:nvPr/>
        </p:nvPicPr>
        <p:blipFill>
          <a:blip r:embed="rId5" cstate="print"/>
          <a:srcRect/>
          <a:stretch>
            <a:fillRect/>
          </a:stretch>
        </p:blipFill>
        <p:spPr>
          <a:xfrm>
            <a:off x="6413336" y="2339971"/>
            <a:ext cx="5639118" cy="4336294"/>
          </a:xfrm>
          <a:prstGeom prst="rect">
            <a:avLst/>
          </a:prstGeom>
          <a:ln/>
        </p:spPr>
      </p:pic>
      <p:pic>
        <p:nvPicPr>
          <p:cNvPr id="11" name="image91.jpg" descr="Káº¿t quáº£ hÃ¬nh áº£nh cho santiago map">
            <a:extLst>
              <a:ext uri="{FF2B5EF4-FFF2-40B4-BE49-F238E27FC236}">
                <a16:creationId xmlns="" xmlns:a16="http://schemas.microsoft.com/office/drawing/2014/main" id="{A1455BB2-F39D-44B2-AAF2-DA0139EA1618}"/>
              </a:ext>
            </a:extLst>
          </p:cNvPr>
          <p:cNvPicPr/>
          <p:nvPr/>
        </p:nvPicPr>
        <p:blipFill>
          <a:blip r:embed="rId6" cstate="print"/>
          <a:srcRect/>
          <a:stretch>
            <a:fillRect/>
          </a:stretch>
        </p:blipFill>
        <p:spPr>
          <a:xfrm>
            <a:off x="139547" y="2339971"/>
            <a:ext cx="6145855" cy="4336294"/>
          </a:xfrm>
          <a:prstGeom prst="rect">
            <a:avLst/>
          </a:prstGeom>
          <a:ln/>
        </p:spPr>
      </p:pic>
      <p:sp>
        <p:nvSpPr>
          <p:cNvPr id="20" name="Rectangle 19">
            <a:extLst>
              <a:ext uri="{FF2B5EF4-FFF2-40B4-BE49-F238E27FC236}">
                <a16:creationId xmlns="" xmlns:a16="http://schemas.microsoft.com/office/drawing/2014/main" id="{031DCB6F-315D-4ED5-8A9F-691AD26965AA}"/>
              </a:ext>
            </a:extLst>
          </p:cNvPr>
          <p:cNvSpPr/>
          <p:nvPr/>
        </p:nvSpPr>
        <p:spPr>
          <a:xfrm>
            <a:off x="5145934" y="1399863"/>
            <a:ext cx="2684273" cy="82315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9Slide03 SFU Futura_12" panose="00000400000000000000" pitchFamily="2" charset="0"/>
                <a:cs typeface="Arial" panose="020B0604020202020204" pitchFamily="34" charset="0"/>
              </a:rPr>
              <a:t>Xan-ti-a-go</a:t>
            </a:r>
            <a:endParaRPr lang="en-US" sz="3600" b="1" dirty="0">
              <a:solidFill>
                <a:schemeClr val="tx1"/>
              </a:solidFill>
              <a:latin typeface="#9Slide03 SFU Futura_12" panose="00000400000000000000" pitchFamily="2" charset="0"/>
              <a:cs typeface="Arial" panose="020B0604020202020204" pitchFamily="34" charset="0"/>
            </a:endParaRPr>
          </a:p>
        </p:txBody>
      </p:sp>
      <p:sp>
        <p:nvSpPr>
          <p:cNvPr id="14" name="TextBox 13">
            <a:extLst>
              <a:ext uri="{FF2B5EF4-FFF2-40B4-BE49-F238E27FC236}">
                <a16:creationId xmlns="" xmlns:a16="http://schemas.microsoft.com/office/drawing/2014/main" id="{E4F94705-06C3-4A26-B88D-17D4424F3189}"/>
              </a:ext>
            </a:extLst>
          </p:cNvPr>
          <p:cNvSpPr txBox="1"/>
          <p:nvPr/>
        </p:nvSpPr>
        <p:spPr>
          <a:xfrm>
            <a:off x="819988" y="1474668"/>
            <a:ext cx="432979" cy="584775"/>
          </a:xfrm>
          <a:prstGeom prst="rect">
            <a:avLst/>
          </a:prstGeom>
          <a:noFill/>
        </p:spPr>
        <p:txBody>
          <a:bodyPr wrap="square" rtlCol="0">
            <a:spAutoFit/>
          </a:bodyPr>
          <a:lstStyle/>
          <a:p>
            <a:r>
              <a:rPr lang="en-US" sz="3200" b="1">
                <a:solidFill>
                  <a:srgbClr val="1B04FA"/>
                </a:solidFill>
              </a:rPr>
              <a:t>3</a:t>
            </a:r>
          </a:p>
        </p:txBody>
      </p:sp>
    </p:spTree>
    <p:extLst>
      <p:ext uri="{BB962C8B-B14F-4D97-AF65-F5344CB8AC3E}">
        <p14:creationId xmlns="" xmlns:p14="http://schemas.microsoft.com/office/powerpoint/2010/main" val="317935255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Click="0">
        <p15:prstTrans prst="pageCurlDouble"/>
        <p:sndAc>
          <p:stSnd>
            <p:snd r:embed="rId7" name="push.wav"/>
          </p:stSnd>
        </p:sndAc>
      </p:transition>
    </mc:Choice>
    <mc:Fallback>
      <p:transition spd="slow" advClick="0">
        <p:fade/>
        <p:sndAc>
          <p:stSnd>
            <p:snd r:embed="rId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38715" y="1330202"/>
            <a:ext cx="3293187" cy="1137258"/>
            <a:chOff x="312163" y="1593928"/>
            <a:chExt cx="3293187" cy="1137258"/>
          </a:xfrm>
        </p:grpSpPr>
        <p:sp>
          <p:nvSpPr>
            <p:cNvPr id="12" name="Rectangle 11"/>
            <p:cNvSpPr/>
            <p:nvPr/>
          </p:nvSpPr>
          <p:spPr>
            <a:xfrm>
              <a:off x="1326416" y="1650271"/>
              <a:ext cx="2278934" cy="1052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FF0000"/>
                </a:solidFill>
                <a:latin typeface="#9Slide05 SVNUT Triumph" panose="00000500000000000000" pitchFamily="2" charset="0"/>
                <a:cs typeface="Arial" panose="020B0604020202020204" pitchFamily="34" charset="0"/>
              </a:endParaRPr>
            </a:p>
          </p:txBody>
        </p:sp>
        <p:pic>
          <p:nvPicPr>
            <p:cNvPr id="13" name="Picture 10" descr="Green, Plant and Concept Vector | Thiệp hoa, Biểu trưng, Thiệp"/>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2163" y="1593928"/>
              <a:ext cx="1223320" cy="113725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8" name="Rectangle 17"/>
          <p:cNvSpPr/>
          <p:nvPr/>
        </p:nvSpPr>
        <p:spPr>
          <a:xfrm>
            <a:off x="207518" y="82583"/>
            <a:ext cx="9867506" cy="120032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lIns="91440" tIns="45720" rIns="91440" bIns="45720">
            <a:spAutoFit/>
          </a:bodyPr>
          <a:lstStyle/>
          <a:p>
            <a:pPr algn="ctr"/>
            <a:r>
              <a:rPr lang="en-US" sz="72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cs typeface="Times New Roman" pitchFamily="18" charset="0"/>
              </a:rPr>
              <a:t>  </a:t>
            </a:r>
            <a:r>
              <a:rPr lang="en-US" sz="66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cs typeface="Times New Roman" pitchFamily="18" charset="0"/>
              </a:rPr>
              <a:t>KHỞI ĐỘNG</a:t>
            </a:r>
          </a:p>
        </p:txBody>
      </p:sp>
      <p:pic>
        <p:nvPicPr>
          <p:cNvPr id="8" name="image83.jpg">
            <a:extLst>
              <a:ext uri="{FF2B5EF4-FFF2-40B4-BE49-F238E27FC236}">
                <a16:creationId xmlns="" xmlns:a16="http://schemas.microsoft.com/office/drawing/2014/main" id="{07060551-9495-4C51-9200-80A041988D00}"/>
              </a:ext>
            </a:extLst>
          </p:cNvPr>
          <p:cNvPicPr/>
          <p:nvPr/>
        </p:nvPicPr>
        <p:blipFill>
          <a:blip r:embed="rId5" cstate="print"/>
          <a:srcRect b="48379"/>
          <a:stretch>
            <a:fillRect/>
          </a:stretch>
        </p:blipFill>
        <p:spPr>
          <a:xfrm>
            <a:off x="417725" y="2564262"/>
            <a:ext cx="5502741" cy="3652558"/>
          </a:xfrm>
          <a:prstGeom prst="rect">
            <a:avLst/>
          </a:prstGeom>
          <a:ln/>
        </p:spPr>
      </p:pic>
      <p:pic>
        <p:nvPicPr>
          <p:cNvPr id="10" name="image107.png">
            <a:extLst>
              <a:ext uri="{FF2B5EF4-FFF2-40B4-BE49-F238E27FC236}">
                <a16:creationId xmlns="" xmlns:a16="http://schemas.microsoft.com/office/drawing/2014/main" id="{625E3471-96A8-48FB-9C56-2B769A37A034}"/>
              </a:ext>
            </a:extLst>
          </p:cNvPr>
          <p:cNvPicPr/>
          <p:nvPr/>
        </p:nvPicPr>
        <p:blipFill>
          <a:blip r:embed="rId6" cstate="print"/>
          <a:srcRect b="49265"/>
          <a:stretch>
            <a:fillRect/>
          </a:stretch>
        </p:blipFill>
        <p:spPr>
          <a:xfrm>
            <a:off x="6183400" y="2564263"/>
            <a:ext cx="5502741" cy="3652557"/>
          </a:xfrm>
          <a:prstGeom prst="rect">
            <a:avLst/>
          </a:prstGeom>
          <a:ln/>
        </p:spPr>
      </p:pic>
      <p:sp>
        <p:nvSpPr>
          <p:cNvPr id="14" name="Rectangle 13">
            <a:extLst>
              <a:ext uri="{FF2B5EF4-FFF2-40B4-BE49-F238E27FC236}">
                <a16:creationId xmlns="" xmlns:a16="http://schemas.microsoft.com/office/drawing/2014/main" id="{4EF02FB3-B0FF-47CF-9C76-C1A4E8EE477B}"/>
              </a:ext>
            </a:extLst>
          </p:cNvPr>
          <p:cNvSpPr/>
          <p:nvPr/>
        </p:nvSpPr>
        <p:spPr>
          <a:xfrm>
            <a:off x="4960882" y="1555531"/>
            <a:ext cx="3268718" cy="82315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9Slide03 SFU Futura_12" panose="00000400000000000000" pitchFamily="2" charset="0"/>
                <a:cs typeface="Arial" panose="020B0604020202020204" pitchFamily="34" charset="0"/>
              </a:rPr>
              <a:t>Bu-ê-nôt- Ai ret</a:t>
            </a:r>
            <a:endParaRPr lang="en-US" sz="3600" b="1" dirty="0">
              <a:solidFill>
                <a:schemeClr val="tx1"/>
              </a:solidFill>
              <a:latin typeface="#9Slide03 SFU Futura_12" panose="00000400000000000000" pitchFamily="2" charset="0"/>
              <a:cs typeface="Arial" panose="020B0604020202020204" pitchFamily="34" charset="0"/>
            </a:endParaRPr>
          </a:p>
        </p:txBody>
      </p:sp>
      <p:sp>
        <p:nvSpPr>
          <p:cNvPr id="11" name="TextBox 10">
            <a:extLst>
              <a:ext uri="{FF2B5EF4-FFF2-40B4-BE49-F238E27FC236}">
                <a16:creationId xmlns="" xmlns:a16="http://schemas.microsoft.com/office/drawing/2014/main" id="{E365239F-2A5D-4A23-82FF-CAFAA2FFC97A}"/>
              </a:ext>
            </a:extLst>
          </p:cNvPr>
          <p:cNvSpPr txBox="1"/>
          <p:nvPr/>
        </p:nvSpPr>
        <p:spPr>
          <a:xfrm>
            <a:off x="819988" y="1474668"/>
            <a:ext cx="432979" cy="584775"/>
          </a:xfrm>
          <a:prstGeom prst="rect">
            <a:avLst/>
          </a:prstGeom>
          <a:noFill/>
        </p:spPr>
        <p:txBody>
          <a:bodyPr wrap="square" rtlCol="0">
            <a:spAutoFit/>
          </a:bodyPr>
          <a:lstStyle/>
          <a:p>
            <a:r>
              <a:rPr lang="en-US" sz="3200" b="1">
                <a:solidFill>
                  <a:srgbClr val="1B04FA"/>
                </a:solidFill>
              </a:rPr>
              <a:t>4</a:t>
            </a:r>
          </a:p>
        </p:txBody>
      </p:sp>
    </p:spTree>
    <p:extLst>
      <p:ext uri="{BB962C8B-B14F-4D97-AF65-F5344CB8AC3E}">
        <p14:creationId xmlns="" xmlns:p14="http://schemas.microsoft.com/office/powerpoint/2010/main" val="279472246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Click="0">
        <p15:prstTrans prst="pageCurlDouble"/>
        <p:sndAc>
          <p:stSnd>
            <p:snd r:embed="rId7" name="push.wav"/>
          </p:stSnd>
        </p:sndAc>
      </p:transition>
    </mc:Choice>
    <mc:Fallback>
      <p:transition spd="slow" advClick="0">
        <p:fade/>
        <p:sndAc>
          <p:stSnd>
            <p:snd r:embed="rId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38715" y="1330202"/>
            <a:ext cx="3293187" cy="1137258"/>
            <a:chOff x="312163" y="1593928"/>
            <a:chExt cx="3293187" cy="1137258"/>
          </a:xfrm>
        </p:grpSpPr>
        <p:sp>
          <p:nvSpPr>
            <p:cNvPr id="12" name="Rectangle 11"/>
            <p:cNvSpPr/>
            <p:nvPr/>
          </p:nvSpPr>
          <p:spPr>
            <a:xfrm>
              <a:off x="1326416" y="1650271"/>
              <a:ext cx="2278934" cy="1052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FF0000"/>
                </a:solidFill>
                <a:latin typeface="#9Slide05 SVNUT Triumph" panose="00000500000000000000" pitchFamily="2" charset="0"/>
                <a:cs typeface="Arial" panose="020B0604020202020204" pitchFamily="34" charset="0"/>
              </a:endParaRPr>
            </a:p>
          </p:txBody>
        </p:sp>
        <p:pic>
          <p:nvPicPr>
            <p:cNvPr id="13" name="Picture 10" descr="Green, Plant and Concept Vector | Thiệp hoa, Biểu trưng, Thiệp"/>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2163" y="1593928"/>
              <a:ext cx="1223320" cy="113725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8" name="Rectangle 17"/>
          <p:cNvSpPr/>
          <p:nvPr/>
        </p:nvSpPr>
        <p:spPr>
          <a:xfrm>
            <a:off x="240314" y="82583"/>
            <a:ext cx="11098246" cy="120032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lIns="91440" tIns="45720" rIns="91440" bIns="45720">
            <a:spAutoFit/>
          </a:bodyPr>
          <a:lstStyle/>
          <a:p>
            <a:pPr algn="ctr"/>
            <a:r>
              <a:rPr lang="en-US" sz="7200" b="1" cap="none" spc="0" dirty="0">
                <a:ln w="12700">
                  <a:solidFill>
                    <a:schemeClr val="accent1"/>
                  </a:solidFill>
                  <a:prstDash val="solid"/>
                </a:ln>
                <a:solidFill>
                  <a:srgbClr val="FF0000"/>
                </a:solidFill>
                <a:effectLst>
                  <a:outerShdw dist="38100" dir="2640000" algn="bl" rotWithShape="0">
                    <a:schemeClr val="accent1"/>
                  </a:outerShdw>
                </a:effectLst>
                <a:latin typeface="#9Slide07 FS Playlist Caps" pitchFamily="2" charset="0"/>
                <a:cs typeface="Arial" panose="020B0604020202020204" pitchFamily="34" charset="0"/>
              </a:rPr>
              <a:t>  </a:t>
            </a:r>
            <a:r>
              <a:rPr lang="en-US" sz="66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cs typeface="Times New Roman" pitchFamily="18" charset="0"/>
              </a:rPr>
              <a:t>KHỞI ĐỘNG</a:t>
            </a:r>
          </a:p>
        </p:txBody>
      </p:sp>
      <p:pic>
        <p:nvPicPr>
          <p:cNvPr id="8" name="image46.gif">
            <a:extLst>
              <a:ext uri="{FF2B5EF4-FFF2-40B4-BE49-F238E27FC236}">
                <a16:creationId xmlns="" xmlns:a16="http://schemas.microsoft.com/office/drawing/2014/main" id="{B6E6F60F-6476-4E1B-B985-5400C5719A12}"/>
              </a:ext>
            </a:extLst>
          </p:cNvPr>
          <p:cNvPicPr/>
          <p:nvPr/>
        </p:nvPicPr>
        <p:blipFill>
          <a:blip r:embed="rId5" cstate="print"/>
          <a:srcRect/>
          <a:stretch>
            <a:fillRect/>
          </a:stretch>
        </p:blipFill>
        <p:spPr>
          <a:xfrm>
            <a:off x="850375" y="2351911"/>
            <a:ext cx="4911021" cy="4133934"/>
          </a:xfrm>
          <a:prstGeom prst="rect">
            <a:avLst/>
          </a:prstGeom>
          <a:ln/>
        </p:spPr>
      </p:pic>
      <p:pic>
        <p:nvPicPr>
          <p:cNvPr id="10" name="image53.jpg">
            <a:extLst>
              <a:ext uri="{FF2B5EF4-FFF2-40B4-BE49-F238E27FC236}">
                <a16:creationId xmlns="" xmlns:a16="http://schemas.microsoft.com/office/drawing/2014/main" id="{54D1AD85-7378-4770-B17C-C784DEC9BCF6}"/>
              </a:ext>
            </a:extLst>
          </p:cNvPr>
          <p:cNvPicPr/>
          <p:nvPr/>
        </p:nvPicPr>
        <p:blipFill>
          <a:blip r:embed="rId6" cstate="print"/>
          <a:srcRect/>
          <a:stretch>
            <a:fillRect/>
          </a:stretch>
        </p:blipFill>
        <p:spPr>
          <a:xfrm>
            <a:off x="5988052" y="2351911"/>
            <a:ext cx="5965233" cy="4133933"/>
          </a:xfrm>
          <a:prstGeom prst="rect">
            <a:avLst/>
          </a:prstGeom>
          <a:ln/>
        </p:spPr>
      </p:pic>
      <p:sp>
        <p:nvSpPr>
          <p:cNvPr id="14" name="Rectangle 13">
            <a:extLst>
              <a:ext uri="{FF2B5EF4-FFF2-40B4-BE49-F238E27FC236}">
                <a16:creationId xmlns="" xmlns:a16="http://schemas.microsoft.com/office/drawing/2014/main" id="{0641C7A3-631B-4B6B-88AA-9871DEA54CD2}"/>
              </a:ext>
            </a:extLst>
          </p:cNvPr>
          <p:cNvSpPr/>
          <p:nvPr/>
        </p:nvSpPr>
        <p:spPr>
          <a:xfrm>
            <a:off x="4577686" y="1330202"/>
            <a:ext cx="2942239" cy="82315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9Slide03 SFU Futura_12" panose="00000400000000000000" pitchFamily="2" charset="0"/>
                <a:cs typeface="Arial" panose="020B0604020202020204" pitchFamily="34" charset="0"/>
              </a:rPr>
              <a:t>Xao Pao-lô</a:t>
            </a:r>
            <a:endParaRPr lang="en-US" sz="3600" b="1" dirty="0">
              <a:solidFill>
                <a:schemeClr val="tx1"/>
              </a:solidFill>
              <a:latin typeface="#9Slide03 SFU Futura_12" panose="00000400000000000000" pitchFamily="2" charset="0"/>
              <a:cs typeface="Arial" panose="020B0604020202020204" pitchFamily="34" charset="0"/>
            </a:endParaRPr>
          </a:p>
        </p:txBody>
      </p:sp>
      <p:sp>
        <p:nvSpPr>
          <p:cNvPr id="11" name="TextBox 10">
            <a:extLst>
              <a:ext uri="{FF2B5EF4-FFF2-40B4-BE49-F238E27FC236}">
                <a16:creationId xmlns="" xmlns:a16="http://schemas.microsoft.com/office/drawing/2014/main" id="{B73CFDD5-94E9-4E9A-93AD-183D97577F14}"/>
              </a:ext>
            </a:extLst>
          </p:cNvPr>
          <p:cNvSpPr txBox="1"/>
          <p:nvPr/>
        </p:nvSpPr>
        <p:spPr>
          <a:xfrm>
            <a:off x="819988" y="1474668"/>
            <a:ext cx="432979" cy="584775"/>
          </a:xfrm>
          <a:prstGeom prst="rect">
            <a:avLst/>
          </a:prstGeom>
          <a:noFill/>
        </p:spPr>
        <p:txBody>
          <a:bodyPr wrap="square" rtlCol="0">
            <a:spAutoFit/>
          </a:bodyPr>
          <a:lstStyle/>
          <a:p>
            <a:r>
              <a:rPr lang="en-US" sz="3200" b="1">
                <a:solidFill>
                  <a:srgbClr val="1B04FA"/>
                </a:solidFill>
              </a:rPr>
              <a:t>5</a:t>
            </a:r>
          </a:p>
        </p:txBody>
      </p:sp>
    </p:spTree>
    <p:extLst>
      <p:ext uri="{BB962C8B-B14F-4D97-AF65-F5344CB8AC3E}">
        <p14:creationId xmlns="" xmlns:p14="http://schemas.microsoft.com/office/powerpoint/2010/main" val="18776223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Click="0">
        <p15:prstTrans prst="pageCurlDouble"/>
        <p:sndAc>
          <p:stSnd>
            <p:snd r:embed="rId7" name="push.wav"/>
          </p:stSnd>
        </p:sndAc>
      </p:transition>
    </mc:Choice>
    <mc:Fallback>
      <p:transition spd="slow" advClick="0">
        <p:fade/>
        <p:sndAc>
          <p:stSnd>
            <p:snd r:embed="rId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38715" y="1330202"/>
            <a:ext cx="3293187" cy="1137258"/>
            <a:chOff x="312163" y="1593928"/>
            <a:chExt cx="3293187" cy="1137258"/>
          </a:xfrm>
        </p:grpSpPr>
        <p:sp>
          <p:nvSpPr>
            <p:cNvPr id="12" name="Rectangle 11"/>
            <p:cNvSpPr/>
            <p:nvPr/>
          </p:nvSpPr>
          <p:spPr>
            <a:xfrm>
              <a:off x="1326416" y="1650271"/>
              <a:ext cx="2278934" cy="1052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FF0000"/>
                </a:solidFill>
                <a:latin typeface="#9Slide05 SVNUT Triumph" panose="00000500000000000000" pitchFamily="2" charset="0"/>
                <a:cs typeface="Arial" panose="020B0604020202020204" pitchFamily="34" charset="0"/>
              </a:endParaRPr>
            </a:p>
          </p:txBody>
        </p:sp>
        <p:pic>
          <p:nvPicPr>
            <p:cNvPr id="13" name="Picture 10" descr="Green, Plant and Concept Vector | Thiệp hoa, Biểu trưng, Thiệp"/>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2163" y="1593928"/>
              <a:ext cx="1223320" cy="113725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8" name="Rectangle 17"/>
          <p:cNvSpPr/>
          <p:nvPr/>
        </p:nvSpPr>
        <p:spPr>
          <a:xfrm>
            <a:off x="254122" y="82583"/>
            <a:ext cx="11616452" cy="120032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lIns="91440" tIns="45720" rIns="91440" bIns="45720">
            <a:spAutoFit/>
          </a:bodyPr>
          <a:lstStyle/>
          <a:p>
            <a:pPr algn="ctr"/>
            <a:r>
              <a:rPr lang="en-US" sz="7200" b="1" cap="none" spc="0" dirty="0">
                <a:ln w="12700">
                  <a:solidFill>
                    <a:schemeClr val="accent1"/>
                  </a:solidFill>
                  <a:prstDash val="solid"/>
                </a:ln>
                <a:solidFill>
                  <a:srgbClr val="FF0000"/>
                </a:solidFill>
                <a:effectLst>
                  <a:outerShdw dist="38100" dir="2640000" algn="bl" rotWithShape="0">
                    <a:schemeClr val="accent1"/>
                  </a:outerShdw>
                </a:effectLst>
                <a:latin typeface="#9Slide07 FS Playlist Caps" pitchFamily="2" charset="0"/>
                <a:cs typeface="Arial" panose="020B0604020202020204" pitchFamily="34" charset="0"/>
              </a:rPr>
              <a:t>  </a:t>
            </a:r>
            <a:r>
              <a:rPr lang="en-US" sz="66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cs typeface="Times New Roman" pitchFamily="18" charset="0"/>
              </a:rPr>
              <a:t>KHỞI ĐỘNG</a:t>
            </a:r>
          </a:p>
        </p:txBody>
      </p:sp>
      <p:pic>
        <p:nvPicPr>
          <p:cNvPr id="8" name="image58.jpg">
            <a:extLst>
              <a:ext uri="{FF2B5EF4-FFF2-40B4-BE49-F238E27FC236}">
                <a16:creationId xmlns="" xmlns:a16="http://schemas.microsoft.com/office/drawing/2014/main" id="{143AA76C-C664-4DA9-84F8-10FEB2F72154}"/>
              </a:ext>
            </a:extLst>
          </p:cNvPr>
          <p:cNvPicPr/>
          <p:nvPr/>
        </p:nvPicPr>
        <p:blipFill>
          <a:blip r:embed="rId5" cstate="print"/>
          <a:srcRect/>
          <a:stretch>
            <a:fillRect/>
          </a:stretch>
        </p:blipFill>
        <p:spPr>
          <a:xfrm>
            <a:off x="890869" y="2571093"/>
            <a:ext cx="5362786" cy="3861238"/>
          </a:xfrm>
          <a:prstGeom prst="rect">
            <a:avLst/>
          </a:prstGeom>
          <a:ln/>
        </p:spPr>
      </p:pic>
      <p:pic>
        <p:nvPicPr>
          <p:cNvPr id="10" name="image59.jpg">
            <a:extLst>
              <a:ext uri="{FF2B5EF4-FFF2-40B4-BE49-F238E27FC236}">
                <a16:creationId xmlns="" xmlns:a16="http://schemas.microsoft.com/office/drawing/2014/main" id="{C71D3986-7578-41BD-A61D-D05B1E6E2F5E}"/>
              </a:ext>
            </a:extLst>
          </p:cNvPr>
          <p:cNvPicPr/>
          <p:nvPr/>
        </p:nvPicPr>
        <p:blipFill>
          <a:blip r:embed="rId6" cstate="print"/>
          <a:srcRect/>
          <a:stretch>
            <a:fillRect/>
          </a:stretch>
        </p:blipFill>
        <p:spPr>
          <a:xfrm>
            <a:off x="6416664" y="2571092"/>
            <a:ext cx="5628191" cy="3861237"/>
          </a:xfrm>
          <a:prstGeom prst="rect">
            <a:avLst/>
          </a:prstGeom>
          <a:ln/>
        </p:spPr>
      </p:pic>
      <p:sp>
        <p:nvSpPr>
          <p:cNvPr id="14" name="Rectangle 13">
            <a:extLst>
              <a:ext uri="{FF2B5EF4-FFF2-40B4-BE49-F238E27FC236}">
                <a16:creationId xmlns="" xmlns:a16="http://schemas.microsoft.com/office/drawing/2014/main" id="{CC477BBC-72AD-4198-A313-005AD8BF955C}"/>
              </a:ext>
            </a:extLst>
          </p:cNvPr>
          <p:cNvSpPr/>
          <p:nvPr/>
        </p:nvSpPr>
        <p:spPr>
          <a:xfrm>
            <a:off x="4960882" y="1555531"/>
            <a:ext cx="3699218" cy="82315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9Slide03 SFU Futura_12" panose="00000400000000000000" pitchFamily="2" charset="0"/>
                <a:cs typeface="Arial" panose="020B0604020202020204" pitchFamily="34" charset="0"/>
              </a:rPr>
              <a:t>Ri-ô-đê Gia-nê-ro</a:t>
            </a:r>
            <a:endParaRPr lang="en-US" sz="3600" b="1" dirty="0">
              <a:solidFill>
                <a:schemeClr val="tx1"/>
              </a:solidFill>
              <a:latin typeface="#9Slide03 SFU Futura_12" panose="00000400000000000000" pitchFamily="2" charset="0"/>
              <a:cs typeface="Arial" panose="020B0604020202020204" pitchFamily="34" charset="0"/>
            </a:endParaRPr>
          </a:p>
        </p:txBody>
      </p:sp>
      <p:sp>
        <p:nvSpPr>
          <p:cNvPr id="11" name="TextBox 10">
            <a:extLst>
              <a:ext uri="{FF2B5EF4-FFF2-40B4-BE49-F238E27FC236}">
                <a16:creationId xmlns="" xmlns:a16="http://schemas.microsoft.com/office/drawing/2014/main" id="{31E67586-7B19-4771-8C07-386491428BFE}"/>
              </a:ext>
            </a:extLst>
          </p:cNvPr>
          <p:cNvSpPr txBox="1"/>
          <p:nvPr/>
        </p:nvSpPr>
        <p:spPr>
          <a:xfrm>
            <a:off x="819988" y="1474668"/>
            <a:ext cx="432979" cy="584775"/>
          </a:xfrm>
          <a:prstGeom prst="rect">
            <a:avLst/>
          </a:prstGeom>
          <a:noFill/>
        </p:spPr>
        <p:txBody>
          <a:bodyPr wrap="square" rtlCol="0">
            <a:spAutoFit/>
          </a:bodyPr>
          <a:lstStyle/>
          <a:p>
            <a:r>
              <a:rPr lang="en-US" sz="3200" b="1">
                <a:solidFill>
                  <a:srgbClr val="1B04FA"/>
                </a:solidFill>
              </a:rPr>
              <a:t>6</a:t>
            </a:r>
          </a:p>
        </p:txBody>
      </p:sp>
    </p:spTree>
    <p:extLst>
      <p:ext uri="{BB962C8B-B14F-4D97-AF65-F5344CB8AC3E}">
        <p14:creationId xmlns="" xmlns:p14="http://schemas.microsoft.com/office/powerpoint/2010/main" val="332832799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Click="0">
        <p15:prstTrans prst="pageCurlDouble"/>
        <p:sndAc>
          <p:stSnd>
            <p:snd r:embed="rId7" name="push.wav"/>
          </p:stSnd>
        </p:sndAc>
      </p:transition>
    </mc:Choice>
    <mc:Fallback>
      <p:transition spd="slow" advClick="0">
        <p:fade/>
        <p:sndAc>
          <p:stSnd>
            <p:snd r:embed="rId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mond 6">
            <a:extLst>
              <a:ext uri="{FF2B5EF4-FFF2-40B4-BE49-F238E27FC236}">
                <a16:creationId xmlns="" xmlns:a16="http://schemas.microsoft.com/office/drawing/2014/main" id="{D0A45F08-377D-419F-8CB5-170B6CBE6AAF}"/>
              </a:ext>
            </a:extLst>
          </p:cNvPr>
          <p:cNvSpPr/>
          <p:nvPr/>
        </p:nvSpPr>
        <p:spPr>
          <a:xfrm>
            <a:off x="366886" y="1587533"/>
            <a:ext cx="837244" cy="576870"/>
          </a:xfrm>
          <a:prstGeom prst="diamond">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9Slide03 SFU Futura_12" panose="00000400000000000000" pitchFamily="2" charset="0"/>
              </a:rPr>
              <a:t>1</a:t>
            </a:r>
            <a:endParaRPr lang="en-US" sz="3600" b="1" dirty="0">
              <a:latin typeface="#9Slide03 SFU Futura_12" panose="00000400000000000000" pitchFamily="2" charset="0"/>
            </a:endParaRPr>
          </a:p>
        </p:txBody>
      </p:sp>
      <p:sp>
        <p:nvSpPr>
          <p:cNvPr id="8" name="Rectangle 7">
            <a:extLst>
              <a:ext uri="{FF2B5EF4-FFF2-40B4-BE49-F238E27FC236}">
                <a16:creationId xmlns="" xmlns:a16="http://schemas.microsoft.com/office/drawing/2014/main" id="{CEFC06A3-9BDF-48CD-AB74-41E98DE04DCE}"/>
              </a:ext>
            </a:extLst>
          </p:cNvPr>
          <p:cNvSpPr/>
          <p:nvPr/>
        </p:nvSpPr>
        <p:spPr>
          <a:xfrm>
            <a:off x="1461039" y="1587532"/>
            <a:ext cx="2031355" cy="5768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9Slide03 SFU Futura_12" panose="00000400000000000000" pitchFamily="2" charset="0"/>
                <a:cs typeface="Arial" panose="020B0604020202020204" pitchFamily="34" charset="0"/>
              </a:rPr>
              <a:t>Bôn-gô-ta</a:t>
            </a:r>
            <a:endParaRPr lang="en-US" sz="2800" b="1" dirty="0">
              <a:solidFill>
                <a:schemeClr val="tx1"/>
              </a:solidFill>
              <a:latin typeface="#9Slide03 SFU Futura_12" panose="00000400000000000000" pitchFamily="2" charset="0"/>
              <a:cs typeface="Arial" panose="020B0604020202020204" pitchFamily="34" charset="0"/>
            </a:endParaRPr>
          </a:p>
        </p:txBody>
      </p:sp>
      <p:sp>
        <p:nvSpPr>
          <p:cNvPr id="9" name="Diamond 8">
            <a:extLst>
              <a:ext uri="{FF2B5EF4-FFF2-40B4-BE49-F238E27FC236}">
                <a16:creationId xmlns="" xmlns:a16="http://schemas.microsoft.com/office/drawing/2014/main" id="{B92FA74D-B0E1-4264-B8A9-2BF43F973283}"/>
              </a:ext>
            </a:extLst>
          </p:cNvPr>
          <p:cNvSpPr/>
          <p:nvPr/>
        </p:nvSpPr>
        <p:spPr>
          <a:xfrm>
            <a:off x="366886" y="2543621"/>
            <a:ext cx="837244" cy="576870"/>
          </a:xfrm>
          <a:prstGeom prst="diamond">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9Slide03 SFU Futura_12" panose="00000400000000000000" pitchFamily="2" charset="0"/>
              </a:rPr>
              <a:t>2</a:t>
            </a:r>
            <a:endParaRPr lang="en-US" sz="3200" b="1" dirty="0">
              <a:latin typeface="#9Slide03 SFU Futura_12" panose="00000400000000000000" pitchFamily="2" charset="0"/>
            </a:endParaRPr>
          </a:p>
        </p:txBody>
      </p:sp>
      <p:sp>
        <p:nvSpPr>
          <p:cNvPr id="10" name="Diamond 9">
            <a:extLst>
              <a:ext uri="{FF2B5EF4-FFF2-40B4-BE49-F238E27FC236}">
                <a16:creationId xmlns="" xmlns:a16="http://schemas.microsoft.com/office/drawing/2014/main" id="{37DFD4EA-E301-4FA1-8856-D91ACA77DC9D}"/>
              </a:ext>
            </a:extLst>
          </p:cNvPr>
          <p:cNvSpPr/>
          <p:nvPr/>
        </p:nvSpPr>
        <p:spPr>
          <a:xfrm>
            <a:off x="316112" y="3547459"/>
            <a:ext cx="837244" cy="576870"/>
          </a:xfrm>
          <a:prstGeom prst="diamond">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9Slide03 SFU Futura_12" panose="00000400000000000000" pitchFamily="2" charset="0"/>
              </a:rPr>
              <a:t>3</a:t>
            </a:r>
            <a:endParaRPr lang="en-US" sz="3200" b="1" dirty="0">
              <a:latin typeface="#9Slide03 SFU Futura_12" panose="00000400000000000000" pitchFamily="2" charset="0"/>
            </a:endParaRPr>
          </a:p>
        </p:txBody>
      </p:sp>
      <p:sp>
        <p:nvSpPr>
          <p:cNvPr id="11" name="Diamond 10">
            <a:extLst>
              <a:ext uri="{FF2B5EF4-FFF2-40B4-BE49-F238E27FC236}">
                <a16:creationId xmlns="" xmlns:a16="http://schemas.microsoft.com/office/drawing/2014/main" id="{572FE0B7-9C65-4BBA-ABCB-0046296E4F66}"/>
              </a:ext>
            </a:extLst>
          </p:cNvPr>
          <p:cNvSpPr/>
          <p:nvPr/>
        </p:nvSpPr>
        <p:spPr>
          <a:xfrm>
            <a:off x="281079" y="4348419"/>
            <a:ext cx="837244" cy="576870"/>
          </a:xfrm>
          <a:prstGeom prst="diamond">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9Slide03 SFU Futura_12" panose="00000400000000000000" pitchFamily="2" charset="0"/>
              </a:rPr>
              <a:t>4</a:t>
            </a:r>
            <a:endParaRPr lang="en-US" sz="3200" b="1" dirty="0">
              <a:latin typeface="#9Slide03 SFU Futura_12" panose="00000400000000000000" pitchFamily="2" charset="0"/>
            </a:endParaRPr>
          </a:p>
        </p:txBody>
      </p:sp>
      <p:sp>
        <p:nvSpPr>
          <p:cNvPr id="12" name="Diamond 11">
            <a:extLst>
              <a:ext uri="{FF2B5EF4-FFF2-40B4-BE49-F238E27FC236}">
                <a16:creationId xmlns="" xmlns:a16="http://schemas.microsoft.com/office/drawing/2014/main" id="{0934D97E-A6CF-436E-B547-038FB69F1C9C}"/>
              </a:ext>
            </a:extLst>
          </p:cNvPr>
          <p:cNvSpPr/>
          <p:nvPr/>
        </p:nvSpPr>
        <p:spPr>
          <a:xfrm>
            <a:off x="281079" y="5218950"/>
            <a:ext cx="837244" cy="576870"/>
          </a:xfrm>
          <a:prstGeom prst="diamond">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9Slide03 SFU Futura_12" panose="00000400000000000000" pitchFamily="2" charset="0"/>
              </a:rPr>
              <a:t>5</a:t>
            </a:r>
            <a:endParaRPr lang="en-US" sz="3200" b="1" dirty="0">
              <a:latin typeface="#9Slide03 SFU Futura_12" panose="00000400000000000000" pitchFamily="2" charset="0"/>
            </a:endParaRPr>
          </a:p>
        </p:txBody>
      </p:sp>
      <p:sp>
        <p:nvSpPr>
          <p:cNvPr id="13" name="Diamond 12">
            <a:extLst>
              <a:ext uri="{FF2B5EF4-FFF2-40B4-BE49-F238E27FC236}">
                <a16:creationId xmlns="" xmlns:a16="http://schemas.microsoft.com/office/drawing/2014/main" id="{885F5D17-9BA1-4ED8-A614-36B0D203C8F3}"/>
              </a:ext>
            </a:extLst>
          </p:cNvPr>
          <p:cNvSpPr/>
          <p:nvPr/>
        </p:nvSpPr>
        <p:spPr>
          <a:xfrm>
            <a:off x="199075" y="6089481"/>
            <a:ext cx="837244" cy="576870"/>
          </a:xfrm>
          <a:prstGeom prst="diamond">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9Slide03 SFU Futura_12" panose="00000400000000000000" pitchFamily="2" charset="0"/>
              </a:rPr>
              <a:t>6</a:t>
            </a:r>
            <a:endParaRPr lang="en-US" sz="3200" b="1" dirty="0">
              <a:latin typeface="#9Slide03 SFU Futura_12" panose="00000400000000000000" pitchFamily="2" charset="0"/>
            </a:endParaRPr>
          </a:p>
        </p:txBody>
      </p:sp>
      <p:sp>
        <p:nvSpPr>
          <p:cNvPr id="14" name="Rectangle 13">
            <a:extLst>
              <a:ext uri="{FF2B5EF4-FFF2-40B4-BE49-F238E27FC236}">
                <a16:creationId xmlns="" xmlns:a16="http://schemas.microsoft.com/office/drawing/2014/main" id="{AEB3838D-8CC7-49B2-B6F6-0891CD6FA395}"/>
              </a:ext>
            </a:extLst>
          </p:cNvPr>
          <p:cNvSpPr/>
          <p:nvPr/>
        </p:nvSpPr>
        <p:spPr>
          <a:xfrm>
            <a:off x="1446663" y="2512845"/>
            <a:ext cx="2031356" cy="5768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9Slide03 SFU Futura_12" panose="00000400000000000000" pitchFamily="2" charset="0"/>
                <a:cs typeface="Arial" panose="020B0604020202020204" pitchFamily="34" charset="0"/>
              </a:rPr>
              <a:t>Li-ma</a:t>
            </a:r>
            <a:endParaRPr lang="en-US" sz="3200" b="1" dirty="0">
              <a:solidFill>
                <a:schemeClr val="tx1"/>
              </a:solidFill>
              <a:latin typeface="#9Slide03 SFU Futura_12" panose="00000400000000000000" pitchFamily="2" charset="0"/>
              <a:cs typeface="Arial" panose="020B0604020202020204" pitchFamily="34" charset="0"/>
            </a:endParaRPr>
          </a:p>
        </p:txBody>
      </p:sp>
      <p:sp>
        <p:nvSpPr>
          <p:cNvPr id="15" name="Rectangle 14">
            <a:extLst>
              <a:ext uri="{FF2B5EF4-FFF2-40B4-BE49-F238E27FC236}">
                <a16:creationId xmlns="" xmlns:a16="http://schemas.microsoft.com/office/drawing/2014/main" id="{5DD756C4-F895-432D-88F0-DA4C27015740}"/>
              </a:ext>
            </a:extLst>
          </p:cNvPr>
          <p:cNvSpPr/>
          <p:nvPr/>
        </p:nvSpPr>
        <p:spPr>
          <a:xfrm>
            <a:off x="1461039" y="3440167"/>
            <a:ext cx="2288654" cy="6305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9Slide03 SFU Futura_12" panose="00000400000000000000" pitchFamily="2" charset="0"/>
                <a:cs typeface="Arial" panose="020B0604020202020204" pitchFamily="34" charset="0"/>
              </a:rPr>
              <a:t>Xan-ti-a-go</a:t>
            </a:r>
            <a:endParaRPr lang="en-US" sz="2800" b="1" dirty="0">
              <a:solidFill>
                <a:schemeClr val="tx1"/>
              </a:solidFill>
              <a:latin typeface="#9Slide03 SFU Futura_12" panose="00000400000000000000" pitchFamily="2" charset="0"/>
              <a:cs typeface="Arial" panose="020B0604020202020204" pitchFamily="34" charset="0"/>
            </a:endParaRPr>
          </a:p>
        </p:txBody>
      </p:sp>
      <p:sp>
        <p:nvSpPr>
          <p:cNvPr id="16" name="Rectangle 15">
            <a:extLst>
              <a:ext uri="{FF2B5EF4-FFF2-40B4-BE49-F238E27FC236}">
                <a16:creationId xmlns="" xmlns:a16="http://schemas.microsoft.com/office/drawing/2014/main" id="{AB8C6CEC-74F3-4E17-AC7D-8E1EFC0332A9}"/>
              </a:ext>
            </a:extLst>
          </p:cNvPr>
          <p:cNvSpPr/>
          <p:nvPr/>
        </p:nvSpPr>
        <p:spPr>
          <a:xfrm>
            <a:off x="1461039" y="4339181"/>
            <a:ext cx="2550334" cy="5768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9Slide03 SFU Futura_12" panose="00000400000000000000" pitchFamily="2" charset="0"/>
                <a:cs typeface="Arial" panose="020B0604020202020204" pitchFamily="34" charset="0"/>
              </a:rPr>
              <a:t>Bu-ê-nôt- Ai ret</a:t>
            </a:r>
            <a:endParaRPr lang="en-US" sz="2800" b="1" dirty="0">
              <a:solidFill>
                <a:schemeClr val="tx1"/>
              </a:solidFill>
              <a:latin typeface="#9Slide03 SFU Futura_12" panose="00000400000000000000" pitchFamily="2" charset="0"/>
              <a:cs typeface="Arial" panose="020B0604020202020204" pitchFamily="34" charset="0"/>
            </a:endParaRPr>
          </a:p>
        </p:txBody>
      </p:sp>
      <p:sp>
        <p:nvSpPr>
          <p:cNvPr id="17" name="Rectangle 16">
            <a:extLst>
              <a:ext uri="{FF2B5EF4-FFF2-40B4-BE49-F238E27FC236}">
                <a16:creationId xmlns="" xmlns:a16="http://schemas.microsoft.com/office/drawing/2014/main" id="{E65D9BDD-50BF-41E0-8FAB-CC4F80F4DAF3}"/>
              </a:ext>
            </a:extLst>
          </p:cNvPr>
          <p:cNvSpPr/>
          <p:nvPr/>
        </p:nvSpPr>
        <p:spPr>
          <a:xfrm>
            <a:off x="1461040" y="5218950"/>
            <a:ext cx="2031354" cy="5768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9Slide03 SFU Futura_12" panose="00000400000000000000" pitchFamily="2" charset="0"/>
                <a:cs typeface="Arial" panose="020B0604020202020204" pitchFamily="34" charset="0"/>
              </a:rPr>
              <a:t>Xao Pao-lô</a:t>
            </a:r>
            <a:endParaRPr lang="en-US" sz="2800" b="1" dirty="0">
              <a:solidFill>
                <a:schemeClr val="tx1"/>
              </a:solidFill>
              <a:latin typeface="#9Slide03 SFU Futura_12" panose="00000400000000000000" pitchFamily="2" charset="0"/>
              <a:cs typeface="Arial" panose="020B0604020202020204" pitchFamily="34" charset="0"/>
            </a:endParaRPr>
          </a:p>
        </p:txBody>
      </p:sp>
      <p:sp>
        <p:nvSpPr>
          <p:cNvPr id="18" name="Rectangle 17">
            <a:extLst>
              <a:ext uri="{FF2B5EF4-FFF2-40B4-BE49-F238E27FC236}">
                <a16:creationId xmlns="" xmlns:a16="http://schemas.microsoft.com/office/drawing/2014/main" id="{04343716-CBAD-4003-8330-BFABF3F8A836}"/>
              </a:ext>
            </a:extLst>
          </p:cNvPr>
          <p:cNvSpPr/>
          <p:nvPr/>
        </p:nvSpPr>
        <p:spPr>
          <a:xfrm>
            <a:off x="1461039" y="6089481"/>
            <a:ext cx="2907815" cy="5768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9Slide03 SFU Futura_12" panose="00000400000000000000" pitchFamily="2" charset="0"/>
                <a:cs typeface="Arial" panose="020B0604020202020204" pitchFamily="34" charset="0"/>
              </a:rPr>
              <a:t>Ri-ô-đê Gia-nê-ro</a:t>
            </a:r>
            <a:endParaRPr lang="en-US" sz="2800" b="1" dirty="0">
              <a:solidFill>
                <a:schemeClr val="tx1"/>
              </a:solidFill>
              <a:latin typeface="#9Slide03 SFU Futura_12" panose="00000400000000000000" pitchFamily="2" charset="0"/>
              <a:cs typeface="Arial" panose="020B0604020202020204" pitchFamily="34" charset="0"/>
            </a:endParaRPr>
          </a:p>
        </p:txBody>
      </p:sp>
      <p:sp>
        <p:nvSpPr>
          <p:cNvPr id="24" name="Rectangle 23">
            <a:extLst>
              <a:ext uri="{FF2B5EF4-FFF2-40B4-BE49-F238E27FC236}">
                <a16:creationId xmlns="" xmlns:a16="http://schemas.microsoft.com/office/drawing/2014/main" id="{CEB51B95-2AE1-4536-83F1-7B6602745798}"/>
              </a:ext>
            </a:extLst>
          </p:cNvPr>
          <p:cNvSpPr/>
          <p:nvPr/>
        </p:nvSpPr>
        <p:spPr>
          <a:xfrm>
            <a:off x="109453" y="25075"/>
            <a:ext cx="5892336" cy="120032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lIns="91440" tIns="45720" rIns="91440" bIns="45720">
            <a:spAutoFit/>
          </a:bodyPr>
          <a:lstStyle/>
          <a:p>
            <a:pPr algn="ctr"/>
            <a:r>
              <a:rPr lang="en-US" sz="7200" b="1" cap="none" spc="0" dirty="0">
                <a:ln w="12700">
                  <a:solidFill>
                    <a:schemeClr val="accent1"/>
                  </a:solidFill>
                  <a:prstDash val="solid"/>
                </a:ln>
                <a:solidFill>
                  <a:srgbClr val="FF0000"/>
                </a:solidFill>
                <a:effectLst>
                  <a:outerShdw dist="38100" dir="2640000" algn="bl" rotWithShape="0">
                    <a:schemeClr val="accent1"/>
                  </a:outerShdw>
                </a:effectLst>
                <a:latin typeface="#9Slide07 FS Playlist Caps" pitchFamily="2" charset="0"/>
                <a:cs typeface="Arial" panose="020B0604020202020204" pitchFamily="34" charset="0"/>
              </a:rPr>
              <a:t>  </a:t>
            </a:r>
            <a:r>
              <a:rPr lang="en-US" sz="66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cs typeface="Times New Roman" pitchFamily="18" charset="0"/>
              </a:rPr>
              <a:t>KHỞI ĐỘNG</a:t>
            </a:r>
          </a:p>
        </p:txBody>
      </p:sp>
      <p:pic>
        <p:nvPicPr>
          <p:cNvPr id="27" name="Picture 2">
            <a:extLst>
              <a:ext uri="{FF2B5EF4-FFF2-40B4-BE49-F238E27FC236}">
                <a16:creationId xmlns="" xmlns:a16="http://schemas.microsoft.com/office/drawing/2014/main" id="{1ABAC7A0-E68C-4B24-8D1C-484DC376556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24836" y="-1395"/>
            <a:ext cx="5840413"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Diamond 27">
            <a:extLst>
              <a:ext uri="{FF2B5EF4-FFF2-40B4-BE49-F238E27FC236}">
                <a16:creationId xmlns="" xmlns:a16="http://schemas.microsoft.com/office/drawing/2014/main" id="{F12ED05C-828F-4C8F-B3C5-0E057DFB686E}"/>
              </a:ext>
            </a:extLst>
          </p:cNvPr>
          <p:cNvSpPr/>
          <p:nvPr/>
        </p:nvSpPr>
        <p:spPr>
          <a:xfrm>
            <a:off x="8684532" y="2009473"/>
            <a:ext cx="837244" cy="576870"/>
          </a:xfrm>
          <a:prstGeom prst="diamond">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9Slide03 SFU Futura_12" panose="00000400000000000000" pitchFamily="2" charset="0"/>
              </a:rPr>
              <a:t>1</a:t>
            </a:r>
            <a:endParaRPr lang="en-US" sz="3600" b="1" dirty="0">
              <a:latin typeface="#9Slide03 SFU Futura_12" panose="00000400000000000000" pitchFamily="2" charset="0"/>
            </a:endParaRPr>
          </a:p>
        </p:txBody>
      </p:sp>
      <p:sp>
        <p:nvSpPr>
          <p:cNvPr id="29" name="Diamond 28">
            <a:extLst>
              <a:ext uri="{FF2B5EF4-FFF2-40B4-BE49-F238E27FC236}">
                <a16:creationId xmlns="" xmlns:a16="http://schemas.microsoft.com/office/drawing/2014/main" id="{0BD2D19D-8F51-4368-899B-0B62682A8A6F}"/>
              </a:ext>
            </a:extLst>
          </p:cNvPr>
          <p:cNvSpPr/>
          <p:nvPr/>
        </p:nvSpPr>
        <p:spPr>
          <a:xfrm>
            <a:off x="8598725" y="2970589"/>
            <a:ext cx="837244" cy="576870"/>
          </a:xfrm>
          <a:prstGeom prst="diamond">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9Slide03 SFU Futura_12" panose="00000400000000000000" pitchFamily="2" charset="0"/>
              </a:rPr>
              <a:t>2</a:t>
            </a:r>
            <a:endParaRPr lang="en-US" sz="3200" b="1" dirty="0">
              <a:latin typeface="#9Slide03 SFU Futura_12" panose="00000400000000000000" pitchFamily="2" charset="0"/>
            </a:endParaRPr>
          </a:p>
        </p:txBody>
      </p:sp>
      <p:sp>
        <p:nvSpPr>
          <p:cNvPr id="30" name="Diamond 29">
            <a:extLst>
              <a:ext uri="{FF2B5EF4-FFF2-40B4-BE49-F238E27FC236}">
                <a16:creationId xmlns="" xmlns:a16="http://schemas.microsoft.com/office/drawing/2014/main" id="{D40DA52C-7FB3-4F24-8B13-4BCEC780984A}"/>
              </a:ext>
            </a:extLst>
          </p:cNvPr>
          <p:cNvSpPr/>
          <p:nvPr/>
        </p:nvSpPr>
        <p:spPr>
          <a:xfrm>
            <a:off x="8826420" y="4436630"/>
            <a:ext cx="837244" cy="576870"/>
          </a:xfrm>
          <a:prstGeom prst="diamond">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9Slide03 SFU Futura_12" panose="00000400000000000000" pitchFamily="2" charset="0"/>
              </a:rPr>
              <a:t>3</a:t>
            </a:r>
            <a:endParaRPr lang="en-US" sz="3200" b="1" dirty="0">
              <a:latin typeface="#9Slide03 SFU Futura_12" panose="00000400000000000000" pitchFamily="2" charset="0"/>
            </a:endParaRPr>
          </a:p>
        </p:txBody>
      </p:sp>
      <p:sp>
        <p:nvSpPr>
          <p:cNvPr id="31" name="Diamond 30">
            <a:extLst>
              <a:ext uri="{FF2B5EF4-FFF2-40B4-BE49-F238E27FC236}">
                <a16:creationId xmlns="" xmlns:a16="http://schemas.microsoft.com/office/drawing/2014/main" id="{0A151AC7-BF92-468E-B78F-B0DD53CE0691}"/>
              </a:ext>
            </a:extLst>
          </p:cNvPr>
          <p:cNvSpPr/>
          <p:nvPr/>
        </p:nvSpPr>
        <p:spPr>
          <a:xfrm>
            <a:off x="9521776" y="4808335"/>
            <a:ext cx="837244" cy="576870"/>
          </a:xfrm>
          <a:prstGeom prst="diamond">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9Slide03 SFU Futura_12" panose="00000400000000000000" pitchFamily="2" charset="0"/>
              </a:rPr>
              <a:t>4</a:t>
            </a:r>
            <a:endParaRPr lang="en-US" sz="3200" b="1" dirty="0">
              <a:latin typeface="#9Slide03 SFU Futura_12" panose="00000400000000000000" pitchFamily="2" charset="0"/>
            </a:endParaRPr>
          </a:p>
        </p:txBody>
      </p:sp>
      <p:sp>
        <p:nvSpPr>
          <p:cNvPr id="32" name="Diamond 31">
            <a:extLst>
              <a:ext uri="{FF2B5EF4-FFF2-40B4-BE49-F238E27FC236}">
                <a16:creationId xmlns="" xmlns:a16="http://schemas.microsoft.com/office/drawing/2014/main" id="{AD63092A-1288-4DB9-AB93-A27B17F5D5EE}"/>
              </a:ext>
            </a:extLst>
          </p:cNvPr>
          <p:cNvSpPr/>
          <p:nvPr/>
        </p:nvSpPr>
        <p:spPr>
          <a:xfrm>
            <a:off x="9893717" y="4334048"/>
            <a:ext cx="837244" cy="576870"/>
          </a:xfrm>
          <a:prstGeom prst="diamond">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9Slide03 SFU Futura_12" panose="00000400000000000000" pitchFamily="2" charset="0"/>
              </a:rPr>
              <a:t>5</a:t>
            </a:r>
            <a:endParaRPr lang="en-US" sz="3200" b="1" dirty="0">
              <a:latin typeface="#9Slide03 SFU Futura_12" panose="00000400000000000000" pitchFamily="2" charset="0"/>
            </a:endParaRPr>
          </a:p>
        </p:txBody>
      </p:sp>
      <p:sp>
        <p:nvSpPr>
          <p:cNvPr id="33" name="Diamond 32">
            <a:extLst>
              <a:ext uri="{FF2B5EF4-FFF2-40B4-BE49-F238E27FC236}">
                <a16:creationId xmlns="" xmlns:a16="http://schemas.microsoft.com/office/drawing/2014/main" id="{F928F781-2145-4A26-8284-1C7323F0DE9D}"/>
              </a:ext>
            </a:extLst>
          </p:cNvPr>
          <p:cNvSpPr/>
          <p:nvPr/>
        </p:nvSpPr>
        <p:spPr>
          <a:xfrm>
            <a:off x="10312339" y="3795464"/>
            <a:ext cx="837244" cy="576870"/>
          </a:xfrm>
          <a:prstGeom prst="diamond">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9Slide03 SFU Futura_12" panose="00000400000000000000" pitchFamily="2" charset="0"/>
              </a:rPr>
              <a:t>6</a:t>
            </a:r>
            <a:endParaRPr lang="en-US" sz="3200" b="1" dirty="0">
              <a:latin typeface="#9Slide03 SFU Futura_12" panose="00000400000000000000" pitchFamily="2" charset="0"/>
            </a:endParaRPr>
          </a:p>
        </p:txBody>
      </p:sp>
    </p:spTree>
    <p:extLst>
      <p:ext uri="{BB962C8B-B14F-4D97-AF65-F5344CB8AC3E}">
        <p14:creationId xmlns="" xmlns:p14="http://schemas.microsoft.com/office/powerpoint/2010/main" val="313016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53" presetClass="entr" presetSubtype="16"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Effect transition="in" filter="fad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par>
                                <p:cTn id="74" presetID="53" presetClass="entr" presetSubtype="16"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p:cTn id="76" dur="500" fill="hold"/>
                                        <p:tgtEl>
                                          <p:spTgt spid="31"/>
                                        </p:tgtEl>
                                        <p:attrNameLst>
                                          <p:attrName>ppt_w</p:attrName>
                                        </p:attrNameLst>
                                      </p:cBhvr>
                                      <p:tavLst>
                                        <p:tav tm="0">
                                          <p:val>
                                            <p:fltVal val="0"/>
                                          </p:val>
                                        </p:tav>
                                        <p:tav tm="100000">
                                          <p:val>
                                            <p:strVal val="#ppt_w"/>
                                          </p:val>
                                        </p:tav>
                                      </p:tavLst>
                                    </p:anim>
                                    <p:anim calcmode="lin" valueType="num">
                                      <p:cBhvr>
                                        <p:cTn id="77" dur="500" fill="hold"/>
                                        <p:tgtEl>
                                          <p:spTgt spid="31"/>
                                        </p:tgtEl>
                                        <p:attrNameLst>
                                          <p:attrName>ppt_h</p:attrName>
                                        </p:attrNameLst>
                                      </p:cBhvr>
                                      <p:tavLst>
                                        <p:tav tm="0">
                                          <p:val>
                                            <p:fltVal val="0"/>
                                          </p:val>
                                        </p:tav>
                                        <p:tav tm="100000">
                                          <p:val>
                                            <p:strVal val="#ppt_h"/>
                                          </p:val>
                                        </p:tav>
                                      </p:tavLst>
                                    </p:anim>
                                    <p:animEffect transition="in" filter="fade">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Effect transition="in" filter="fade">
                                      <p:cBhvr>
                                        <p:cTn id="85" dur="500"/>
                                        <p:tgtEl>
                                          <p:spTgt spid="12"/>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par>
                                <p:cTn id="93" presetID="53" presetClass="entr" presetSubtype="16"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p:cTn id="95" dur="500" fill="hold"/>
                                        <p:tgtEl>
                                          <p:spTgt spid="32"/>
                                        </p:tgtEl>
                                        <p:attrNameLst>
                                          <p:attrName>ppt_w</p:attrName>
                                        </p:attrNameLst>
                                      </p:cBhvr>
                                      <p:tavLst>
                                        <p:tav tm="0">
                                          <p:val>
                                            <p:fltVal val="0"/>
                                          </p:val>
                                        </p:tav>
                                        <p:tav tm="100000">
                                          <p:val>
                                            <p:strVal val="#ppt_w"/>
                                          </p:val>
                                        </p:tav>
                                      </p:tavLst>
                                    </p:anim>
                                    <p:anim calcmode="lin" valueType="num">
                                      <p:cBhvr>
                                        <p:cTn id="96" dur="500" fill="hold"/>
                                        <p:tgtEl>
                                          <p:spTgt spid="32"/>
                                        </p:tgtEl>
                                        <p:attrNameLst>
                                          <p:attrName>ppt_h</p:attrName>
                                        </p:attrNameLst>
                                      </p:cBhvr>
                                      <p:tavLst>
                                        <p:tav tm="0">
                                          <p:val>
                                            <p:fltVal val="0"/>
                                          </p:val>
                                        </p:tav>
                                        <p:tav tm="100000">
                                          <p:val>
                                            <p:strVal val="#ppt_h"/>
                                          </p:val>
                                        </p:tav>
                                      </p:tavLst>
                                    </p:anim>
                                    <p:animEffect transition="in" filter="fade">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Effect transition="in" filter="fade">
                                      <p:cBhvr>
                                        <p:cTn id="104" dur="500"/>
                                        <p:tgtEl>
                                          <p:spTgt spid="13"/>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1000"/>
                                        <p:tgtEl>
                                          <p:spTgt spid="18"/>
                                        </p:tgtEl>
                                      </p:cBhvr>
                                    </p:animEffect>
                                    <p:anim calcmode="lin" valueType="num">
                                      <p:cBhvr>
                                        <p:cTn id="110" dur="1000" fill="hold"/>
                                        <p:tgtEl>
                                          <p:spTgt spid="18"/>
                                        </p:tgtEl>
                                        <p:attrNameLst>
                                          <p:attrName>ppt_x</p:attrName>
                                        </p:attrNameLst>
                                      </p:cBhvr>
                                      <p:tavLst>
                                        <p:tav tm="0">
                                          <p:val>
                                            <p:strVal val="#ppt_x"/>
                                          </p:val>
                                        </p:tav>
                                        <p:tav tm="100000">
                                          <p:val>
                                            <p:strVal val="#ppt_x"/>
                                          </p:val>
                                        </p:tav>
                                      </p:tavLst>
                                    </p:anim>
                                    <p:anim calcmode="lin" valueType="num">
                                      <p:cBhvr>
                                        <p:cTn id="111" dur="1000" fill="hold"/>
                                        <p:tgtEl>
                                          <p:spTgt spid="18"/>
                                        </p:tgtEl>
                                        <p:attrNameLst>
                                          <p:attrName>ppt_y</p:attrName>
                                        </p:attrNameLst>
                                      </p:cBhvr>
                                      <p:tavLst>
                                        <p:tav tm="0">
                                          <p:val>
                                            <p:strVal val="#ppt_y+.1"/>
                                          </p:val>
                                        </p:tav>
                                        <p:tav tm="100000">
                                          <p:val>
                                            <p:strVal val="#ppt_y"/>
                                          </p:val>
                                        </p:tav>
                                      </p:tavLst>
                                    </p:anim>
                                  </p:childTnLst>
                                </p:cTn>
                              </p:par>
                              <p:par>
                                <p:cTn id="112" presetID="53" presetClass="entr" presetSubtype="16" fill="hold" grpId="0" nodeType="with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500" fill="hold"/>
                                        <p:tgtEl>
                                          <p:spTgt spid="33"/>
                                        </p:tgtEl>
                                        <p:attrNameLst>
                                          <p:attrName>ppt_w</p:attrName>
                                        </p:attrNameLst>
                                      </p:cBhvr>
                                      <p:tavLst>
                                        <p:tav tm="0">
                                          <p:val>
                                            <p:fltVal val="0"/>
                                          </p:val>
                                        </p:tav>
                                        <p:tav tm="100000">
                                          <p:val>
                                            <p:strVal val="#ppt_w"/>
                                          </p:val>
                                        </p:tav>
                                      </p:tavLst>
                                    </p:anim>
                                    <p:anim calcmode="lin" valueType="num">
                                      <p:cBhvr>
                                        <p:cTn id="115" dur="500" fill="hold"/>
                                        <p:tgtEl>
                                          <p:spTgt spid="33"/>
                                        </p:tgtEl>
                                        <p:attrNameLst>
                                          <p:attrName>ppt_h</p:attrName>
                                        </p:attrNameLst>
                                      </p:cBhvr>
                                      <p:tavLst>
                                        <p:tav tm="0">
                                          <p:val>
                                            <p:fltVal val="0"/>
                                          </p:val>
                                        </p:tav>
                                        <p:tav tm="100000">
                                          <p:val>
                                            <p:strVal val="#ppt_h"/>
                                          </p:val>
                                        </p:tav>
                                      </p:tavLst>
                                    </p:anim>
                                    <p:animEffect transition="in" filter="fade">
                                      <p:cBhvr>
                                        <p:cTn id="1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8" grpId="0" animBg="1"/>
      <p:bldP spid="29" grpId="0" animBg="1"/>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D3D21D9-6956-4126-BF5F-B93089E5A99B}"/>
              </a:ext>
            </a:extLst>
          </p:cNvPr>
          <p:cNvSpPr/>
          <p:nvPr/>
        </p:nvSpPr>
        <p:spPr>
          <a:xfrm>
            <a:off x="5654351" y="1255816"/>
            <a:ext cx="6566328" cy="288911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dirty="0" err="1" smtClean="0">
                <a:solidFill>
                  <a:srgbClr val="00B050"/>
                </a:solidFill>
                <a:latin typeface="Times New Roman" pitchFamily="18" charset="0"/>
                <a:ea typeface="+mj-ea"/>
                <a:cs typeface="Times New Roman" pitchFamily="18" charset="0"/>
              </a:rPr>
              <a:t>Tiết</a:t>
            </a:r>
            <a:r>
              <a:rPr lang="en-US" sz="3200" b="1" dirty="0" smtClean="0">
                <a:solidFill>
                  <a:srgbClr val="00B050"/>
                </a:solidFill>
                <a:latin typeface="Times New Roman" pitchFamily="18" charset="0"/>
                <a:ea typeface="+mj-ea"/>
                <a:cs typeface="Times New Roman" pitchFamily="18" charset="0"/>
              </a:rPr>
              <a:t> 37, 38 - BÀI </a:t>
            </a:r>
            <a:r>
              <a:rPr lang="en-US" sz="3200" b="1" dirty="0">
                <a:solidFill>
                  <a:srgbClr val="00B050"/>
                </a:solidFill>
                <a:latin typeface="Times New Roman" pitchFamily="18" charset="0"/>
                <a:ea typeface="+mj-ea"/>
                <a:cs typeface="Times New Roman" pitchFamily="18" charset="0"/>
              </a:rPr>
              <a:t>17</a:t>
            </a:r>
          </a:p>
          <a:p>
            <a:pPr>
              <a:lnSpc>
                <a:spcPct val="90000"/>
              </a:lnSpc>
              <a:spcBef>
                <a:spcPct val="0"/>
              </a:spcBef>
              <a:spcAft>
                <a:spcPts val="600"/>
              </a:spcAft>
            </a:pPr>
            <a:r>
              <a:rPr lang="en-US" sz="3200" b="1" dirty="0">
                <a:solidFill>
                  <a:srgbClr val="00B050"/>
                </a:solidFill>
                <a:latin typeface="Times New Roman" pitchFamily="18" charset="0"/>
                <a:ea typeface="+mj-ea"/>
                <a:cs typeface="Times New Roman" pitchFamily="18" charset="0"/>
              </a:rPr>
              <a:t>ĐẶC ĐIỂM DÂN C</a:t>
            </a:r>
            <a:r>
              <a:rPr lang="vi-VN" sz="3200" b="1" dirty="0">
                <a:solidFill>
                  <a:srgbClr val="00B050"/>
                </a:solidFill>
                <a:latin typeface="Times New Roman" pitchFamily="18" charset="0"/>
                <a:ea typeface="+mj-ea"/>
                <a:cs typeface="Times New Roman" pitchFamily="18" charset="0"/>
              </a:rPr>
              <a:t>Ư</a:t>
            </a:r>
            <a:r>
              <a:rPr lang="en-US" sz="3200" b="1" dirty="0">
                <a:solidFill>
                  <a:srgbClr val="00B050"/>
                </a:solidFill>
                <a:latin typeface="Times New Roman" pitchFamily="18" charset="0"/>
                <a:ea typeface="+mj-ea"/>
                <a:cs typeface="Times New Roman" pitchFamily="18" charset="0"/>
              </a:rPr>
              <a:t> TRUNG VÀ NAM MỸ, </a:t>
            </a:r>
            <a:r>
              <a:rPr lang="en-US" sz="3200" b="1" dirty="0" smtClean="0">
                <a:solidFill>
                  <a:srgbClr val="00B050"/>
                </a:solidFill>
                <a:latin typeface="Times New Roman" pitchFamily="18" charset="0"/>
                <a:ea typeface="+mj-ea"/>
                <a:cs typeface="Times New Roman" pitchFamily="18" charset="0"/>
              </a:rPr>
              <a:t>VẤN </a:t>
            </a:r>
            <a:r>
              <a:rPr lang="en-US" sz="3200" b="1" dirty="0">
                <a:solidFill>
                  <a:srgbClr val="00B050"/>
                </a:solidFill>
                <a:latin typeface="Times New Roman" pitchFamily="18" charset="0"/>
                <a:ea typeface="+mj-ea"/>
                <a:cs typeface="Times New Roman" pitchFamily="18" charset="0"/>
              </a:rPr>
              <a:t>ĐỀ ĐÔ THỊ HÓA,</a:t>
            </a:r>
          </a:p>
          <a:p>
            <a:pPr algn="ctr">
              <a:lnSpc>
                <a:spcPct val="90000"/>
              </a:lnSpc>
              <a:spcBef>
                <a:spcPct val="0"/>
              </a:spcBef>
              <a:spcAft>
                <a:spcPts val="600"/>
              </a:spcAft>
            </a:pPr>
            <a:r>
              <a:rPr lang="en-US" sz="3200" b="1" dirty="0">
                <a:solidFill>
                  <a:srgbClr val="00B050"/>
                </a:solidFill>
                <a:latin typeface="Times New Roman" pitchFamily="18" charset="0"/>
                <a:ea typeface="+mj-ea"/>
                <a:cs typeface="Times New Roman" pitchFamily="18" charset="0"/>
              </a:rPr>
              <a:t>VĂN HÓA Ở MỸ LA TINH</a:t>
            </a:r>
          </a:p>
        </p:txBody>
      </p:sp>
      <p:pic>
        <p:nvPicPr>
          <p:cNvPr id="8" name="image107.png">
            <a:extLst>
              <a:ext uri="{FF2B5EF4-FFF2-40B4-BE49-F238E27FC236}">
                <a16:creationId xmlns="" xmlns:a16="http://schemas.microsoft.com/office/drawing/2014/main" id="{570CA017-16D5-45CE-A0A1-D39F9F6AF137}"/>
              </a:ext>
            </a:extLst>
          </p:cNvPr>
          <p:cNvPicPr/>
          <p:nvPr/>
        </p:nvPicPr>
        <p:blipFill rotWithShape="1">
          <a:blip r:embed="rId3" cstate="print"/>
          <a:srcRect t="20198" r="-1" b="10036"/>
          <a:stretch/>
        </p:blipFill>
        <p:spPr>
          <a:xfrm>
            <a:off x="1" y="10"/>
            <a:ext cx="5635689"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336115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1686</Words>
  <Application>Microsoft Office PowerPoint</Application>
  <PresentationFormat>Tùy chỉnh</PresentationFormat>
  <Paragraphs>194</Paragraphs>
  <Slides>32</Slides>
  <Notes>22</Notes>
  <HiddenSlides>0</HiddenSlides>
  <MMClips>0</MMClips>
  <ScaleCrop>false</ScaleCrop>
  <HeadingPairs>
    <vt:vector size="4" baseType="variant">
      <vt:variant>
        <vt:lpstr>Chủ đề</vt:lpstr>
      </vt:variant>
      <vt:variant>
        <vt:i4>1</vt:i4>
      </vt:variant>
      <vt:variant>
        <vt:lpstr>Tiêu đề Bản chiếu</vt:lpstr>
      </vt:variant>
      <vt:variant>
        <vt:i4>32</vt:i4>
      </vt:variant>
    </vt:vector>
  </HeadingPairs>
  <TitlesOfParts>
    <vt:vector size="33" baseType="lpstr">
      <vt:lpstr>Office Theme</vt:lpstr>
      <vt:lpstr>Bản chiếu 1</vt:lpstr>
      <vt:lpstr>Bản chiếu 2</vt:lpstr>
      <vt:lpstr>Bản chiếu 3</vt:lpstr>
      <vt:lpstr>Bản chiếu 4</vt:lpstr>
      <vt:lpstr>Bản chiếu 5</vt:lpstr>
      <vt:lpstr>Bản chiếu 6</vt:lpstr>
      <vt:lpstr>Bản chiếu 7</vt:lpstr>
      <vt:lpstr>Bản chiếu 8</vt:lpstr>
      <vt:lpstr>Bản chiếu 9</vt:lpstr>
      <vt:lpstr>Bản chiếu 10</vt:lpstr>
      <vt:lpstr>Bản chiếu 11</vt:lpstr>
      <vt:lpstr>Bản chiếu 12</vt:lpstr>
      <vt:lpstr>Bản chiếu 13</vt:lpstr>
      <vt:lpstr>Bản chiếu 14</vt:lpstr>
      <vt:lpstr>Bản chiếu 15</vt:lpstr>
      <vt:lpstr>Bản chiếu 16</vt:lpstr>
      <vt:lpstr>Bản chiếu 17</vt:lpstr>
      <vt:lpstr>Bản chiếu 18</vt:lpstr>
      <vt:lpstr>Bản chiếu 19</vt:lpstr>
      <vt:lpstr>Bản chiếu 20</vt:lpstr>
      <vt:lpstr>Bản chiếu 21</vt:lpstr>
      <vt:lpstr>Bản chiếu 22</vt:lpstr>
      <vt:lpstr>Bản chiếu 23</vt:lpstr>
      <vt:lpstr>Bản chiếu 24</vt:lpstr>
      <vt:lpstr>Bản chiếu 25</vt:lpstr>
      <vt:lpstr>Bản chiếu 26</vt:lpstr>
      <vt:lpstr>Bản chiếu 27</vt:lpstr>
      <vt:lpstr>Bản chiếu 28</vt:lpstr>
      <vt:lpstr>Bản chiếu 29</vt:lpstr>
      <vt:lpstr>Bản chiếu 30</vt:lpstr>
      <vt:lpstr>Bản chiếu 31</vt:lpstr>
      <vt:lpstr>Bản chiếu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MyComputer</cp:lastModifiedBy>
  <cp:revision>47</cp:revision>
  <dcterms:created xsi:type="dcterms:W3CDTF">2022-05-12T09:09:36Z</dcterms:created>
  <dcterms:modified xsi:type="dcterms:W3CDTF">2024-01-21T12:52:33Z</dcterms:modified>
</cp:coreProperties>
</file>