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media/audio11.wav" ContentType="audio/x-wav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9" r:id="rId2"/>
    <p:sldId id="381" r:id="rId3"/>
    <p:sldId id="382" r:id="rId4"/>
    <p:sldId id="380" r:id="rId5"/>
    <p:sldId id="1082" r:id="rId6"/>
    <p:sldId id="396" r:id="rId7"/>
    <p:sldId id="1081" r:id="rId8"/>
    <p:sldId id="1079" r:id="rId9"/>
    <p:sldId id="1400" r:id="rId10"/>
    <p:sldId id="1567" r:id="rId11"/>
    <p:sldId id="590" r:id="rId12"/>
    <p:sldId id="1558" r:id="rId13"/>
    <p:sldId id="1565" r:id="rId14"/>
    <p:sldId id="1544" r:id="rId15"/>
    <p:sldId id="1088" r:id="rId16"/>
    <p:sldId id="1560" r:id="rId17"/>
    <p:sldId id="1561" r:id="rId18"/>
    <p:sldId id="1562" r:id="rId19"/>
    <p:sldId id="1087" r:id="rId20"/>
    <p:sldId id="1574" r:id="rId21"/>
    <p:sldId id="1568" r:id="rId22"/>
    <p:sldId id="1569" r:id="rId23"/>
    <p:sldId id="1570" r:id="rId24"/>
    <p:sldId id="1572" r:id="rId25"/>
    <p:sldId id="1573" r:id="rId26"/>
    <p:sldId id="1547" r:id="rId27"/>
    <p:sldId id="1571" r:id="rId28"/>
    <p:sldId id="1577" r:id="rId29"/>
    <p:sldId id="1576" r:id="rId30"/>
    <p:sldId id="1554" r:id="rId31"/>
    <p:sldId id="279" r:id="rId32"/>
    <p:sldId id="1578" r:id="rId33"/>
    <p:sldId id="1579" r:id="rId34"/>
    <p:sldId id="1521" r:id="rId35"/>
    <p:sldId id="317" r:id="rId36"/>
    <p:sldId id="6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FC"/>
    <a:srgbClr val="E977D3"/>
    <a:srgbClr val="EE54D1"/>
    <a:srgbClr val="BE9C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787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7E18-ECDA-415E-92C2-5BEC34A4FF64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290-4DDD-402C-88CC-6A4544375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813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30333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- Có gần đủ các kiểu khí hậu trên trái đất do đặc điểm của vị trí và địa hình khu vực.</a:t>
            </a:r>
            <a:endParaRPr lang="en-US" sz="1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2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- Phần lớn lãnh thổ thuộc đới nóng. 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013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55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784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13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89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002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386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344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1046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solidFill>
                  <a:srgbClr val="2020FC"/>
                </a:solidFill>
              </a:rPr>
              <a:t>+ Nóng quanh năm, lượng mưa tăng dần từ tây sang đông; cảnh quan cũng thay đổi từ hoang mạc, cây bụi đến xavan và rừng nhiệt đới ẩm.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278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914907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694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463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825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>
                <a:solidFill>
                  <a:srgbClr val="2020FC"/>
                </a:solidFill>
                <a:latin typeface="+mn-lt"/>
                <a:cs typeface="Arial" panose="020B0604020202020204" pitchFamily="34" charset="0"/>
              </a:rPr>
              <a:t>- Ở dưới thấp, vùng Bắc và Trung An-đét thuộc khí hậu nóng và ẩm nên cảnh quan phổ biến là rừng xích đạo xanh quanh năm rậm rạp. Vùng nam An-đét thuộc khí hậu ôn hòa, rừng cận nhiệt và ôn đới phát triển.</a:t>
            </a:r>
          </a:p>
          <a:p>
            <a:pPr algn="just"/>
            <a:r>
              <a:rPr lang="vi-VN">
                <a:solidFill>
                  <a:srgbClr val="2020FC"/>
                </a:solidFill>
                <a:latin typeface="+mn-lt"/>
                <a:cs typeface="Arial" panose="020B0604020202020204" pitchFamily="34" charset="0"/>
              </a:rPr>
              <a:t>- Càng lên cao, nhiệt độ và độ ẩm thay đổi, các cảnh quan tự nhiên cũng thay đổi theo, trên các đỉnh núi cao có băng tuyết.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5639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>
                <a:solidFill>
                  <a:srgbClr val="2020FC"/>
                </a:solidFill>
                <a:latin typeface="+mn-lt"/>
                <a:cs typeface="Arial" panose="020B0604020202020204" pitchFamily="34" charset="0"/>
              </a:rPr>
              <a:t>- Ở dưới thấp, vùng Bắc và Trung An-đét thuộc khí hậu nóng và ẩm nên cảnh quan phổ biến là rừng xích đạo xanh quanh năm rậm rạp. Vùng nam An-đét thuộc khí hậu ôn hòa, rừng cận nhiệt và ôn đới phát triển.</a:t>
            </a:r>
          </a:p>
          <a:p>
            <a:pPr algn="just"/>
            <a:r>
              <a:rPr lang="vi-VN">
                <a:solidFill>
                  <a:srgbClr val="2020FC"/>
                </a:solidFill>
                <a:latin typeface="+mn-lt"/>
                <a:cs typeface="Arial" panose="020B0604020202020204" pitchFamily="34" charset="0"/>
              </a:rPr>
              <a:t>- Càng lên cao, nhiệt độ và độ ẩm thay đổi, các cảnh quan tự nhiên cũng thay đổi theo, trên các đỉnh núi cao có băng tuyết.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454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955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9801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855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648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38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680523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96677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84054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41894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41894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811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96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24A89-5618-4C6B-89AE-CE306B07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6710D0-2B31-47DF-92D8-458A589FC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E24684-D2E3-4601-8449-6B27F47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7418B6-010A-4D61-81EB-3790B618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21EAE8-31F2-40F1-8EA4-65C8637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884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DC6148-E9B2-47E8-9E18-945FA98D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3B41BA-9C25-4512-B720-44CF469E0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D4ADAA-0453-4AD2-BC65-51C1EA92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7E6623-D2EB-45E6-8A22-6BAEE00A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8ED0A6-315B-4D79-B663-05E0E5A9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75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6986EC-05BB-4663-9DEE-B6CBAFC6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617FDA-6496-4ABD-87EB-6D60A69F5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F590B6-8299-453B-98D4-45307413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8A8653-76AB-41A5-9A8A-024B8D3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9375D-2079-4D76-9F71-951EA2FC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41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16678-E294-45EF-94B3-33CE3F6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D64E6D-7C18-4EFA-B0E8-997832B0D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537EAF-8FE5-45DC-BCE0-5AE61033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43D203-1787-4882-8EBB-3E890B05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7CD35D-0741-4CC1-8870-5CF7C77D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870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A60CB-469F-4D11-9C0C-E0ACF8F1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ABF383-34FA-4458-A7B9-84EA6FDE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23E46E-E828-49DA-990D-BF531A9A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62705-FFC9-48FB-B27A-CA4D3E81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F7B393-C14A-4BEB-A73B-CB851FD6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440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273D1-5E17-4B51-85AB-A63BE226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D108D1-FE11-4D18-81EE-883032326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BE8EAC-54E7-4360-8A5F-FEC6CC12C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16D294-3A34-4D17-8211-036C06D8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9558B8-B5A7-499C-BF8C-108AA3BB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84371A-80F7-43F3-BF12-C7BAAEC3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046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41B4D-9DA9-4784-B635-B70DEC9B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55069-818E-4F39-8C9D-B925094A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4EC042-012B-44AF-BF48-ACD1206CD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14F76A-B891-44D9-9FBD-CA123BA1D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B51600-17A9-4C47-A3BE-A0FA7BB02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B79E5C-A390-4BEB-8081-E6DE6813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1D532B-3C39-4DF8-8B3D-199D39FB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D9730D5-7B77-4739-A161-B981C8EE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487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5D2DB-8D18-41A6-8DE0-7A9F25DF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DD57B6-3663-432D-9083-4D5BA18C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9E7090-1A99-4E1B-AA59-6DEDE723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506000-64E3-4B51-9FB0-381F6631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569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FC12E9-C938-4617-A946-79A021A9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551833-3023-44E5-A81A-ABFEE9C5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7A4EBA-92CB-44AF-8B33-EEC01F7D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62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A0C7B-D222-445B-BFBB-4D29C142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6E657D-28D9-4A9F-82F6-4F9C9D97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97A47F-F9B1-44BB-B7D8-6D84959F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E027C2-338D-46B9-A2E8-B48F0692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883EEA-C0FA-4948-8651-7BCC4795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1ACD8A-1B92-45D2-8B04-5D34EBA3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86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A7F58-4A83-400A-B065-200A134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21C9CE-0F67-44D8-AB3F-8767F0ACF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FAF8D9-7E20-4A42-BB53-609B38569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883298-17CB-496E-8FE3-A76DD261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CADA4-260D-4D69-A0F5-334C068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C33BB5-F881-4D44-A6D0-D132113E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4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6248FD9-FB5A-49B2-9C4D-EB8284D7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6AFBEE-1C9F-472A-A06E-C132040EF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FFEEA1-B7BF-492A-9C2C-85E38413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3BB6-E995-42E6-9A36-3802F758C2F8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5EE547-F8D2-41C8-B32E-6073C692B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51B61-740B-435E-B243-D3E15EB52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7546-A1FF-4875-80C6-B5FC67AEFA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48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NUL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audio" Target="../media/audio11.wav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microsoft.com/office/2007/relationships/media" Target="../media/media1.mp4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NUL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0.jpe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NUL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NUL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NUL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NUL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94483" y="3965492"/>
            <a:ext cx="4683211" cy="1445739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427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47695" y="1577499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593909" y="1607519"/>
            <a:ext cx="10334013" cy="95410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Có 6 hình ảnh, quan sát hình ảnh và </a:t>
            </a:r>
            <a:r>
              <a:rPr lang="en-US" sz="2800">
                <a:solidFill>
                  <a:srgbClr val="1C11AF"/>
                </a:solidFill>
                <a:cs typeface="Arial" panose="020B0604020202020204" pitchFamily="34" charset="0"/>
              </a:rPr>
              <a:t>chọn các địa danh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1C11AF"/>
                </a:solidFill>
                <a:cs typeface="Arial" panose="020B0604020202020204" pitchFamily="34" charset="0"/>
              </a:rPr>
              <a:t>tương ứng sau đây sao cho đúng với nội dung bức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3828849" y="5042118"/>
            <a:ext cx="431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b="1" dirty="0">
              <a:latin typeface="#9Slide03 SFU Futura_12" panose="00000400000000000000" pitchFamily="2" charset="0"/>
            </a:endParaRPr>
          </a:p>
        </p:txBody>
      </p:sp>
      <p:pic>
        <p:nvPicPr>
          <p:cNvPr id="18" name="Picture 4" descr="Sit Down Icons - Download Free Vector Icons | Noun Projec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0414" y="5584315"/>
            <a:ext cx="1214176" cy="1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lbum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5" b="7061"/>
          <a:stretch/>
        </p:blipFill>
        <p:spPr bwMode="auto">
          <a:xfrm>
            <a:off x="10489324" y="2714757"/>
            <a:ext cx="1288370" cy="10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F8FDE8-D8CD-48E4-A108-8574540B5A08}"/>
              </a:ext>
            </a:extLst>
          </p:cNvPr>
          <p:cNvSpPr/>
          <p:nvPr/>
        </p:nvSpPr>
        <p:spPr>
          <a:xfrm>
            <a:off x="1459177" y="3059668"/>
            <a:ext cx="4262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Sông và rừng Amazon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2D416A-78A5-4750-A9E4-19A4EE08A71A}"/>
              </a:ext>
            </a:extLst>
          </p:cNvPr>
          <p:cNvSpPr/>
          <p:nvPr/>
        </p:nvSpPr>
        <p:spPr>
          <a:xfrm>
            <a:off x="6702719" y="3049011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Biển Ca-Ri-Bê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8D4505-98C3-41C9-B443-9CDF7DA0403A}"/>
              </a:ext>
            </a:extLst>
          </p:cNvPr>
          <p:cNvSpPr/>
          <p:nvPr/>
        </p:nvSpPr>
        <p:spPr>
          <a:xfrm>
            <a:off x="1525936" y="3956136"/>
            <a:ext cx="3098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Eo đất Trung Mĩ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1A47B0B-6C66-49B3-85E3-A719B3DB10E5}"/>
              </a:ext>
            </a:extLst>
          </p:cNvPr>
          <p:cNvSpPr/>
          <p:nvPr/>
        </p:nvSpPr>
        <p:spPr>
          <a:xfrm>
            <a:off x="6889301" y="5011340"/>
            <a:ext cx="1962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Núi Anđét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263D12E-6698-4A63-B9EC-35855AC47008}"/>
              </a:ext>
            </a:extLst>
          </p:cNvPr>
          <p:cNvSpPr/>
          <p:nvPr/>
        </p:nvSpPr>
        <p:spPr>
          <a:xfrm>
            <a:off x="1416633" y="4911169"/>
            <a:ext cx="4397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Hoang mạc A-ta-ca-ma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D61EACF-59EF-4ECE-BCA4-D626B681174E}"/>
              </a:ext>
            </a:extLst>
          </p:cNvPr>
          <p:cNvSpPr/>
          <p:nvPr/>
        </p:nvSpPr>
        <p:spPr>
          <a:xfrm>
            <a:off x="6037134" y="3909831"/>
            <a:ext cx="3783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Cao nguyên Bra xin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029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11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20" grpId="0"/>
      <p:bldP spid="21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DE2500A-8C82-4661-AD6D-0DCD1382338F}"/>
              </a:ext>
            </a:extLst>
          </p:cNvPr>
          <p:cNvGrpSpPr/>
          <p:nvPr/>
        </p:nvGrpSpPr>
        <p:grpSpPr>
          <a:xfrm>
            <a:off x="6096000" y="0"/>
            <a:ext cx="6338372" cy="6858000"/>
            <a:chOff x="6096000" y="0"/>
            <a:chExt cx="6338372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8D754573-5FEB-445C-9C1B-21914CC04E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E545C3C-28FF-4BD2-BF44-03920CCDDF7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CC5596-D229-46D8-9377-2F4331EDC5DA}"/>
              </a:ext>
            </a:extLst>
          </p:cNvPr>
          <p:cNvSpPr/>
          <p:nvPr/>
        </p:nvSpPr>
        <p:spPr>
          <a:xfrm>
            <a:off x="39410" y="1576750"/>
            <a:ext cx="5867915" cy="954107"/>
          </a:xfrm>
          <a:prstGeom prst="rect">
            <a:avLst/>
          </a:prstGeom>
          <a:solidFill>
            <a:srgbClr val="FFFFD7"/>
          </a:solidFill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l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 đồ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dấu X vào đới khí  hậu mà từng khu vực có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xmlns="" id="{FA08C720-3271-4B68-9DA7-3D7FFDA6A6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56555" y="778757"/>
            <a:ext cx="1395163" cy="74806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6A382F5-5473-45EC-BA55-CCA14AD2E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9808009"/>
              </p:ext>
            </p:extLst>
          </p:nvPr>
        </p:nvGraphicFramePr>
        <p:xfrm>
          <a:off x="78821" y="2638519"/>
          <a:ext cx="5789094" cy="32589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72485">
                  <a:extLst>
                    <a:ext uri="{9D8B030D-6E8A-4147-A177-3AD203B41FA5}">
                      <a16:colId xmlns:a16="http://schemas.microsoft.com/office/drawing/2014/main" xmlns="" val="209937640"/>
                    </a:ext>
                  </a:extLst>
                </a:gridCol>
                <a:gridCol w="1720788">
                  <a:extLst>
                    <a:ext uri="{9D8B030D-6E8A-4147-A177-3AD203B41FA5}">
                      <a16:colId xmlns:a16="http://schemas.microsoft.com/office/drawing/2014/main" xmlns="" val="3445581194"/>
                    </a:ext>
                  </a:extLst>
                </a:gridCol>
                <a:gridCol w="1395821">
                  <a:extLst>
                    <a:ext uri="{9D8B030D-6E8A-4147-A177-3AD203B41FA5}">
                      <a16:colId xmlns:a16="http://schemas.microsoft.com/office/drawing/2014/main" xmlns="" val="1441086470"/>
                    </a:ext>
                  </a:extLst>
                </a:gridCol>
              </a:tblGrid>
              <a:tr h="5611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Đới khí hậu 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6330491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Xích đạo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08031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Cận xích đạo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452755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1382273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Cận nhiệt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1409369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2554568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7FF8C60-0366-4591-BDAC-843FFD85F589}"/>
              </a:ext>
            </a:extLst>
          </p:cNvPr>
          <p:cNvSpPr/>
          <p:nvPr/>
        </p:nvSpPr>
        <p:spPr>
          <a:xfrm>
            <a:off x="1224376" y="852736"/>
            <a:ext cx="3184745" cy="53674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20DD1A-7096-4BFF-93C6-D19E548F6626}"/>
              </a:ext>
            </a:extLst>
          </p:cNvPr>
          <p:cNvSpPr txBox="1"/>
          <p:nvPr/>
        </p:nvSpPr>
        <p:spPr>
          <a:xfrm>
            <a:off x="1394316" y="866256"/>
            <a:ext cx="435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1" name="Hình ảnh 4">
            <a:extLst>
              <a:ext uri="{FF2B5EF4-FFF2-40B4-BE49-F238E27FC236}">
                <a16:creationId xmlns:a16="http://schemas.microsoft.com/office/drawing/2014/main" xmlns="" id="{A641A48C-6396-4D8E-B730-BF964975A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>
                        <a14:foregroundMark x1="42154" y1="77297" x2="42154" y2="77297"/>
                        <a14:foregroundMark x1="50308" y1="87568" x2="50308" y2="87568"/>
                        <a14:foregroundMark x1="58462" y1="80090" x2="58462" y2="80090"/>
                        <a14:foregroundMark x1="52615" y1="41171" x2="52615" y2="41171"/>
                        <a14:foregroundMark x1="49077" y1="39099" x2="49077" y2="39099"/>
                        <a14:foregroundMark x1="51385" y1="37117" x2="51385" y2="37117"/>
                        <a14:foregroundMark x1="51385" y1="37117" x2="51385" y2="37117"/>
                        <a14:foregroundMark x1="51385" y1="37117" x2="51385" y2="37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7229" y="268603"/>
            <a:ext cx="819062" cy="1308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4907D4-63E3-445A-86FB-4FDBF3588A1D}"/>
              </a:ext>
            </a:extLst>
          </p:cNvPr>
          <p:cNvSpPr txBox="1"/>
          <p:nvPr/>
        </p:nvSpPr>
        <p:spPr>
          <a:xfrm>
            <a:off x="5065292" y="3163973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9AEF7D-BBE9-4ED5-8629-FA4D9AC782F5}"/>
              </a:ext>
            </a:extLst>
          </p:cNvPr>
          <p:cNvSpPr txBox="1"/>
          <p:nvPr/>
        </p:nvSpPr>
        <p:spPr>
          <a:xfrm>
            <a:off x="3271335" y="3761621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9A445E-E9B5-4534-ABF9-7D5E64C4AF0F}"/>
              </a:ext>
            </a:extLst>
          </p:cNvPr>
          <p:cNvSpPr txBox="1"/>
          <p:nvPr/>
        </p:nvSpPr>
        <p:spPr>
          <a:xfrm>
            <a:off x="5104749" y="3698566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84E7C0-9D7B-4D2B-B721-3A5B25F69BEA}"/>
              </a:ext>
            </a:extLst>
          </p:cNvPr>
          <p:cNvSpPr txBox="1"/>
          <p:nvPr/>
        </p:nvSpPr>
        <p:spPr>
          <a:xfrm>
            <a:off x="3271335" y="4339975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7A647C-617A-48CC-B0D6-25388B8B5C02}"/>
              </a:ext>
            </a:extLst>
          </p:cNvPr>
          <p:cNvSpPr txBox="1"/>
          <p:nvPr/>
        </p:nvSpPr>
        <p:spPr>
          <a:xfrm>
            <a:off x="5102957" y="4303929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99ACB2C-2E1A-4344-98E6-3D6B7F3847DF}"/>
              </a:ext>
            </a:extLst>
          </p:cNvPr>
          <p:cNvSpPr txBox="1"/>
          <p:nvPr/>
        </p:nvSpPr>
        <p:spPr>
          <a:xfrm>
            <a:off x="5101663" y="4832835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0B89E5-BF6B-4E83-A690-DF3FD28BE727}"/>
              </a:ext>
            </a:extLst>
          </p:cNvPr>
          <p:cNvSpPr txBox="1"/>
          <p:nvPr/>
        </p:nvSpPr>
        <p:spPr>
          <a:xfrm>
            <a:off x="5100369" y="5361741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xmlns="" val="2461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4871F-766E-4BB0-8916-D6077FADF3B7}"/>
              </a:ext>
            </a:extLst>
          </p:cNvPr>
          <p:cNvSpPr txBox="1"/>
          <p:nvPr/>
        </p:nvSpPr>
        <p:spPr>
          <a:xfrm>
            <a:off x="3713009" y="373802"/>
            <a:ext cx="639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– ĐÁP GỌN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A0CED94-B6B6-4931-A2D8-B2F1797DC23F}"/>
              </a:ext>
            </a:extLst>
          </p:cNvPr>
          <p:cNvGrpSpPr/>
          <p:nvPr/>
        </p:nvGrpSpPr>
        <p:grpSpPr>
          <a:xfrm>
            <a:off x="3763863" y="94450"/>
            <a:ext cx="5037760" cy="1467352"/>
            <a:chOff x="3332480" y="250577"/>
            <a:chExt cx="6604000" cy="1467352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32E8CFB-5653-404A-AF82-2769B48E01DF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C15F688-2A0C-42DD-95B4-64FD19EDBD00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20FE98-D76D-467D-AF59-C803FCCBC98A}"/>
              </a:ext>
            </a:extLst>
          </p:cNvPr>
          <p:cNvSpPr/>
          <p:nvPr/>
        </p:nvSpPr>
        <p:spPr>
          <a:xfrm>
            <a:off x="730785" y="1198765"/>
            <a:ext cx="10730429" cy="18671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 nhóm</a:t>
            </a:r>
            <a:endParaRPr lang="en-US" sz="2800" spc="-5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Nhiệm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và hình ảnh trong mục 1,2,3, hãy trình bày sự phân hóa thiên nhiên Trung và Nam Mỹ.</a:t>
            </a: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loa 2">
            <a:extLst>
              <a:ext uri="{FF2B5EF4-FFF2-40B4-BE49-F238E27FC236}">
                <a16:creationId xmlns:a16="http://schemas.microsoft.com/office/drawing/2014/main" xmlns="" id="{11436AE4-CA76-43DF-B86B-BAE7A199D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523203">
            <a:off x="419675" y="-211769"/>
            <a:ext cx="1582717" cy="15827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389793E-87FB-4646-A072-4DB4B28C9E1D}"/>
              </a:ext>
            </a:extLst>
          </p:cNvPr>
          <p:cNvGrpSpPr/>
          <p:nvPr/>
        </p:nvGrpSpPr>
        <p:grpSpPr>
          <a:xfrm>
            <a:off x="2316326" y="3667799"/>
            <a:ext cx="9144888" cy="824752"/>
            <a:chOff x="2772424" y="3596453"/>
            <a:chExt cx="8928617" cy="82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0C8F114-29AA-4084-90EE-236DAE2010B3}"/>
                </a:ext>
              </a:extLst>
            </p:cNvPr>
            <p:cNvSpPr/>
            <p:nvPr/>
          </p:nvSpPr>
          <p:spPr>
            <a:xfrm>
              <a:off x="2844681" y="3857106"/>
              <a:ext cx="8657736" cy="564099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AFF21C6E-0CC4-4798-823D-F15F5C11DE19}"/>
                </a:ext>
              </a:extLst>
            </p:cNvPr>
            <p:cNvSpPr/>
            <p:nvPr/>
          </p:nvSpPr>
          <p:spPr>
            <a:xfrm>
              <a:off x="2772424" y="3596453"/>
              <a:ext cx="8928617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 1,2: Trình bày s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ự phân hóa TN  theo chiều </a:t>
              </a:r>
              <a:r>
                <a:rPr lang="vi-VN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đông - tây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F980639F-EF43-4473-8DE5-C80D76AEC2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54884" y="211008"/>
            <a:ext cx="1389657" cy="7810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596A4C6-2382-4CFE-A9BD-14D5293AFF8E}"/>
              </a:ext>
            </a:extLst>
          </p:cNvPr>
          <p:cNvGrpSpPr/>
          <p:nvPr/>
        </p:nvGrpSpPr>
        <p:grpSpPr>
          <a:xfrm>
            <a:off x="2316326" y="4434023"/>
            <a:ext cx="9144888" cy="804612"/>
            <a:chOff x="2772424" y="4362677"/>
            <a:chExt cx="9015461" cy="804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84B387C-CA22-4575-93FB-005460F5FE90}"/>
                </a:ext>
              </a:extLst>
            </p:cNvPr>
            <p:cNvSpPr/>
            <p:nvPr/>
          </p:nvSpPr>
          <p:spPr>
            <a:xfrm>
              <a:off x="2844681" y="4663289"/>
              <a:ext cx="8616532" cy="504000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A1F6402-91B5-4312-8F60-BDFA4FA065DA}"/>
                </a:ext>
              </a:extLst>
            </p:cNvPr>
            <p:cNvSpPr/>
            <p:nvPr/>
          </p:nvSpPr>
          <p:spPr>
            <a:xfrm>
              <a:off x="2772424" y="4362677"/>
              <a:ext cx="901546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3,4: Trình bày sự phân hóa TN  theo chiều  </a:t>
              </a:r>
              <a:r>
                <a:rPr lang="vi-VN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bắc - nam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84F132-575C-4503-A9A5-0056686008A6}"/>
              </a:ext>
            </a:extLst>
          </p:cNvPr>
          <p:cNvGrpSpPr/>
          <p:nvPr/>
        </p:nvGrpSpPr>
        <p:grpSpPr>
          <a:xfrm>
            <a:off x="2361819" y="5363115"/>
            <a:ext cx="9144888" cy="723580"/>
            <a:chOff x="2844680" y="5156373"/>
            <a:chExt cx="8802251" cy="723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E185566-91EB-4B5D-80D3-49E528B80286}"/>
                </a:ext>
              </a:extLst>
            </p:cNvPr>
            <p:cNvSpPr/>
            <p:nvPr/>
          </p:nvSpPr>
          <p:spPr>
            <a:xfrm>
              <a:off x="2844680" y="5375953"/>
              <a:ext cx="8616531" cy="504000"/>
            </a:xfrm>
            <a:prstGeom prst="rect">
              <a:avLst/>
            </a:prstGeom>
          </p:spPr>
          <p:style>
            <a:lnRef idx="2">
              <a:schemeClr val="accent5">
                <a:hueOff val="-4505695"/>
                <a:satOff val="-11613"/>
                <a:lumOff val="-784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DF75962-4EB1-454A-A1AA-B8F191FAED69}"/>
                </a:ext>
              </a:extLst>
            </p:cNvPr>
            <p:cNvSpPr/>
            <p:nvPr/>
          </p:nvSpPr>
          <p:spPr>
            <a:xfrm>
              <a:off x="2844680" y="5156373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Nhóm5,6: Trình bày sự phân hóa TN theo chiều cao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4C396D5-8E7F-411B-9DD9-BEB23E3723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93" y="3925364"/>
            <a:ext cx="2191529" cy="13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7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50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6898956-82DC-4D5C-B07D-B9704F370D58}"/>
              </a:ext>
            </a:extLst>
          </p:cNvPr>
          <p:cNvGrpSpPr/>
          <p:nvPr/>
        </p:nvGrpSpPr>
        <p:grpSpPr>
          <a:xfrm>
            <a:off x="268075" y="0"/>
            <a:ext cx="6338372" cy="6858000"/>
            <a:chOff x="6096000" y="0"/>
            <a:chExt cx="6338372" cy="68580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A8FE7EA4-5C2B-4A02-B2A0-CDCD9576B3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7FE121-EF98-4368-A54C-C3A37C24CCE3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605E24C-52CD-4CC2-A556-DDCD69684F84}"/>
              </a:ext>
            </a:extLst>
          </p:cNvPr>
          <p:cNvGrpSpPr/>
          <p:nvPr/>
        </p:nvGrpSpPr>
        <p:grpSpPr>
          <a:xfrm>
            <a:off x="6378362" y="0"/>
            <a:ext cx="5880100" cy="6858000"/>
            <a:chOff x="6378362" y="0"/>
            <a:chExt cx="5880100" cy="6858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FACD8B-9E2F-4897-9306-E5655D7FF57F}"/>
                </a:ext>
              </a:extLst>
            </p:cNvPr>
            <p:cNvSpPr txBox="1"/>
            <p:nvPr/>
          </p:nvSpPr>
          <p:spPr>
            <a:xfrm>
              <a:off x="7168760" y="6519446"/>
              <a:ext cx="5023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7A368119-2161-4F70-9F8C-A6DD28EB04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0143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E97BB0-9BF8-4954-8F03-B355290A5A36}"/>
              </a:ext>
            </a:extLst>
          </p:cNvPr>
          <p:cNvGrpSpPr/>
          <p:nvPr/>
        </p:nvGrpSpPr>
        <p:grpSpPr>
          <a:xfrm>
            <a:off x="107176" y="16746"/>
            <a:ext cx="6195399" cy="872949"/>
            <a:chOff x="1133367" y="2220084"/>
            <a:chExt cx="3764314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BCA97D90-CC8C-4AE2-AC57-A9B936FDB7DA}"/>
                </a:ext>
              </a:extLst>
            </p:cNvPr>
            <p:cNvSpPr/>
            <p:nvPr/>
          </p:nvSpPr>
          <p:spPr>
            <a:xfrm>
              <a:off x="1133367" y="2220084"/>
              <a:ext cx="3764314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43C8E01-2BF5-433E-9E64-AFBFB34C46D1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DE486F-8262-4ACB-A12D-DC94415199B3}"/>
              </a:ext>
            </a:extLst>
          </p:cNvPr>
          <p:cNvSpPr txBox="1"/>
          <p:nvPr/>
        </p:nvSpPr>
        <p:spPr>
          <a:xfrm>
            <a:off x="1011102" y="205595"/>
            <a:ext cx="5291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- tây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2CC2A2F8-EA49-48D3-BB2B-9ED71DCDB72B}"/>
              </a:ext>
            </a:extLst>
          </p:cNvPr>
          <p:cNvSpPr/>
          <p:nvPr/>
        </p:nvSpPr>
        <p:spPr>
          <a:xfrm>
            <a:off x="60190" y="24839"/>
            <a:ext cx="981591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DCD8CEEB-F5C6-4D27-A00D-2D7EFED45305}"/>
              </a:ext>
            </a:extLst>
          </p:cNvPr>
          <p:cNvSpPr/>
          <p:nvPr/>
        </p:nvSpPr>
        <p:spPr>
          <a:xfrm rot="5400000">
            <a:off x="739046" y="3524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1D3C39-6093-4865-BB1F-52B3C943F5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2FB5F37-0992-4804-B0AB-C96BEC68CB78}"/>
              </a:ext>
            </a:extLst>
          </p:cNvPr>
          <p:cNvSpPr/>
          <p:nvPr/>
        </p:nvSpPr>
        <p:spPr>
          <a:xfrm>
            <a:off x="172368" y="1826273"/>
            <a:ext cx="6338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3333FF"/>
                </a:solidFill>
              </a:rPr>
              <a:t>- Phía đông và các đảo có lượng mưa nhiều, thảm rừng mưa nhiệt đới phát triển.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52C46-7F9B-48D8-8FC9-8B7337211AC2}"/>
              </a:ext>
            </a:extLst>
          </p:cNvPr>
          <p:cNvSpPr/>
          <p:nvPr/>
        </p:nvSpPr>
        <p:spPr>
          <a:xfrm>
            <a:off x="632704" y="1102997"/>
            <a:ext cx="2132186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Trung Mỹ</a:t>
            </a:r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CE9D921-718A-4D35-ABA4-A8D350797675}"/>
              </a:ext>
            </a:extLst>
          </p:cNvPr>
          <p:cNvSpPr/>
          <p:nvPr/>
        </p:nvSpPr>
        <p:spPr>
          <a:xfrm>
            <a:off x="172368" y="2657270"/>
            <a:ext cx="6338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3333FF"/>
                </a:solidFill>
              </a:rPr>
              <a:t>- Phía tây mưa ít nên chủ yếu là xa van, rừng thưa và cây bụi.</a:t>
            </a:r>
            <a:endParaRPr lang="en-US" sz="2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BB02800-043C-4745-83BF-962CFCB4F810}"/>
              </a:ext>
            </a:extLst>
          </p:cNvPr>
          <p:cNvGrpSpPr/>
          <p:nvPr/>
        </p:nvGrpSpPr>
        <p:grpSpPr>
          <a:xfrm>
            <a:off x="6616938" y="104652"/>
            <a:ext cx="5575421" cy="6758514"/>
            <a:chOff x="6378362" y="0"/>
            <a:chExt cx="5880100" cy="68632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3E09F8-824B-4191-BF4F-F4B7AA81C905}"/>
                </a:ext>
              </a:extLst>
            </p:cNvPr>
            <p:cNvSpPr txBox="1"/>
            <p:nvPr/>
          </p:nvSpPr>
          <p:spPr>
            <a:xfrm>
              <a:off x="6847546" y="6519446"/>
              <a:ext cx="5344453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C18BFA3A-FB00-439B-8C24-852F8DBEBE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C36EA68-3F55-4A38-9021-04A2B5E120A9}"/>
              </a:ext>
            </a:extLst>
          </p:cNvPr>
          <p:cNvGrpSpPr/>
          <p:nvPr/>
        </p:nvGrpSpPr>
        <p:grpSpPr>
          <a:xfrm>
            <a:off x="0" y="3756752"/>
            <a:ext cx="3270131" cy="2903211"/>
            <a:chOff x="0" y="3756752"/>
            <a:chExt cx="3270131" cy="29032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4C96EF4-C0AF-4F08-86C4-0B05E2518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4514" r="5422" b="10968"/>
            <a:stretch/>
          </p:blipFill>
          <p:spPr>
            <a:xfrm>
              <a:off x="0" y="3756752"/>
              <a:ext cx="3270131" cy="24244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6C54BA1-03A2-45C6-A58D-C054C72D391C}"/>
                </a:ext>
              </a:extLst>
            </p:cNvPr>
            <p:cNvSpPr txBox="1"/>
            <p:nvPr/>
          </p:nvSpPr>
          <p:spPr>
            <a:xfrm>
              <a:off x="394027" y="6290631"/>
              <a:ext cx="2370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50"/>
                  </a:solidFill>
                </a:rPr>
                <a:t>Rừng mưa nhiệt đới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0F11E03-E0A6-41AC-8310-699FF40A0170}"/>
              </a:ext>
            </a:extLst>
          </p:cNvPr>
          <p:cNvGrpSpPr/>
          <p:nvPr/>
        </p:nvGrpSpPr>
        <p:grpSpPr>
          <a:xfrm>
            <a:off x="3290229" y="3812923"/>
            <a:ext cx="3549145" cy="2810619"/>
            <a:chOff x="3290229" y="3812923"/>
            <a:chExt cx="3549145" cy="2810619"/>
          </a:xfrm>
        </p:grpSpPr>
        <p:pic>
          <p:nvPicPr>
            <p:cNvPr id="15" name="Picture 2" descr="LỜI GIẢI CHUẨN] Rừng thưa và xa van là cảnh quan đặc trưng của môi trường">
              <a:extLst>
                <a:ext uri="{FF2B5EF4-FFF2-40B4-BE49-F238E27FC236}">
                  <a16:creationId xmlns:a16="http://schemas.microsoft.com/office/drawing/2014/main" xmlns="" id="{B124DF44-EF8A-4F51-92BD-A9AAD8C30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229" y="3812923"/>
              <a:ext cx="3306776" cy="233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F8FA8ED-6B81-4E90-A457-AF177852483B}"/>
                </a:ext>
              </a:extLst>
            </p:cNvPr>
            <p:cNvSpPr txBox="1"/>
            <p:nvPr/>
          </p:nvSpPr>
          <p:spPr>
            <a:xfrm>
              <a:off x="4468511" y="6254210"/>
              <a:ext cx="2370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50"/>
                  </a:solidFill>
                </a:rPr>
                <a:t>Xa van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773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E7E050-1890-46AA-B624-AFAFAB6CB6B2}"/>
              </a:ext>
            </a:extLst>
          </p:cNvPr>
          <p:cNvSpPr/>
          <p:nvPr/>
        </p:nvSpPr>
        <p:spPr>
          <a:xfrm>
            <a:off x="88136" y="949107"/>
            <a:ext cx="6213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solidFill>
                  <a:srgbClr val="0000FF"/>
                </a:solidFill>
              </a:rPr>
              <a:t>- Phía đông là các sơn nguyên bị bào mòn mạnh, địa hình chủ yếu là đồi núi thấp.</a:t>
            </a:r>
            <a:endParaRPr lang="en-US" sz="3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268479-FA68-488F-B173-80B8B40142CD}"/>
              </a:ext>
            </a:extLst>
          </p:cNvPr>
          <p:cNvSpPr/>
          <p:nvPr/>
        </p:nvSpPr>
        <p:spPr>
          <a:xfrm>
            <a:off x="59589" y="3855908"/>
            <a:ext cx="6224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Bra-xin có khí hậu khô hạn hơn nên cảnh quan rừng thưa và xa van là chủ yếu.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6164CA-BF00-4CD9-93AC-95584F838D65}"/>
              </a:ext>
            </a:extLst>
          </p:cNvPr>
          <p:cNvSpPr/>
          <p:nvPr/>
        </p:nvSpPr>
        <p:spPr>
          <a:xfrm>
            <a:off x="3832" y="2518767"/>
            <a:ext cx="6425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Guy-a-na có khí hậu nóng ẩm, rừng rậm rạp.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DCF2DFE-481A-4E9E-8086-76F211900F81}"/>
              </a:ext>
            </a:extLst>
          </p:cNvPr>
          <p:cNvGrpSpPr/>
          <p:nvPr/>
        </p:nvGrpSpPr>
        <p:grpSpPr>
          <a:xfrm>
            <a:off x="6616938" y="104652"/>
            <a:ext cx="5575421" cy="6758514"/>
            <a:chOff x="6378362" y="0"/>
            <a:chExt cx="5880100" cy="68632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52D0602-8F84-4708-88F1-2612628C2691}"/>
                </a:ext>
              </a:extLst>
            </p:cNvPr>
            <p:cNvSpPr txBox="1"/>
            <p:nvPr/>
          </p:nvSpPr>
          <p:spPr>
            <a:xfrm>
              <a:off x="6847546" y="6519446"/>
              <a:ext cx="5344453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B211DDAB-DA16-4335-87E4-3500E9345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563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50.png" descr="Map&#10;&#10;Description automatically generated">
            <a:extLst>
              <a:ext uri="{FF2B5EF4-FFF2-40B4-BE49-F238E27FC236}">
                <a16:creationId xmlns:a16="http://schemas.microsoft.com/office/drawing/2014/main" xmlns="" id="{DEBDD0CD-0A2B-4A93-B2E0-7656C702AA46}"/>
              </a:ext>
            </a:extLst>
          </p:cNvPr>
          <p:cNvPicPr/>
          <p:nvPr/>
        </p:nvPicPr>
        <p:blipFill rotWithShape="1">
          <a:blip r:embed="rId2" cstate="print"/>
          <a:srcRect l="16398" r="1730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2" name="image163.png" descr="Map&#10;&#10;Description automatically generated">
            <a:extLst>
              <a:ext uri="{FF2B5EF4-FFF2-40B4-BE49-F238E27FC236}">
                <a16:creationId xmlns:a16="http://schemas.microsoft.com/office/drawing/2014/main" xmlns="" id="{294C4639-D1C6-44EA-9614-DCBABA8583B8}"/>
              </a:ext>
            </a:extLst>
          </p:cNvPr>
          <p:cNvPicPr/>
          <p:nvPr/>
        </p:nvPicPr>
        <p:blipFill rotWithShape="1">
          <a:blip r:embed="rId3" cstate="print"/>
          <a:srcRect l="18791" r="26422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C0D03C-0EBE-491A-B8F3-C8B3379384FA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Guy-an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E8B390-FD3D-416E-832D-B694609656B2}"/>
              </a:ext>
            </a:extLst>
          </p:cNvPr>
          <p:cNvSpPr/>
          <p:nvPr/>
        </p:nvSpPr>
        <p:spPr>
          <a:xfrm>
            <a:off x="4577626" y="6394737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 nguyên Guy-a-na</a:t>
            </a:r>
            <a:endParaRPr 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7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658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giữa là các đồng bằng rộng và bằng phẳng (Ô-ri-nô-cô, A-ma-dôn, La Pla-ta và Pam-pa).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374FBB-5837-4239-B915-6EC6B75A040D}"/>
              </a:ext>
            </a:extLst>
          </p:cNvPr>
          <p:cNvGrpSpPr/>
          <p:nvPr/>
        </p:nvGrpSpPr>
        <p:grpSpPr>
          <a:xfrm>
            <a:off x="94722" y="2236424"/>
            <a:ext cx="6814473" cy="4148943"/>
            <a:chOff x="118357" y="3210458"/>
            <a:chExt cx="7284496" cy="3899304"/>
          </a:xfrm>
        </p:grpSpPr>
        <p:pic>
          <p:nvPicPr>
            <p:cNvPr id="18" name="image128.jpg">
              <a:extLst>
                <a:ext uri="{FF2B5EF4-FFF2-40B4-BE49-F238E27FC236}">
                  <a16:creationId xmlns:a16="http://schemas.microsoft.com/office/drawing/2014/main" xmlns="" id="{FC338656-55B1-45B6-95DD-D6C466B84828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18357" y="3210458"/>
              <a:ext cx="3293916" cy="2698975"/>
            </a:xfrm>
            <a:prstGeom prst="rect">
              <a:avLst/>
            </a:prstGeom>
            <a:ln/>
          </p:spPr>
        </p:pic>
        <p:pic>
          <p:nvPicPr>
            <p:cNvPr id="2050" name="Picture 2" descr="Amazon delta Images, Stock Photos &amp; Vectors | Shutterstock">
              <a:extLst>
                <a:ext uri="{FF2B5EF4-FFF2-40B4-BE49-F238E27FC236}">
                  <a16:creationId xmlns:a16="http://schemas.microsoft.com/office/drawing/2014/main" xmlns="" id="{5A1027F1-A51B-4B15-A757-E253E404D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9943"/>
            <a:stretch/>
          </p:blipFill>
          <p:spPr bwMode="auto">
            <a:xfrm>
              <a:off x="3471747" y="3282584"/>
              <a:ext cx="3754243" cy="255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55B36D0-EB1F-49A0-B771-A1F95EAA21FE}"/>
                </a:ext>
              </a:extLst>
            </p:cNvPr>
            <p:cNvSpPr/>
            <p:nvPr/>
          </p:nvSpPr>
          <p:spPr>
            <a:xfrm>
              <a:off x="184958" y="5909433"/>
              <a:ext cx="721789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>
                  <a:solidFill>
                    <a:srgbClr val="00B05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Đồng bằng </a:t>
              </a:r>
              <a:r>
                <a:rPr lang="en-US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Amazon</a:t>
              </a:r>
              <a:r>
                <a:rPr lang="vi-VN">
                  <a:solidFill>
                    <a:srgbClr val="00B050"/>
                  </a:solidFill>
                </a:rPr>
                <a:t>: nằm trong khu vực có khí hậu xích đạo và </a:t>
              </a:r>
              <a:endParaRPr lang="en-US">
                <a:solidFill>
                  <a:srgbClr val="00B050"/>
                </a:solidFill>
              </a:endParaRPr>
            </a:p>
            <a:p>
              <a:pPr algn="just"/>
              <a:r>
                <a:rPr lang="vi-VN">
                  <a:solidFill>
                    <a:srgbClr val="00B050"/>
                  </a:solidFill>
                </a:rPr>
                <a:t>cận xích đạo nóng ẩm, mưa nhiều nên thảm thực vật rừng</a:t>
              </a:r>
              <a:r>
                <a:rPr lang="en-US">
                  <a:solidFill>
                    <a:srgbClr val="00B050"/>
                  </a:solidFill>
                </a:rPr>
                <a:t> </a:t>
              </a:r>
              <a:r>
                <a:rPr lang="vi-VN">
                  <a:solidFill>
                    <a:srgbClr val="00B050"/>
                  </a:solidFill>
                </a:rPr>
                <a:t>mưa </a:t>
              </a:r>
              <a:endParaRPr lang="en-US">
                <a:solidFill>
                  <a:srgbClr val="00B050"/>
                </a:solidFill>
              </a:endParaRPr>
            </a:p>
            <a:p>
              <a:pPr algn="just"/>
              <a:r>
                <a:rPr lang="vi-VN">
                  <a:solidFill>
                    <a:srgbClr val="00B050"/>
                  </a:solidFill>
                </a:rPr>
                <a:t>nhiệt đới bao phủ, hệ thực - động vật vô cùng phong phú.</a:t>
              </a:r>
            </a:p>
            <a:p>
              <a:pPr algn="just"/>
              <a:r>
                <a:rPr lang="vi-VN">
                  <a:solidFill>
                    <a:srgbClr val="FF0000"/>
                  </a:solidFill>
                </a:rPr>
                <a:t> </a:t>
              </a:r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566F705-D60C-4931-852B-A48FB3AC3097}"/>
              </a:ext>
            </a:extLst>
          </p:cNvPr>
          <p:cNvGrpSpPr/>
          <p:nvPr/>
        </p:nvGrpSpPr>
        <p:grpSpPr>
          <a:xfrm>
            <a:off x="6874525" y="104652"/>
            <a:ext cx="5317834" cy="6758514"/>
            <a:chOff x="6378362" y="0"/>
            <a:chExt cx="5880100" cy="686324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2435044-B47D-4D4F-91E2-1B59EEEDAC11}"/>
                </a:ext>
              </a:extLst>
            </p:cNvPr>
            <p:cNvSpPr txBox="1"/>
            <p:nvPr/>
          </p:nvSpPr>
          <p:spPr>
            <a:xfrm>
              <a:off x="6548906" y="6519446"/>
              <a:ext cx="5643094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E233941C-041C-4C65-BFEE-490B45B63A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2892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122402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600">
                <a:solidFill>
                  <a:srgbClr val="3333FF"/>
                </a:solidFill>
                <a:cs typeface="Arial" panose="020B0604020202020204" pitchFamily="34" charset="0"/>
              </a:rPr>
              <a:t>Các đồng bằng còn lại có mưa ít nên thảm thực vật chủ yếu là xa van, cây bụi.</a:t>
            </a:r>
            <a:endParaRPr 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EC43EDC-6398-4EAC-8491-D95968432B4E}"/>
              </a:ext>
            </a:extLst>
          </p:cNvPr>
          <p:cNvGrpSpPr/>
          <p:nvPr/>
        </p:nvGrpSpPr>
        <p:grpSpPr>
          <a:xfrm>
            <a:off x="592436" y="1662123"/>
            <a:ext cx="10442737" cy="4929466"/>
            <a:chOff x="592436" y="1662123"/>
            <a:chExt cx="10442737" cy="4929466"/>
          </a:xfrm>
        </p:grpSpPr>
        <p:pic>
          <p:nvPicPr>
            <p:cNvPr id="22" name="image143.png">
              <a:extLst>
                <a:ext uri="{FF2B5EF4-FFF2-40B4-BE49-F238E27FC236}">
                  <a16:creationId xmlns:a16="http://schemas.microsoft.com/office/drawing/2014/main" xmlns="" id="{E0DA9861-DAB8-4675-8AB1-0226187667CC}"/>
                </a:ext>
              </a:extLst>
            </p:cNvPr>
            <p:cNvPicPr/>
            <p:nvPr/>
          </p:nvPicPr>
          <p:blipFill rotWithShape="1">
            <a:blip r:embed="rId3" cstate="print"/>
            <a:srcRect t="5536" r="2" b="3882"/>
            <a:stretch/>
          </p:blipFill>
          <p:spPr>
            <a:xfrm>
              <a:off x="592436" y="1863761"/>
              <a:ext cx="4867900" cy="42285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1D3FA7C-15D3-48C2-8470-F6C358808BFD}"/>
                </a:ext>
              </a:extLst>
            </p:cNvPr>
            <p:cNvSpPr/>
            <p:nvPr/>
          </p:nvSpPr>
          <p:spPr>
            <a:xfrm>
              <a:off x="875427" y="6129924"/>
              <a:ext cx="45849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La Pla-ta và Pam-pa</a:t>
              </a:r>
              <a:endParaRPr lang="en-US" sz="2400">
                <a:solidFill>
                  <a:srgbClr val="00B05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2DBCCBC-40C0-4A89-99F4-36FA45E6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5703"/>
            <a:stretch/>
          </p:blipFill>
          <p:spPr>
            <a:xfrm>
              <a:off x="5940885" y="1662123"/>
              <a:ext cx="4759403" cy="45734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9E6E489-22EC-4EE6-A852-D10EC806C7D9}"/>
                </a:ext>
              </a:extLst>
            </p:cNvPr>
            <p:cNvSpPr/>
            <p:nvPr/>
          </p:nvSpPr>
          <p:spPr>
            <a:xfrm>
              <a:off x="6096000" y="6129924"/>
              <a:ext cx="49391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Xavan ở đông nam Bra-xin</a:t>
              </a:r>
              <a:endParaRPr lang="en-US" sz="24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4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08B98-B20F-4EF9-91EF-F20ED3A5783D}"/>
              </a:ext>
            </a:extLst>
          </p:cNvPr>
          <p:cNvSpPr/>
          <p:nvPr/>
        </p:nvSpPr>
        <p:spPr>
          <a:xfrm>
            <a:off x="0" y="1014195"/>
            <a:ext cx="66211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 tây là miền núi An-đét:</a:t>
            </a:r>
            <a:endParaRPr lang="en-US" sz="3000" b="0" i="0">
              <a:solidFill>
                <a:srgbClr val="3333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 trung bình 3 000 – 5 000 m, gồm nhiều dãy núi, xen giữa là các thung lũng và cao nguyên. Thiên nhiên có sự khác biệt rõ rệt giữa sườn đông và sườn tây.</a:t>
            </a:r>
            <a:endParaRPr lang="en-US" sz="30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0F94CC-FB0F-439F-8EF6-5C5639675FA4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48C875A-7BF6-47E1-93D7-FBAA10A4628C}"/>
              </a:ext>
            </a:extLst>
          </p:cNvPr>
          <p:cNvGrpSpPr/>
          <p:nvPr/>
        </p:nvGrpSpPr>
        <p:grpSpPr>
          <a:xfrm>
            <a:off x="6874525" y="104652"/>
            <a:ext cx="5317834" cy="6758514"/>
            <a:chOff x="6378362" y="0"/>
            <a:chExt cx="5880100" cy="68632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1B018F8-F672-430C-88D3-B8A35B6FB4D5}"/>
                </a:ext>
              </a:extLst>
            </p:cNvPr>
            <p:cNvSpPr txBox="1"/>
            <p:nvPr/>
          </p:nvSpPr>
          <p:spPr>
            <a:xfrm>
              <a:off x="6548906" y="6519446"/>
              <a:ext cx="5643094" cy="3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02DF103A-C290-4F20-A186-73D44FD90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6378362" y="0"/>
              <a:ext cx="5880100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160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36.jpg">
            <a:extLst>
              <a:ext uri="{FF2B5EF4-FFF2-40B4-BE49-F238E27FC236}">
                <a16:creationId xmlns:a16="http://schemas.microsoft.com/office/drawing/2014/main" xmlns="" id="{1F5A3E20-9B28-407E-AAC2-3E7657C16114}"/>
              </a:ext>
            </a:extLst>
          </p:cNvPr>
          <p:cNvPicPr/>
          <p:nvPr/>
        </p:nvPicPr>
        <p:blipFill rotWithShape="1">
          <a:blip r:embed="rId2" cstate="print"/>
          <a:srcRect t="19627" r="-2" b="6846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image127.jpg">
            <a:extLst>
              <a:ext uri="{FF2B5EF4-FFF2-40B4-BE49-F238E27FC236}">
                <a16:creationId xmlns:a16="http://schemas.microsoft.com/office/drawing/2014/main" xmlns="" id="{C4AD9AC5-E395-4997-B80F-46C729EFEBD5}"/>
              </a:ext>
            </a:extLst>
          </p:cNvPr>
          <p:cNvPicPr/>
          <p:nvPr/>
        </p:nvPicPr>
        <p:blipFill rotWithShape="1">
          <a:blip r:embed="rId3" cstate="print"/>
          <a:srcRect t="14145" r="-2" b="493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332C17-61E6-40BD-A5F2-899E346E7801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trẻ An-đét</a:t>
            </a:r>
          </a:p>
        </p:txBody>
      </p:sp>
    </p:spTree>
    <p:extLst>
      <p:ext uri="{BB962C8B-B14F-4D97-AF65-F5344CB8AC3E}">
        <p14:creationId xmlns:p14="http://schemas.microsoft.com/office/powerpoint/2010/main" xmlns="" val="30353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2317" y="3085236"/>
            <a:ext cx="2996246" cy="18119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Sông và rừng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A-ma-dôn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252968" y="5285581"/>
            <a:ext cx="1614944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2" name="Rectangle 11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4" name="image115.jpg">
            <a:extLst>
              <a:ext uri="{FF2B5EF4-FFF2-40B4-BE49-F238E27FC236}">
                <a16:creationId xmlns:a16="http://schemas.microsoft.com/office/drawing/2014/main" xmlns="" id="{3E989CEE-2617-464D-AA60-021E86C9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986" y="849523"/>
            <a:ext cx="7806913" cy="51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3562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E97BB0-9BF8-4954-8F03-B355290A5A36}"/>
              </a:ext>
            </a:extLst>
          </p:cNvPr>
          <p:cNvGrpSpPr/>
          <p:nvPr/>
        </p:nvGrpSpPr>
        <p:grpSpPr>
          <a:xfrm>
            <a:off x="107176" y="16746"/>
            <a:ext cx="6403793" cy="872949"/>
            <a:chOff x="1133367" y="2220084"/>
            <a:chExt cx="3764314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BCA97D90-CC8C-4AE2-AC57-A9B936FDB7DA}"/>
                </a:ext>
              </a:extLst>
            </p:cNvPr>
            <p:cNvSpPr/>
            <p:nvPr/>
          </p:nvSpPr>
          <p:spPr>
            <a:xfrm>
              <a:off x="1133367" y="2220084"/>
              <a:ext cx="3764314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43C8E01-2BF5-433E-9E64-AFBFB34C46D1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DE486F-8262-4ACB-A12D-DC94415199B3}"/>
              </a:ext>
            </a:extLst>
          </p:cNvPr>
          <p:cNvSpPr txBox="1"/>
          <p:nvPr/>
        </p:nvSpPr>
        <p:spPr>
          <a:xfrm>
            <a:off x="1011102" y="205595"/>
            <a:ext cx="5291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- tây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2CC2A2F8-EA49-48D3-BB2B-9ED71DCDB72B}"/>
              </a:ext>
            </a:extLst>
          </p:cNvPr>
          <p:cNvSpPr/>
          <p:nvPr/>
        </p:nvSpPr>
        <p:spPr>
          <a:xfrm>
            <a:off x="60190" y="24839"/>
            <a:ext cx="981591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DCD8CEEB-F5C6-4D27-A00D-2D7EFED45305}"/>
              </a:ext>
            </a:extLst>
          </p:cNvPr>
          <p:cNvSpPr/>
          <p:nvPr/>
        </p:nvSpPr>
        <p:spPr>
          <a:xfrm rot="5400000">
            <a:off x="739046" y="3524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2AE9E34-62D2-4C3C-BA4D-F9EE3244F8D8}"/>
              </a:ext>
            </a:extLst>
          </p:cNvPr>
          <p:cNvSpPr/>
          <p:nvPr/>
        </p:nvSpPr>
        <p:spPr>
          <a:xfrm>
            <a:off x="260455" y="1189392"/>
            <a:ext cx="114945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đông – tây thể hiện rõ nét ở các khu vực địa hình: </a:t>
            </a: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Phía đông là các sơn nguyên:</a:t>
            </a:r>
            <a:r>
              <a:rPr lang="en-US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SN . Guy-a-na, SN.Bra-xin</a:t>
            </a:r>
            <a:endParaRPr lang="vi-VN" sz="3200">
              <a:solidFill>
                <a:srgbClr val="202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giữa là các đồng bằng rộng và bằng phẳng (La-nốt, A-ma-dôn, La Pla-ta và Pam-pa).</a:t>
            </a: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Phía tây là miền núi An-đét:</a:t>
            </a:r>
            <a:r>
              <a:rPr lang="en-US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trung bình 3 000 – 5 000 m, gồm nhiều dãy núi, xen giữa là các thung lũng và cao nguyên. </a:t>
            </a:r>
            <a:endParaRPr lang="en-US" sz="3200">
              <a:solidFill>
                <a:srgbClr val="202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xmlns="" id="{DCBF835A-0A17-4FA9-9B11-B645C8EF71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032" y="104652"/>
            <a:ext cx="1349706" cy="9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53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8311CA-C9AD-4991-BB8F-0E759F6B5A1F}"/>
              </a:ext>
            </a:extLst>
          </p:cNvPr>
          <p:cNvSpPr/>
          <p:nvPr/>
        </p:nvSpPr>
        <p:spPr>
          <a:xfrm>
            <a:off x="618469" y="1017611"/>
            <a:ext cx="3214341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xích đạo: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5463A3F-47BC-47FA-8294-64E4FF3671F4}"/>
              </a:ext>
            </a:extLst>
          </p:cNvPr>
          <p:cNvGrpSpPr/>
          <p:nvPr/>
        </p:nvGrpSpPr>
        <p:grpSpPr>
          <a:xfrm>
            <a:off x="6096000" y="33051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3CE45D1-DA4E-4DCF-932D-B531BF1319A9}"/>
              </a:ext>
            </a:extLst>
          </p:cNvPr>
          <p:cNvSpPr/>
          <p:nvPr/>
        </p:nvSpPr>
        <p:spPr>
          <a:xfrm>
            <a:off x="8604174" y="2016086"/>
            <a:ext cx="1591935" cy="1008407"/>
          </a:xfrm>
          <a:custGeom>
            <a:avLst/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7030A0">
              <a:alpha val="77000"/>
            </a:srgbClr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2000DD-821F-40CD-9C02-72115EE46676}"/>
              </a:ext>
            </a:extLst>
          </p:cNvPr>
          <p:cNvSpPr/>
          <p:nvPr/>
        </p:nvSpPr>
        <p:spPr>
          <a:xfrm>
            <a:off x="32494" y="1674678"/>
            <a:ext cx="5835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</a:rPr>
              <a:t>N</a:t>
            </a:r>
            <a:r>
              <a:rPr lang="vi-VN" sz="2400">
                <a:solidFill>
                  <a:srgbClr val="3333FF"/>
                </a:solidFill>
              </a:rPr>
              <a:t>óng ẩm quanh năm, rừng nhiệt đới ẩm phát triển trên diện rộng.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0856FA-0418-4C81-B92A-6B2E8BFD3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14" r="5422" b="10968"/>
          <a:stretch/>
        </p:blipFill>
        <p:spPr>
          <a:xfrm>
            <a:off x="301276" y="2653432"/>
            <a:ext cx="5325942" cy="3614953"/>
          </a:xfrm>
          <a:prstGeom prst="rect">
            <a:avLst/>
          </a:prstGeom>
        </p:spPr>
      </p:pic>
      <p:pic>
        <p:nvPicPr>
          <p:cNvPr id="16" name="Picture 15" descr="A picture containing tree, outdoor, grass, forest&#10;&#10;Description automatically generated">
            <a:extLst>
              <a:ext uri="{FF2B5EF4-FFF2-40B4-BE49-F238E27FC236}">
                <a16:creationId xmlns:a16="http://schemas.microsoft.com/office/drawing/2014/main" xmlns="" id="{DAC5E1A7-A5C4-4D13-8F75-A14CF17D6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20" y="2678730"/>
            <a:ext cx="5250598" cy="35492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41167F-6A5A-4312-A77A-D9B26A429F8D}"/>
              </a:ext>
            </a:extLst>
          </p:cNvPr>
          <p:cNvSpPr/>
          <p:nvPr/>
        </p:nvSpPr>
        <p:spPr>
          <a:xfrm>
            <a:off x="1492670" y="6295877"/>
            <a:ext cx="3345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00B050"/>
                </a:solidFill>
              </a:rPr>
              <a:t>Rừng nhiệt đới ẩm ở Trung Mỹ</a:t>
            </a:r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71D1DDB-D684-438B-8614-2D5F3EFDE82F}"/>
              </a:ext>
            </a:extLst>
          </p:cNvPr>
          <p:cNvGrpSpPr/>
          <p:nvPr/>
        </p:nvGrpSpPr>
        <p:grpSpPr>
          <a:xfrm>
            <a:off x="6054355" y="93037"/>
            <a:ext cx="6177640" cy="6795790"/>
            <a:chOff x="5471475" y="-11794"/>
            <a:chExt cx="6830815" cy="69010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7DC1190-CE56-480C-839C-2782A85CA0EF}"/>
                </a:ext>
              </a:extLst>
            </p:cNvPr>
            <p:cNvSpPr txBox="1"/>
            <p:nvPr/>
          </p:nvSpPr>
          <p:spPr>
            <a:xfrm>
              <a:off x="6210711" y="6545504"/>
              <a:ext cx="5643094" cy="343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1E11C0A8-A336-434A-ACBA-D588EDF2D8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5471475" y="-11794"/>
              <a:ext cx="6830815" cy="655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974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5463A3F-47BC-47FA-8294-64E4FF3671F4}"/>
              </a:ext>
            </a:extLst>
          </p:cNvPr>
          <p:cNvGrpSpPr/>
          <p:nvPr/>
        </p:nvGrpSpPr>
        <p:grpSpPr>
          <a:xfrm>
            <a:off x="6096000" y="33051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3CE45D1-DA4E-4DCF-932D-B531BF1319A9}"/>
              </a:ext>
            </a:extLst>
          </p:cNvPr>
          <p:cNvSpPr/>
          <p:nvPr/>
        </p:nvSpPr>
        <p:spPr>
          <a:xfrm>
            <a:off x="8604174" y="2016086"/>
            <a:ext cx="1591935" cy="1008407"/>
          </a:xfrm>
          <a:custGeom>
            <a:avLst/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7030A0">
              <a:alpha val="77000"/>
            </a:srgbClr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6829198-F980-4E69-B232-C986FD3BD2A6}"/>
              </a:ext>
            </a:extLst>
          </p:cNvPr>
          <p:cNvSpPr/>
          <p:nvPr/>
        </p:nvSpPr>
        <p:spPr>
          <a:xfrm>
            <a:off x="8516039" y="1553378"/>
            <a:ext cx="3161841" cy="2522863"/>
          </a:xfrm>
          <a:custGeom>
            <a:avLst/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BE9CBF"/>
          </a:solidFill>
          <a:ln w="2222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BE9CBF"/>
                </a:solidFill>
              </a:ln>
              <a:solidFill>
                <a:srgbClr val="FCBC8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7530B8-6492-424D-9940-B8D602D12C86}"/>
              </a:ext>
            </a:extLst>
          </p:cNvPr>
          <p:cNvSpPr/>
          <p:nvPr/>
        </p:nvSpPr>
        <p:spPr>
          <a:xfrm>
            <a:off x="301276" y="1070991"/>
            <a:ext cx="3780202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cận xích đạo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2FF425-5D3D-4870-A006-710EABC7F79F}"/>
              </a:ext>
            </a:extLst>
          </p:cNvPr>
          <p:cNvSpPr/>
          <p:nvPr/>
        </p:nvSpPr>
        <p:spPr>
          <a:xfrm>
            <a:off x="210816" y="1663945"/>
            <a:ext cx="599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 năm có hai mùa mưa và khô rõ rệt</a:t>
            </a:r>
            <a:endParaRPr lang="en-US" sz="24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9CE5F3-3855-4BFB-9BF2-4982133572D7}"/>
              </a:ext>
            </a:extLst>
          </p:cNvPr>
          <p:cNvGrpSpPr/>
          <p:nvPr/>
        </p:nvGrpSpPr>
        <p:grpSpPr>
          <a:xfrm>
            <a:off x="29514" y="3157700"/>
            <a:ext cx="6020534" cy="3051869"/>
            <a:chOff x="411207" y="2891920"/>
            <a:chExt cx="6683025" cy="31467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C456D23-A9A9-4EBA-90FF-642BFD735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575" r="4497" b="18195"/>
            <a:stretch/>
          </p:blipFill>
          <p:spPr>
            <a:xfrm>
              <a:off x="411207" y="2891920"/>
              <a:ext cx="6683025" cy="27274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C849567-AE00-4A23-8610-611D8A4646BC}"/>
                </a:ext>
              </a:extLst>
            </p:cNvPr>
            <p:cNvSpPr txBox="1"/>
            <p:nvPr/>
          </p:nvSpPr>
          <p:spPr>
            <a:xfrm>
              <a:off x="411207" y="5657854"/>
              <a:ext cx="3206042" cy="380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mưa ở rừng nhiệt đới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4B3A8E3-C497-43C9-980B-8AB053533641}"/>
                </a:ext>
              </a:extLst>
            </p:cNvPr>
            <p:cNvSpPr txBox="1"/>
            <p:nvPr/>
          </p:nvSpPr>
          <p:spPr>
            <a:xfrm>
              <a:off x="3671873" y="5657854"/>
              <a:ext cx="3206042" cy="380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khô ở rừng nhiệt đới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0A026B9-9817-4B85-850B-7871E488F752}"/>
              </a:ext>
            </a:extLst>
          </p:cNvPr>
          <p:cNvSpPr/>
          <p:nvPr/>
        </p:nvSpPr>
        <p:spPr>
          <a:xfrm>
            <a:off x="210323" y="2256899"/>
            <a:ext cx="5657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thưa nhiệt đới.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9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BE5522-572B-484A-98C0-FED414DC06D1}"/>
              </a:ext>
            </a:extLst>
          </p:cNvPr>
          <p:cNvSpPr/>
          <p:nvPr/>
        </p:nvSpPr>
        <p:spPr>
          <a:xfrm>
            <a:off x="-38949" y="151166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solidFill>
                  <a:srgbClr val="2020FC"/>
                </a:solidFill>
              </a:rPr>
              <a:t>+ Phần lớn: Phần lớn eo đất Trung Mỹ và khu vực chí tuyến Nam ở lục địa Nam Mỹ.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3538C1-410B-4062-8190-8BFABA103C62}"/>
              </a:ext>
            </a:extLst>
          </p:cNvPr>
          <p:cNvSpPr/>
          <p:nvPr/>
        </p:nvSpPr>
        <p:spPr>
          <a:xfrm>
            <a:off x="218074" y="975908"/>
            <a:ext cx="3273653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</a:t>
            </a: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đới</a:t>
            </a:r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CF7070F-77D7-4536-99BF-44ACF064F8F1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24A718FF-3AF8-475E-A565-04B8EF0B9E2D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95538FE-31F1-470F-B0B4-61BCD258FFED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7FEFAF7-7B1B-4ECD-90E8-79C4D3816A75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EDDFCD6E-706A-41CD-8149-0409C38D8057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DBBC27C2-81DB-402A-9816-44D1FCEB61A2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E96EC6-207B-42C4-B559-1068104442EF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9AF7282-ED11-4202-9719-46ED377AA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97"/>
          <a:stretch/>
        </p:blipFill>
        <p:spPr bwMode="auto">
          <a:xfrm>
            <a:off x="6096000" y="33051"/>
            <a:ext cx="6110287" cy="65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7BCCD0-F98C-41B9-91CD-BB1B18B8328C}"/>
              </a:ext>
            </a:extLst>
          </p:cNvPr>
          <p:cNvSpPr txBox="1"/>
          <p:nvPr/>
        </p:nvSpPr>
        <p:spPr>
          <a:xfrm>
            <a:off x="7249099" y="6583274"/>
            <a:ext cx="5185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</a:t>
            </a:r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Bản đồ khí hậu Trung và Nam Mĩ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BFD1979-9158-448C-AEA0-F4E51DCCDE64}"/>
              </a:ext>
            </a:extLst>
          </p:cNvPr>
          <p:cNvSpPr/>
          <p:nvPr/>
        </p:nvSpPr>
        <p:spPr>
          <a:xfrm>
            <a:off x="6292296" y="100807"/>
            <a:ext cx="2307743" cy="1750201"/>
          </a:xfrm>
          <a:custGeom>
            <a:avLst/>
            <a:gdLst>
              <a:gd name="connsiteX0" fmla="*/ 2307743 w 2307743"/>
              <a:gd name="connsiteY0" fmla="*/ 1737360 h 1750201"/>
              <a:gd name="connsiteX1" fmla="*/ 2250593 w 2307743"/>
              <a:gd name="connsiteY1" fmla="*/ 1714500 h 1750201"/>
              <a:gd name="connsiteX2" fmla="*/ 2182013 w 2307743"/>
              <a:gd name="connsiteY2" fmla="*/ 1691640 h 1750201"/>
              <a:gd name="connsiteX3" fmla="*/ 2159153 w 2307743"/>
              <a:gd name="connsiteY3" fmla="*/ 1657350 h 1750201"/>
              <a:gd name="connsiteX4" fmla="*/ 2124863 w 2307743"/>
              <a:gd name="connsiteY4" fmla="*/ 1634490 h 1750201"/>
              <a:gd name="connsiteX5" fmla="*/ 2079143 w 2307743"/>
              <a:gd name="connsiteY5" fmla="*/ 1588770 h 1750201"/>
              <a:gd name="connsiteX6" fmla="*/ 2067713 w 2307743"/>
              <a:gd name="connsiteY6" fmla="*/ 1554480 h 1750201"/>
              <a:gd name="connsiteX7" fmla="*/ 2056283 w 2307743"/>
              <a:gd name="connsiteY7" fmla="*/ 1508760 h 1750201"/>
              <a:gd name="connsiteX8" fmla="*/ 2021993 w 2307743"/>
              <a:gd name="connsiteY8" fmla="*/ 1474470 h 1750201"/>
              <a:gd name="connsiteX9" fmla="*/ 1953413 w 2307743"/>
              <a:gd name="connsiteY9" fmla="*/ 1417320 h 1750201"/>
              <a:gd name="connsiteX10" fmla="*/ 1941983 w 2307743"/>
              <a:gd name="connsiteY10" fmla="*/ 1348740 h 1750201"/>
              <a:gd name="connsiteX11" fmla="*/ 1907693 w 2307743"/>
              <a:gd name="connsiteY11" fmla="*/ 1337310 h 1750201"/>
              <a:gd name="connsiteX12" fmla="*/ 1804823 w 2307743"/>
              <a:gd name="connsiteY12" fmla="*/ 1325880 h 1750201"/>
              <a:gd name="connsiteX13" fmla="*/ 1713383 w 2307743"/>
              <a:gd name="connsiteY13" fmla="*/ 1303020 h 1750201"/>
              <a:gd name="connsiteX14" fmla="*/ 1679093 w 2307743"/>
              <a:gd name="connsiteY14" fmla="*/ 1280160 h 1750201"/>
              <a:gd name="connsiteX15" fmla="*/ 1656233 w 2307743"/>
              <a:gd name="connsiteY15" fmla="*/ 1245870 h 1750201"/>
              <a:gd name="connsiteX16" fmla="*/ 1633373 w 2307743"/>
              <a:gd name="connsiteY16" fmla="*/ 1154430 h 1750201"/>
              <a:gd name="connsiteX17" fmla="*/ 1610513 w 2307743"/>
              <a:gd name="connsiteY17" fmla="*/ 1120140 h 1750201"/>
              <a:gd name="connsiteX18" fmla="*/ 1541933 w 2307743"/>
              <a:gd name="connsiteY18" fmla="*/ 1062990 h 1750201"/>
              <a:gd name="connsiteX19" fmla="*/ 1473353 w 2307743"/>
              <a:gd name="connsiteY19" fmla="*/ 1040130 h 1750201"/>
              <a:gd name="connsiteX20" fmla="*/ 1393343 w 2307743"/>
              <a:gd name="connsiteY20" fmla="*/ 1017270 h 1750201"/>
              <a:gd name="connsiteX21" fmla="*/ 1347623 w 2307743"/>
              <a:gd name="connsiteY21" fmla="*/ 982980 h 1750201"/>
              <a:gd name="connsiteX22" fmla="*/ 1256183 w 2307743"/>
              <a:gd name="connsiteY22" fmla="*/ 960120 h 1750201"/>
              <a:gd name="connsiteX23" fmla="*/ 1210463 w 2307743"/>
              <a:gd name="connsiteY23" fmla="*/ 891540 h 1750201"/>
              <a:gd name="connsiteX24" fmla="*/ 1164743 w 2307743"/>
              <a:gd name="connsiteY24" fmla="*/ 742950 h 1750201"/>
              <a:gd name="connsiteX25" fmla="*/ 1153313 w 2307743"/>
              <a:gd name="connsiteY25" fmla="*/ 697230 h 1750201"/>
              <a:gd name="connsiteX26" fmla="*/ 1141883 w 2307743"/>
              <a:gd name="connsiteY26" fmla="*/ 548640 h 1750201"/>
              <a:gd name="connsiteX27" fmla="*/ 1107593 w 2307743"/>
              <a:gd name="connsiteY27" fmla="*/ 514350 h 1750201"/>
              <a:gd name="connsiteX28" fmla="*/ 1073303 w 2307743"/>
              <a:gd name="connsiteY28" fmla="*/ 491490 h 1750201"/>
              <a:gd name="connsiteX29" fmla="*/ 1004723 w 2307743"/>
              <a:gd name="connsiteY29" fmla="*/ 434340 h 1750201"/>
              <a:gd name="connsiteX30" fmla="*/ 981863 w 2307743"/>
              <a:gd name="connsiteY30" fmla="*/ 400050 h 1750201"/>
              <a:gd name="connsiteX31" fmla="*/ 947573 w 2307743"/>
              <a:gd name="connsiteY31" fmla="*/ 342900 h 1750201"/>
              <a:gd name="connsiteX32" fmla="*/ 901853 w 2307743"/>
              <a:gd name="connsiteY32" fmla="*/ 308610 h 1750201"/>
              <a:gd name="connsiteX33" fmla="*/ 867563 w 2307743"/>
              <a:gd name="connsiteY33" fmla="*/ 285750 h 1750201"/>
              <a:gd name="connsiteX34" fmla="*/ 741833 w 2307743"/>
              <a:gd name="connsiteY34" fmla="*/ 274320 h 1750201"/>
              <a:gd name="connsiteX35" fmla="*/ 696113 w 2307743"/>
              <a:gd name="connsiteY35" fmla="*/ 182880 h 1750201"/>
              <a:gd name="connsiteX36" fmla="*/ 616103 w 2307743"/>
              <a:gd name="connsiteY36" fmla="*/ 80010 h 1750201"/>
              <a:gd name="connsiteX37" fmla="*/ 593243 w 2307743"/>
              <a:gd name="connsiteY37" fmla="*/ 45720 h 1750201"/>
              <a:gd name="connsiteX38" fmla="*/ 513233 w 2307743"/>
              <a:gd name="connsiteY38" fmla="*/ 22860 h 1750201"/>
              <a:gd name="connsiteX39" fmla="*/ 398933 w 2307743"/>
              <a:gd name="connsiteY39" fmla="*/ 34290 h 1750201"/>
              <a:gd name="connsiteX40" fmla="*/ 67463 w 2307743"/>
              <a:gd name="connsiteY40" fmla="*/ 11430 h 1750201"/>
              <a:gd name="connsiteX41" fmla="*/ 21743 w 2307743"/>
              <a:gd name="connsiteY41" fmla="*/ 0 h 1750201"/>
              <a:gd name="connsiteX42" fmla="*/ 21743 w 2307743"/>
              <a:gd name="connsiteY42" fmla="*/ 217170 h 1750201"/>
              <a:gd name="connsiteX43" fmla="*/ 56033 w 2307743"/>
              <a:gd name="connsiteY43" fmla="*/ 240030 h 1750201"/>
              <a:gd name="connsiteX44" fmla="*/ 113183 w 2307743"/>
              <a:gd name="connsiteY44" fmla="*/ 285750 h 1750201"/>
              <a:gd name="connsiteX45" fmla="*/ 136043 w 2307743"/>
              <a:gd name="connsiteY45" fmla="*/ 320040 h 1750201"/>
              <a:gd name="connsiteX46" fmla="*/ 56033 w 2307743"/>
              <a:gd name="connsiteY46" fmla="*/ 400050 h 1750201"/>
              <a:gd name="connsiteX47" fmla="*/ 147473 w 2307743"/>
              <a:gd name="connsiteY47" fmla="*/ 445770 h 1750201"/>
              <a:gd name="connsiteX48" fmla="*/ 216053 w 2307743"/>
              <a:gd name="connsiteY48" fmla="*/ 480060 h 1750201"/>
              <a:gd name="connsiteX49" fmla="*/ 227483 w 2307743"/>
              <a:gd name="connsiteY49" fmla="*/ 514350 h 1750201"/>
              <a:gd name="connsiteX50" fmla="*/ 238913 w 2307743"/>
              <a:gd name="connsiteY50" fmla="*/ 594360 h 1750201"/>
              <a:gd name="connsiteX51" fmla="*/ 284633 w 2307743"/>
              <a:gd name="connsiteY51" fmla="*/ 662940 h 1750201"/>
              <a:gd name="connsiteX52" fmla="*/ 318923 w 2307743"/>
              <a:gd name="connsiteY52" fmla="*/ 674370 h 1750201"/>
              <a:gd name="connsiteX53" fmla="*/ 376073 w 2307743"/>
              <a:gd name="connsiteY53" fmla="*/ 731520 h 1750201"/>
              <a:gd name="connsiteX54" fmla="*/ 387503 w 2307743"/>
              <a:gd name="connsiteY54" fmla="*/ 697230 h 1750201"/>
              <a:gd name="connsiteX55" fmla="*/ 341783 w 2307743"/>
              <a:gd name="connsiteY55" fmla="*/ 628650 h 1750201"/>
              <a:gd name="connsiteX56" fmla="*/ 330353 w 2307743"/>
              <a:gd name="connsiteY56" fmla="*/ 582930 h 1750201"/>
              <a:gd name="connsiteX57" fmla="*/ 318923 w 2307743"/>
              <a:gd name="connsiteY57" fmla="*/ 548640 h 1750201"/>
              <a:gd name="connsiteX58" fmla="*/ 296063 w 2307743"/>
              <a:gd name="connsiteY58" fmla="*/ 445770 h 1750201"/>
              <a:gd name="connsiteX59" fmla="*/ 261773 w 2307743"/>
              <a:gd name="connsiteY59" fmla="*/ 411480 h 1750201"/>
              <a:gd name="connsiteX60" fmla="*/ 238913 w 2307743"/>
              <a:gd name="connsiteY60" fmla="*/ 342900 h 1750201"/>
              <a:gd name="connsiteX61" fmla="*/ 227483 w 2307743"/>
              <a:gd name="connsiteY61" fmla="*/ 297180 h 1750201"/>
              <a:gd name="connsiteX62" fmla="*/ 204623 w 2307743"/>
              <a:gd name="connsiteY62" fmla="*/ 262890 h 1750201"/>
              <a:gd name="connsiteX63" fmla="*/ 193193 w 2307743"/>
              <a:gd name="connsiteY63" fmla="*/ 228600 h 1750201"/>
              <a:gd name="connsiteX64" fmla="*/ 170333 w 2307743"/>
              <a:gd name="connsiteY64" fmla="*/ 194310 h 1750201"/>
              <a:gd name="connsiteX65" fmla="*/ 147473 w 2307743"/>
              <a:gd name="connsiteY65" fmla="*/ 114300 h 1750201"/>
              <a:gd name="connsiteX66" fmla="*/ 181763 w 2307743"/>
              <a:gd name="connsiteY66" fmla="*/ 125730 h 1750201"/>
              <a:gd name="connsiteX67" fmla="*/ 261773 w 2307743"/>
              <a:gd name="connsiteY67" fmla="*/ 228600 h 1750201"/>
              <a:gd name="connsiteX68" fmla="*/ 284633 w 2307743"/>
              <a:gd name="connsiteY68" fmla="*/ 262890 h 1750201"/>
              <a:gd name="connsiteX69" fmla="*/ 364643 w 2307743"/>
              <a:gd name="connsiteY69" fmla="*/ 365760 h 1750201"/>
              <a:gd name="connsiteX70" fmla="*/ 376073 w 2307743"/>
              <a:gd name="connsiteY70" fmla="*/ 400050 h 1750201"/>
              <a:gd name="connsiteX71" fmla="*/ 398933 w 2307743"/>
              <a:gd name="connsiteY71" fmla="*/ 480060 h 1750201"/>
              <a:gd name="connsiteX72" fmla="*/ 421793 w 2307743"/>
              <a:gd name="connsiteY72" fmla="*/ 514350 h 1750201"/>
              <a:gd name="connsiteX73" fmla="*/ 444653 w 2307743"/>
              <a:gd name="connsiteY73" fmla="*/ 560070 h 1750201"/>
              <a:gd name="connsiteX74" fmla="*/ 490373 w 2307743"/>
              <a:gd name="connsiteY74" fmla="*/ 594360 h 1750201"/>
              <a:gd name="connsiteX75" fmla="*/ 524663 w 2307743"/>
              <a:gd name="connsiteY75" fmla="*/ 628650 h 1750201"/>
              <a:gd name="connsiteX76" fmla="*/ 593243 w 2307743"/>
              <a:gd name="connsiteY76" fmla="*/ 662940 h 1750201"/>
              <a:gd name="connsiteX77" fmla="*/ 650393 w 2307743"/>
              <a:gd name="connsiteY77" fmla="*/ 731520 h 1750201"/>
              <a:gd name="connsiteX78" fmla="*/ 661823 w 2307743"/>
              <a:gd name="connsiteY78" fmla="*/ 765810 h 1750201"/>
              <a:gd name="connsiteX79" fmla="*/ 650393 w 2307743"/>
              <a:gd name="connsiteY79" fmla="*/ 800100 h 1750201"/>
              <a:gd name="connsiteX80" fmla="*/ 627533 w 2307743"/>
              <a:gd name="connsiteY80" fmla="*/ 834390 h 1750201"/>
              <a:gd name="connsiteX81" fmla="*/ 638963 w 2307743"/>
              <a:gd name="connsiteY81" fmla="*/ 914400 h 1750201"/>
              <a:gd name="connsiteX82" fmla="*/ 650393 w 2307743"/>
              <a:gd name="connsiteY82" fmla="*/ 948690 h 1750201"/>
              <a:gd name="connsiteX83" fmla="*/ 684683 w 2307743"/>
              <a:gd name="connsiteY83" fmla="*/ 982980 h 1750201"/>
              <a:gd name="connsiteX84" fmla="*/ 730403 w 2307743"/>
              <a:gd name="connsiteY84" fmla="*/ 994410 h 1750201"/>
              <a:gd name="connsiteX85" fmla="*/ 867563 w 2307743"/>
              <a:gd name="connsiteY85" fmla="*/ 1028700 h 1750201"/>
              <a:gd name="connsiteX86" fmla="*/ 936143 w 2307743"/>
              <a:gd name="connsiteY86" fmla="*/ 1085850 h 1750201"/>
              <a:gd name="connsiteX87" fmla="*/ 1004723 w 2307743"/>
              <a:gd name="connsiteY87" fmla="*/ 1154430 h 1750201"/>
              <a:gd name="connsiteX88" fmla="*/ 1073303 w 2307743"/>
              <a:gd name="connsiteY88" fmla="*/ 1177290 h 1750201"/>
              <a:gd name="connsiteX89" fmla="*/ 1199033 w 2307743"/>
              <a:gd name="connsiteY89" fmla="*/ 1200150 h 1750201"/>
              <a:gd name="connsiteX90" fmla="*/ 1381913 w 2307743"/>
              <a:gd name="connsiteY90" fmla="*/ 1211580 h 1750201"/>
              <a:gd name="connsiteX91" fmla="*/ 1416203 w 2307743"/>
              <a:gd name="connsiteY91" fmla="*/ 1245870 h 1750201"/>
              <a:gd name="connsiteX92" fmla="*/ 1450493 w 2307743"/>
              <a:gd name="connsiteY92" fmla="*/ 1257300 h 1750201"/>
              <a:gd name="connsiteX93" fmla="*/ 1519073 w 2307743"/>
              <a:gd name="connsiteY93" fmla="*/ 1325880 h 1750201"/>
              <a:gd name="connsiteX94" fmla="*/ 1690523 w 2307743"/>
              <a:gd name="connsiteY94" fmla="*/ 1348740 h 1750201"/>
              <a:gd name="connsiteX95" fmla="*/ 1770533 w 2307743"/>
              <a:gd name="connsiteY95" fmla="*/ 1394460 h 1750201"/>
              <a:gd name="connsiteX96" fmla="*/ 1793393 w 2307743"/>
              <a:gd name="connsiteY96" fmla="*/ 1360170 h 1750201"/>
              <a:gd name="connsiteX97" fmla="*/ 1850543 w 2307743"/>
              <a:gd name="connsiteY97" fmla="*/ 1440180 h 1750201"/>
              <a:gd name="connsiteX98" fmla="*/ 1861973 w 2307743"/>
              <a:gd name="connsiteY98" fmla="*/ 1485900 h 1750201"/>
              <a:gd name="connsiteX99" fmla="*/ 1941983 w 2307743"/>
              <a:gd name="connsiteY99" fmla="*/ 1554480 h 1750201"/>
              <a:gd name="connsiteX100" fmla="*/ 2021993 w 2307743"/>
              <a:gd name="connsiteY100" fmla="*/ 1657350 h 1750201"/>
              <a:gd name="connsiteX101" fmla="*/ 2090573 w 2307743"/>
              <a:gd name="connsiteY101" fmla="*/ 1668780 h 1750201"/>
              <a:gd name="connsiteX102" fmla="*/ 2182013 w 2307743"/>
              <a:gd name="connsiteY102" fmla="*/ 1691640 h 1750201"/>
              <a:gd name="connsiteX103" fmla="*/ 2250593 w 2307743"/>
              <a:gd name="connsiteY103" fmla="*/ 1748790 h 1750201"/>
              <a:gd name="connsiteX104" fmla="*/ 2307743 w 2307743"/>
              <a:gd name="connsiteY104" fmla="*/ 1737360 h 175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307743" h="1750201">
                <a:moveTo>
                  <a:pt x="2307743" y="1737360"/>
                </a:moveTo>
                <a:cubicBezTo>
                  <a:pt x="2307743" y="1731645"/>
                  <a:pt x="2269875" y="1721512"/>
                  <a:pt x="2250593" y="1714500"/>
                </a:cubicBezTo>
                <a:cubicBezTo>
                  <a:pt x="2227947" y="1706265"/>
                  <a:pt x="2182013" y="1691640"/>
                  <a:pt x="2182013" y="1691640"/>
                </a:cubicBezTo>
                <a:cubicBezTo>
                  <a:pt x="2174393" y="1680210"/>
                  <a:pt x="2168867" y="1667064"/>
                  <a:pt x="2159153" y="1657350"/>
                </a:cubicBezTo>
                <a:cubicBezTo>
                  <a:pt x="2149439" y="1647636"/>
                  <a:pt x="2135293" y="1643430"/>
                  <a:pt x="2124863" y="1634490"/>
                </a:cubicBezTo>
                <a:cubicBezTo>
                  <a:pt x="2108499" y="1620464"/>
                  <a:pt x="2094383" y="1604010"/>
                  <a:pt x="2079143" y="1588770"/>
                </a:cubicBezTo>
                <a:cubicBezTo>
                  <a:pt x="2075333" y="1577340"/>
                  <a:pt x="2071023" y="1566065"/>
                  <a:pt x="2067713" y="1554480"/>
                </a:cubicBezTo>
                <a:cubicBezTo>
                  <a:pt x="2063397" y="1539375"/>
                  <a:pt x="2064077" y="1522399"/>
                  <a:pt x="2056283" y="1508760"/>
                </a:cubicBezTo>
                <a:cubicBezTo>
                  <a:pt x="2048263" y="1494725"/>
                  <a:pt x="2032513" y="1486743"/>
                  <a:pt x="2021993" y="1474470"/>
                </a:cubicBezTo>
                <a:cubicBezTo>
                  <a:pt x="1972170" y="1416343"/>
                  <a:pt x="2011027" y="1436525"/>
                  <a:pt x="1953413" y="1417320"/>
                </a:cubicBezTo>
                <a:cubicBezTo>
                  <a:pt x="1949603" y="1394460"/>
                  <a:pt x="1953481" y="1368862"/>
                  <a:pt x="1941983" y="1348740"/>
                </a:cubicBezTo>
                <a:cubicBezTo>
                  <a:pt x="1936005" y="1338279"/>
                  <a:pt x="1919577" y="1339291"/>
                  <a:pt x="1907693" y="1337310"/>
                </a:cubicBezTo>
                <a:cubicBezTo>
                  <a:pt x="1873661" y="1331638"/>
                  <a:pt x="1838977" y="1330759"/>
                  <a:pt x="1804823" y="1325880"/>
                </a:cubicBezTo>
                <a:cubicBezTo>
                  <a:pt x="1786564" y="1323272"/>
                  <a:pt x="1734657" y="1313657"/>
                  <a:pt x="1713383" y="1303020"/>
                </a:cubicBezTo>
                <a:cubicBezTo>
                  <a:pt x="1701096" y="1296877"/>
                  <a:pt x="1690523" y="1287780"/>
                  <a:pt x="1679093" y="1280160"/>
                </a:cubicBezTo>
                <a:cubicBezTo>
                  <a:pt x="1671473" y="1268730"/>
                  <a:pt x="1660928" y="1258780"/>
                  <a:pt x="1656233" y="1245870"/>
                </a:cubicBezTo>
                <a:cubicBezTo>
                  <a:pt x="1645496" y="1216344"/>
                  <a:pt x="1650801" y="1180571"/>
                  <a:pt x="1633373" y="1154430"/>
                </a:cubicBezTo>
                <a:cubicBezTo>
                  <a:pt x="1625753" y="1143000"/>
                  <a:pt x="1619307" y="1130693"/>
                  <a:pt x="1610513" y="1120140"/>
                </a:cubicBezTo>
                <a:cubicBezTo>
                  <a:pt x="1594679" y="1101140"/>
                  <a:pt x="1565733" y="1073568"/>
                  <a:pt x="1541933" y="1062990"/>
                </a:cubicBezTo>
                <a:cubicBezTo>
                  <a:pt x="1519913" y="1053203"/>
                  <a:pt x="1496213" y="1047750"/>
                  <a:pt x="1473353" y="1040130"/>
                </a:cubicBezTo>
                <a:cubicBezTo>
                  <a:pt x="1424160" y="1023732"/>
                  <a:pt x="1450752" y="1031622"/>
                  <a:pt x="1393343" y="1017270"/>
                </a:cubicBezTo>
                <a:cubicBezTo>
                  <a:pt x="1378103" y="1005840"/>
                  <a:pt x="1365208" y="990307"/>
                  <a:pt x="1347623" y="982980"/>
                </a:cubicBezTo>
                <a:cubicBezTo>
                  <a:pt x="1318622" y="970896"/>
                  <a:pt x="1256183" y="960120"/>
                  <a:pt x="1256183" y="960120"/>
                </a:cubicBezTo>
                <a:cubicBezTo>
                  <a:pt x="1240943" y="937260"/>
                  <a:pt x="1219151" y="917604"/>
                  <a:pt x="1210463" y="891540"/>
                </a:cubicBezTo>
                <a:cubicBezTo>
                  <a:pt x="1190266" y="830948"/>
                  <a:pt x="1189911" y="831038"/>
                  <a:pt x="1164743" y="742950"/>
                </a:cubicBezTo>
                <a:cubicBezTo>
                  <a:pt x="1160427" y="727845"/>
                  <a:pt x="1157123" y="712470"/>
                  <a:pt x="1153313" y="697230"/>
                </a:cubicBezTo>
                <a:cubicBezTo>
                  <a:pt x="1149503" y="647700"/>
                  <a:pt x="1153931" y="596833"/>
                  <a:pt x="1141883" y="548640"/>
                </a:cubicBezTo>
                <a:cubicBezTo>
                  <a:pt x="1137963" y="532958"/>
                  <a:pt x="1120011" y="524698"/>
                  <a:pt x="1107593" y="514350"/>
                </a:cubicBezTo>
                <a:cubicBezTo>
                  <a:pt x="1097040" y="505556"/>
                  <a:pt x="1083856" y="500284"/>
                  <a:pt x="1073303" y="491490"/>
                </a:cubicBezTo>
                <a:cubicBezTo>
                  <a:pt x="985296" y="418151"/>
                  <a:pt x="1089859" y="491097"/>
                  <a:pt x="1004723" y="434340"/>
                </a:cubicBezTo>
                <a:cubicBezTo>
                  <a:pt x="997103" y="422910"/>
                  <a:pt x="989144" y="411699"/>
                  <a:pt x="981863" y="400050"/>
                </a:cubicBezTo>
                <a:cubicBezTo>
                  <a:pt x="970089" y="381211"/>
                  <a:pt x="962202" y="359619"/>
                  <a:pt x="947573" y="342900"/>
                </a:cubicBezTo>
                <a:cubicBezTo>
                  <a:pt x="935028" y="328563"/>
                  <a:pt x="917355" y="319683"/>
                  <a:pt x="901853" y="308610"/>
                </a:cubicBezTo>
                <a:cubicBezTo>
                  <a:pt x="890675" y="300625"/>
                  <a:pt x="880995" y="288628"/>
                  <a:pt x="867563" y="285750"/>
                </a:cubicBezTo>
                <a:cubicBezTo>
                  <a:pt x="826414" y="276932"/>
                  <a:pt x="783743" y="278130"/>
                  <a:pt x="741833" y="274320"/>
                </a:cubicBezTo>
                <a:cubicBezTo>
                  <a:pt x="665460" y="197947"/>
                  <a:pt x="744780" y="289947"/>
                  <a:pt x="696113" y="182880"/>
                </a:cubicBezTo>
                <a:cubicBezTo>
                  <a:pt x="661447" y="106614"/>
                  <a:pt x="658041" y="130336"/>
                  <a:pt x="616103" y="80010"/>
                </a:cubicBezTo>
                <a:cubicBezTo>
                  <a:pt x="607309" y="69457"/>
                  <a:pt x="603970" y="54302"/>
                  <a:pt x="593243" y="45720"/>
                </a:cubicBezTo>
                <a:cubicBezTo>
                  <a:pt x="585790" y="39757"/>
                  <a:pt x="516220" y="23607"/>
                  <a:pt x="513233" y="22860"/>
                </a:cubicBezTo>
                <a:cubicBezTo>
                  <a:pt x="475133" y="26670"/>
                  <a:pt x="437223" y="34290"/>
                  <a:pt x="398933" y="34290"/>
                </a:cubicBezTo>
                <a:cubicBezTo>
                  <a:pt x="272908" y="34290"/>
                  <a:pt x="180282" y="33994"/>
                  <a:pt x="67463" y="11430"/>
                </a:cubicBezTo>
                <a:cubicBezTo>
                  <a:pt x="52059" y="8349"/>
                  <a:pt x="36983" y="3810"/>
                  <a:pt x="21743" y="0"/>
                </a:cubicBezTo>
                <a:cubicBezTo>
                  <a:pt x="-5317" y="81181"/>
                  <a:pt x="-9117" y="78300"/>
                  <a:pt x="21743" y="217170"/>
                </a:cubicBezTo>
                <a:cubicBezTo>
                  <a:pt x="24723" y="230580"/>
                  <a:pt x="44603" y="232410"/>
                  <a:pt x="56033" y="240030"/>
                </a:cubicBezTo>
                <a:cubicBezTo>
                  <a:pt x="121547" y="338300"/>
                  <a:pt x="34313" y="222654"/>
                  <a:pt x="113183" y="285750"/>
                </a:cubicBezTo>
                <a:cubicBezTo>
                  <a:pt x="123910" y="294332"/>
                  <a:pt x="128423" y="308610"/>
                  <a:pt x="136043" y="320040"/>
                </a:cubicBezTo>
                <a:cubicBezTo>
                  <a:pt x="57438" y="372443"/>
                  <a:pt x="76151" y="339696"/>
                  <a:pt x="56033" y="400050"/>
                </a:cubicBezTo>
                <a:cubicBezTo>
                  <a:pt x="86513" y="415290"/>
                  <a:pt x="115144" y="434994"/>
                  <a:pt x="147473" y="445770"/>
                </a:cubicBezTo>
                <a:cubicBezTo>
                  <a:pt x="194795" y="461544"/>
                  <a:pt x="171738" y="450517"/>
                  <a:pt x="216053" y="480060"/>
                </a:cubicBezTo>
                <a:cubicBezTo>
                  <a:pt x="219863" y="491490"/>
                  <a:pt x="225120" y="502536"/>
                  <a:pt x="227483" y="514350"/>
                </a:cubicBezTo>
                <a:cubicBezTo>
                  <a:pt x="232767" y="540768"/>
                  <a:pt x="229242" y="569215"/>
                  <a:pt x="238913" y="594360"/>
                </a:cubicBezTo>
                <a:cubicBezTo>
                  <a:pt x="248776" y="620003"/>
                  <a:pt x="258569" y="654252"/>
                  <a:pt x="284633" y="662940"/>
                </a:cubicBezTo>
                <a:lnTo>
                  <a:pt x="318923" y="674370"/>
                </a:lnTo>
                <a:cubicBezTo>
                  <a:pt x="325454" y="684167"/>
                  <a:pt x="354302" y="736963"/>
                  <a:pt x="376073" y="731520"/>
                </a:cubicBezTo>
                <a:cubicBezTo>
                  <a:pt x="387762" y="728598"/>
                  <a:pt x="383693" y="708660"/>
                  <a:pt x="387503" y="697230"/>
                </a:cubicBezTo>
                <a:cubicBezTo>
                  <a:pt x="372263" y="674370"/>
                  <a:pt x="348446" y="655304"/>
                  <a:pt x="341783" y="628650"/>
                </a:cubicBezTo>
                <a:cubicBezTo>
                  <a:pt x="337973" y="613410"/>
                  <a:pt x="334669" y="598035"/>
                  <a:pt x="330353" y="582930"/>
                </a:cubicBezTo>
                <a:cubicBezTo>
                  <a:pt x="327043" y="571345"/>
                  <a:pt x="321845" y="560329"/>
                  <a:pt x="318923" y="548640"/>
                </a:cubicBezTo>
                <a:cubicBezTo>
                  <a:pt x="317925" y="544650"/>
                  <a:pt x="301278" y="454896"/>
                  <a:pt x="296063" y="445770"/>
                </a:cubicBezTo>
                <a:cubicBezTo>
                  <a:pt x="288043" y="431735"/>
                  <a:pt x="273203" y="422910"/>
                  <a:pt x="261773" y="411480"/>
                </a:cubicBezTo>
                <a:cubicBezTo>
                  <a:pt x="254153" y="388620"/>
                  <a:pt x="244757" y="366277"/>
                  <a:pt x="238913" y="342900"/>
                </a:cubicBezTo>
                <a:cubicBezTo>
                  <a:pt x="235103" y="327660"/>
                  <a:pt x="233671" y="311619"/>
                  <a:pt x="227483" y="297180"/>
                </a:cubicBezTo>
                <a:cubicBezTo>
                  <a:pt x="222072" y="284554"/>
                  <a:pt x="210766" y="275177"/>
                  <a:pt x="204623" y="262890"/>
                </a:cubicBezTo>
                <a:cubicBezTo>
                  <a:pt x="199235" y="252114"/>
                  <a:pt x="198581" y="239376"/>
                  <a:pt x="193193" y="228600"/>
                </a:cubicBezTo>
                <a:cubicBezTo>
                  <a:pt x="187050" y="216313"/>
                  <a:pt x="176476" y="206597"/>
                  <a:pt x="170333" y="194310"/>
                </a:cubicBezTo>
                <a:cubicBezTo>
                  <a:pt x="166548" y="186740"/>
                  <a:pt x="145380" y="117439"/>
                  <a:pt x="147473" y="114300"/>
                </a:cubicBezTo>
                <a:cubicBezTo>
                  <a:pt x="154156" y="104275"/>
                  <a:pt x="170333" y="121920"/>
                  <a:pt x="181763" y="125730"/>
                </a:cubicBezTo>
                <a:cubicBezTo>
                  <a:pt x="212994" y="219423"/>
                  <a:pt x="158974" y="74401"/>
                  <a:pt x="261773" y="228600"/>
                </a:cubicBezTo>
                <a:cubicBezTo>
                  <a:pt x="269393" y="240030"/>
                  <a:pt x="275839" y="252337"/>
                  <a:pt x="284633" y="262890"/>
                </a:cubicBezTo>
                <a:cubicBezTo>
                  <a:pt x="317507" y="302338"/>
                  <a:pt x="345384" y="307983"/>
                  <a:pt x="364643" y="365760"/>
                </a:cubicBezTo>
                <a:cubicBezTo>
                  <a:pt x="368453" y="377190"/>
                  <a:pt x="372763" y="388465"/>
                  <a:pt x="376073" y="400050"/>
                </a:cubicBezTo>
                <a:cubicBezTo>
                  <a:pt x="380956" y="417140"/>
                  <a:pt x="389798" y="461790"/>
                  <a:pt x="398933" y="480060"/>
                </a:cubicBezTo>
                <a:cubicBezTo>
                  <a:pt x="405076" y="492347"/>
                  <a:pt x="414977" y="502423"/>
                  <a:pt x="421793" y="514350"/>
                </a:cubicBezTo>
                <a:cubicBezTo>
                  <a:pt x="430247" y="529144"/>
                  <a:pt x="433564" y="547133"/>
                  <a:pt x="444653" y="560070"/>
                </a:cubicBezTo>
                <a:cubicBezTo>
                  <a:pt x="457051" y="574534"/>
                  <a:pt x="475909" y="581962"/>
                  <a:pt x="490373" y="594360"/>
                </a:cubicBezTo>
                <a:cubicBezTo>
                  <a:pt x="502646" y="604880"/>
                  <a:pt x="511213" y="619684"/>
                  <a:pt x="524663" y="628650"/>
                </a:cubicBezTo>
                <a:cubicBezTo>
                  <a:pt x="627763" y="697383"/>
                  <a:pt x="485332" y="573014"/>
                  <a:pt x="593243" y="662940"/>
                </a:cubicBezTo>
                <a:cubicBezTo>
                  <a:pt x="614910" y="680996"/>
                  <a:pt x="637549" y="705831"/>
                  <a:pt x="650393" y="731520"/>
                </a:cubicBezTo>
                <a:cubicBezTo>
                  <a:pt x="655781" y="742296"/>
                  <a:pt x="658013" y="754380"/>
                  <a:pt x="661823" y="765810"/>
                </a:cubicBezTo>
                <a:cubicBezTo>
                  <a:pt x="658013" y="777240"/>
                  <a:pt x="655781" y="789324"/>
                  <a:pt x="650393" y="800100"/>
                </a:cubicBezTo>
                <a:cubicBezTo>
                  <a:pt x="644250" y="812387"/>
                  <a:pt x="628900" y="820721"/>
                  <a:pt x="627533" y="834390"/>
                </a:cubicBezTo>
                <a:cubicBezTo>
                  <a:pt x="624852" y="861197"/>
                  <a:pt x="633679" y="887982"/>
                  <a:pt x="638963" y="914400"/>
                </a:cubicBezTo>
                <a:cubicBezTo>
                  <a:pt x="641326" y="926214"/>
                  <a:pt x="643710" y="938665"/>
                  <a:pt x="650393" y="948690"/>
                </a:cubicBezTo>
                <a:cubicBezTo>
                  <a:pt x="659359" y="962140"/>
                  <a:pt x="670648" y="974960"/>
                  <a:pt x="684683" y="982980"/>
                </a:cubicBezTo>
                <a:cubicBezTo>
                  <a:pt x="698322" y="990774"/>
                  <a:pt x="714999" y="991329"/>
                  <a:pt x="730403" y="994410"/>
                </a:cubicBezTo>
                <a:cubicBezTo>
                  <a:pt x="767131" y="1001756"/>
                  <a:pt x="834828" y="1006877"/>
                  <a:pt x="867563" y="1028700"/>
                </a:cubicBezTo>
                <a:cubicBezTo>
                  <a:pt x="901279" y="1051177"/>
                  <a:pt x="908641" y="1052847"/>
                  <a:pt x="936143" y="1085850"/>
                </a:cubicBezTo>
                <a:cubicBezTo>
                  <a:pt x="969291" y="1125628"/>
                  <a:pt x="948400" y="1126269"/>
                  <a:pt x="1004723" y="1154430"/>
                </a:cubicBezTo>
                <a:cubicBezTo>
                  <a:pt x="1026276" y="1165206"/>
                  <a:pt x="1050443" y="1169670"/>
                  <a:pt x="1073303" y="1177290"/>
                </a:cubicBezTo>
                <a:cubicBezTo>
                  <a:pt x="1129975" y="1196181"/>
                  <a:pt x="1112870" y="1192970"/>
                  <a:pt x="1199033" y="1200150"/>
                </a:cubicBezTo>
                <a:cubicBezTo>
                  <a:pt x="1259901" y="1205222"/>
                  <a:pt x="1320953" y="1207770"/>
                  <a:pt x="1381913" y="1211580"/>
                </a:cubicBezTo>
                <a:cubicBezTo>
                  <a:pt x="1393343" y="1223010"/>
                  <a:pt x="1402753" y="1236904"/>
                  <a:pt x="1416203" y="1245870"/>
                </a:cubicBezTo>
                <a:cubicBezTo>
                  <a:pt x="1426228" y="1252553"/>
                  <a:pt x="1440983" y="1249903"/>
                  <a:pt x="1450493" y="1257300"/>
                </a:cubicBezTo>
                <a:cubicBezTo>
                  <a:pt x="1476012" y="1277148"/>
                  <a:pt x="1487372" y="1319540"/>
                  <a:pt x="1519073" y="1325880"/>
                </a:cubicBezTo>
                <a:cubicBezTo>
                  <a:pt x="1613769" y="1344819"/>
                  <a:pt x="1556892" y="1335377"/>
                  <a:pt x="1690523" y="1348740"/>
                </a:cubicBezTo>
                <a:cubicBezTo>
                  <a:pt x="1708279" y="1366496"/>
                  <a:pt x="1735994" y="1405973"/>
                  <a:pt x="1770533" y="1394460"/>
                </a:cubicBezTo>
                <a:cubicBezTo>
                  <a:pt x="1783565" y="1390116"/>
                  <a:pt x="1785773" y="1371600"/>
                  <a:pt x="1793393" y="1360170"/>
                </a:cubicBezTo>
                <a:cubicBezTo>
                  <a:pt x="1797296" y="1365374"/>
                  <a:pt x="1844972" y="1427181"/>
                  <a:pt x="1850543" y="1440180"/>
                </a:cubicBezTo>
                <a:cubicBezTo>
                  <a:pt x="1856731" y="1454619"/>
                  <a:pt x="1853647" y="1472579"/>
                  <a:pt x="1861973" y="1485900"/>
                </a:cubicBezTo>
                <a:cubicBezTo>
                  <a:pt x="1881771" y="1517576"/>
                  <a:pt x="1912474" y="1534807"/>
                  <a:pt x="1941983" y="1554480"/>
                </a:cubicBezTo>
                <a:cubicBezTo>
                  <a:pt x="1948616" y="1564429"/>
                  <a:pt x="1996548" y="1646041"/>
                  <a:pt x="2021993" y="1657350"/>
                </a:cubicBezTo>
                <a:cubicBezTo>
                  <a:pt x="2043171" y="1666762"/>
                  <a:pt x="2067771" y="1664634"/>
                  <a:pt x="2090573" y="1668780"/>
                </a:cubicBezTo>
                <a:cubicBezTo>
                  <a:pt x="2111068" y="1672506"/>
                  <a:pt x="2159352" y="1680310"/>
                  <a:pt x="2182013" y="1691640"/>
                </a:cubicBezTo>
                <a:cubicBezTo>
                  <a:pt x="2228161" y="1714714"/>
                  <a:pt x="2208462" y="1715085"/>
                  <a:pt x="2250593" y="1748790"/>
                </a:cubicBezTo>
                <a:cubicBezTo>
                  <a:pt x="2257246" y="1754112"/>
                  <a:pt x="2307743" y="1743075"/>
                  <a:pt x="2307743" y="1737360"/>
                </a:cubicBezTo>
                <a:close/>
              </a:path>
            </a:pathLst>
          </a:custGeom>
          <a:solidFill>
            <a:srgbClr val="E97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3E2863E-C344-447A-BE55-E1544E7E4410}"/>
              </a:ext>
            </a:extLst>
          </p:cNvPr>
          <p:cNvGrpSpPr/>
          <p:nvPr/>
        </p:nvGrpSpPr>
        <p:grpSpPr>
          <a:xfrm>
            <a:off x="8549640" y="2663190"/>
            <a:ext cx="3177540" cy="1840230"/>
            <a:chOff x="8549640" y="2663190"/>
            <a:chExt cx="3177540" cy="184023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8E8CBA09-20D3-4CA9-9804-3FD8E9EC3C14}"/>
                </a:ext>
              </a:extLst>
            </p:cNvPr>
            <p:cNvSpPr/>
            <p:nvPr/>
          </p:nvSpPr>
          <p:spPr>
            <a:xfrm>
              <a:off x="8869680" y="2926080"/>
              <a:ext cx="2857500" cy="1577340"/>
            </a:xfrm>
            <a:custGeom>
              <a:avLst/>
              <a:gdLst>
                <a:gd name="connsiteX0" fmla="*/ 2811780 w 2857500"/>
                <a:gd name="connsiteY0" fmla="*/ 125730 h 1577340"/>
                <a:gd name="connsiteX1" fmla="*/ 2731770 w 2857500"/>
                <a:gd name="connsiteY1" fmla="*/ 137160 h 1577340"/>
                <a:gd name="connsiteX2" fmla="*/ 2697480 w 2857500"/>
                <a:gd name="connsiteY2" fmla="*/ 262890 h 1577340"/>
                <a:gd name="connsiteX3" fmla="*/ 2663190 w 2857500"/>
                <a:gd name="connsiteY3" fmla="*/ 274320 h 1577340"/>
                <a:gd name="connsiteX4" fmla="*/ 2628900 w 2857500"/>
                <a:gd name="connsiteY4" fmla="*/ 308610 h 1577340"/>
                <a:gd name="connsiteX5" fmla="*/ 2594610 w 2857500"/>
                <a:gd name="connsiteY5" fmla="*/ 331470 h 1577340"/>
                <a:gd name="connsiteX6" fmla="*/ 2548890 w 2857500"/>
                <a:gd name="connsiteY6" fmla="*/ 388620 h 1577340"/>
                <a:gd name="connsiteX7" fmla="*/ 2537460 w 2857500"/>
                <a:gd name="connsiteY7" fmla="*/ 422910 h 1577340"/>
                <a:gd name="connsiteX8" fmla="*/ 2526030 w 2857500"/>
                <a:gd name="connsiteY8" fmla="*/ 491490 h 1577340"/>
                <a:gd name="connsiteX9" fmla="*/ 2491740 w 2857500"/>
                <a:gd name="connsiteY9" fmla="*/ 525780 h 1577340"/>
                <a:gd name="connsiteX10" fmla="*/ 2468880 w 2857500"/>
                <a:gd name="connsiteY10" fmla="*/ 560070 h 1577340"/>
                <a:gd name="connsiteX11" fmla="*/ 2446020 w 2857500"/>
                <a:gd name="connsiteY11" fmla="*/ 628650 h 1577340"/>
                <a:gd name="connsiteX12" fmla="*/ 2434590 w 2857500"/>
                <a:gd name="connsiteY12" fmla="*/ 662940 h 1577340"/>
                <a:gd name="connsiteX13" fmla="*/ 2377440 w 2857500"/>
                <a:gd name="connsiteY13" fmla="*/ 731520 h 1577340"/>
                <a:gd name="connsiteX14" fmla="*/ 2343150 w 2857500"/>
                <a:gd name="connsiteY14" fmla="*/ 765810 h 1577340"/>
                <a:gd name="connsiteX15" fmla="*/ 2331720 w 2857500"/>
                <a:gd name="connsiteY15" fmla="*/ 800100 h 1577340"/>
                <a:gd name="connsiteX16" fmla="*/ 2251710 w 2857500"/>
                <a:gd name="connsiteY16" fmla="*/ 914400 h 1577340"/>
                <a:gd name="connsiteX17" fmla="*/ 2228850 w 2857500"/>
                <a:gd name="connsiteY17" fmla="*/ 948690 h 1577340"/>
                <a:gd name="connsiteX18" fmla="*/ 2217420 w 2857500"/>
                <a:gd name="connsiteY18" fmla="*/ 982980 h 1577340"/>
                <a:gd name="connsiteX19" fmla="*/ 2137410 w 2857500"/>
                <a:gd name="connsiteY19" fmla="*/ 1040130 h 1577340"/>
                <a:gd name="connsiteX20" fmla="*/ 2125980 w 2857500"/>
                <a:gd name="connsiteY20" fmla="*/ 1074420 h 1577340"/>
                <a:gd name="connsiteX21" fmla="*/ 2023110 w 2857500"/>
                <a:gd name="connsiteY21" fmla="*/ 1131570 h 1577340"/>
                <a:gd name="connsiteX22" fmla="*/ 1954530 w 2857500"/>
                <a:gd name="connsiteY22" fmla="*/ 1143000 h 1577340"/>
                <a:gd name="connsiteX23" fmla="*/ 1920240 w 2857500"/>
                <a:gd name="connsiteY23" fmla="*/ 1165860 h 1577340"/>
                <a:gd name="connsiteX24" fmla="*/ 1885950 w 2857500"/>
                <a:gd name="connsiteY24" fmla="*/ 1177290 h 1577340"/>
                <a:gd name="connsiteX25" fmla="*/ 1440180 w 2857500"/>
                <a:gd name="connsiteY25" fmla="*/ 1165860 h 1577340"/>
                <a:gd name="connsiteX26" fmla="*/ 1348740 w 2857500"/>
                <a:gd name="connsiteY26" fmla="*/ 1131570 h 1577340"/>
                <a:gd name="connsiteX27" fmla="*/ 1314450 w 2857500"/>
                <a:gd name="connsiteY27" fmla="*/ 1108710 h 1577340"/>
                <a:gd name="connsiteX28" fmla="*/ 1177290 w 2857500"/>
                <a:gd name="connsiteY28" fmla="*/ 1097280 h 1577340"/>
                <a:gd name="connsiteX29" fmla="*/ 1097280 w 2857500"/>
                <a:gd name="connsiteY29" fmla="*/ 1085850 h 1577340"/>
                <a:gd name="connsiteX30" fmla="*/ 982980 w 2857500"/>
                <a:gd name="connsiteY30" fmla="*/ 1051560 h 1577340"/>
                <a:gd name="connsiteX31" fmla="*/ 880110 w 2857500"/>
                <a:gd name="connsiteY31" fmla="*/ 1005840 h 1577340"/>
                <a:gd name="connsiteX32" fmla="*/ 834390 w 2857500"/>
                <a:gd name="connsiteY32" fmla="*/ 902970 h 1577340"/>
                <a:gd name="connsiteX33" fmla="*/ 822960 w 2857500"/>
                <a:gd name="connsiteY33" fmla="*/ 857250 h 1577340"/>
                <a:gd name="connsiteX34" fmla="*/ 811530 w 2857500"/>
                <a:gd name="connsiteY34" fmla="*/ 742950 h 1577340"/>
                <a:gd name="connsiteX35" fmla="*/ 765810 w 2857500"/>
                <a:gd name="connsiteY35" fmla="*/ 731520 h 1577340"/>
                <a:gd name="connsiteX36" fmla="*/ 697230 w 2857500"/>
                <a:gd name="connsiteY36" fmla="*/ 720090 h 1577340"/>
                <a:gd name="connsiteX37" fmla="*/ 640080 w 2857500"/>
                <a:gd name="connsiteY37" fmla="*/ 662940 h 1577340"/>
                <a:gd name="connsiteX38" fmla="*/ 594360 w 2857500"/>
                <a:gd name="connsiteY38" fmla="*/ 617220 h 1577340"/>
                <a:gd name="connsiteX39" fmla="*/ 571500 w 2857500"/>
                <a:gd name="connsiteY39" fmla="*/ 571500 h 1577340"/>
                <a:gd name="connsiteX40" fmla="*/ 457200 w 2857500"/>
                <a:gd name="connsiteY40" fmla="*/ 468630 h 1577340"/>
                <a:gd name="connsiteX41" fmla="*/ 377190 w 2857500"/>
                <a:gd name="connsiteY41" fmla="*/ 445770 h 1577340"/>
                <a:gd name="connsiteX42" fmla="*/ 342900 w 2857500"/>
                <a:gd name="connsiteY42" fmla="*/ 422910 h 1577340"/>
                <a:gd name="connsiteX43" fmla="*/ 308610 w 2857500"/>
                <a:gd name="connsiteY43" fmla="*/ 411480 h 1577340"/>
                <a:gd name="connsiteX44" fmla="*/ 251460 w 2857500"/>
                <a:gd name="connsiteY44" fmla="*/ 331470 h 1577340"/>
                <a:gd name="connsiteX45" fmla="*/ 228600 w 2857500"/>
                <a:gd name="connsiteY45" fmla="*/ 297180 h 1577340"/>
                <a:gd name="connsiteX46" fmla="*/ 205740 w 2857500"/>
                <a:gd name="connsiteY46" fmla="*/ 205740 h 1577340"/>
                <a:gd name="connsiteX47" fmla="*/ 194310 w 2857500"/>
                <a:gd name="connsiteY47" fmla="*/ 148590 h 1577340"/>
                <a:gd name="connsiteX48" fmla="*/ 171450 w 2857500"/>
                <a:gd name="connsiteY48" fmla="*/ 102870 h 1577340"/>
                <a:gd name="connsiteX49" fmla="*/ 91440 w 2857500"/>
                <a:gd name="connsiteY49" fmla="*/ 22860 h 1577340"/>
                <a:gd name="connsiteX50" fmla="*/ 0 w 2857500"/>
                <a:gd name="connsiteY50" fmla="*/ 0 h 1577340"/>
                <a:gd name="connsiteX51" fmla="*/ 45720 w 2857500"/>
                <a:gd name="connsiteY51" fmla="*/ 68580 h 1577340"/>
                <a:gd name="connsiteX52" fmla="*/ 57150 w 2857500"/>
                <a:gd name="connsiteY52" fmla="*/ 102870 h 1577340"/>
                <a:gd name="connsiteX53" fmla="*/ 91440 w 2857500"/>
                <a:gd name="connsiteY53" fmla="*/ 137160 h 1577340"/>
                <a:gd name="connsiteX54" fmla="*/ 137160 w 2857500"/>
                <a:gd name="connsiteY54" fmla="*/ 205740 h 1577340"/>
                <a:gd name="connsiteX55" fmla="*/ 160020 w 2857500"/>
                <a:gd name="connsiteY55" fmla="*/ 240030 h 1577340"/>
                <a:gd name="connsiteX56" fmla="*/ 228600 w 2857500"/>
                <a:gd name="connsiteY56" fmla="*/ 308610 h 1577340"/>
                <a:gd name="connsiteX57" fmla="*/ 320040 w 2857500"/>
                <a:gd name="connsiteY57" fmla="*/ 411480 h 1577340"/>
                <a:gd name="connsiteX58" fmla="*/ 354330 w 2857500"/>
                <a:gd name="connsiteY58" fmla="*/ 445770 h 1577340"/>
                <a:gd name="connsiteX59" fmla="*/ 400050 w 2857500"/>
                <a:gd name="connsiteY59" fmla="*/ 480060 h 1577340"/>
                <a:gd name="connsiteX60" fmla="*/ 468630 w 2857500"/>
                <a:gd name="connsiteY60" fmla="*/ 594360 h 1577340"/>
                <a:gd name="connsiteX61" fmla="*/ 491490 w 2857500"/>
                <a:gd name="connsiteY61" fmla="*/ 674370 h 1577340"/>
                <a:gd name="connsiteX62" fmla="*/ 502920 w 2857500"/>
                <a:gd name="connsiteY62" fmla="*/ 708660 h 1577340"/>
                <a:gd name="connsiteX63" fmla="*/ 525780 w 2857500"/>
                <a:gd name="connsiteY63" fmla="*/ 742950 h 1577340"/>
                <a:gd name="connsiteX64" fmla="*/ 525780 w 2857500"/>
                <a:gd name="connsiteY64" fmla="*/ 1143000 h 1577340"/>
                <a:gd name="connsiteX65" fmla="*/ 514350 w 2857500"/>
                <a:gd name="connsiteY65" fmla="*/ 1188720 h 1577340"/>
                <a:gd name="connsiteX66" fmla="*/ 468630 w 2857500"/>
                <a:gd name="connsiteY66" fmla="*/ 1291590 h 1577340"/>
                <a:gd name="connsiteX67" fmla="*/ 480060 w 2857500"/>
                <a:gd name="connsiteY67" fmla="*/ 1314450 h 1577340"/>
                <a:gd name="connsiteX68" fmla="*/ 514350 w 2857500"/>
                <a:gd name="connsiteY68" fmla="*/ 1291590 h 1577340"/>
                <a:gd name="connsiteX69" fmla="*/ 560070 w 2857500"/>
                <a:gd name="connsiteY69" fmla="*/ 1234440 h 1577340"/>
                <a:gd name="connsiteX70" fmla="*/ 617220 w 2857500"/>
                <a:gd name="connsiteY70" fmla="*/ 1165860 h 1577340"/>
                <a:gd name="connsiteX71" fmla="*/ 720090 w 2857500"/>
                <a:gd name="connsiteY71" fmla="*/ 1120140 h 1577340"/>
                <a:gd name="connsiteX72" fmla="*/ 788670 w 2857500"/>
                <a:gd name="connsiteY72" fmla="*/ 1085850 h 1577340"/>
                <a:gd name="connsiteX73" fmla="*/ 822960 w 2857500"/>
                <a:gd name="connsiteY73" fmla="*/ 1097280 h 1577340"/>
                <a:gd name="connsiteX74" fmla="*/ 845820 w 2857500"/>
                <a:gd name="connsiteY74" fmla="*/ 1165860 h 1577340"/>
                <a:gd name="connsiteX75" fmla="*/ 834390 w 2857500"/>
                <a:gd name="connsiteY75" fmla="*/ 1371600 h 1577340"/>
                <a:gd name="connsiteX76" fmla="*/ 948690 w 2857500"/>
                <a:gd name="connsiteY76" fmla="*/ 1394460 h 1577340"/>
                <a:gd name="connsiteX77" fmla="*/ 1108710 w 2857500"/>
                <a:gd name="connsiteY77" fmla="*/ 1417320 h 1577340"/>
                <a:gd name="connsiteX78" fmla="*/ 1508760 w 2857500"/>
                <a:gd name="connsiteY78" fmla="*/ 1428750 h 1577340"/>
                <a:gd name="connsiteX79" fmla="*/ 1577340 w 2857500"/>
                <a:gd name="connsiteY79" fmla="*/ 1474470 h 1577340"/>
                <a:gd name="connsiteX80" fmla="*/ 1611630 w 2857500"/>
                <a:gd name="connsiteY80" fmla="*/ 1508760 h 1577340"/>
                <a:gd name="connsiteX81" fmla="*/ 1680210 w 2857500"/>
                <a:gd name="connsiteY81" fmla="*/ 1554480 h 1577340"/>
                <a:gd name="connsiteX82" fmla="*/ 1714500 w 2857500"/>
                <a:gd name="connsiteY82" fmla="*/ 1577340 h 1577340"/>
                <a:gd name="connsiteX83" fmla="*/ 1725930 w 2857500"/>
                <a:gd name="connsiteY83" fmla="*/ 1543050 h 1577340"/>
                <a:gd name="connsiteX84" fmla="*/ 1748790 w 2857500"/>
                <a:gd name="connsiteY84" fmla="*/ 1508760 h 1577340"/>
                <a:gd name="connsiteX85" fmla="*/ 1760220 w 2857500"/>
                <a:gd name="connsiteY85" fmla="*/ 1428750 h 1577340"/>
                <a:gd name="connsiteX86" fmla="*/ 1817370 w 2857500"/>
                <a:gd name="connsiteY86" fmla="*/ 1325880 h 1577340"/>
                <a:gd name="connsiteX87" fmla="*/ 1851660 w 2857500"/>
                <a:gd name="connsiteY87" fmla="*/ 1303020 h 1577340"/>
                <a:gd name="connsiteX88" fmla="*/ 1885950 w 2857500"/>
                <a:gd name="connsiteY88" fmla="*/ 1291590 h 1577340"/>
                <a:gd name="connsiteX89" fmla="*/ 2160270 w 2857500"/>
                <a:gd name="connsiteY89" fmla="*/ 1280160 h 1577340"/>
                <a:gd name="connsiteX90" fmla="*/ 2171700 w 2857500"/>
                <a:gd name="connsiteY90" fmla="*/ 1245870 h 1577340"/>
                <a:gd name="connsiteX91" fmla="*/ 2183130 w 2857500"/>
                <a:gd name="connsiteY91" fmla="*/ 1154430 h 1577340"/>
                <a:gd name="connsiteX92" fmla="*/ 2274570 w 2857500"/>
                <a:gd name="connsiteY92" fmla="*/ 1143000 h 1577340"/>
                <a:gd name="connsiteX93" fmla="*/ 2308860 w 2857500"/>
                <a:gd name="connsiteY93" fmla="*/ 1108710 h 1577340"/>
                <a:gd name="connsiteX94" fmla="*/ 2354580 w 2857500"/>
                <a:gd name="connsiteY94" fmla="*/ 1051560 h 1577340"/>
                <a:gd name="connsiteX95" fmla="*/ 2366010 w 2857500"/>
                <a:gd name="connsiteY95" fmla="*/ 1017270 h 1577340"/>
                <a:gd name="connsiteX96" fmla="*/ 2400300 w 2857500"/>
                <a:gd name="connsiteY96" fmla="*/ 982980 h 1577340"/>
                <a:gd name="connsiteX97" fmla="*/ 2423160 w 2857500"/>
                <a:gd name="connsiteY97" fmla="*/ 948690 h 1577340"/>
                <a:gd name="connsiteX98" fmla="*/ 2446020 w 2857500"/>
                <a:gd name="connsiteY98" fmla="*/ 868680 h 1577340"/>
                <a:gd name="connsiteX99" fmla="*/ 2457450 w 2857500"/>
                <a:gd name="connsiteY99" fmla="*/ 822960 h 1577340"/>
                <a:gd name="connsiteX100" fmla="*/ 2491740 w 2857500"/>
                <a:gd name="connsiteY100" fmla="*/ 788670 h 1577340"/>
                <a:gd name="connsiteX101" fmla="*/ 2503170 w 2857500"/>
                <a:gd name="connsiteY101" fmla="*/ 754380 h 1577340"/>
                <a:gd name="connsiteX102" fmla="*/ 2548890 w 2857500"/>
                <a:gd name="connsiteY102" fmla="*/ 685800 h 1577340"/>
                <a:gd name="connsiteX103" fmla="*/ 2514600 w 2857500"/>
                <a:gd name="connsiteY103" fmla="*/ 617220 h 1577340"/>
                <a:gd name="connsiteX104" fmla="*/ 2583180 w 2857500"/>
                <a:gd name="connsiteY104" fmla="*/ 571500 h 1577340"/>
                <a:gd name="connsiteX105" fmla="*/ 2663190 w 2857500"/>
                <a:gd name="connsiteY105" fmla="*/ 537210 h 1577340"/>
                <a:gd name="connsiteX106" fmla="*/ 2720340 w 2857500"/>
                <a:gd name="connsiteY106" fmla="*/ 434340 h 1577340"/>
                <a:gd name="connsiteX107" fmla="*/ 2743200 w 2857500"/>
                <a:gd name="connsiteY107" fmla="*/ 400050 h 1577340"/>
                <a:gd name="connsiteX108" fmla="*/ 2766060 w 2857500"/>
                <a:gd name="connsiteY108" fmla="*/ 331470 h 1577340"/>
                <a:gd name="connsiteX109" fmla="*/ 2777490 w 2857500"/>
                <a:gd name="connsiteY109" fmla="*/ 297180 h 1577340"/>
                <a:gd name="connsiteX110" fmla="*/ 2788920 w 2857500"/>
                <a:gd name="connsiteY110" fmla="*/ 251460 h 1577340"/>
                <a:gd name="connsiteX111" fmla="*/ 2800350 w 2857500"/>
                <a:gd name="connsiteY111" fmla="*/ 217170 h 1577340"/>
                <a:gd name="connsiteX112" fmla="*/ 2811780 w 2857500"/>
                <a:gd name="connsiteY112" fmla="*/ 160020 h 1577340"/>
                <a:gd name="connsiteX113" fmla="*/ 2857500 w 2857500"/>
                <a:gd name="connsiteY113" fmla="*/ 148590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857500" h="1577340">
                  <a:moveTo>
                    <a:pt x="2811780" y="125730"/>
                  </a:moveTo>
                  <a:lnTo>
                    <a:pt x="2731770" y="137160"/>
                  </a:lnTo>
                  <a:cubicBezTo>
                    <a:pt x="2632963" y="248318"/>
                    <a:pt x="2775693" y="200319"/>
                    <a:pt x="2697480" y="262890"/>
                  </a:cubicBezTo>
                  <a:cubicBezTo>
                    <a:pt x="2688072" y="270416"/>
                    <a:pt x="2674620" y="270510"/>
                    <a:pt x="2663190" y="274320"/>
                  </a:cubicBezTo>
                  <a:cubicBezTo>
                    <a:pt x="2651760" y="285750"/>
                    <a:pt x="2641318" y="298262"/>
                    <a:pt x="2628900" y="308610"/>
                  </a:cubicBezTo>
                  <a:cubicBezTo>
                    <a:pt x="2618347" y="317404"/>
                    <a:pt x="2603192" y="320743"/>
                    <a:pt x="2594610" y="331470"/>
                  </a:cubicBezTo>
                  <a:cubicBezTo>
                    <a:pt x="2531514" y="410340"/>
                    <a:pt x="2647160" y="323106"/>
                    <a:pt x="2548890" y="388620"/>
                  </a:cubicBezTo>
                  <a:cubicBezTo>
                    <a:pt x="2545080" y="400050"/>
                    <a:pt x="2540074" y="411149"/>
                    <a:pt x="2537460" y="422910"/>
                  </a:cubicBezTo>
                  <a:cubicBezTo>
                    <a:pt x="2532433" y="445533"/>
                    <a:pt x="2535442" y="470312"/>
                    <a:pt x="2526030" y="491490"/>
                  </a:cubicBezTo>
                  <a:cubicBezTo>
                    <a:pt x="2519465" y="506261"/>
                    <a:pt x="2502088" y="513362"/>
                    <a:pt x="2491740" y="525780"/>
                  </a:cubicBezTo>
                  <a:cubicBezTo>
                    <a:pt x="2482946" y="536333"/>
                    <a:pt x="2474459" y="547517"/>
                    <a:pt x="2468880" y="560070"/>
                  </a:cubicBezTo>
                  <a:cubicBezTo>
                    <a:pt x="2459093" y="582090"/>
                    <a:pt x="2453640" y="605790"/>
                    <a:pt x="2446020" y="628650"/>
                  </a:cubicBezTo>
                  <a:cubicBezTo>
                    <a:pt x="2442210" y="640080"/>
                    <a:pt x="2443109" y="654421"/>
                    <a:pt x="2434590" y="662940"/>
                  </a:cubicBezTo>
                  <a:cubicBezTo>
                    <a:pt x="2334411" y="763119"/>
                    <a:pt x="2457006" y="636041"/>
                    <a:pt x="2377440" y="731520"/>
                  </a:cubicBezTo>
                  <a:cubicBezTo>
                    <a:pt x="2367092" y="743938"/>
                    <a:pt x="2354580" y="754380"/>
                    <a:pt x="2343150" y="765810"/>
                  </a:cubicBezTo>
                  <a:cubicBezTo>
                    <a:pt x="2339340" y="777240"/>
                    <a:pt x="2337571" y="789568"/>
                    <a:pt x="2331720" y="800100"/>
                  </a:cubicBezTo>
                  <a:cubicBezTo>
                    <a:pt x="2305444" y="847398"/>
                    <a:pt x="2281676" y="872448"/>
                    <a:pt x="2251710" y="914400"/>
                  </a:cubicBezTo>
                  <a:cubicBezTo>
                    <a:pt x="2243725" y="925578"/>
                    <a:pt x="2234993" y="936403"/>
                    <a:pt x="2228850" y="948690"/>
                  </a:cubicBezTo>
                  <a:cubicBezTo>
                    <a:pt x="2223462" y="959466"/>
                    <a:pt x="2225133" y="973724"/>
                    <a:pt x="2217420" y="982980"/>
                  </a:cubicBezTo>
                  <a:cubicBezTo>
                    <a:pt x="2208559" y="993613"/>
                    <a:pt x="2153046" y="1029706"/>
                    <a:pt x="2137410" y="1040130"/>
                  </a:cubicBezTo>
                  <a:cubicBezTo>
                    <a:pt x="2133600" y="1051560"/>
                    <a:pt x="2134499" y="1065901"/>
                    <a:pt x="2125980" y="1074420"/>
                  </a:cubicBezTo>
                  <a:cubicBezTo>
                    <a:pt x="2100724" y="1099676"/>
                    <a:pt x="2060069" y="1123357"/>
                    <a:pt x="2023110" y="1131570"/>
                  </a:cubicBezTo>
                  <a:cubicBezTo>
                    <a:pt x="2000487" y="1136597"/>
                    <a:pt x="1977390" y="1139190"/>
                    <a:pt x="1954530" y="1143000"/>
                  </a:cubicBezTo>
                  <a:cubicBezTo>
                    <a:pt x="1943100" y="1150620"/>
                    <a:pt x="1932527" y="1159717"/>
                    <a:pt x="1920240" y="1165860"/>
                  </a:cubicBezTo>
                  <a:cubicBezTo>
                    <a:pt x="1909464" y="1171248"/>
                    <a:pt x="1897998" y="1177290"/>
                    <a:pt x="1885950" y="1177290"/>
                  </a:cubicBezTo>
                  <a:cubicBezTo>
                    <a:pt x="1737311" y="1177290"/>
                    <a:pt x="1588770" y="1169670"/>
                    <a:pt x="1440180" y="1165860"/>
                  </a:cubicBezTo>
                  <a:cubicBezTo>
                    <a:pt x="1410503" y="1155968"/>
                    <a:pt x="1376075" y="1145237"/>
                    <a:pt x="1348740" y="1131570"/>
                  </a:cubicBezTo>
                  <a:cubicBezTo>
                    <a:pt x="1336453" y="1125427"/>
                    <a:pt x="1327920" y="1111404"/>
                    <a:pt x="1314450" y="1108710"/>
                  </a:cubicBezTo>
                  <a:cubicBezTo>
                    <a:pt x="1269462" y="1099712"/>
                    <a:pt x="1222916" y="1102083"/>
                    <a:pt x="1177290" y="1097280"/>
                  </a:cubicBezTo>
                  <a:cubicBezTo>
                    <a:pt x="1150497" y="1094460"/>
                    <a:pt x="1123950" y="1089660"/>
                    <a:pt x="1097280" y="1085850"/>
                  </a:cubicBezTo>
                  <a:cubicBezTo>
                    <a:pt x="1030947" y="1041628"/>
                    <a:pt x="1095468" y="1077519"/>
                    <a:pt x="982980" y="1051560"/>
                  </a:cubicBezTo>
                  <a:cubicBezTo>
                    <a:pt x="920571" y="1037158"/>
                    <a:pt x="923502" y="1034768"/>
                    <a:pt x="880110" y="1005840"/>
                  </a:cubicBezTo>
                  <a:cubicBezTo>
                    <a:pt x="852906" y="924228"/>
                    <a:pt x="870616" y="957310"/>
                    <a:pt x="834390" y="902970"/>
                  </a:cubicBezTo>
                  <a:cubicBezTo>
                    <a:pt x="830580" y="887730"/>
                    <a:pt x="825182" y="872801"/>
                    <a:pt x="822960" y="857250"/>
                  </a:cubicBezTo>
                  <a:cubicBezTo>
                    <a:pt x="817545" y="819345"/>
                    <a:pt x="827375" y="777808"/>
                    <a:pt x="811530" y="742950"/>
                  </a:cubicBezTo>
                  <a:cubicBezTo>
                    <a:pt x="805030" y="728649"/>
                    <a:pt x="781214" y="734601"/>
                    <a:pt x="765810" y="731520"/>
                  </a:cubicBezTo>
                  <a:cubicBezTo>
                    <a:pt x="743085" y="726975"/>
                    <a:pt x="720090" y="723900"/>
                    <a:pt x="697230" y="720090"/>
                  </a:cubicBezTo>
                  <a:cubicBezTo>
                    <a:pt x="631190" y="676063"/>
                    <a:pt x="690880" y="722207"/>
                    <a:pt x="640080" y="662940"/>
                  </a:cubicBezTo>
                  <a:cubicBezTo>
                    <a:pt x="626054" y="646576"/>
                    <a:pt x="607292" y="634462"/>
                    <a:pt x="594360" y="617220"/>
                  </a:cubicBezTo>
                  <a:cubicBezTo>
                    <a:pt x="584137" y="603589"/>
                    <a:pt x="582290" y="584687"/>
                    <a:pt x="571500" y="571500"/>
                  </a:cubicBezTo>
                  <a:cubicBezTo>
                    <a:pt x="564506" y="562951"/>
                    <a:pt x="492741" y="482846"/>
                    <a:pt x="457200" y="468630"/>
                  </a:cubicBezTo>
                  <a:cubicBezTo>
                    <a:pt x="431447" y="458329"/>
                    <a:pt x="403860" y="453390"/>
                    <a:pt x="377190" y="445770"/>
                  </a:cubicBezTo>
                  <a:cubicBezTo>
                    <a:pt x="365760" y="438150"/>
                    <a:pt x="355187" y="429053"/>
                    <a:pt x="342900" y="422910"/>
                  </a:cubicBezTo>
                  <a:cubicBezTo>
                    <a:pt x="332124" y="417522"/>
                    <a:pt x="318635" y="418163"/>
                    <a:pt x="308610" y="411480"/>
                  </a:cubicBezTo>
                  <a:cubicBezTo>
                    <a:pt x="269942" y="385702"/>
                    <a:pt x="273463" y="369976"/>
                    <a:pt x="251460" y="331470"/>
                  </a:cubicBezTo>
                  <a:cubicBezTo>
                    <a:pt x="244644" y="319543"/>
                    <a:pt x="236220" y="308610"/>
                    <a:pt x="228600" y="297180"/>
                  </a:cubicBezTo>
                  <a:cubicBezTo>
                    <a:pt x="220980" y="266700"/>
                    <a:pt x="211902" y="236548"/>
                    <a:pt x="205740" y="205740"/>
                  </a:cubicBezTo>
                  <a:cubicBezTo>
                    <a:pt x="201930" y="186690"/>
                    <a:pt x="200453" y="167020"/>
                    <a:pt x="194310" y="148590"/>
                  </a:cubicBezTo>
                  <a:cubicBezTo>
                    <a:pt x="188922" y="132426"/>
                    <a:pt x="182240" y="116057"/>
                    <a:pt x="171450" y="102870"/>
                  </a:cubicBezTo>
                  <a:cubicBezTo>
                    <a:pt x="147566" y="73679"/>
                    <a:pt x="127222" y="34787"/>
                    <a:pt x="91440" y="22860"/>
                  </a:cubicBezTo>
                  <a:cubicBezTo>
                    <a:pt x="38720" y="5287"/>
                    <a:pt x="68964" y="13793"/>
                    <a:pt x="0" y="0"/>
                  </a:cubicBezTo>
                  <a:cubicBezTo>
                    <a:pt x="15240" y="22860"/>
                    <a:pt x="37032" y="42516"/>
                    <a:pt x="45720" y="68580"/>
                  </a:cubicBezTo>
                  <a:cubicBezTo>
                    <a:pt x="49530" y="80010"/>
                    <a:pt x="50467" y="92845"/>
                    <a:pt x="57150" y="102870"/>
                  </a:cubicBezTo>
                  <a:cubicBezTo>
                    <a:pt x="66116" y="116320"/>
                    <a:pt x="80010" y="125730"/>
                    <a:pt x="91440" y="137160"/>
                  </a:cubicBezTo>
                  <a:cubicBezTo>
                    <a:pt x="111527" y="197421"/>
                    <a:pt x="89594" y="148661"/>
                    <a:pt x="137160" y="205740"/>
                  </a:cubicBezTo>
                  <a:cubicBezTo>
                    <a:pt x="145954" y="216293"/>
                    <a:pt x="150894" y="229763"/>
                    <a:pt x="160020" y="240030"/>
                  </a:cubicBezTo>
                  <a:cubicBezTo>
                    <a:pt x="181498" y="264193"/>
                    <a:pt x="210667" y="281711"/>
                    <a:pt x="228600" y="308610"/>
                  </a:cubicBezTo>
                  <a:cubicBezTo>
                    <a:pt x="269393" y="369799"/>
                    <a:pt x="241746" y="333186"/>
                    <a:pt x="320040" y="411480"/>
                  </a:cubicBezTo>
                  <a:cubicBezTo>
                    <a:pt x="331470" y="422910"/>
                    <a:pt x="341398" y="436071"/>
                    <a:pt x="354330" y="445770"/>
                  </a:cubicBezTo>
                  <a:cubicBezTo>
                    <a:pt x="369570" y="457200"/>
                    <a:pt x="387394" y="465822"/>
                    <a:pt x="400050" y="480060"/>
                  </a:cubicBezTo>
                  <a:cubicBezTo>
                    <a:pt x="422465" y="505277"/>
                    <a:pt x="453798" y="559751"/>
                    <a:pt x="468630" y="594360"/>
                  </a:cubicBezTo>
                  <a:cubicBezTo>
                    <a:pt x="480375" y="621765"/>
                    <a:pt x="483204" y="645369"/>
                    <a:pt x="491490" y="674370"/>
                  </a:cubicBezTo>
                  <a:cubicBezTo>
                    <a:pt x="494800" y="685955"/>
                    <a:pt x="497532" y="697884"/>
                    <a:pt x="502920" y="708660"/>
                  </a:cubicBezTo>
                  <a:cubicBezTo>
                    <a:pt x="509063" y="720947"/>
                    <a:pt x="518160" y="731520"/>
                    <a:pt x="525780" y="742950"/>
                  </a:cubicBezTo>
                  <a:cubicBezTo>
                    <a:pt x="564874" y="899328"/>
                    <a:pt x="545211" y="802949"/>
                    <a:pt x="525780" y="1143000"/>
                  </a:cubicBezTo>
                  <a:cubicBezTo>
                    <a:pt x="524884" y="1158683"/>
                    <a:pt x="518864" y="1173673"/>
                    <a:pt x="514350" y="1188720"/>
                  </a:cubicBezTo>
                  <a:cubicBezTo>
                    <a:pt x="492092" y="1262913"/>
                    <a:pt x="502037" y="1241480"/>
                    <a:pt x="468630" y="1291590"/>
                  </a:cubicBezTo>
                  <a:cubicBezTo>
                    <a:pt x="448560" y="1391941"/>
                    <a:pt x="450628" y="1343882"/>
                    <a:pt x="480060" y="1314450"/>
                  </a:cubicBezTo>
                  <a:cubicBezTo>
                    <a:pt x="489774" y="1304736"/>
                    <a:pt x="502920" y="1299210"/>
                    <a:pt x="514350" y="1291590"/>
                  </a:cubicBezTo>
                  <a:cubicBezTo>
                    <a:pt x="536602" y="1224834"/>
                    <a:pt x="508369" y="1286141"/>
                    <a:pt x="560070" y="1234440"/>
                  </a:cubicBezTo>
                  <a:cubicBezTo>
                    <a:pt x="649980" y="1144530"/>
                    <a:pt x="504870" y="1259485"/>
                    <a:pt x="617220" y="1165860"/>
                  </a:cubicBezTo>
                  <a:cubicBezTo>
                    <a:pt x="710272" y="1088316"/>
                    <a:pt x="570571" y="1219819"/>
                    <a:pt x="720090" y="1120140"/>
                  </a:cubicBezTo>
                  <a:cubicBezTo>
                    <a:pt x="764405" y="1090597"/>
                    <a:pt x="741348" y="1101624"/>
                    <a:pt x="788670" y="1085850"/>
                  </a:cubicBezTo>
                  <a:cubicBezTo>
                    <a:pt x="800100" y="1089660"/>
                    <a:pt x="815957" y="1087476"/>
                    <a:pt x="822960" y="1097280"/>
                  </a:cubicBezTo>
                  <a:cubicBezTo>
                    <a:pt x="836966" y="1116888"/>
                    <a:pt x="845820" y="1165860"/>
                    <a:pt x="845820" y="1165860"/>
                  </a:cubicBezTo>
                  <a:cubicBezTo>
                    <a:pt x="842010" y="1234440"/>
                    <a:pt x="806204" y="1308964"/>
                    <a:pt x="834390" y="1371600"/>
                  </a:cubicBezTo>
                  <a:cubicBezTo>
                    <a:pt x="850335" y="1407032"/>
                    <a:pt x="910698" y="1386319"/>
                    <a:pt x="948690" y="1394460"/>
                  </a:cubicBezTo>
                  <a:cubicBezTo>
                    <a:pt x="1031545" y="1412215"/>
                    <a:pt x="978807" y="1411547"/>
                    <a:pt x="1108710" y="1417320"/>
                  </a:cubicBezTo>
                  <a:cubicBezTo>
                    <a:pt x="1241983" y="1423243"/>
                    <a:pt x="1375410" y="1424940"/>
                    <a:pt x="1508760" y="1428750"/>
                  </a:cubicBezTo>
                  <a:cubicBezTo>
                    <a:pt x="1531620" y="1443990"/>
                    <a:pt x="1557913" y="1455043"/>
                    <a:pt x="1577340" y="1474470"/>
                  </a:cubicBezTo>
                  <a:cubicBezTo>
                    <a:pt x="1588770" y="1485900"/>
                    <a:pt x="1598871" y="1498836"/>
                    <a:pt x="1611630" y="1508760"/>
                  </a:cubicBezTo>
                  <a:cubicBezTo>
                    <a:pt x="1633317" y="1525628"/>
                    <a:pt x="1657350" y="1539240"/>
                    <a:pt x="1680210" y="1554480"/>
                  </a:cubicBezTo>
                  <a:lnTo>
                    <a:pt x="1714500" y="1577340"/>
                  </a:lnTo>
                  <a:cubicBezTo>
                    <a:pt x="1718310" y="1565910"/>
                    <a:pt x="1720542" y="1553826"/>
                    <a:pt x="1725930" y="1543050"/>
                  </a:cubicBezTo>
                  <a:cubicBezTo>
                    <a:pt x="1732073" y="1530763"/>
                    <a:pt x="1744843" y="1521918"/>
                    <a:pt x="1748790" y="1508760"/>
                  </a:cubicBezTo>
                  <a:cubicBezTo>
                    <a:pt x="1756531" y="1482955"/>
                    <a:pt x="1754162" y="1455001"/>
                    <a:pt x="1760220" y="1428750"/>
                  </a:cubicBezTo>
                  <a:cubicBezTo>
                    <a:pt x="1773892" y="1369504"/>
                    <a:pt x="1775634" y="1360660"/>
                    <a:pt x="1817370" y="1325880"/>
                  </a:cubicBezTo>
                  <a:cubicBezTo>
                    <a:pt x="1827923" y="1317086"/>
                    <a:pt x="1839373" y="1309163"/>
                    <a:pt x="1851660" y="1303020"/>
                  </a:cubicBezTo>
                  <a:cubicBezTo>
                    <a:pt x="1862436" y="1297632"/>
                    <a:pt x="1873935" y="1292480"/>
                    <a:pt x="1885950" y="1291590"/>
                  </a:cubicBezTo>
                  <a:cubicBezTo>
                    <a:pt x="1977219" y="1284829"/>
                    <a:pt x="2068830" y="1283970"/>
                    <a:pt x="2160270" y="1280160"/>
                  </a:cubicBezTo>
                  <a:cubicBezTo>
                    <a:pt x="2164080" y="1268730"/>
                    <a:pt x="2169545" y="1257724"/>
                    <a:pt x="2171700" y="1245870"/>
                  </a:cubicBezTo>
                  <a:cubicBezTo>
                    <a:pt x="2177195" y="1215648"/>
                    <a:pt x="2161410" y="1176150"/>
                    <a:pt x="2183130" y="1154430"/>
                  </a:cubicBezTo>
                  <a:cubicBezTo>
                    <a:pt x="2204850" y="1132710"/>
                    <a:pt x="2244090" y="1146810"/>
                    <a:pt x="2274570" y="1143000"/>
                  </a:cubicBezTo>
                  <a:cubicBezTo>
                    <a:pt x="2286000" y="1131570"/>
                    <a:pt x="2300840" y="1122745"/>
                    <a:pt x="2308860" y="1108710"/>
                  </a:cubicBezTo>
                  <a:cubicBezTo>
                    <a:pt x="2346007" y="1043703"/>
                    <a:pt x="2287904" y="1073785"/>
                    <a:pt x="2354580" y="1051560"/>
                  </a:cubicBezTo>
                  <a:cubicBezTo>
                    <a:pt x="2358390" y="1040130"/>
                    <a:pt x="2359327" y="1027295"/>
                    <a:pt x="2366010" y="1017270"/>
                  </a:cubicBezTo>
                  <a:cubicBezTo>
                    <a:pt x="2374976" y="1003820"/>
                    <a:pt x="2389952" y="995398"/>
                    <a:pt x="2400300" y="982980"/>
                  </a:cubicBezTo>
                  <a:cubicBezTo>
                    <a:pt x="2409094" y="972427"/>
                    <a:pt x="2415540" y="960120"/>
                    <a:pt x="2423160" y="948690"/>
                  </a:cubicBezTo>
                  <a:cubicBezTo>
                    <a:pt x="2458892" y="805762"/>
                    <a:pt x="2413225" y="983463"/>
                    <a:pt x="2446020" y="868680"/>
                  </a:cubicBezTo>
                  <a:cubicBezTo>
                    <a:pt x="2450336" y="853575"/>
                    <a:pt x="2449656" y="836599"/>
                    <a:pt x="2457450" y="822960"/>
                  </a:cubicBezTo>
                  <a:cubicBezTo>
                    <a:pt x="2465470" y="808925"/>
                    <a:pt x="2480310" y="800100"/>
                    <a:pt x="2491740" y="788670"/>
                  </a:cubicBezTo>
                  <a:cubicBezTo>
                    <a:pt x="2495550" y="777240"/>
                    <a:pt x="2497319" y="764912"/>
                    <a:pt x="2503170" y="754380"/>
                  </a:cubicBezTo>
                  <a:cubicBezTo>
                    <a:pt x="2516513" y="730363"/>
                    <a:pt x="2548890" y="685800"/>
                    <a:pt x="2548890" y="685800"/>
                  </a:cubicBezTo>
                  <a:cubicBezTo>
                    <a:pt x="2546635" y="682417"/>
                    <a:pt x="2506441" y="628643"/>
                    <a:pt x="2514600" y="617220"/>
                  </a:cubicBezTo>
                  <a:cubicBezTo>
                    <a:pt x="2530569" y="594863"/>
                    <a:pt x="2560320" y="586740"/>
                    <a:pt x="2583180" y="571500"/>
                  </a:cubicBezTo>
                  <a:cubicBezTo>
                    <a:pt x="2630541" y="539926"/>
                    <a:pt x="2604143" y="551972"/>
                    <a:pt x="2663190" y="537210"/>
                  </a:cubicBezTo>
                  <a:cubicBezTo>
                    <a:pt x="2683308" y="476856"/>
                    <a:pt x="2667937" y="512945"/>
                    <a:pt x="2720340" y="434340"/>
                  </a:cubicBezTo>
                  <a:cubicBezTo>
                    <a:pt x="2727960" y="422910"/>
                    <a:pt x="2738856" y="413082"/>
                    <a:pt x="2743200" y="400050"/>
                  </a:cubicBezTo>
                  <a:lnTo>
                    <a:pt x="2766060" y="331470"/>
                  </a:lnTo>
                  <a:cubicBezTo>
                    <a:pt x="2769870" y="320040"/>
                    <a:pt x="2774568" y="308869"/>
                    <a:pt x="2777490" y="297180"/>
                  </a:cubicBezTo>
                  <a:cubicBezTo>
                    <a:pt x="2781300" y="281940"/>
                    <a:pt x="2784604" y="266565"/>
                    <a:pt x="2788920" y="251460"/>
                  </a:cubicBezTo>
                  <a:cubicBezTo>
                    <a:pt x="2792230" y="239875"/>
                    <a:pt x="2797428" y="228859"/>
                    <a:pt x="2800350" y="217170"/>
                  </a:cubicBezTo>
                  <a:cubicBezTo>
                    <a:pt x="2805062" y="198323"/>
                    <a:pt x="2799343" y="174944"/>
                    <a:pt x="2811780" y="160020"/>
                  </a:cubicBezTo>
                  <a:cubicBezTo>
                    <a:pt x="2821837" y="147952"/>
                    <a:pt x="2857500" y="148590"/>
                    <a:pt x="2857500" y="148590"/>
                  </a:cubicBezTo>
                </a:path>
              </a:pathLst>
            </a:custGeom>
            <a:solidFill>
              <a:srgbClr val="E977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C4B5291E-BDED-4465-B1A8-FA66FFA2BA6C}"/>
                </a:ext>
              </a:extLst>
            </p:cNvPr>
            <p:cNvSpPr/>
            <p:nvPr/>
          </p:nvSpPr>
          <p:spPr>
            <a:xfrm>
              <a:off x="8549640" y="2663190"/>
              <a:ext cx="765810" cy="1670068"/>
            </a:xfrm>
            <a:custGeom>
              <a:avLst/>
              <a:gdLst>
                <a:gd name="connsiteX0" fmla="*/ 91440 w 765810"/>
                <a:gd name="connsiteY0" fmla="*/ 0 h 1670068"/>
                <a:gd name="connsiteX1" fmla="*/ 11430 w 765810"/>
                <a:gd name="connsiteY1" fmla="*/ 11430 h 1670068"/>
                <a:gd name="connsiteX2" fmla="*/ 0 w 765810"/>
                <a:gd name="connsiteY2" fmla="*/ 45720 h 1670068"/>
                <a:gd name="connsiteX3" fmla="*/ 22860 w 765810"/>
                <a:gd name="connsiteY3" fmla="*/ 182880 h 1670068"/>
                <a:gd name="connsiteX4" fmla="*/ 45720 w 765810"/>
                <a:gd name="connsiteY4" fmla="*/ 217170 h 1670068"/>
                <a:gd name="connsiteX5" fmla="*/ 114300 w 765810"/>
                <a:gd name="connsiteY5" fmla="*/ 274320 h 1670068"/>
                <a:gd name="connsiteX6" fmla="*/ 182880 w 765810"/>
                <a:gd name="connsiteY6" fmla="*/ 388620 h 1670068"/>
                <a:gd name="connsiteX7" fmla="*/ 205740 w 765810"/>
                <a:gd name="connsiteY7" fmla="*/ 422910 h 1670068"/>
                <a:gd name="connsiteX8" fmla="*/ 251460 w 765810"/>
                <a:gd name="connsiteY8" fmla="*/ 525780 h 1670068"/>
                <a:gd name="connsiteX9" fmla="*/ 285750 w 765810"/>
                <a:gd name="connsiteY9" fmla="*/ 605790 h 1670068"/>
                <a:gd name="connsiteX10" fmla="*/ 308610 w 765810"/>
                <a:gd name="connsiteY10" fmla="*/ 674370 h 1670068"/>
                <a:gd name="connsiteX11" fmla="*/ 320040 w 765810"/>
                <a:gd name="connsiteY11" fmla="*/ 708660 h 1670068"/>
                <a:gd name="connsiteX12" fmla="*/ 365760 w 765810"/>
                <a:gd name="connsiteY12" fmla="*/ 777240 h 1670068"/>
                <a:gd name="connsiteX13" fmla="*/ 388620 w 765810"/>
                <a:gd name="connsiteY13" fmla="*/ 811530 h 1670068"/>
                <a:gd name="connsiteX14" fmla="*/ 457200 w 765810"/>
                <a:gd name="connsiteY14" fmla="*/ 857250 h 1670068"/>
                <a:gd name="connsiteX15" fmla="*/ 491490 w 765810"/>
                <a:gd name="connsiteY15" fmla="*/ 880110 h 1670068"/>
                <a:gd name="connsiteX16" fmla="*/ 525780 w 765810"/>
                <a:gd name="connsiteY16" fmla="*/ 914400 h 1670068"/>
                <a:gd name="connsiteX17" fmla="*/ 560070 w 765810"/>
                <a:gd name="connsiteY17" fmla="*/ 925830 h 1670068"/>
                <a:gd name="connsiteX18" fmla="*/ 594360 w 765810"/>
                <a:gd name="connsiteY18" fmla="*/ 948690 h 1670068"/>
                <a:gd name="connsiteX19" fmla="*/ 617220 w 765810"/>
                <a:gd name="connsiteY19" fmla="*/ 982980 h 1670068"/>
                <a:gd name="connsiteX20" fmla="*/ 651510 w 765810"/>
                <a:gd name="connsiteY20" fmla="*/ 994410 h 1670068"/>
                <a:gd name="connsiteX21" fmla="*/ 662940 w 765810"/>
                <a:gd name="connsiteY21" fmla="*/ 1028700 h 1670068"/>
                <a:gd name="connsiteX22" fmla="*/ 674370 w 765810"/>
                <a:gd name="connsiteY22" fmla="*/ 1097280 h 1670068"/>
                <a:gd name="connsiteX23" fmla="*/ 708660 w 765810"/>
                <a:gd name="connsiteY23" fmla="*/ 1131570 h 1670068"/>
                <a:gd name="connsiteX24" fmla="*/ 708660 w 765810"/>
                <a:gd name="connsiteY24" fmla="*/ 1337310 h 1670068"/>
                <a:gd name="connsiteX25" fmla="*/ 685800 w 765810"/>
                <a:gd name="connsiteY25" fmla="*/ 1371600 h 1670068"/>
                <a:gd name="connsiteX26" fmla="*/ 674370 w 765810"/>
                <a:gd name="connsiteY26" fmla="*/ 1417320 h 1670068"/>
                <a:gd name="connsiteX27" fmla="*/ 651510 w 765810"/>
                <a:gd name="connsiteY27" fmla="*/ 1657350 h 1670068"/>
                <a:gd name="connsiteX28" fmla="*/ 685800 w 765810"/>
                <a:gd name="connsiteY28" fmla="*/ 1668780 h 1670068"/>
                <a:gd name="connsiteX29" fmla="*/ 697230 w 765810"/>
                <a:gd name="connsiteY29" fmla="*/ 1634490 h 1670068"/>
                <a:gd name="connsiteX30" fmla="*/ 708660 w 765810"/>
                <a:gd name="connsiteY30" fmla="*/ 1577340 h 1670068"/>
                <a:gd name="connsiteX31" fmla="*/ 731520 w 765810"/>
                <a:gd name="connsiteY31" fmla="*/ 1440180 h 1670068"/>
                <a:gd name="connsiteX32" fmla="*/ 765810 w 765810"/>
                <a:gd name="connsiteY32" fmla="*/ 1371600 h 1670068"/>
                <a:gd name="connsiteX33" fmla="*/ 742950 w 765810"/>
                <a:gd name="connsiteY33" fmla="*/ 1074420 h 1670068"/>
                <a:gd name="connsiteX34" fmla="*/ 697230 w 765810"/>
                <a:gd name="connsiteY34" fmla="*/ 994410 h 1670068"/>
                <a:gd name="connsiteX35" fmla="*/ 685800 w 765810"/>
                <a:gd name="connsiteY35" fmla="*/ 948690 h 1670068"/>
                <a:gd name="connsiteX36" fmla="*/ 674370 w 765810"/>
                <a:gd name="connsiteY36" fmla="*/ 868680 h 1670068"/>
                <a:gd name="connsiteX37" fmla="*/ 640080 w 765810"/>
                <a:gd name="connsiteY37" fmla="*/ 845820 h 1670068"/>
                <a:gd name="connsiteX38" fmla="*/ 582930 w 765810"/>
                <a:gd name="connsiteY38" fmla="*/ 788670 h 1670068"/>
                <a:gd name="connsiteX39" fmla="*/ 548640 w 765810"/>
                <a:gd name="connsiteY39" fmla="*/ 754380 h 1670068"/>
                <a:gd name="connsiteX40" fmla="*/ 502920 w 765810"/>
                <a:gd name="connsiteY40" fmla="*/ 742950 h 1670068"/>
                <a:gd name="connsiteX41" fmla="*/ 434340 w 765810"/>
                <a:gd name="connsiteY41" fmla="*/ 674370 h 1670068"/>
                <a:gd name="connsiteX42" fmla="*/ 365760 w 765810"/>
                <a:gd name="connsiteY42" fmla="*/ 617220 h 1670068"/>
                <a:gd name="connsiteX43" fmla="*/ 308610 w 765810"/>
                <a:gd name="connsiteY43" fmla="*/ 525780 h 1670068"/>
                <a:gd name="connsiteX44" fmla="*/ 285750 w 765810"/>
                <a:gd name="connsiteY44" fmla="*/ 434340 h 1670068"/>
                <a:gd name="connsiteX45" fmla="*/ 251460 w 765810"/>
                <a:gd name="connsiteY45" fmla="*/ 411480 h 1670068"/>
                <a:gd name="connsiteX46" fmla="*/ 217170 w 765810"/>
                <a:gd name="connsiteY46" fmla="*/ 342900 h 1670068"/>
                <a:gd name="connsiteX47" fmla="*/ 182880 w 765810"/>
                <a:gd name="connsiteY47" fmla="*/ 320040 h 1670068"/>
                <a:gd name="connsiteX48" fmla="*/ 137160 w 765810"/>
                <a:gd name="connsiteY48" fmla="*/ 240030 h 1670068"/>
                <a:gd name="connsiteX49" fmla="*/ 125730 w 765810"/>
                <a:gd name="connsiteY49" fmla="*/ 205740 h 1670068"/>
                <a:gd name="connsiteX50" fmla="*/ 91440 w 765810"/>
                <a:gd name="connsiteY50" fmla="*/ 182880 h 1670068"/>
                <a:gd name="connsiteX51" fmla="*/ 68580 w 765810"/>
                <a:gd name="connsiteY51" fmla="*/ 91440 h 1670068"/>
                <a:gd name="connsiteX52" fmla="*/ 45720 w 765810"/>
                <a:gd name="connsiteY52" fmla="*/ 57150 h 1670068"/>
                <a:gd name="connsiteX53" fmla="*/ 34290 w 765810"/>
                <a:gd name="connsiteY53" fmla="*/ 22860 h 1670068"/>
                <a:gd name="connsiteX54" fmla="*/ 0 w 765810"/>
                <a:gd name="connsiteY54" fmla="*/ 11430 h 1670068"/>
                <a:gd name="connsiteX55" fmla="*/ 22860 w 765810"/>
                <a:gd name="connsiteY55" fmla="*/ 91440 h 1670068"/>
                <a:gd name="connsiteX56" fmla="*/ 45720 w 765810"/>
                <a:gd name="connsiteY56" fmla="*/ 114300 h 167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65810" h="1670068">
                  <a:moveTo>
                    <a:pt x="91440" y="0"/>
                  </a:moveTo>
                  <a:cubicBezTo>
                    <a:pt x="64770" y="3810"/>
                    <a:pt x="35527" y="-618"/>
                    <a:pt x="11430" y="11430"/>
                  </a:cubicBezTo>
                  <a:cubicBezTo>
                    <a:pt x="654" y="16818"/>
                    <a:pt x="0" y="33672"/>
                    <a:pt x="0" y="45720"/>
                  </a:cubicBezTo>
                  <a:cubicBezTo>
                    <a:pt x="0" y="71071"/>
                    <a:pt x="4976" y="147112"/>
                    <a:pt x="22860" y="182880"/>
                  </a:cubicBezTo>
                  <a:cubicBezTo>
                    <a:pt x="29003" y="195167"/>
                    <a:pt x="36006" y="207456"/>
                    <a:pt x="45720" y="217170"/>
                  </a:cubicBezTo>
                  <a:cubicBezTo>
                    <a:pt x="111760" y="283210"/>
                    <a:pt x="48762" y="190057"/>
                    <a:pt x="114300" y="274320"/>
                  </a:cubicBezTo>
                  <a:cubicBezTo>
                    <a:pt x="174524" y="351751"/>
                    <a:pt x="144600" y="321630"/>
                    <a:pt x="182880" y="388620"/>
                  </a:cubicBezTo>
                  <a:cubicBezTo>
                    <a:pt x="189696" y="400547"/>
                    <a:pt x="200161" y="410357"/>
                    <a:pt x="205740" y="422910"/>
                  </a:cubicBezTo>
                  <a:cubicBezTo>
                    <a:pt x="260148" y="545328"/>
                    <a:pt x="199725" y="448177"/>
                    <a:pt x="251460" y="525780"/>
                  </a:cubicBezTo>
                  <a:cubicBezTo>
                    <a:pt x="281696" y="646723"/>
                    <a:pt x="240645" y="504303"/>
                    <a:pt x="285750" y="605790"/>
                  </a:cubicBezTo>
                  <a:cubicBezTo>
                    <a:pt x="295537" y="627810"/>
                    <a:pt x="300990" y="651510"/>
                    <a:pt x="308610" y="674370"/>
                  </a:cubicBezTo>
                  <a:cubicBezTo>
                    <a:pt x="312420" y="685800"/>
                    <a:pt x="313357" y="698635"/>
                    <a:pt x="320040" y="708660"/>
                  </a:cubicBezTo>
                  <a:lnTo>
                    <a:pt x="365760" y="777240"/>
                  </a:lnTo>
                  <a:cubicBezTo>
                    <a:pt x="373380" y="788670"/>
                    <a:pt x="377190" y="803910"/>
                    <a:pt x="388620" y="811530"/>
                  </a:cubicBezTo>
                  <a:lnTo>
                    <a:pt x="457200" y="857250"/>
                  </a:lnTo>
                  <a:cubicBezTo>
                    <a:pt x="468630" y="864870"/>
                    <a:pt x="481776" y="870396"/>
                    <a:pt x="491490" y="880110"/>
                  </a:cubicBezTo>
                  <a:cubicBezTo>
                    <a:pt x="502920" y="891540"/>
                    <a:pt x="512330" y="905434"/>
                    <a:pt x="525780" y="914400"/>
                  </a:cubicBezTo>
                  <a:cubicBezTo>
                    <a:pt x="535805" y="921083"/>
                    <a:pt x="549294" y="920442"/>
                    <a:pt x="560070" y="925830"/>
                  </a:cubicBezTo>
                  <a:cubicBezTo>
                    <a:pt x="572357" y="931973"/>
                    <a:pt x="582930" y="941070"/>
                    <a:pt x="594360" y="948690"/>
                  </a:cubicBezTo>
                  <a:cubicBezTo>
                    <a:pt x="601980" y="960120"/>
                    <a:pt x="606493" y="974398"/>
                    <a:pt x="617220" y="982980"/>
                  </a:cubicBezTo>
                  <a:cubicBezTo>
                    <a:pt x="626628" y="990506"/>
                    <a:pt x="642991" y="985891"/>
                    <a:pt x="651510" y="994410"/>
                  </a:cubicBezTo>
                  <a:cubicBezTo>
                    <a:pt x="660029" y="1002929"/>
                    <a:pt x="660326" y="1016939"/>
                    <a:pt x="662940" y="1028700"/>
                  </a:cubicBezTo>
                  <a:cubicBezTo>
                    <a:pt x="667967" y="1051323"/>
                    <a:pt x="664958" y="1076102"/>
                    <a:pt x="674370" y="1097280"/>
                  </a:cubicBezTo>
                  <a:cubicBezTo>
                    <a:pt x="680935" y="1112051"/>
                    <a:pt x="697230" y="1120140"/>
                    <a:pt x="708660" y="1131570"/>
                  </a:cubicBezTo>
                  <a:cubicBezTo>
                    <a:pt x="735630" y="1212479"/>
                    <a:pt x="733123" y="1190533"/>
                    <a:pt x="708660" y="1337310"/>
                  </a:cubicBezTo>
                  <a:cubicBezTo>
                    <a:pt x="706402" y="1350860"/>
                    <a:pt x="693420" y="1360170"/>
                    <a:pt x="685800" y="1371600"/>
                  </a:cubicBezTo>
                  <a:cubicBezTo>
                    <a:pt x="681990" y="1386840"/>
                    <a:pt x="675792" y="1401675"/>
                    <a:pt x="674370" y="1417320"/>
                  </a:cubicBezTo>
                  <a:cubicBezTo>
                    <a:pt x="651686" y="1666848"/>
                    <a:pt x="686517" y="1552328"/>
                    <a:pt x="651510" y="1657350"/>
                  </a:cubicBezTo>
                  <a:cubicBezTo>
                    <a:pt x="662940" y="1661160"/>
                    <a:pt x="675024" y="1674168"/>
                    <a:pt x="685800" y="1668780"/>
                  </a:cubicBezTo>
                  <a:cubicBezTo>
                    <a:pt x="696576" y="1663392"/>
                    <a:pt x="694308" y="1646179"/>
                    <a:pt x="697230" y="1634490"/>
                  </a:cubicBezTo>
                  <a:cubicBezTo>
                    <a:pt x="701942" y="1615643"/>
                    <a:pt x="705706" y="1596541"/>
                    <a:pt x="708660" y="1577340"/>
                  </a:cubicBezTo>
                  <a:cubicBezTo>
                    <a:pt x="712088" y="1555060"/>
                    <a:pt x="717729" y="1472359"/>
                    <a:pt x="731520" y="1440180"/>
                  </a:cubicBezTo>
                  <a:cubicBezTo>
                    <a:pt x="797992" y="1285078"/>
                    <a:pt x="717647" y="1516089"/>
                    <a:pt x="765810" y="1371600"/>
                  </a:cubicBezTo>
                  <a:cubicBezTo>
                    <a:pt x="736027" y="1222686"/>
                    <a:pt x="766205" y="1388358"/>
                    <a:pt x="742950" y="1074420"/>
                  </a:cubicBezTo>
                  <a:cubicBezTo>
                    <a:pt x="737178" y="996502"/>
                    <a:pt x="749535" y="1011845"/>
                    <a:pt x="697230" y="994410"/>
                  </a:cubicBezTo>
                  <a:cubicBezTo>
                    <a:pt x="693420" y="979170"/>
                    <a:pt x="688610" y="964146"/>
                    <a:pt x="685800" y="948690"/>
                  </a:cubicBezTo>
                  <a:cubicBezTo>
                    <a:pt x="680981" y="922184"/>
                    <a:pt x="685312" y="893299"/>
                    <a:pt x="674370" y="868680"/>
                  </a:cubicBezTo>
                  <a:cubicBezTo>
                    <a:pt x="668791" y="856127"/>
                    <a:pt x="651510" y="853440"/>
                    <a:pt x="640080" y="845820"/>
                  </a:cubicBezTo>
                  <a:cubicBezTo>
                    <a:pt x="598170" y="782955"/>
                    <a:pt x="640080" y="836295"/>
                    <a:pt x="582930" y="788670"/>
                  </a:cubicBezTo>
                  <a:cubicBezTo>
                    <a:pt x="570512" y="778322"/>
                    <a:pt x="562675" y="762400"/>
                    <a:pt x="548640" y="754380"/>
                  </a:cubicBezTo>
                  <a:cubicBezTo>
                    <a:pt x="535001" y="746586"/>
                    <a:pt x="518160" y="746760"/>
                    <a:pt x="502920" y="742950"/>
                  </a:cubicBezTo>
                  <a:cubicBezTo>
                    <a:pt x="480060" y="720090"/>
                    <a:pt x="461239" y="692303"/>
                    <a:pt x="434340" y="674370"/>
                  </a:cubicBezTo>
                  <a:cubicBezTo>
                    <a:pt x="400624" y="651893"/>
                    <a:pt x="393262" y="650223"/>
                    <a:pt x="365760" y="617220"/>
                  </a:cubicBezTo>
                  <a:cubicBezTo>
                    <a:pt x="353195" y="602141"/>
                    <a:pt x="313390" y="533747"/>
                    <a:pt x="308610" y="525780"/>
                  </a:cubicBezTo>
                  <a:cubicBezTo>
                    <a:pt x="308041" y="522934"/>
                    <a:pt x="295123" y="446056"/>
                    <a:pt x="285750" y="434340"/>
                  </a:cubicBezTo>
                  <a:cubicBezTo>
                    <a:pt x="277168" y="423613"/>
                    <a:pt x="262890" y="419100"/>
                    <a:pt x="251460" y="411480"/>
                  </a:cubicBezTo>
                  <a:cubicBezTo>
                    <a:pt x="242164" y="383591"/>
                    <a:pt x="239327" y="365057"/>
                    <a:pt x="217170" y="342900"/>
                  </a:cubicBezTo>
                  <a:cubicBezTo>
                    <a:pt x="207456" y="333186"/>
                    <a:pt x="194310" y="327660"/>
                    <a:pt x="182880" y="320040"/>
                  </a:cubicBezTo>
                  <a:cubicBezTo>
                    <a:pt x="159922" y="285603"/>
                    <a:pt x="154562" y="280635"/>
                    <a:pt x="137160" y="240030"/>
                  </a:cubicBezTo>
                  <a:cubicBezTo>
                    <a:pt x="132414" y="228956"/>
                    <a:pt x="133256" y="215148"/>
                    <a:pt x="125730" y="205740"/>
                  </a:cubicBezTo>
                  <a:cubicBezTo>
                    <a:pt x="117148" y="195013"/>
                    <a:pt x="102870" y="190500"/>
                    <a:pt x="91440" y="182880"/>
                  </a:cubicBezTo>
                  <a:cubicBezTo>
                    <a:pt x="83820" y="152400"/>
                    <a:pt x="86008" y="117581"/>
                    <a:pt x="68580" y="91440"/>
                  </a:cubicBezTo>
                  <a:cubicBezTo>
                    <a:pt x="60960" y="80010"/>
                    <a:pt x="51863" y="69437"/>
                    <a:pt x="45720" y="57150"/>
                  </a:cubicBezTo>
                  <a:cubicBezTo>
                    <a:pt x="40332" y="46374"/>
                    <a:pt x="42809" y="31379"/>
                    <a:pt x="34290" y="22860"/>
                  </a:cubicBezTo>
                  <a:cubicBezTo>
                    <a:pt x="25771" y="14341"/>
                    <a:pt x="11430" y="15240"/>
                    <a:pt x="0" y="11430"/>
                  </a:cubicBezTo>
                  <a:cubicBezTo>
                    <a:pt x="2135" y="19970"/>
                    <a:pt x="15832" y="79727"/>
                    <a:pt x="22860" y="91440"/>
                  </a:cubicBezTo>
                  <a:cubicBezTo>
                    <a:pt x="28404" y="100681"/>
                    <a:pt x="38100" y="106680"/>
                    <a:pt x="45720" y="114300"/>
                  </a:cubicBezTo>
                </a:path>
              </a:pathLst>
            </a:custGeom>
            <a:solidFill>
              <a:srgbClr val="E977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1434A4C-E295-4B7C-8939-FD8AC71D2A06}"/>
                </a:ext>
              </a:extLst>
            </p:cNvPr>
            <p:cNvSpPr/>
            <p:nvPr/>
          </p:nvSpPr>
          <p:spPr>
            <a:xfrm>
              <a:off x="9338310" y="4046220"/>
              <a:ext cx="404005" cy="297180"/>
            </a:xfrm>
            <a:custGeom>
              <a:avLst/>
              <a:gdLst>
                <a:gd name="connsiteX0" fmla="*/ 274320 w 404005"/>
                <a:gd name="connsiteY0" fmla="*/ 34290 h 297180"/>
                <a:gd name="connsiteX1" fmla="*/ 194310 w 404005"/>
                <a:gd name="connsiteY1" fmla="*/ 45720 h 297180"/>
                <a:gd name="connsiteX2" fmla="*/ 137160 w 404005"/>
                <a:gd name="connsiteY2" fmla="*/ 102870 h 297180"/>
                <a:gd name="connsiteX3" fmla="*/ 102870 w 404005"/>
                <a:gd name="connsiteY3" fmla="*/ 125730 h 297180"/>
                <a:gd name="connsiteX4" fmla="*/ 80010 w 404005"/>
                <a:gd name="connsiteY4" fmla="*/ 160020 h 297180"/>
                <a:gd name="connsiteX5" fmla="*/ 45720 w 404005"/>
                <a:gd name="connsiteY5" fmla="*/ 182880 h 297180"/>
                <a:gd name="connsiteX6" fmla="*/ 22860 w 404005"/>
                <a:gd name="connsiteY6" fmla="*/ 251460 h 297180"/>
                <a:gd name="connsiteX7" fmla="*/ 0 w 404005"/>
                <a:gd name="connsiteY7" fmla="*/ 285750 h 297180"/>
                <a:gd name="connsiteX8" fmla="*/ 34290 w 404005"/>
                <a:gd name="connsiteY8" fmla="*/ 297180 h 297180"/>
                <a:gd name="connsiteX9" fmla="*/ 68580 w 404005"/>
                <a:gd name="connsiteY9" fmla="*/ 285750 h 297180"/>
                <a:gd name="connsiteX10" fmla="*/ 125730 w 404005"/>
                <a:gd name="connsiteY10" fmla="*/ 274320 h 297180"/>
                <a:gd name="connsiteX11" fmla="*/ 228600 w 404005"/>
                <a:gd name="connsiteY11" fmla="*/ 251460 h 297180"/>
                <a:gd name="connsiteX12" fmla="*/ 320040 w 404005"/>
                <a:gd name="connsiteY12" fmla="*/ 262890 h 297180"/>
                <a:gd name="connsiteX13" fmla="*/ 354330 w 404005"/>
                <a:gd name="connsiteY13" fmla="*/ 274320 h 297180"/>
                <a:gd name="connsiteX14" fmla="*/ 365760 w 404005"/>
                <a:gd name="connsiteY14" fmla="*/ 240030 h 297180"/>
                <a:gd name="connsiteX15" fmla="*/ 377190 w 404005"/>
                <a:gd name="connsiteY15" fmla="*/ 137160 h 297180"/>
                <a:gd name="connsiteX16" fmla="*/ 400050 w 404005"/>
                <a:gd name="connsiteY16" fmla="*/ 102870 h 297180"/>
                <a:gd name="connsiteX17" fmla="*/ 342900 w 404005"/>
                <a:gd name="connsiteY17" fmla="*/ 0 h 297180"/>
                <a:gd name="connsiteX18" fmla="*/ 274320 w 404005"/>
                <a:gd name="connsiteY18" fmla="*/ 34290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5" h="297180">
                  <a:moveTo>
                    <a:pt x="274320" y="34290"/>
                  </a:moveTo>
                  <a:cubicBezTo>
                    <a:pt x="247650" y="38100"/>
                    <a:pt x="220115" y="37979"/>
                    <a:pt x="194310" y="45720"/>
                  </a:cubicBezTo>
                  <a:cubicBezTo>
                    <a:pt x="150767" y="58783"/>
                    <a:pt x="165463" y="74567"/>
                    <a:pt x="137160" y="102870"/>
                  </a:cubicBezTo>
                  <a:cubicBezTo>
                    <a:pt x="127446" y="112584"/>
                    <a:pt x="114300" y="118110"/>
                    <a:pt x="102870" y="125730"/>
                  </a:cubicBezTo>
                  <a:cubicBezTo>
                    <a:pt x="95250" y="137160"/>
                    <a:pt x="89724" y="150306"/>
                    <a:pt x="80010" y="160020"/>
                  </a:cubicBezTo>
                  <a:cubicBezTo>
                    <a:pt x="70296" y="169734"/>
                    <a:pt x="53001" y="171231"/>
                    <a:pt x="45720" y="182880"/>
                  </a:cubicBezTo>
                  <a:cubicBezTo>
                    <a:pt x="32949" y="203314"/>
                    <a:pt x="30480" y="228600"/>
                    <a:pt x="22860" y="251460"/>
                  </a:cubicBezTo>
                  <a:cubicBezTo>
                    <a:pt x="18516" y="264492"/>
                    <a:pt x="7620" y="274320"/>
                    <a:pt x="0" y="285750"/>
                  </a:cubicBezTo>
                  <a:cubicBezTo>
                    <a:pt x="11430" y="289560"/>
                    <a:pt x="22242" y="297180"/>
                    <a:pt x="34290" y="297180"/>
                  </a:cubicBezTo>
                  <a:cubicBezTo>
                    <a:pt x="46338" y="297180"/>
                    <a:pt x="56891" y="288672"/>
                    <a:pt x="68580" y="285750"/>
                  </a:cubicBezTo>
                  <a:cubicBezTo>
                    <a:pt x="87427" y="281038"/>
                    <a:pt x="106616" y="277795"/>
                    <a:pt x="125730" y="274320"/>
                  </a:cubicBezTo>
                  <a:cubicBezTo>
                    <a:pt x="214241" y="258227"/>
                    <a:pt x="168141" y="271613"/>
                    <a:pt x="228600" y="251460"/>
                  </a:cubicBezTo>
                  <a:cubicBezTo>
                    <a:pt x="259080" y="255270"/>
                    <a:pt x="289818" y="257395"/>
                    <a:pt x="320040" y="262890"/>
                  </a:cubicBezTo>
                  <a:cubicBezTo>
                    <a:pt x="331894" y="265045"/>
                    <a:pt x="343554" y="279708"/>
                    <a:pt x="354330" y="274320"/>
                  </a:cubicBezTo>
                  <a:cubicBezTo>
                    <a:pt x="365106" y="268932"/>
                    <a:pt x="361950" y="251460"/>
                    <a:pt x="365760" y="240030"/>
                  </a:cubicBezTo>
                  <a:cubicBezTo>
                    <a:pt x="369570" y="205740"/>
                    <a:pt x="368822" y="170631"/>
                    <a:pt x="377190" y="137160"/>
                  </a:cubicBezTo>
                  <a:cubicBezTo>
                    <a:pt x="380522" y="123833"/>
                    <a:pt x="398806" y="116551"/>
                    <a:pt x="400050" y="102870"/>
                  </a:cubicBezTo>
                  <a:cubicBezTo>
                    <a:pt x="409266" y="1491"/>
                    <a:pt x="406865" y="15991"/>
                    <a:pt x="342900" y="0"/>
                  </a:cubicBezTo>
                  <a:lnTo>
                    <a:pt x="274320" y="34290"/>
                  </a:lnTo>
                  <a:close/>
                </a:path>
              </a:pathLst>
            </a:custGeom>
            <a:solidFill>
              <a:srgbClr val="E977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4899EB-AF94-431D-9639-6A602D275EFE}"/>
              </a:ext>
            </a:extLst>
          </p:cNvPr>
          <p:cNvSpPr/>
          <p:nvPr/>
        </p:nvSpPr>
        <p:spPr>
          <a:xfrm>
            <a:off x="0" y="151097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solidFill>
                  <a:srgbClr val="2020FC"/>
                </a:solidFill>
              </a:rPr>
              <a:t>+ Nóng quanh năm, lượng mưa tăng dần từ tây sang đông.</a:t>
            </a:r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CB77DA0-BEFE-4D70-8CD8-4BB2A396A99A}"/>
              </a:ext>
            </a:extLst>
          </p:cNvPr>
          <p:cNvGrpSpPr/>
          <p:nvPr/>
        </p:nvGrpSpPr>
        <p:grpSpPr>
          <a:xfrm>
            <a:off x="6054355" y="93037"/>
            <a:ext cx="6177640" cy="6795790"/>
            <a:chOff x="6054355" y="93037"/>
            <a:chExt cx="6177640" cy="67957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F6E056E-4E94-4262-8026-FF4532EAB13A}"/>
                </a:ext>
              </a:extLst>
            </p:cNvPr>
            <p:cNvSpPr txBox="1"/>
            <p:nvPr/>
          </p:nvSpPr>
          <p:spPr>
            <a:xfrm>
              <a:off x="6722904" y="6550273"/>
              <a:ext cx="5103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.1. Bản đồ tự nhiên khu vực 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và Nam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Mĩ</a:t>
              </a: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30C75028-0D36-469F-81A4-AA12F1659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71"/>
            <a:stretch/>
          </p:blipFill>
          <p:spPr bwMode="auto">
            <a:xfrm>
              <a:off x="6054355" y="93037"/>
              <a:ext cx="6177640" cy="6450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7096496-2CE3-40BB-92F6-42F1F24E5B17}"/>
              </a:ext>
            </a:extLst>
          </p:cNvPr>
          <p:cNvSpPr/>
          <p:nvPr/>
        </p:nvSpPr>
        <p:spPr>
          <a:xfrm>
            <a:off x="37084" y="2565295"/>
            <a:ext cx="5704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Cảnh quan cũng thay đổi từ rừng nhiệt đới ẩm đến xa van, cây bụi và hoang mạc.</a:t>
            </a:r>
            <a:endParaRPr lang="en-US" sz="2800">
              <a:solidFill>
                <a:srgbClr val="2020FC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DCFE09B-7B5F-4CBC-A006-5AE101969638}"/>
              </a:ext>
            </a:extLst>
          </p:cNvPr>
          <p:cNvGrpSpPr/>
          <p:nvPr/>
        </p:nvGrpSpPr>
        <p:grpSpPr>
          <a:xfrm>
            <a:off x="83882" y="4115545"/>
            <a:ext cx="5750519" cy="2282070"/>
            <a:chOff x="265890" y="3827558"/>
            <a:chExt cx="6746147" cy="27877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B795325-F86A-427A-86E5-736F166D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890" y="3827558"/>
              <a:ext cx="3534317" cy="2332880"/>
            </a:xfrm>
            <a:prstGeom prst="rect">
              <a:avLst/>
            </a:prstGeom>
          </p:spPr>
        </p:pic>
        <p:pic>
          <p:nvPicPr>
            <p:cNvPr id="28" name="Picture 27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xmlns="" id="{9CDE7AE4-5E80-482B-BA1D-E63BEAA8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00206" y="3912850"/>
              <a:ext cx="3211831" cy="214419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E91207F-7042-49ED-9346-9D5A90670817}"/>
                </a:ext>
              </a:extLst>
            </p:cNvPr>
            <p:cNvSpPr txBox="1"/>
            <p:nvPr/>
          </p:nvSpPr>
          <p:spPr>
            <a:xfrm>
              <a:off x="2459008" y="6215218"/>
              <a:ext cx="4191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nhiệt đới ẩm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9379CF3-AE33-4EF9-A4A4-4054E6D298F1}"/>
              </a:ext>
            </a:extLst>
          </p:cNvPr>
          <p:cNvGrpSpPr/>
          <p:nvPr/>
        </p:nvGrpSpPr>
        <p:grpSpPr>
          <a:xfrm>
            <a:off x="45033" y="4036390"/>
            <a:ext cx="5867915" cy="2794974"/>
            <a:chOff x="266998" y="3778786"/>
            <a:chExt cx="6746147" cy="2758769"/>
          </a:xfrm>
        </p:grpSpPr>
        <p:pic>
          <p:nvPicPr>
            <p:cNvPr id="31" name="image69.jpg" descr="Home to jaguars, giant armadillo, the endangered maned wolf, and over 10,000 species of plants, the Cerrado is one of the largest savannas in South America.">
              <a:extLst>
                <a:ext uri="{FF2B5EF4-FFF2-40B4-BE49-F238E27FC236}">
                  <a16:creationId xmlns:a16="http://schemas.microsoft.com/office/drawing/2014/main" xmlns="" id="{A38C0E39-A06C-4E2E-A5C2-2F612EB36C81}"/>
                </a:ext>
              </a:extLst>
            </p:cNvPr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66998" y="3783760"/>
              <a:ext cx="3452122" cy="2297391"/>
            </a:xfrm>
            <a:prstGeom prst="rect">
              <a:avLst/>
            </a:prstGeom>
            <a:ln/>
          </p:spPr>
        </p:pic>
        <p:pic>
          <p:nvPicPr>
            <p:cNvPr id="32" name="Picture 31" descr="A picture containing outdoor, grass, sky, tree&#10;&#10;Description automatically generated">
              <a:extLst>
                <a:ext uri="{FF2B5EF4-FFF2-40B4-BE49-F238E27FC236}">
                  <a16:creationId xmlns:a16="http://schemas.microsoft.com/office/drawing/2014/main" xmlns="" id="{AFE82A23-325F-41EE-9D61-2E2941C7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01314" y="3778786"/>
              <a:ext cx="3211831" cy="229739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D761425-D482-428A-9565-35C4DC45DA4C}"/>
                </a:ext>
              </a:extLst>
            </p:cNvPr>
            <p:cNvSpPr txBox="1"/>
            <p:nvPr/>
          </p:nvSpPr>
          <p:spPr>
            <a:xfrm>
              <a:off x="2606296" y="6100794"/>
              <a:ext cx="2700021" cy="4367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 van, cây bụi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79CE077-0A73-4738-91A1-F32B504105E3}"/>
              </a:ext>
            </a:extLst>
          </p:cNvPr>
          <p:cNvGrpSpPr/>
          <p:nvPr/>
        </p:nvGrpSpPr>
        <p:grpSpPr>
          <a:xfrm>
            <a:off x="284277" y="4036390"/>
            <a:ext cx="5256405" cy="2848076"/>
            <a:chOff x="1089806" y="3549527"/>
            <a:chExt cx="5256405" cy="2848076"/>
          </a:xfrm>
        </p:grpSpPr>
        <p:pic>
          <p:nvPicPr>
            <p:cNvPr id="35" name="image62.jpg">
              <a:extLst>
                <a:ext uri="{FF2B5EF4-FFF2-40B4-BE49-F238E27FC236}">
                  <a16:creationId xmlns:a16="http://schemas.microsoft.com/office/drawing/2014/main" xmlns="" id="{E0DDF0E3-F74E-44DC-99CE-AA41846BD7A6}"/>
                </a:ext>
              </a:extLst>
            </p:cNvPr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1089806" y="3549527"/>
              <a:ext cx="5256405" cy="2485383"/>
            </a:xfrm>
            <a:prstGeom prst="rect">
              <a:avLst/>
            </a:prstGeom>
            <a:ln/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9387255-023A-4C90-887E-5976AE6829CD}"/>
                </a:ext>
              </a:extLst>
            </p:cNvPr>
            <p:cNvSpPr txBox="1"/>
            <p:nvPr/>
          </p:nvSpPr>
          <p:spPr>
            <a:xfrm>
              <a:off x="2970252" y="6028271"/>
              <a:ext cx="1509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515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 animBg="1"/>
      <p:bldP spid="20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5463A3F-47BC-47FA-8294-64E4FF3671F4}"/>
              </a:ext>
            </a:extLst>
          </p:cNvPr>
          <p:cNvGrpSpPr/>
          <p:nvPr/>
        </p:nvGrpSpPr>
        <p:grpSpPr>
          <a:xfrm>
            <a:off x="6096000" y="33051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7530B8-6492-424D-9940-B8D602D12C86}"/>
              </a:ext>
            </a:extLst>
          </p:cNvPr>
          <p:cNvSpPr/>
          <p:nvPr/>
        </p:nvSpPr>
        <p:spPr>
          <a:xfrm>
            <a:off x="301276" y="1070991"/>
            <a:ext cx="3135795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cận nhiệt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2C5B2373-105E-4928-88E9-AA7F32420773}"/>
              </a:ext>
            </a:extLst>
          </p:cNvPr>
          <p:cNvSpPr/>
          <p:nvPr/>
        </p:nvSpPr>
        <p:spPr>
          <a:xfrm rot="335531">
            <a:off x="9029360" y="4280019"/>
            <a:ext cx="1511560" cy="1013551"/>
          </a:xfrm>
          <a:custGeom>
            <a:avLst/>
            <a:gdLst>
              <a:gd name="connsiteX0" fmla="*/ 109509 w 1286731"/>
              <a:gd name="connsiteY0" fmla="*/ 136530 h 810010"/>
              <a:gd name="connsiteX1" fmla="*/ 153313 w 1286731"/>
              <a:gd name="connsiteY1" fmla="*/ 131055 h 810010"/>
              <a:gd name="connsiteX2" fmla="*/ 180690 w 1286731"/>
              <a:gd name="connsiteY2" fmla="*/ 125579 h 810010"/>
              <a:gd name="connsiteX3" fmla="*/ 224494 w 1286731"/>
              <a:gd name="connsiteY3" fmla="*/ 120104 h 810010"/>
              <a:gd name="connsiteX4" fmla="*/ 262822 w 1286731"/>
              <a:gd name="connsiteY4" fmla="*/ 114628 h 810010"/>
              <a:gd name="connsiteX5" fmla="*/ 334003 w 1286731"/>
              <a:gd name="connsiteY5" fmla="*/ 98202 h 810010"/>
              <a:gd name="connsiteX6" fmla="*/ 366856 w 1286731"/>
              <a:gd name="connsiteY6" fmla="*/ 87251 h 810010"/>
              <a:gd name="connsiteX7" fmla="*/ 421610 w 1286731"/>
              <a:gd name="connsiteY7" fmla="*/ 76300 h 810010"/>
              <a:gd name="connsiteX8" fmla="*/ 438036 w 1286731"/>
              <a:gd name="connsiteY8" fmla="*/ 70825 h 810010"/>
              <a:gd name="connsiteX9" fmla="*/ 465414 w 1286731"/>
              <a:gd name="connsiteY9" fmla="*/ 65349 h 810010"/>
              <a:gd name="connsiteX10" fmla="*/ 514693 w 1286731"/>
              <a:gd name="connsiteY10" fmla="*/ 54398 h 810010"/>
              <a:gd name="connsiteX11" fmla="*/ 689907 w 1286731"/>
              <a:gd name="connsiteY11" fmla="*/ 48923 h 810010"/>
              <a:gd name="connsiteX12" fmla="*/ 733711 w 1286731"/>
              <a:gd name="connsiteY12" fmla="*/ 37972 h 810010"/>
              <a:gd name="connsiteX13" fmla="*/ 788465 w 1286731"/>
              <a:gd name="connsiteY13" fmla="*/ 32497 h 810010"/>
              <a:gd name="connsiteX14" fmla="*/ 821318 w 1286731"/>
              <a:gd name="connsiteY14" fmla="*/ 27021 h 810010"/>
              <a:gd name="connsiteX15" fmla="*/ 859646 w 1286731"/>
              <a:gd name="connsiteY15" fmla="*/ 21546 h 810010"/>
              <a:gd name="connsiteX16" fmla="*/ 1138894 w 1286731"/>
              <a:gd name="connsiteY16" fmla="*/ 16070 h 810010"/>
              <a:gd name="connsiteX17" fmla="*/ 1171747 w 1286731"/>
              <a:gd name="connsiteY17" fmla="*/ 27021 h 810010"/>
              <a:gd name="connsiteX18" fmla="*/ 1188173 w 1286731"/>
              <a:gd name="connsiteY18" fmla="*/ 37972 h 810010"/>
              <a:gd name="connsiteX19" fmla="*/ 1226501 w 1286731"/>
              <a:gd name="connsiteY19" fmla="*/ 70825 h 810010"/>
              <a:gd name="connsiteX20" fmla="*/ 1275780 w 1286731"/>
              <a:gd name="connsiteY20" fmla="*/ 109153 h 810010"/>
              <a:gd name="connsiteX21" fmla="*/ 1286731 w 1286731"/>
              <a:gd name="connsiteY21" fmla="*/ 125579 h 810010"/>
              <a:gd name="connsiteX22" fmla="*/ 1281256 w 1286731"/>
              <a:gd name="connsiteY22" fmla="*/ 163907 h 810010"/>
              <a:gd name="connsiteX23" fmla="*/ 1242927 w 1286731"/>
              <a:gd name="connsiteY23" fmla="*/ 169383 h 810010"/>
              <a:gd name="connsiteX24" fmla="*/ 1199124 w 1286731"/>
              <a:gd name="connsiteY24" fmla="*/ 174858 h 810010"/>
              <a:gd name="connsiteX25" fmla="*/ 1171747 w 1286731"/>
              <a:gd name="connsiteY25" fmla="*/ 207711 h 810010"/>
              <a:gd name="connsiteX26" fmla="*/ 1166271 w 1286731"/>
              <a:gd name="connsiteY26" fmla="*/ 224137 h 810010"/>
              <a:gd name="connsiteX27" fmla="*/ 1160796 w 1286731"/>
              <a:gd name="connsiteY27" fmla="*/ 251515 h 810010"/>
              <a:gd name="connsiteX28" fmla="*/ 1122468 w 1286731"/>
              <a:gd name="connsiteY28" fmla="*/ 306269 h 810010"/>
              <a:gd name="connsiteX29" fmla="*/ 1100566 w 1286731"/>
              <a:gd name="connsiteY29" fmla="*/ 317220 h 810010"/>
              <a:gd name="connsiteX30" fmla="*/ 1095090 w 1286731"/>
              <a:gd name="connsiteY30" fmla="*/ 333646 h 810010"/>
              <a:gd name="connsiteX31" fmla="*/ 1062238 w 1286731"/>
              <a:gd name="connsiteY31" fmla="*/ 344597 h 810010"/>
              <a:gd name="connsiteX32" fmla="*/ 1023909 w 1286731"/>
              <a:gd name="connsiteY32" fmla="*/ 361024 h 810010"/>
              <a:gd name="connsiteX33" fmla="*/ 1007483 w 1286731"/>
              <a:gd name="connsiteY33" fmla="*/ 377450 h 810010"/>
              <a:gd name="connsiteX34" fmla="*/ 980106 w 1286731"/>
              <a:gd name="connsiteY34" fmla="*/ 382925 h 810010"/>
              <a:gd name="connsiteX35" fmla="*/ 974630 w 1286731"/>
              <a:gd name="connsiteY35" fmla="*/ 404827 h 810010"/>
              <a:gd name="connsiteX36" fmla="*/ 958204 w 1286731"/>
              <a:gd name="connsiteY36" fmla="*/ 415778 h 810010"/>
              <a:gd name="connsiteX37" fmla="*/ 947253 w 1286731"/>
              <a:gd name="connsiteY37" fmla="*/ 448631 h 810010"/>
              <a:gd name="connsiteX38" fmla="*/ 936302 w 1286731"/>
              <a:gd name="connsiteY38" fmla="*/ 470533 h 810010"/>
              <a:gd name="connsiteX39" fmla="*/ 854171 w 1286731"/>
              <a:gd name="connsiteY39" fmla="*/ 476008 h 810010"/>
              <a:gd name="connsiteX40" fmla="*/ 793941 w 1286731"/>
              <a:gd name="connsiteY40" fmla="*/ 481483 h 810010"/>
              <a:gd name="connsiteX41" fmla="*/ 793941 w 1286731"/>
              <a:gd name="connsiteY41" fmla="*/ 612894 h 810010"/>
              <a:gd name="connsiteX42" fmla="*/ 788465 w 1286731"/>
              <a:gd name="connsiteY42" fmla="*/ 629321 h 810010"/>
              <a:gd name="connsiteX43" fmla="*/ 755612 w 1286731"/>
              <a:gd name="connsiteY43" fmla="*/ 645747 h 810010"/>
              <a:gd name="connsiteX44" fmla="*/ 706333 w 1286731"/>
              <a:gd name="connsiteY44" fmla="*/ 656698 h 810010"/>
              <a:gd name="connsiteX45" fmla="*/ 689907 w 1286731"/>
              <a:gd name="connsiteY45" fmla="*/ 662173 h 810010"/>
              <a:gd name="connsiteX46" fmla="*/ 651579 w 1286731"/>
              <a:gd name="connsiteY46" fmla="*/ 673124 h 810010"/>
              <a:gd name="connsiteX47" fmla="*/ 640628 w 1286731"/>
              <a:gd name="connsiteY47" fmla="*/ 689551 h 810010"/>
              <a:gd name="connsiteX48" fmla="*/ 596824 w 1286731"/>
              <a:gd name="connsiteY48" fmla="*/ 700501 h 810010"/>
              <a:gd name="connsiteX49" fmla="*/ 580398 w 1286731"/>
              <a:gd name="connsiteY49" fmla="*/ 711452 h 810010"/>
              <a:gd name="connsiteX50" fmla="*/ 542070 w 1286731"/>
              <a:gd name="connsiteY50" fmla="*/ 722403 h 810010"/>
              <a:gd name="connsiteX51" fmla="*/ 520168 w 1286731"/>
              <a:gd name="connsiteY51" fmla="*/ 744305 h 810010"/>
              <a:gd name="connsiteX52" fmla="*/ 498266 w 1286731"/>
              <a:gd name="connsiteY52" fmla="*/ 793584 h 810010"/>
              <a:gd name="connsiteX53" fmla="*/ 465414 w 1286731"/>
              <a:gd name="connsiteY53" fmla="*/ 804535 h 810010"/>
              <a:gd name="connsiteX54" fmla="*/ 448987 w 1286731"/>
              <a:gd name="connsiteY54" fmla="*/ 810010 h 810010"/>
              <a:gd name="connsiteX55" fmla="*/ 377806 w 1286731"/>
              <a:gd name="connsiteY55" fmla="*/ 804535 h 810010"/>
              <a:gd name="connsiteX56" fmla="*/ 366856 w 1286731"/>
              <a:gd name="connsiteY56" fmla="*/ 788109 h 810010"/>
              <a:gd name="connsiteX57" fmla="*/ 350429 w 1286731"/>
              <a:gd name="connsiteY57" fmla="*/ 777158 h 810010"/>
              <a:gd name="connsiteX58" fmla="*/ 339478 w 1286731"/>
              <a:gd name="connsiteY58" fmla="*/ 760731 h 810010"/>
              <a:gd name="connsiteX59" fmla="*/ 317577 w 1286731"/>
              <a:gd name="connsiteY59" fmla="*/ 755256 h 810010"/>
              <a:gd name="connsiteX60" fmla="*/ 251871 w 1286731"/>
              <a:gd name="connsiteY60" fmla="*/ 744305 h 810010"/>
              <a:gd name="connsiteX61" fmla="*/ 131411 w 1286731"/>
              <a:gd name="connsiteY61" fmla="*/ 749780 h 810010"/>
              <a:gd name="connsiteX62" fmla="*/ 114985 w 1286731"/>
              <a:gd name="connsiteY62" fmla="*/ 760731 h 810010"/>
              <a:gd name="connsiteX63" fmla="*/ 43804 w 1286731"/>
              <a:gd name="connsiteY63" fmla="*/ 766207 h 810010"/>
              <a:gd name="connsiteX64" fmla="*/ 5476 w 1286731"/>
              <a:gd name="connsiteY64" fmla="*/ 766207 h 810010"/>
              <a:gd name="connsiteX65" fmla="*/ 0 w 1286731"/>
              <a:gd name="connsiteY65" fmla="*/ 733354 h 810010"/>
              <a:gd name="connsiteX66" fmla="*/ 5476 w 1286731"/>
              <a:gd name="connsiteY66" fmla="*/ 541713 h 810010"/>
              <a:gd name="connsiteX67" fmla="*/ 21902 w 1286731"/>
              <a:gd name="connsiteY67" fmla="*/ 525287 h 810010"/>
              <a:gd name="connsiteX68" fmla="*/ 38329 w 1286731"/>
              <a:gd name="connsiteY68" fmla="*/ 503385 h 810010"/>
              <a:gd name="connsiteX69" fmla="*/ 49280 w 1286731"/>
              <a:gd name="connsiteY69" fmla="*/ 486959 h 810010"/>
              <a:gd name="connsiteX70" fmla="*/ 65706 w 1286731"/>
              <a:gd name="connsiteY70" fmla="*/ 476008 h 810010"/>
              <a:gd name="connsiteX71" fmla="*/ 98559 w 1286731"/>
              <a:gd name="connsiteY71" fmla="*/ 426729 h 810010"/>
              <a:gd name="connsiteX72" fmla="*/ 109509 w 1286731"/>
              <a:gd name="connsiteY72" fmla="*/ 410303 h 810010"/>
              <a:gd name="connsiteX73" fmla="*/ 98559 w 1286731"/>
              <a:gd name="connsiteY73" fmla="*/ 295318 h 810010"/>
              <a:gd name="connsiteX74" fmla="*/ 109509 w 1286731"/>
              <a:gd name="connsiteY74" fmla="*/ 136530 h 8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86731" h="810010">
                <a:moveTo>
                  <a:pt x="109509" y="136530"/>
                </a:moveTo>
                <a:cubicBezTo>
                  <a:pt x="118635" y="109153"/>
                  <a:pt x="138769" y="133293"/>
                  <a:pt x="153313" y="131055"/>
                </a:cubicBezTo>
                <a:cubicBezTo>
                  <a:pt x="162511" y="129640"/>
                  <a:pt x="171492" y="126994"/>
                  <a:pt x="180690" y="125579"/>
                </a:cubicBezTo>
                <a:cubicBezTo>
                  <a:pt x="195234" y="123341"/>
                  <a:pt x="209908" y="122049"/>
                  <a:pt x="224494" y="120104"/>
                </a:cubicBezTo>
                <a:lnTo>
                  <a:pt x="262822" y="114628"/>
                </a:lnTo>
                <a:cubicBezTo>
                  <a:pt x="298526" y="90825"/>
                  <a:pt x="261506" y="111795"/>
                  <a:pt x="334003" y="98202"/>
                </a:cubicBezTo>
                <a:cubicBezTo>
                  <a:pt x="345349" y="96075"/>
                  <a:pt x="355799" y="90568"/>
                  <a:pt x="366856" y="87251"/>
                </a:cubicBezTo>
                <a:cubicBezTo>
                  <a:pt x="398016" y="77903"/>
                  <a:pt x="383565" y="84755"/>
                  <a:pt x="421610" y="76300"/>
                </a:cubicBezTo>
                <a:cubicBezTo>
                  <a:pt x="427244" y="75048"/>
                  <a:pt x="432437" y="72225"/>
                  <a:pt x="438036" y="70825"/>
                </a:cubicBezTo>
                <a:cubicBezTo>
                  <a:pt x="447065" y="68568"/>
                  <a:pt x="456329" y="67368"/>
                  <a:pt x="465414" y="65349"/>
                </a:cubicBezTo>
                <a:cubicBezTo>
                  <a:pt x="477059" y="62761"/>
                  <a:pt x="503787" y="54988"/>
                  <a:pt x="514693" y="54398"/>
                </a:cubicBezTo>
                <a:cubicBezTo>
                  <a:pt x="573041" y="51244"/>
                  <a:pt x="631502" y="50748"/>
                  <a:pt x="689907" y="48923"/>
                </a:cubicBezTo>
                <a:cubicBezTo>
                  <a:pt x="704508" y="45273"/>
                  <a:pt x="718735" y="39469"/>
                  <a:pt x="733711" y="37972"/>
                </a:cubicBezTo>
                <a:cubicBezTo>
                  <a:pt x="751962" y="36147"/>
                  <a:pt x="770264" y="34772"/>
                  <a:pt x="788465" y="32497"/>
                </a:cubicBezTo>
                <a:cubicBezTo>
                  <a:pt x="799481" y="31120"/>
                  <a:pt x="810345" y="28709"/>
                  <a:pt x="821318" y="27021"/>
                </a:cubicBezTo>
                <a:cubicBezTo>
                  <a:pt x="834074" y="25059"/>
                  <a:pt x="846870" y="23371"/>
                  <a:pt x="859646" y="21546"/>
                </a:cubicBezTo>
                <a:cubicBezTo>
                  <a:pt x="967052" y="-14256"/>
                  <a:pt x="905033" y="2314"/>
                  <a:pt x="1138894" y="16070"/>
                </a:cubicBezTo>
                <a:cubicBezTo>
                  <a:pt x="1150417" y="16748"/>
                  <a:pt x="1171747" y="27021"/>
                  <a:pt x="1171747" y="27021"/>
                </a:cubicBezTo>
                <a:cubicBezTo>
                  <a:pt x="1177222" y="30671"/>
                  <a:pt x="1183118" y="33759"/>
                  <a:pt x="1188173" y="37972"/>
                </a:cubicBezTo>
                <a:cubicBezTo>
                  <a:pt x="1230707" y="73417"/>
                  <a:pt x="1175240" y="34942"/>
                  <a:pt x="1226501" y="70825"/>
                </a:cubicBezTo>
                <a:cubicBezTo>
                  <a:pt x="1250923" y="87920"/>
                  <a:pt x="1258798" y="88775"/>
                  <a:pt x="1275780" y="109153"/>
                </a:cubicBezTo>
                <a:cubicBezTo>
                  <a:pt x="1279993" y="114208"/>
                  <a:pt x="1283081" y="120104"/>
                  <a:pt x="1286731" y="125579"/>
                </a:cubicBezTo>
                <a:cubicBezTo>
                  <a:pt x="1284906" y="138355"/>
                  <a:pt x="1290382" y="154781"/>
                  <a:pt x="1281256" y="163907"/>
                </a:cubicBezTo>
                <a:cubicBezTo>
                  <a:pt x="1272130" y="173033"/>
                  <a:pt x="1255720" y="167677"/>
                  <a:pt x="1242927" y="169383"/>
                </a:cubicBezTo>
                <a:lnTo>
                  <a:pt x="1199124" y="174858"/>
                </a:lnTo>
                <a:cubicBezTo>
                  <a:pt x="1187013" y="186969"/>
                  <a:pt x="1179371" y="192463"/>
                  <a:pt x="1171747" y="207711"/>
                </a:cubicBezTo>
                <a:cubicBezTo>
                  <a:pt x="1169166" y="212873"/>
                  <a:pt x="1167671" y="218538"/>
                  <a:pt x="1166271" y="224137"/>
                </a:cubicBezTo>
                <a:cubicBezTo>
                  <a:pt x="1164014" y="233166"/>
                  <a:pt x="1164647" y="243042"/>
                  <a:pt x="1160796" y="251515"/>
                </a:cubicBezTo>
                <a:cubicBezTo>
                  <a:pt x="1160329" y="252543"/>
                  <a:pt x="1128418" y="301169"/>
                  <a:pt x="1122468" y="306269"/>
                </a:cubicBezTo>
                <a:cubicBezTo>
                  <a:pt x="1116271" y="311581"/>
                  <a:pt x="1107867" y="313570"/>
                  <a:pt x="1100566" y="317220"/>
                </a:cubicBezTo>
                <a:cubicBezTo>
                  <a:pt x="1098741" y="322695"/>
                  <a:pt x="1099787" y="330291"/>
                  <a:pt x="1095090" y="333646"/>
                </a:cubicBezTo>
                <a:cubicBezTo>
                  <a:pt x="1085697" y="340355"/>
                  <a:pt x="1072562" y="339435"/>
                  <a:pt x="1062238" y="344597"/>
                </a:cubicBezTo>
                <a:cubicBezTo>
                  <a:pt x="1035173" y="358129"/>
                  <a:pt x="1048079" y="352967"/>
                  <a:pt x="1023909" y="361024"/>
                </a:cubicBezTo>
                <a:cubicBezTo>
                  <a:pt x="1018434" y="366499"/>
                  <a:pt x="1014409" y="373987"/>
                  <a:pt x="1007483" y="377450"/>
                </a:cubicBezTo>
                <a:cubicBezTo>
                  <a:pt x="999159" y="381612"/>
                  <a:pt x="987255" y="376967"/>
                  <a:pt x="980106" y="382925"/>
                </a:cubicBezTo>
                <a:cubicBezTo>
                  <a:pt x="974325" y="387743"/>
                  <a:pt x="978804" y="398565"/>
                  <a:pt x="974630" y="404827"/>
                </a:cubicBezTo>
                <a:cubicBezTo>
                  <a:pt x="970980" y="410302"/>
                  <a:pt x="963679" y="412128"/>
                  <a:pt x="958204" y="415778"/>
                </a:cubicBezTo>
                <a:cubicBezTo>
                  <a:pt x="954554" y="426729"/>
                  <a:pt x="952415" y="438306"/>
                  <a:pt x="947253" y="448631"/>
                </a:cubicBezTo>
                <a:cubicBezTo>
                  <a:pt x="943603" y="455932"/>
                  <a:pt x="944133" y="468230"/>
                  <a:pt x="936302" y="470533"/>
                </a:cubicBezTo>
                <a:cubicBezTo>
                  <a:pt x="909979" y="478275"/>
                  <a:pt x="881528" y="473904"/>
                  <a:pt x="854171" y="476008"/>
                </a:cubicBezTo>
                <a:cubicBezTo>
                  <a:pt x="834071" y="477554"/>
                  <a:pt x="814018" y="479658"/>
                  <a:pt x="793941" y="481483"/>
                </a:cubicBezTo>
                <a:cubicBezTo>
                  <a:pt x="775465" y="536907"/>
                  <a:pt x="793941" y="474894"/>
                  <a:pt x="793941" y="612894"/>
                </a:cubicBezTo>
                <a:cubicBezTo>
                  <a:pt x="793941" y="618666"/>
                  <a:pt x="792071" y="624814"/>
                  <a:pt x="788465" y="629321"/>
                </a:cubicBezTo>
                <a:cubicBezTo>
                  <a:pt x="781356" y="638207"/>
                  <a:pt x="765897" y="642808"/>
                  <a:pt x="755612" y="645747"/>
                </a:cubicBezTo>
                <a:cubicBezTo>
                  <a:pt x="716294" y="656981"/>
                  <a:pt x="751464" y="645415"/>
                  <a:pt x="706333" y="656698"/>
                </a:cubicBezTo>
                <a:cubicBezTo>
                  <a:pt x="700734" y="658098"/>
                  <a:pt x="695456" y="660587"/>
                  <a:pt x="689907" y="662173"/>
                </a:cubicBezTo>
                <a:cubicBezTo>
                  <a:pt x="641781" y="675924"/>
                  <a:pt x="690962" y="659997"/>
                  <a:pt x="651579" y="673124"/>
                </a:cubicBezTo>
                <a:cubicBezTo>
                  <a:pt x="647929" y="678600"/>
                  <a:pt x="646514" y="686608"/>
                  <a:pt x="640628" y="689551"/>
                </a:cubicBezTo>
                <a:cubicBezTo>
                  <a:pt x="627166" y="696282"/>
                  <a:pt x="596824" y="700501"/>
                  <a:pt x="596824" y="700501"/>
                </a:cubicBezTo>
                <a:cubicBezTo>
                  <a:pt x="591349" y="704151"/>
                  <a:pt x="586508" y="709008"/>
                  <a:pt x="580398" y="711452"/>
                </a:cubicBezTo>
                <a:cubicBezTo>
                  <a:pt x="568061" y="716387"/>
                  <a:pt x="553735" y="716040"/>
                  <a:pt x="542070" y="722403"/>
                </a:cubicBezTo>
                <a:cubicBezTo>
                  <a:pt x="533006" y="727347"/>
                  <a:pt x="527469" y="737004"/>
                  <a:pt x="520168" y="744305"/>
                </a:cubicBezTo>
                <a:cubicBezTo>
                  <a:pt x="515568" y="776508"/>
                  <a:pt x="524511" y="781920"/>
                  <a:pt x="498266" y="793584"/>
                </a:cubicBezTo>
                <a:cubicBezTo>
                  <a:pt x="487718" y="798272"/>
                  <a:pt x="476365" y="800885"/>
                  <a:pt x="465414" y="804535"/>
                </a:cubicBezTo>
                <a:lnTo>
                  <a:pt x="448987" y="810010"/>
                </a:lnTo>
                <a:cubicBezTo>
                  <a:pt x="425260" y="808185"/>
                  <a:pt x="400800" y="810666"/>
                  <a:pt x="377806" y="804535"/>
                </a:cubicBezTo>
                <a:cubicBezTo>
                  <a:pt x="371448" y="802840"/>
                  <a:pt x="371509" y="792762"/>
                  <a:pt x="366856" y="788109"/>
                </a:cubicBezTo>
                <a:cubicBezTo>
                  <a:pt x="362203" y="783456"/>
                  <a:pt x="355905" y="780808"/>
                  <a:pt x="350429" y="777158"/>
                </a:cubicBezTo>
                <a:cubicBezTo>
                  <a:pt x="346779" y="771682"/>
                  <a:pt x="344954" y="764381"/>
                  <a:pt x="339478" y="760731"/>
                </a:cubicBezTo>
                <a:cubicBezTo>
                  <a:pt x="333217" y="756557"/>
                  <a:pt x="324973" y="756643"/>
                  <a:pt x="317577" y="755256"/>
                </a:cubicBezTo>
                <a:cubicBezTo>
                  <a:pt x="295753" y="751164"/>
                  <a:pt x="273773" y="747955"/>
                  <a:pt x="251871" y="744305"/>
                </a:cubicBezTo>
                <a:cubicBezTo>
                  <a:pt x="211718" y="746130"/>
                  <a:pt x="171319" y="744991"/>
                  <a:pt x="131411" y="749780"/>
                </a:cubicBezTo>
                <a:cubicBezTo>
                  <a:pt x="124877" y="750564"/>
                  <a:pt x="121453" y="759518"/>
                  <a:pt x="114985" y="760731"/>
                </a:cubicBezTo>
                <a:cubicBezTo>
                  <a:pt x="91596" y="765117"/>
                  <a:pt x="67531" y="764382"/>
                  <a:pt x="43804" y="766207"/>
                </a:cubicBezTo>
                <a:cubicBezTo>
                  <a:pt x="34233" y="769397"/>
                  <a:pt x="14731" y="779163"/>
                  <a:pt x="5476" y="766207"/>
                </a:cubicBezTo>
                <a:cubicBezTo>
                  <a:pt x="-977" y="757173"/>
                  <a:pt x="1825" y="744305"/>
                  <a:pt x="0" y="733354"/>
                </a:cubicBezTo>
                <a:cubicBezTo>
                  <a:pt x="1825" y="669474"/>
                  <a:pt x="-1214" y="605268"/>
                  <a:pt x="5476" y="541713"/>
                </a:cubicBezTo>
                <a:cubicBezTo>
                  <a:pt x="6287" y="534012"/>
                  <a:pt x="16863" y="531166"/>
                  <a:pt x="21902" y="525287"/>
                </a:cubicBezTo>
                <a:cubicBezTo>
                  <a:pt x="27841" y="518358"/>
                  <a:pt x="33025" y="510811"/>
                  <a:pt x="38329" y="503385"/>
                </a:cubicBezTo>
                <a:cubicBezTo>
                  <a:pt x="42154" y="498030"/>
                  <a:pt x="44627" y="491612"/>
                  <a:pt x="49280" y="486959"/>
                </a:cubicBezTo>
                <a:cubicBezTo>
                  <a:pt x="53933" y="482306"/>
                  <a:pt x="60231" y="479658"/>
                  <a:pt x="65706" y="476008"/>
                </a:cubicBezTo>
                <a:lnTo>
                  <a:pt x="98559" y="426729"/>
                </a:lnTo>
                <a:lnTo>
                  <a:pt x="109509" y="410303"/>
                </a:lnTo>
                <a:cubicBezTo>
                  <a:pt x="122768" y="357270"/>
                  <a:pt x="115702" y="398175"/>
                  <a:pt x="98559" y="295318"/>
                </a:cubicBezTo>
                <a:cubicBezTo>
                  <a:pt x="88178" y="233034"/>
                  <a:pt x="100383" y="163907"/>
                  <a:pt x="109509" y="136530"/>
                </a:cubicBezTo>
                <a:close/>
              </a:path>
            </a:pathLst>
          </a:custGeom>
          <a:solidFill>
            <a:srgbClr val="AED360"/>
          </a:solidFill>
          <a:ln w="158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ED3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2E90F4-3CD7-4919-87A3-0D11A460FADF}"/>
              </a:ext>
            </a:extLst>
          </p:cNvPr>
          <p:cNvSpPr/>
          <p:nvPr/>
        </p:nvSpPr>
        <p:spPr>
          <a:xfrm>
            <a:off x="191107" y="1663945"/>
            <a:ext cx="5566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Chiếm diện tích nhỏ phía Nam lục địa Nam Mỹ.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2C403A-ED7A-4511-B58A-752215A796CF}"/>
              </a:ext>
            </a:extLst>
          </p:cNvPr>
          <p:cNvSpPr/>
          <p:nvPr/>
        </p:nvSpPr>
        <p:spPr>
          <a:xfrm>
            <a:off x="193733" y="1661019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 hạ nóng, mùa đông ẩm.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CA030C7-3CBE-43EE-A827-A1DC58740F06}"/>
              </a:ext>
            </a:extLst>
          </p:cNvPr>
          <p:cNvSpPr txBox="1"/>
          <p:nvPr/>
        </p:nvSpPr>
        <p:spPr>
          <a:xfrm>
            <a:off x="6722904" y="6550273"/>
            <a:ext cx="51034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Bản đồ tự nhiên khu vực 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và Nam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Mĩ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0967C061-E5ED-48CE-990C-AC8FF3C32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71"/>
          <a:stretch/>
        </p:blipFill>
        <p:spPr bwMode="auto">
          <a:xfrm>
            <a:off x="6054355" y="93037"/>
            <a:ext cx="6177640" cy="64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ED3C63C-C1AA-4229-A137-CE5635980B63}"/>
              </a:ext>
            </a:extLst>
          </p:cNvPr>
          <p:cNvSpPr/>
          <p:nvPr/>
        </p:nvSpPr>
        <p:spPr>
          <a:xfrm>
            <a:off x="61504" y="2246617"/>
            <a:ext cx="6034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cận nhiệt và thảo nguyên rừng. </a:t>
            </a:r>
            <a:endParaRPr lang="en-US" sz="26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4462DCE-F8CF-4F04-BECA-775D35257BBB}"/>
              </a:ext>
            </a:extLst>
          </p:cNvPr>
          <p:cNvGrpSpPr/>
          <p:nvPr/>
        </p:nvGrpSpPr>
        <p:grpSpPr>
          <a:xfrm>
            <a:off x="101110" y="3478802"/>
            <a:ext cx="5927537" cy="2848270"/>
            <a:chOff x="101110" y="3478802"/>
            <a:chExt cx="6993122" cy="2848270"/>
          </a:xfrm>
        </p:grpSpPr>
        <p:pic>
          <p:nvPicPr>
            <p:cNvPr id="32" name="image68.jpg" descr="Káº¿t quáº£ hÃ¬nh áº£nh cho meadow south america">
              <a:extLst>
                <a:ext uri="{FF2B5EF4-FFF2-40B4-BE49-F238E27FC236}">
                  <a16:creationId xmlns:a16="http://schemas.microsoft.com/office/drawing/2014/main" xmlns="" id="{FE13B6EE-751F-44A3-BA43-15C00D685C55}"/>
                </a:ext>
              </a:extLst>
            </p:cNvPr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3711168" y="3478803"/>
              <a:ext cx="3383064" cy="2356162"/>
            </a:xfrm>
            <a:prstGeom prst="rect">
              <a:avLst/>
            </a:prstGeom>
            <a:ln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FBA1894-42FB-44E3-8BF9-41B5502D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110" y="3478802"/>
              <a:ext cx="3498828" cy="235616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6959AA1-F631-4973-A33D-2A90E10B57D7}"/>
                </a:ext>
              </a:extLst>
            </p:cNvPr>
            <p:cNvSpPr txBox="1"/>
            <p:nvPr/>
          </p:nvSpPr>
          <p:spPr>
            <a:xfrm>
              <a:off x="659874" y="5957740"/>
              <a:ext cx="218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cận nhiệt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90F5842-FDA6-454B-964E-1BCD5F293196}"/>
                </a:ext>
              </a:extLst>
            </p:cNvPr>
            <p:cNvSpPr txBox="1"/>
            <p:nvPr/>
          </p:nvSpPr>
          <p:spPr>
            <a:xfrm>
              <a:off x="4403459" y="5889006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A5B5A01-BA76-4833-BF60-CFC5458ECCD9}"/>
              </a:ext>
            </a:extLst>
          </p:cNvPr>
          <p:cNvGrpSpPr/>
          <p:nvPr/>
        </p:nvGrpSpPr>
        <p:grpSpPr>
          <a:xfrm>
            <a:off x="1149488" y="3440430"/>
            <a:ext cx="3928906" cy="2893402"/>
            <a:chOff x="2073897" y="3438964"/>
            <a:chExt cx="3967526" cy="289340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EC9CF094-CD23-449B-95CB-8B3ECF370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2796" t="4315" b="10559"/>
            <a:stretch/>
          </p:blipFill>
          <p:spPr>
            <a:xfrm>
              <a:off x="2073897" y="3438964"/>
              <a:ext cx="3967526" cy="257571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537F325-F4DB-432F-AFC9-09503C740247}"/>
                </a:ext>
              </a:extLst>
            </p:cNvPr>
            <p:cNvSpPr txBox="1"/>
            <p:nvPr/>
          </p:nvSpPr>
          <p:spPr>
            <a:xfrm>
              <a:off x="2876200" y="5963034"/>
              <a:ext cx="2497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 Pam-pa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7327A2B-E824-4E83-9F80-73D5836E9838}"/>
              </a:ext>
            </a:extLst>
          </p:cNvPr>
          <p:cNvSpPr/>
          <p:nvPr/>
        </p:nvSpPr>
        <p:spPr>
          <a:xfrm>
            <a:off x="11298" y="3193210"/>
            <a:ext cx="58566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mưa ít có cảnh quan bán hoang mạc và hoang mạc. 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7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/>
      <p:bldP spid="9" grpId="1"/>
      <p:bldP spid="27" grpId="0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32A7B1-F7DE-46F6-895A-6DF5B630D1B0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56183CE0-C99E-47AC-A387-99BB92BCE2A0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7D3DCAB-3AEB-4A8A-8EB7-7BF4FBE9BF6A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62BC89-DCB7-4D67-A03B-7D18A53D6576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3359063A-A34C-4EDA-BAED-8888D61145C3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02D6713A-A747-4096-9B98-5E095F12F39A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BFBD4-71A8-433E-A2E6-24DB6D27ACD4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5463A3F-47BC-47FA-8294-64E4FF3671F4}"/>
              </a:ext>
            </a:extLst>
          </p:cNvPr>
          <p:cNvGrpSpPr/>
          <p:nvPr/>
        </p:nvGrpSpPr>
        <p:grpSpPr>
          <a:xfrm>
            <a:off x="6096000" y="-12669"/>
            <a:ext cx="6338372" cy="6858000"/>
            <a:chOff x="6096000" y="0"/>
            <a:chExt cx="6338372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09170232-E4E7-4CEC-9EC2-0A2716E4E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97"/>
            <a:stretch/>
          </p:blipFill>
          <p:spPr bwMode="auto">
            <a:xfrm>
              <a:off x="6096000" y="0"/>
              <a:ext cx="6110287" cy="6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838145C-ED9D-416A-B9B6-9718D3FE781B}"/>
                </a:ext>
              </a:extLst>
            </p:cNvPr>
            <p:cNvSpPr txBox="1"/>
            <p:nvPr/>
          </p:nvSpPr>
          <p:spPr>
            <a:xfrm>
              <a:off x="7249099" y="6550223"/>
              <a:ext cx="518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</a:t>
              </a:r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Bản đồ khí hậu Trung và Nam Mĩ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7530B8-6492-424D-9940-B8D602D12C86}"/>
              </a:ext>
            </a:extLst>
          </p:cNvPr>
          <p:cNvSpPr/>
          <p:nvPr/>
        </p:nvSpPr>
        <p:spPr>
          <a:xfrm>
            <a:off x="301276" y="1070991"/>
            <a:ext cx="2770310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ôn đới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CA030C7-3CBE-43EE-A827-A1DC58740F06}"/>
              </a:ext>
            </a:extLst>
          </p:cNvPr>
          <p:cNvSpPr txBox="1"/>
          <p:nvPr/>
        </p:nvSpPr>
        <p:spPr>
          <a:xfrm>
            <a:off x="6722904" y="6504553"/>
            <a:ext cx="51034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Bản đồ tự nhiên khu vực 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và Nam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Mĩ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4157A26-413E-4A51-8788-4EB3CFB54101}"/>
              </a:ext>
            </a:extLst>
          </p:cNvPr>
          <p:cNvSpPr/>
          <p:nvPr/>
        </p:nvSpPr>
        <p:spPr>
          <a:xfrm>
            <a:off x="8858412" y="5154242"/>
            <a:ext cx="527960" cy="1069381"/>
          </a:xfrm>
          <a:custGeom>
            <a:avLst/>
            <a:gdLst>
              <a:gd name="connsiteX0" fmla="*/ 76656 w 494597"/>
              <a:gd name="connsiteY0" fmla="*/ 14071 h 856567"/>
              <a:gd name="connsiteX1" fmla="*/ 312101 w 494597"/>
              <a:gd name="connsiteY1" fmla="*/ 14071 h 856567"/>
              <a:gd name="connsiteX2" fmla="*/ 328527 w 494597"/>
              <a:gd name="connsiteY2" fmla="*/ 19546 h 856567"/>
              <a:gd name="connsiteX3" fmla="*/ 350429 w 494597"/>
              <a:gd name="connsiteY3" fmla="*/ 25022 h 856567"/>
              <a:gd name="connsiteX4" fmla="*/ 438036 w 494597"/>
              <a:gd name="connsiteY4" fmla="*/ 30497 h 856567"/>
              <a:gd name="connsiteX5" fmla="*/ 487315 w 494597"/>
              <a:gd name="connsiteY5" fmla="*/ 68826 h 856567"/>
              <a:gd name="connsiteX6" fmla="*/ 487315 w 494597"/>
              <a:gd name="connsiteY6" fmla="*/ 194761 h 856567"/>
              <a:gd name="connsiteX7" fmla="*/ 465413 w 494597"/>
              <a:gd name="connsiteY7" fmla="*/ 249515 h 856567"/>
              <a:gd name="connsiteX8" fmla="*/ 448987 w 494597"/>
              <a:gd name="connsiteY8" fmla="*/ 260466 h 856567"/>
              <a:gd name="connsiteX9" fmla="*/ 432561 w 494597"/>
              <a:gd name="connsiteY9" fmla="*/ 276893 h 856567"/>
              <a:gd name="connsiteX10" fmla="*/ 377806 w 494597"/>
              <a:gd name="connsiteY10" fmla="*/ 293319 h 856567"/>
              <a:gd name="connsiteX11" fmla="*/ 361380 w 494597"/>
              <a:gd name="connsiteY11" fmla="*/ 304270 h 856567"/>
              <a:gd name="connsiteX12" fmla="*/ 377806 w 494597"/>
              <a:gd name="connsiteY12" fmla="*/ 359024 h 856567"/>
              <a:gd name="connsiteX13" fmla="*/ 394232 w 494597"/>
              <a:gd name="connsiteY13" fmla="*/ 364500 h 856567"/>
              <a:gd name="connsiteX14" fmla="*/ 410659 w 494597"/>
              <a:gd name="connsiteY14" fmla="*/ 375451 h 856567"/>
              <a:gd name="connsiteX15" fmla="*/ 432561 w 494597"/>
              <a:gd name="connsiteY15" fmla="*/ 424730 h 856567"/>
              <a:gd name="connsiteX16" fmla="*/ 416134 w 494597"/>
              <a:gd name="connsiteY16" fmla="*/ 435681 h 856567"/>
              <a:gd name="connsiteX17" fmla="*/ 383282 w 494597"/>
              <a:gd name="connsiteY17" fmla="*/ 457582 h 856567"/>
              <a:gd name="connsiteX18" fmla="*/ 361380 w 494597"/>
              <a:gd name="connsiteY18" fmla="*/ 490435 h 856567"/>
              <a:gd name="connsiteX19" fmla="*/ 339478 w 494597"/>
              <a:gd name="connsiteY19" fmla="*/ 517812 h 856567"/>
              <a:gd name="connsiteX20" fmla="*/ 328527 w 494597"/>
              <a:gd name="connsiteY20" fmla="*/ 534239 h 856567"/>
              <a:gd name="connsiteX21" fmla="*/ 312101 w 494597"/>
              <a:gd name="connsiteY21" fmla="*/ 545190 h 856567"/>
              <a:gd name="connsiteX22" fmla="*/ 306625 w 494597"/>
              <a:gd name="connsiteY22" fmla="*/ 676600 h 856567"/>
              <a:gd name="connsiteX23" fmla="*/ 312101 w 494597"/>
              <a:gd name="connsiteY23" fmla="*/ 693027 h 856567"/>
              <a:gd name="connsiteX24" fmla="*/ 317576 w 494597"/>
              <a:gd name="connsiteY24" fmla="*/ 714929 h 856567"/>
              <a:gd name="connsiteX25" fmla="*/ 339478 w 494597"/>
              <a:gd name="connsiteY25" fmla="*/ 725879 h 856567"/>
              <a:gd name="connsiteX26" fmla="*/ 361380 w 494597"/>
              <a:gd name="connsiteY26" fmla="*/ 742306 h 856567"/>
              <a:gd name="connsiteX27" fmla="*/ 377806 w 494597"/>
              <a:gd name="connsiteY27" fmla="*/ 753257 h 856567"/>
              <a:gd name="connsiteX28" fmla="*/ 399708 w 494597"/>
              <a:gd name="connsiteY28" fmla="*/ 769683 h 856567"/>
              <a:gd name="connsiteX29" fmla="*/ 421610 w 494597"/>
              <a:gd name="connsiteY29" fmla="*/ 775158 h 856567"/>
              <a:gd name="connsiteX30" fmla="*/ 481840 w 494597"/>
              <a:gd name="connsiteY30" fmla="*/ 786109 h 856567"/>
              <a:gd name="connsiteX31" fmla="*/ 383282 w 494597"/>
              <a:gd name="connsiteY31" fmla="*/ 802536 h 856567"/>
              <a:gd name="connsiteX32" fmla="*/ 350429 w 494597"/>
              <a:gd name="connsiteY32" fmla="*/ 824437 h 856567"/>
              <a:gd name="connsiteX33" fmla="*/ 229969 w 494597"/>
              <a:gd name="connsiteY33" fmla="*/ 835388 h 856567"/>
              <a:gd name="connsiteX34" fmla="*/ 219018 w 494597"/>
              <a:gd name="connsiteY34" fmla="*/ 818962 h 856567"/>
              <a:gd name="connsiteX35" fmla="*/ 202592 w 494597"/>
              <a:gd name="connsiteY35" fmla="*/ 808011 h 856567"/>
              <a:gd name="connsiteX36" fmla="*/ 175214 w 494597"/>
              <a:gd name="connsiteY36" fmla="*/ 775158 h 856567"/>
              <a:gd name="connsiteX37" fmla="*/ 164264 w 494597"/>
              <a:gd name="connsiteY37" fmla="*/ 758732 h 856567"/>
              <a:gd name="connsiteX38" fmla="*/ 142362 w 494597"/>
              <a:gd name="connsiteY38" fmla="*/ 747781 h 856567"/>
              <a:gd name="connsiteX39" fmla="*/ 114985 w 494597"/>
              <a:gd name="connsiteY39" fmla="*/ 731355 h 856567"/>
              <a:gd name="connsiteX40" fmla="*/ 60230 w 494597"/>
              <a:gd name="connsiteY40" fmla="*/ 703978 h 856567"/>
              <a:gd name="connsiteX41" fmla="*/ 54755 w 494597"/>
              <a:gd name="connsiteY41" fmla="*/ 665649 h 856567"/>
              <a:gd name="connsiteX42" fmla="*/ 32853 w 494597"/>
              <a:gd name="connsiteY42" fmla="*/ 632797 h 856567"/>
              <a:gd name="connsiteX43" fmla="*/ 27377 w 494597"/>
              <a:gd name="connsiteY43" fmla="*/ 588993 h 856567"/>
              <a:gd name="connsiteX44" fmla="*/ 10951 w 494597"/>
              <a:gd name="connsiteY44" fmla="*/ 528763 h 856567"/>
              <a:gd name="connsiteX45" fmla="*/ 0 w 494597"/>
              <a:gd name="connsiteY45" fmla="*/ 452107 h 856567"/>
              <a:gd name="connsiteX46" fmla="*/ 5476 w 494597"/>
              <a:gd name="connsiteY46" fmla="*/ 419254 h 856567"/>
              <a:gd name="connsiteX47" fmla="*/ 49279 w 494597"/>
              <a:gd name="connsiteY47" fmla="*/ 402828 h 856567"/>
              <a:gd name="connsiteX48" fmla="*/ 49279 w 494597"/>
              <a:gd name="connsiteY48" fmla="*/ 369975 h 856567"/>
              <a:gd name="connsiteX49" fmla="*/ 21902 w 494597"/>
              <a:gd name="connsiteY49" fmla="*/ 364500 h 856567"/>
              <a:gd name="connsiteX50" fmla="*/ 10951 w 494597"/>
              <a:gd name="connsiteY50" fmla="*/ 348073 h 856567"/>
              <a:gd name="connsiteX51" fmla="*/ 32853 w 494597"/>
              <a:gd name="connsiteY51" fmla="*/ 309745 h 856567"/>
              <a:gd name="connsiteX52" fmla="*/ 93083 w 494597"/>
              <a:gd name="connsiteY52" fmla="*/ 293319 h 856567"/>
              <a:gd name="connsiteX53" fmla="*/ 104034 w 494597"/>
              <a:gd name="connsiteY53" fmla="*/ 216663 h 856567"/>
              <a:gd name="connsiteX54" fmla="*/ 98558 w 494597"/>
              <a:gd name="connsiteY54" fmla="*/ 178334 h 856567"/>
              <a:gd name="connsiteX55" fmla="*/ 76656 w 494597"/>
              <a:gd name="connsiteY55" fmla="*/ 172859 h 856567"/>
              <a:gd name="connsiteX56" fmla="*/ 76656 w 494597"/>
              <a:gd name="connsiteY56" fmla="*/ 14071 h 85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4597" h="856567">
                <a:moveTo>
                  <a:pt x="76656" y="14071"/>
                </a:moveTo>
                <a:cubicBezTo>
                  <a:pt x="115897" y="-12394"/>
                  <a:pt x="188479" y="4915"/>
                  <a:pt x="312101" y="14071"/>
                </a:cubicBezTo>
                <a:cubicBezTo>
                  <a:pt x="317857" y="14497"/>
                  <a:pt x="322978" y="17960"/>
                  <a:pt x="328527" y="19546"/>
                </a:cubicBezTo>
                <a:cubicBezTo>
                  <a:pt x="335763" y="21613"/>
                  <a:pt x="342941" y="24273"/>
                  <a:pt x="350429" y="25022"/>
                </a:cubicBezTo>
                <a:cubicBezTo>
                  <a:pt x="379543" y="27933"/>
                  <a:pt x="408834" y="28672"/>
                  <a:pt x="438036" y="30497"/>
                </a:cubicBezTo>
                <a:cubicBezTo>
                  <a:pt x="480985" y="44813"/>
                  <a:pt x="464950" y="31550"/>
                  <a:pt x="487315" y="68826"/>
                </a:cubicBezTo>
                <a:cubicBezTo>
                  <a:pt x="496405" y="123368"/>
                  <a:pt x="497626" y="115704"/>
                  <a:pt x="487315" y="194761"/>
                </a:cubicBezTo>
                <a:cubicBezTo>
                  <a:pt x="486367" y="202027"/>
                  <a:pt x="472628" y="240857"/>
                  <a:pt x="465413" y="249515"/>
                </a:cubicBezTo>
                <a:cubicBezTo>
                  <a:pt x="461200" y="254570"/>
                  <a:pt x="454042" y="256253"/>
                  <a:pt x="448987" y="260466"/>
                </a:cubicBezTo>
                <a:cubicBezTo>
                  <a:pt x="443038" y="265423"/>
                  <a:pt x="439330" y="273132"/>
                  <a:pt x="432561" y="276893"/>
                </a:cubicBezTo>
                <a:cubicBezTo>
                  <a:pt x="421660" y="282949"/>
                  <a:pt x="391941" y="289785"/>
                  <a:pt x="377806" y="293319"/>
                </a:cubicBezTo>
                <a:cubicBezTo>
                  <a:pt x="372331" y="296969"/>
                  <a:pt x="362808" y="297846"/>
                  <a:pt x="361380" y="304270"/>
                </a:cubicBezTo>
                <a:cubicBezTo>
                  <a:pt x="358577" y="316886"/>
                  <a:pt x="364392" y="348292"/>
                  <a:pt x="377806" y="359024"/>
                </a:cubicBezTo>
                <a:cubicBezTo>
                  <a:pt x="382313" y="362630"/>
                  <a:pt x="389070" y="361919"/>
                  <a:pt x="394232" y="364500"/>
                </a:cubicBezTo>
                <a:cubicBezTo>
                  <a:pt x="400118" y="367443"/>
                  <a:pt x="405183" y="371801"/>
                  <a:pt x="410659" y="375451"/>
                </a:cubicBezTo>
                <a:cubicBezTo>
                  <a:pt x="420141" y="388093"/>
                  <a:pt x="438072" y="405440"/>
                  <a:pt x="432561" y="424730"/>
                </a:cubicBezTo>
                <a:cubicBezTo>
                  <a:pt x="430753" y="431058"/>
                  <a:pt x="421190" y="431468"/>
                  <a:pt x="416134" y="435681"/>
                </a:cubicBezTo>
                <a:cubicBezTo>
                  <a:pt x="388791" y="458467"/>
                  <a:pt x="412149" y="447960"/>
                  <a:pt x="383282" y="457582"/>
                </a:cubicBezTo>
                <a:cubicBezTo>
                  <a:pt x="337964" y="502900"/>
                  <a:pt x="387795" y="448171"/>
                  <a:pt x="361380" y="490435"/>
                </a:cubicBezTo>
                <a:cubicBezTo>
                  <a:pt x="355186" y="500345"/>
                  <a:pt x="346490" y="508463"/>
                  <a:pt x="339478" y="517812"/>
                </a:cubicBezTo>
                <a:cubicBezTo>
                  <a:pt x="335529" y="523077"/>
                  <a:pt x="333180" y="529586"/>
                  <a:pt x="328527" y="534239"/>
                </a:cubicBezTo>
                <a:cubicBezTo>
                  <a:pt x="323874" y="538892"/>
                  <a:pt x="317576" y="541540"/>
                  <a:pt x="312101" y="545190"/>
                </a:cubicBezTo>
                <a:cubicBezTo>
                  <a:pt x="291937" y="605681"/>
                  <a:pt x="297112" y="576711"/>
                  <a:pt x="306625" y="676600"/>
                </a:cubicBezTo>
                <a:cubicBezTo>
                  <a:pt x="307172" y="682346"/>
                  <a:pt x="310515" y="687477"/>
                  <a:pt x="312101" y="693027"/>
                </a:cubicBezTo>
                <a:cubicBezTo>
                  <a:pt x="314168" y="700263"/>
                  <a:pt x="312758" y="709148"/>
                  <a:pt x="317576" y="714929"/>
                </a:cubicBezTo>
                <a:cubicBezTo>
                  <a:pt x="322801" y="721199"/>
                  <a:pt x="332556" y="721553"/>
                  <a:pt x="339478" y="725879"/>
                </a:cubicBezTo>
                <a:cubicBezTo>
                  <a:pt x="347217" y="730716"/>
                  <a:pt x="353954" y="737002"/>
                  <a:pt x="361380" y="742306"/>
                </a:cubicBezTo>
                <a:cubicBezTo>
                  <a:pt x="366735" y="746131"/>
                  <a:pt x="372451" y="749432"/>
                  <a:pt x="377806" y="753257"/>
                </a:cubicBezTo>
                <a:cubicBezTo>
                  <a:pt x="385232" y="758561"/>
                  <a:pt x="391546" y="765602"/>
                  <a:pt x="399708" y="769683"/>
                </a:cubicBezTo>
                <a:cubicBezTo>
                  <a:pt x="406439" y="773048"/>
                  <a:pt x="414374" y="773091"/>
                  <a:pt x="421610" y="775158"/>
                </a:cubicBezTo>
                <a:cubicBezTo>
                  <a:pt x="461005" y="786414"/>
                  <a:pt x="409339" y="777047"/>
                  <a:pt x="481840" y="786109"/>
                </a:cubicBezTo>
                <a:cubicBezTo>
                  <a:pt x="434074" y="817952"/>
                  <a:pt x="507458" y="772970"/>
                  <a:pt x="383282" y="802536"/>
                </a:cubicBezTo>
                <a:cubicBezTo>
                  <a:pt x="370479" y="805584"/>
                  <a:pt x="350429" y="824437"/>
                  <a:pt x="350429" y="824437"/>
                </a:cubicBezTo>
                <a:cubicBezTo>
                  <a:pt x="333541" y="875098"/>
                  <a:pt x="345913" y="855552"/>
                  <a:pt x="229969" y="835388"/>
                </a:cubicBezTo>
                <a:cubicBezTo>
                  <a:pt x="223486" y="834260"/>
                  <a:pt x="223671" y="823615"/>
                  <a:pt x="219018" y="818962"/>
                </a:cubicBezTo>
                <a:cubicBezTo>
                  <a:pt x="214365" y="814309"/>
                  <a:pt x="208067" y="811661"/>
                  <a:pt x="202592" y="808011"/>
                </a:cubicBezTo>
                <a:cubicBezTo>
                  <a:pt x="175399" y="767223"/>
                  <a:pt x="210352" y="817325"/>
                  <a:pt x="175214" y="775158"/>
                </a:cubicBezTo>
                <a:cubicBezTo>
                  <a:pt x="171001" y="770103"/>
                  <a:pt x="169319" y="762945"/>
                  <a:pt x="164264" y="758732"/>
                </a:cubicBezTo>
                <a:cubicBezTo>
                  <a:pt x="157994" y="753507"/>
                  <a:pt x="149497" y="751745"/>
                  <a:pt x="142362" y="747781"/>
                </a:cubicBezTo>
                <a:cubicBezTo>
                  <a:pt x="133059" y="742613"/>
                  <a:pt x="123963" y="737069"/>
                  <a:pt x="114985" y="731355"/>
                </a:cubicBezTo>
                <a:cubicBezTo>
                  <a:pt x="72803" y="704512"/>
                  <a:pt x="96655" y="713083"/>
                  <a:pt x="60230" y="703978"/>
                </a:cubicBezTo>
                <a:cubicBezTo>
                  <a:pt x="58405" y="691202"/>
                  <a:pt x="59388" y="677695"/>
                  <a:pt x="54755" y="665649"/>
                </a:cubicBezTo>
                <a:cubicBezTo>
                  <a:pt x="50030" y="653365"/>
                  <a:pt x="32853" y="632797"/>
                  <a:pt x="32853" y="632797"/>
                </a:cubicBezTo>
                <a:cubicBezTo>
                  <a:pt x="31028" y="618196"/>
                  <a:pt x="29796" y="603508"/>
                  <a:pt x="27377" y="588993"/>
                </a:cubicBezTo>
                <a:cubicBezTo>
                  <a:pt x="23925" y="568280"/>
                  <a:pt x="14403" y="549476"/>
                  <a:pt x="10951" y="528763"/>
                </a:cubicBezTo>
                <a:cubicBezTo>
                  <a:pt x="6708" y="503303"/>
                  <a:pt x="0" y="452107"/>
                  <a:pt x="0" y="452107"/>
                </a:cubicBezTo>
                <a:cubicBezTo>
                  <a:pt x="1825" y="441156"/>
                  <a:pt x="-1185" y="428136"/>
                  <a:pt x="5476" y="419254"/>
                </a:cubicBezTo>
                <a:cubicBezTo>
                  <a:pt x="7659" y="416343"/>
                  <a:pt x="41469" y="405431"/>
                  <a:pt x="49279" y="402828"/>
                </a:cubicBezTo>
                <a:cubicBezTo>
                  <a:pt x="51934" y="394863"/>
                  <a:pt x="61227" y="377940"/>
                  <a:pt x="49279" y="369975"/>
                </a:cubicBezTo>
                <a:cubicBezTo>
                  <a:pt x="41536" y="364813"/>
                  <a:pt x="31028" y="366325"/>
                  <a:pt x="21902" y="364500"/>
                </a:cubicBezTo>
                <a:cubicBezTo>
                  <a:pt x="18252" y="359024"/>
                  <a:pt x="11767" y="354603"/>
                  <a:pt x="10951" y="348073"/>
                </a:cubicBezTo>
                <a:cubicBezTo>
                  <a:pt x="8200" y="326067"/>
                  <a:pt x="15412" y="317497"/>
                  <a:pt x="32853" y="309745"/>
                </a:cubicBezTo>
                <a:cubicBezTo>
                  <a:pt x="55591" y="299639"/>
                  <a:pt x="69659" y="298003"/>
                  <a:pt x="93083" y="293319"/>
                </a:cubicBezTo>
                <a:cubicBezTo>
                  <a:pt x="103215" y="262920"/>
                  <a:pt x="104034" y="264644"/>
                  <a:pt x="104034" y="216663"/>
                </a:cubicBezTo>
                <a:cubicBezTo>
                  <a:pt x="104034" y="203757"/>
                  <a:pt x="105398" y="189278"/>
                  <a:pt x="98558" y="178334"/>
                </a:cubicBezTo>
                <a:cubicBezTo>
                  <a:pt x="94570" y="171953"/>
                  <a:pt x="83957" y="174684"/>
                  <a:pt x="76656" y="172859"/>
                </a:cubicBezTo>
                <a:cubicBezTo>
                  <a:pt x="60215" y="123534"/>
                  <a:pt x="37415" y="40536"/>
                  <a:pt x="76656" y="14071"/>
                </a:cubicBezTo>
                <a:close/>
              </a:path>
            </a:pathLst>
          </a:custGeom>
          <a:solidFill>
            <a:srgbClr val="7FC7C8"/>
          </a:solidFill>
          <a:ln>
            <a:solidFill>
              <a:srgbClr val="2020F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C7C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D4087F-B3F2-4390-A939-365FB69A312A}"/>
              </a:ext>
            </a:extLst>
          </p:cNvPr>
          <p:cNvSpPr/>
          <p:nvPr/>
        </p:nvSpPr>
        <p:spPr>
          <a:xfrm>
            <a:off x="76076" y="1773683"/>
            <a:ext cx="599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Phân bố: cực Nam lục địa Nam Mỹ.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240523-B557-4661-BCC0-0303AAD633A9}"/>
              </a:ext>
            </a:extLst>
          </p:cNvPr>
          <p:cNvSpPr/>
          <p:nvPr/>
        </p:nvSpPr>
        <p:spPr>
          <a:xfrm>
            <a:off x="0" y="2723312"/>
            <a:ext cx="59910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Cảnh quan điển hình là rừng hỗn hợp và bán hoang mạc.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D3E424-3C10-49B9-A06F-918CC6BDDF90}"/>
              </a:ext>
            </a:extLst>
          </p:cNvPr>
          <p:cNvSpPr/>
          <p:nvPr/>
        </p:nvSpPr>
        <p:spPr>
          <a:xfrm>
            <a:off x="0" y="2276320"/>
            <a:ext cx="599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Mùa hạ mát, mùa đông không quá lạnh. </a:t>
            </a:r>
            <a:endParaRPr lang="en-US" sz="240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4F0FAD0B-43B2-4A65-B33E-971FF3E8A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71"/>
          <a:stretch/>
        </p:blipFill>
        <p:spPr bwMode="auto">
          <a:xfrm>
            <a:off x="6028647" y="33051"/>
            <a:ext cx="6177640" cy="64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A418841-B5A9-4D46-92A9-407B71CF660A}"/>
              </a:ext>
            </a:extLst>
          </p:cNvPr>
          <p:cNvGrpSpPr/>
          <p:nvPr/>
        </p:nvGrpSpPr>
        <p:grpSpPr>
          <a:xfrm>
            <a:off x="514349" y="3757221"/>
            <a:ext cx="4320171" cy="3083188"/>
            <a:chOff x="514349" y="3757221"/>
            <a:chExt cx="4320171" cy="30831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9C58270-7F69-4DF5-9ED4-B13027A9A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349" y="3757221"/>
              <a:ext cx="4320171" cy="271385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B1A86BF-71EC-4A71-B41D-6D35478E59B2}"/>
                </a:ext>
              </a:extLst>
            </p:cNvPr>
            <p:cNvSpPr/>
            <p:nvPr/>
          </p:nvSpPr>
          <p:spPr>
            <a:xfrm>
              <a:off x="1686431" y="6471077"/>
              <a:ext cx="1640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  <a:cs typeface="Arial" panose="020B0604020202020204" pitchFamily="34" charset="0"/>
                </a:rPr>
                <a:t>R</a:t>
              </a:r>
              <a:r>
                <a:rPr lang="vi-VN">
                  <a:solidFill>
                    <a:srgbClr val="3333FF"/>
                  </a:solidFill>
                  <a:cs typeface="Arial" panose="020B0604020202020204" pitchFamily="34" charset="0"/>
                </a:rPr>
                <a:t>ừng hỗn hợp</a:t>
              </a:r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E542BE5-2F84-4D83-9ABD-2E41A5B56DB5}"/>
              </a:ext>
            </a:extLst>
          </p:cNvPr>
          <p:cNvGrpSpPr/>
          <p:nvPr/>
        </p:nvGrpSpPr>
        <p:grpSpPr>
          <a:xfrm>
            <a:off x="513449" y="3726931"/>
            <a:ext cx="4320171" cy="3107013"/>
            <a:chOff x="513449" y="3726931"/>
            <a:chExt cx="4320171" cy="310701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5951AA1-6D0B-438E-8566-7AFC6A06146E}"/>
                </a:ext>
              </a:extLst>
            </p:cNvPr>
            <p:cNvSpPr/>
            <p:nvPr/>
          </p:nvSpPr>
          <p:spPr>
            <a:xfrm>
              <a:off x="1673258" y="6464612"/>
              <a:ext cx="18646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 </a:t>
              </a:r>
              <a:r>
                <a:rPr lang="vi-VN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mạc.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 descr="A picture containing outdoor, sky, grass, mountain&#10;&#10;Description automatically generated">
              <a:extLst>
                <a:ext uri="{FF2B5EF4-FFF2-40B4-BE49-F238E27FC236}">
                  <a16:creationId xmlns:a16="http://schemas.microsoft.com/office/drawing/2014/main" xmlns="" id="{7A51ED52-A68A-4B89-B8FA-DDDF53818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3449" y="3726931"/>
              <a:ext cx="4320171" cy="2744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700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 animBg="1"/>
      <p:bldP spid="9" grpId="0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99AD2C2-924F-4DAF-A7A2-9A3F012BE7FF}"/>
              </a:ext>
            </a:extLst>
          </p:cNvPr>
          <p:cNvSpPr/>
          <p:nvPr/>
        </p:nvSpPr>
        <p:spPr>
          <a:xfrm>
            <a:off x="473726" y="2238927"/>
            <a:ext cx="3824252" cy="260991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DB8416-E1E3-49B5-8EDC-5F2DCC941AF2}"/>
              </a:ext>
            </a:extLst>
          </p:cNvPr>
          <p:cNvSpPr txBox="1"/>
          <p:nvPr/>
        </p:nvSpPr>
        <p:spPr>
          <a:xfrm>
            <a:off x="742042" y="2535149"/>
            <a:ext cx="359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mạc A-ta-ca-ma nằm ở phía tây của dãy An-đét, từ 22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N- 27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L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ở đây rất thấp có n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nhiều năm liền không m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A-ta-ca-ma đ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coi là hoang mạc khô cằn nhất thế giới.</a:t>
            </a:r>
            <a:endParaRPr lang="en-US" sz="20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7C85A3C-2902-443C-83AF-74CA2AAE213A}"/>
              </a:ext>
            </a:extLst>
          </p:cNvPr>
          <p:cNvGrpSpPr/>
          <p:nvPr/>
        </p:nvGrpSpPr>
        <p:grpSpPr>
          <a:xfrm>
            <a:off x="903089" y="1862289"/>
            <a:ext cx="2221871" cy="570054"/>
            <a:chOff x="9043639" y="1832792"/>
            <a:chExt cx="2221871" cy="5700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A2F99BD-6705-4210-AFA8-BD790046F09E}"/>
                </a:ext>
              </a:extLst>
            </p:cNvPr>
            <p:cNvSpPr/>
            <p:nvPr/>
          </p:nvSpPr>
          <p:spPr>
            <a:xfrm>
              <a:off x="9043639" y="1832792"/>
              <a:ext cx="1773044" cy="570054"/>
            </a:xfrm>
            <a:prstGeom prst="round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2E0AF93-3468-49C1-8CCE-0D232F51FA4F}"/>
                </a:ext>
              </a:extLst>
            </p:cNvPr>
            <p:cNvSpPr txBox="1"/>
            <p:nvPr/>
          </p:nvSpPr>
          <p:spPr>
            <a:xfrm>
              <a:off x="9113324" y="1908831"/>
              <a:ext cx="21521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81307BD-3114-4693-B671-F61CEF3276D3}"/>
              </a:ext>
            </a:extLst>
          </p:cNvPr>
          <p:cNvGrpSpPr/>
          <p:nvPr/>
        </p:nvGrpSpPr>
        <p:grpSpPr>
          <a:xfrm>
            <a:off x="4402220" y="1384164"/>
            <a:ext cx="7759200" cy="4446595"/>
            <a:chOff x="80108" y="1883459"/>
            <a:chExt cx="7759200" cy="4446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0A0E2F3-76CB-4E0B-9A8B-77F053278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35935" r="5070"/>
            <a:stretch/>
          </p:blipFill>
          <p:spPr>
            <a:xfrm>
              <a:off x="80108" y="1883459"/>
              <a:ext cx="7759200" cy="4446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BD01780-6C43-49D1-9A71-DD47090788DB}"/>
                </a:ext>
              </a:extLst>
            </p:cNvPr>
            <p:cNvSpPr txBox="1"/>
            <p:nvPr/>
          </p:nvSpPr>
          <p:spPr>
            <a:xfrm>
              <a:off x="1967271" y="5868389"/>
              <a:ext cx="48311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 A-ta-ca-ma ở Chi- Lê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7806668-2359-48B1-8DBD-3991A4BDB498}"/>
              </a:ext>
            </a:extLst>
          </p:cNvPr>
          <p:cNvGrpSpPr/>
          <p:nvPr/>
        </p:nvGrpSpPr>
        <p:grpSpPr>
          <a:xfrm>
            <a:off x="104981" y="35975"/>
            <a:ext cx="5991020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xmlns="" id="{FE658D7F-E456-4AA9-A50E-58F9819059D5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0672280-C207-4834-AFD8-4303856812D6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8F83021-E5C7-4DDA-9491-111E93FB44A3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xmlns="" id="{D7DBF149-6ECD-46A4-9013-C16045D79AED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1C1A3E62-B2E6-424F-9B95-8CAF0E77A789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85B56F0-052C-4931-B629-3D08FCFDEB45}"/>
              </a:ext>
            </a:extLst>
          </p:cNvPr>
          <p:cNvSpPr txBox="1"/>
          <p:nvPr/>
        </p:nvSpPr>
        <p:spPr>
          <a:xfrm>
            <a:off x="-597135" y="200968"/>
            <a:ext cx="807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91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8AA552-0E35-4B2E-9510-F1343B657C2A}"/>
              </a:ext>
            </a:extLst>
          </p:cNvPr>
          <p:cNvGrpSpPr/>
          <p:nvPr/>
        </p:nvGrpSpPr>
        <p:grpSpPr>
          <a:xfrm>
            <a:off x="104980" y="35975"/>
            <a:ext cx="6802595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4CE2712A-57D1-49FE-8E85-8FCC9A79A408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B7A577C-475C-4ABA-AA48-1AFD4F048FA7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6003FD-E430-4842-B464-82BBC960E32A}"/>
              </a:ext>
            </a:extLst>
          </p:cNvPr>
          <p:cNvGrpSpPr/>
          <p:nvPr/>
        </p:nvGrpSpPr>
        <p:grpSpPr>
          <a:xfrm>
            <a:off x="44068" y="33051"/>
            <a:ext cx="1061586" cy="872947"/>
            <a:chOff x="3101140" y="2797566"/>
            <a:chExt cx="1061586" cy="87294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FEF927E5-FCEC-4E9D-BB8F-71CA34EFE9DF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9B9078B0-DD64-4970-BFB0-69D50FCCE00B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6209A-192E-45BD-8850-26BD447C16FD}"/>
              </a:ext>
            </a:extLst>
          </p:cNvPr>
          <p:cNvSpPr txBox="1"/>
          <p:nvPr/>
        </p:nvSpPr>
        <p:spPr>
          <a:xfrm>
            <a:off x="-145443" y="189865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4C8FDA-64D4-432E-B892-B0E6D84149EE}"/>
              </a:ext>
            </a:extLst>
          </p:cNvPr>
          <p:cNvSpPr/>
          <p:nvPr/>
        </p:nvSpPr>
        <p:spPr>
          <a:xfrm>
            <a:off x="418641" y="1225689"/>
            <a:ext cx="107965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của khu vực Trung và Nam Mỹ theo chiều bắc - nam thể hiện rõ nét về khí hậu và cảnh quan:</a:t>
            </a: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Đới khí hậu xích đạo cận xích đạo:</a:t>
            </a: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Đới khí hậu nhiệt đới:</a:t>
            </a: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Đới khí hậu cận nhiệt:</a:t>
            </a:r>
          </a:p>
          <a:p>
            <a:pPr algn="just"/>
            <a:r>
              <a:rPr lang="vi-VN" sz="3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Đới khí hậu ôn đới:</a:t>
            </a:r>
            <a:endParaRPr lang="en-US" sz="3200">
              <a:solidFill>
                <a:srgbClr val="202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50128E-219A-4C8A-AAD0-3D0A4FF15C6C}"/>
              </a:ext>
            </a:extLst>
          </p:cNvPr>
          <p:cNvSpPr/>
          <p:nvPr/>
        </p:nvSpPr>
        <p:spPr>
          <a:xfrm>
            <a:off x="458277" y="4272677"/>
            <a:ext cx="11315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Rừng mưa nhiệt đới, rừng thưa nhiệt đới, rừng nhiệt đới ẩm, xa van cây bụi, rung cận nhiệt thảo nguyên,hoang mạc và bán hoang mạc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E2FDEA82-7EC7-4C06-80F8-103931188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4918" y="237804"/>
            <a:ext cx="1152066" cy="7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21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59BE688D-7DCC-4FD2-923E-6E78DB8ED6E7}"/>
              </a:ext>
            </a:extLst>
          </p:cNvPr>
          <p:cNvSpPr/>
          <p:nvPr/>
        </p:nvSpPr>
        <p:spPr>
          <a:xfrm rot="5400000">
            <a:off x="853496" y="41535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4DCC4B-A52C-4C1B-A35C-2CEDFE4599CB}"/>
              </a:ext>
            </a:extLst>
          </p:cNvPr>
          <p:cNvGrpSpPr/>
          <p:nvPr/>
        </p:nvGrpSpPr>
        <p:grpSpPr>
          <a:xfrm>
            <a:off x="88887" y="84117"/>
            <a:ext cx="8041562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xmlns="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xmlns="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</a:t>
              </a:r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 tự nhiên theo chiều cao</a:t>
              </a:r>
            </a:p>
          </p:txBody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72822102-B144-49B5-A417-68BED32F3F2F}"/>
              </a:ext>
            </a:extLst>
          </p:cNvPr>
          <p:cNvSpPr/>
          <p:nvPr/>
        </p:nvSpPr>
        <p:spPr>
          <a:xfrm rot="5400000">
            <a:off x="881880" y="407359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617A6C-F207-4196-9672-4880E3672FB4}"/>
              </a:ext>
            </a:extLst>
          </p:cNvPr>
          <p:cNvGrpSpPr/>
          <p:nvPr/>
        </p:nvGrpSpPr>
        <p:grpSpPr>
          <a:xfrm>
            <a:off x="5034707" y="1311007"/>
            <a:ext cx="7030701" cy="5163827"/>
            <a:chOff x="3783898" y="1139696"/>
            <a:chExt cx="7763908" cy="53351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9D947FCA-F14B-4DEB-AC24-AEB88EE40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664"/>
            <a:stretch/>
          </p:blipFill>
          <p:spPr bwMode="auto">
            <a:xfrm>
              <a:off x="3783898" y="1139696"/>
              <a:ext cx="7763908" cy="4633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9CD4D19-8F3B-4145-8E5B-9DED416B4A6B}"/>
                </a:ext>
              </a:extLst>
            </p:cNvPr>
            <p:cNvSpPr txBox="1"/>
            <p:nvPr/>
          </p:nvSpPr>
          <p:spPr>
            <a:xfrm>
              <a:off x="4291230" y="5766950"/>
              <a:ext cx="687720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16.3. Các đai thực vật theo chiều cao của dãy An-đét thuộc Pê-ru (Peru)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2D703A-4035-43CA-8AB2-2DE960AFF054}"/>
              </a:ext>
            </a:extLst>
          </p:cNvPr>
          <p:cNvSpPr/>
          <p:nvPr/>
        </p:nvSpPr>
        <p:spPr>
          <a:xfrm>
            <a:off x="249136" y="2246571"/>
            <a:ext cx="4564571" cy="3477875"/>
          </a:xfrm>
          <a:prstGeom prst="rect">
            <a:avLst/>
          </a:prstGeom>
          <a:ln>
            <a:solidFill>
              <a:srgbClr val="2020F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đai thực vật theo chiều cao của sườn đông đông An-đét qua lãnh thổ Pê-ru: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Rừng nhiệt đới: từ 0 - 1000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Rừng lá rộng: 1000 - 1300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Rừng lá kim: 1300 - 3000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cỏ: 3000 - 4000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cỏ núi cao: 4000 - 5000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Băng tuyết vĩnh cửu: 6000 - 6500 m.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xmlns="" val="17553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59BE688D-7DCC-4FD2-923E-6E78DB8ED6E7}"/>
              </a:ext>
            </a:extLst>
          </p:cNvPr>
          <p:cNvSpPr/>
          <p:nvPr/>
        </p:nvSpPr>
        <p:spPr>
          <a:xfrm rot="5400000">
            <a:off x="853496" y="41535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4DCC4B-A52C-4C1B-A35C-2CEDFE4599CB}"/>
              </a:ext>
            </a:extLst>
          </p:cNvPr>
          <p:cNvGrpSpPr/>
          <p:nvPr/>
        </p:nvGrpSpPr>
        <p:grpSpPr>
          <a:xfrm>
            <a:off x="88887" y="84117"/>
            <a:ext cx="8041562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xmlns="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xmlns="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</a:t>
              </a:r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 tự nhiên theo chiều cao</a:t>
              </a:r>
            </a:p>
          </p:txBody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72822102-B144-49B5-A417-68BED32F3F2F}"/>
              </a:ext>
            </a:extLst>
          </p:cNvPr>
          <p:cNvSpPr/>
          <p:nvPr/>
        </p:nvSpPr>
        <p:spPr>
          <a:xfrm rot="5400000">
            <a:off x="881880" y="407359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617A6C-F207-4196-9672-4880E3672FB4}"/>
              </a:ext>
            </a:extLst>
          </p:cNvPr>
          <p:cNvGrpSpPr/>
          <p:nvPr/>
        </p:nvGrpSpPr>
        <p:grpSpPr>
          <a:xfrm>
            <a:off x="5574536" y="1551660"/>
            <a:ext cx="6490872" cy="4923174"/>
            <a:chOff x="3783898" y="1139696"/>
            <a:chExt cx="7763908" cy="53351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9D947FCA-F14B-4DEB-AC24-AEB88EE40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664"/>
            <a:stretch/>
          </p:blipFill>
          <p:spPr bwMode="auto">
            <a:xfrm>
              <a:off x="3783898" y="1139696"/>
              <a:ext cx="7763908" cy="4633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9CD4D19-8F3B-4145-8E5B-9DED416B4A6B}"/>
                </a:ext>
              </a:extLst>
            </p:cNvPr>
            <p:cNvSpPr txBox="1"/>
            <p:nvPr/>
          </p:nvSpPr>
          <p:spPr>
            <a:xfrm>
              <a:off x="4291230" y="5766950"/>
              <a:ext cx="687720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16.3. Các đai thực vật theo chiều cao của dãy An-đét thuộc Pê-ru (Peru)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DCAB28-AC77-4BB3-BC0B-2ADF581540F9}"/>
              </a:ext>
            </a:extLst>
          </p:cNvPr>
          <p:cNvSpPr/>
          <p:nvPr/>
        </p:nvSpPr>
        <p:spPr>
          <a:xfrm>
            <a:off x="126592" y="2317491"/>
            <a:ext cx="5554923" cy="2462213"/>
          </a:xfrm>
          <a:prstGeom prst="rect">
            <a:avLst/>
          </a:prstGeom>
          <a:ln>
            <a:solidFill>
              <a:srgbClr val="2020FC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đai thực vật theo chiều cao của sườn tây An-đét qua lãnh thổ Pê-ru: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Thực vật nửa hoang mạc: từ 0 - 1000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Cây bụi xương rồng: 1000 - 2000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cỏ cây bụi: 2000 - 3000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cỏ núi cao: 4000 - 6000 m.</a:t>
            </a:r>
          </a:p>
          <a:p>
            <a:pPr algn="just"/>
            <a:r>
              <a:rPr lang="vi-VN" sz="22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Băng tuyết vĩnh cửu: 6000 - 6500 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83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18" y="3463473"/>
            <a:ext cx="3827518" cy="13650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Biển Ca Ri Bê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031269" y="5393416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29.png">
            <a:extLst>
              <a:ext uri="{FF2B5EF4-FFF2-40B4-BE49-F238E27FC236}">
                <a16:creationId xmlns:a16="http://schemas.microsoft.com/office/drawing/2014/main" xmlns="" id="{BDFF6E53-0E99-493D-9B6A-0C3C6FBE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5669" y="616945"/>
            <a:ext cx="7597540" cy="5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7671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978EA505-2B1E-472D-881A-CB9AAD4B576F}"/>
              </a:ext>
            </a:extLst>
          </p:cNvPr>
          <p:cNvSpPr/>
          <p:nvPr/>
        </p:nvSpPr>
        <p:spPr>
          <a:xfrm>
            <a:off x="219054" y="2315043"/>
            <a:ext cx="6548093" cy="1796143"/>
          </a:xfrm>
          <a:prstGeom prst="wedgeRoundRectCallout">
            <a:avLst>
              <a:gd name="adj1" fmla="val -43145"/>
              <a:gd name="adj2" fmla="val 1328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3443469-0681-45AA-A74B-7856E42E3757}"/>
              </a:ext>
            </a:extLst>
          </p:cNvPr>
          <p:cNvSpPr/>
          <p:nvPr/>
        </p:nvSpPr>
        <p:spPr>
          <a:xfrm>
            <a:off x="235604" y="2315043"/>
            <a:ext cx="654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sao các môi trường tự nhiên Trung và Nam Mĩ có sự phân hóa từ Bắc – Nam, từ thấp lên cao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5C2196-6E8A-4611-B1CD-1179330E5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749" t="43556" r="43417" b="27111"/>
          <a:stretch/>
        </p:blipFill>
        <p:spPr>
          <a:xfrm>
            <a:off x="60188" y="5643608"/>
            <a:ext cx="1190438" cy="1166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B28915-C087-4D6F-8278-553EA009B7E2}"/>
              </a:ext>
            </a:extLst>
          </p:cNvPr>
          <p:cNvSpPr/>
          <p:nvPr/>
        </p:nvSpPr>
        <p:spPr>
          <a:xfrm>
            <a:off x="286457" y="590427"/>
            <a:ext cx="6743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 : 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kéo dài theo chiều kinh tuyến</a:t>
            </a:r>
            <a:endParaRPr lang="en-US" sz="2800">
              <a:solidFill>
                <a:srgbClr val="202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rgbClr val="2020FC"/>
                </a:solidFill>
              </a:rPr>
              <a:t>Có dãy núi An đét cao đồ sộ.</a:t>
            </a:r>
            <a:endParaRPr lang="en-US" sz="2800">
              <a:solidFill>
                <a:srgbClr val="202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CB7823-D2CD-4AA5-A602-3D33529C3C1B}"/>
              </a:ext>
            </a:extLst>
          </p:cNvPr>
          <p:cNvSpPr txBox="1"/>
          <p:nvPr/>
        </p:nvSpPr>
        <p:spPr>
          <a:xfrm>
            <a:off x="6968148" y="6486395"/>
            <a:ext cx="5460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.1. Bản đồ tự nhiên khu vực 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và Nam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Mĩ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0F3E5697-732C-4ECF-90AD-E3AABF49E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71"/>
          <a:stretch/>
        </p:blipFill>
        <p:spPr bwMode="auto">
          <a:xfrm>
            <a:off x="7030419" y="33051"/>
            <a:ext cx="5175868" cy="64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43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8" grpId="0"/>
      <p:bldP spid="28" grpId="1"/>
      <p:bldP spid="15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97" y="1208237"/>
            <a:ext cx="11268165" cy="1711233"/>
          </a:xfrm>
          <a:ln>
            <a:solidFill>
              <a:srgbClr val="0070C0"/>
            </a:solidFill>
            <a:prstDash val="dash"/>
          </a:ln>
        </p:spPr>
        <p:txBody>
          <a:bodyPr>
            <a:no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da-DK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Nhiệm vụ</a:t>
            </a:r>
            <a:r>
              <a:rPr lang="da-DK" b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nội dung bài học, em hãy hệ thống hóa một số đặc điểm tự nhiên của khu vực Trung và Nam Mỹ vào bảng theo mẫu sau:</a:t>
            </a:r>
            <a:endParaRPr lang="da-DK" b="1" dirty="0">
              <a:solidFill>
                <a:srgbClr val="C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34B3F8A-5F6C-4022-94FC-8CAC249FD99F}"/>
              </a:ext>
            </a:extLst>
          </p:cNvPr>
          <p:cNvSpPr txBox="1">
            <a:spLocks/>
          </p:cNvSpPr>
          <p:nvPr/>
        </p:nvSpPr>
        <p:spPr>
          <a:xfrm>
            <a:off x="-133051" y="274155"/>
            <a:ext cx="12161520" cy="105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 THÁCH CHO EM</a:t>
            </a:r>
            <a:endParaRPr lang="en-US" sz="5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FB120E14-6800-450A-B14C-7960D8DDF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9068820"/>
              </p:ext>
            </p:extLst>
          </p:nvPr>
        </p:nvGraphicFramePr>
        <p:xfrm>
          <a:off x="1244730" y="3132360"/>
          <a:ext cx="9232311" cy="2199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437">
                  <a:extLst>
                    <a:ext uri="{9D8B030D-6E8A-4147-A177-3AD203B41FA5}">
                      <a16:colId xmlns:a16="http://schemas.microsoft.com/office/drawing/2014/main" xmlns="" val="3725517405"/>
                    </a:ext>
                  </a:extLst>
                </a:gridCol>
                <a:gridCol w="3077437">
                  <a:extLst>
                    <a:ext uri="{9D8B030D-6E8A-4147-A177-3AD203B41FA5}">
                      <a16:colId xmlns:a16="http://schemas.microsoft.com/office/drawing/2014/main" xmlns="" val="1997288186"/>
                    </a:ext>
                  </a:extLst>
                </a:gridCol>
                <a:gridCol w="3077437">
                  <a:extLst>
                    <a:ext uri="{9D8B030D-6E8A-4147-A177-3AD203B41FA5}">
                      <a16:colId xmlns:a16="http://schemas.microsoft.com/office/drawing/2014/main" xmlns="" val="1605079625"/>
                    </a:ext>
                  </a:extLst>
                </a:gridCol>
              </a:tblGrid>
              <a:tr h="733268">
                <a:tc>
                  <a:txBody>
                    <a:bodyPr/>
                    <a:lstStyle/>
                    <a:p>
                      <a:endParaRPr lang="en-US" sz="3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hình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hậu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5620951"/>
                  </a:ext>
                </a:extLst>
              </a:tr>
              <a:tr h="733268">
                <a:tc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rgbClr val="2020F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Mỹ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0034739"/>
                  </a:ext>
                </a:extLst>
              </a:tr>
              <a:tr h="733268">
                <a:tc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rgbClr val="2020F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 mỹ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0140328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432E829-2925-4DD3-A98E-D868D6873CC7}"/>
              </a:ext>
            </a:extLst>
          </p:cNvPr>
          <p:cNvCxnSpPr/>
          <p:nvPr/>
        </p:nvCxnSpPr>
        <p:spPr>
          <a:xfrm>
            <a:off x="1244730" y="3132360"/>
            <a:ext cx="3062865" cy="66845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11452A-6A24-47F5-8D16-B7A524BB81E7}"/>
              </a:ext>
            </a:extLst>
          </p:cNvPr>
          <p:cNvSpPr txBox="1"/>
          <p:nvPr/>
        </p:nvSpPr>
        <p:spPr>
          <a:xfrm>
            <a:off x="1399142" y="3429000"/>
            <a:ext cx="1498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6DCED51-972F-48BF-94E8-0DE975F0AA19}"/>
              </a:ext>
            </a:extLst>
          </p:cNvPr>
          <p:cNvSpPr txBox="1"/>
          <p:nvPr/>
        </p:nvSpPr>
        <p:spPr>
          <a:xfrm>
            <a:off x="2897436" y="3111607"/>
            <a:ext cx="1498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</p:spTree>
    <p:extLst>
      <p:ext uri="{BB962C8B-B14F-4D97-AF65-F5344CB8AC3E}">
        <p14:creationId xmlns:p14="http://schemas.microsoft.com/office/powerpoint/2010/main" xmlns="" val="3523428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DE68C95-D890-494A-A7FE-D0B3E0811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9387649"/>
              </p:ext>
            </p:extLst>
          </p:nvPr>
        </p:nvGraphicFramePr>
        <p:xfrm>
          <a:off x="121009" y="69670"/>
          <a:ext cx="11949981" cy="6280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3327">
                  <a:extLst>
                    <a:ext uri="{9D8B030D-6E8A-4147-A177-3AD203B41FA5}">
                      <a16:colId xmlns:a16="http://schemas.microsoft.com/office/drawing/2014/main" xmlns="" val="3725517405"/>
                    </a:ext>
                  </a:extLst>
                </a:gridCol>
                <a:gridCol w="3983327">
                  <a:extLst>
                    <a:ext uri="{9D8B030D-6E8A-4147-A177-3AD203B41FA5}">
                      <a16:colId xmlns:a16="http://schemas.microsoft.com/office/drawing/2014/main" xmlns="" val="1997288186"/>
                    </a:ext>
                  </a:extLst>
                </a:gridCol>
                <a:gridCol w="3983327">
                  <a:extLst>
                    <a:ext uri="{9D8B030D-6E8A-4147-A177-3AD203B41FA5}">
                      <a16:colId xmlns:a16="http://schemas.microsoft.com/office/drawing/2014/main" xmlns="" val="1605079625"/>
                    </a:ext>
                  </a:extLst>
                </a:gridCol>
              </a:tblGrid>
              <a:tr h="733268">
                <a:tc>
                  <a:txBody>
                    <a:bodyPr/>
                    <a:lstStyle/>
                    <a:p>
                      <a:endParaRPr lang="en-US" sz="3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hình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hậu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5620951"/>
                  </a:ext>
                </a:extLst>
              </a:tr>
              <a:tr h="231825">
                <a:tc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rgbClr val="2020F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Mỹ</a:t>
                      </a: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tây chủ yếu là các đồi núi còn phía đông là đồng bằng.</a:t>
                      </a:r>
                      <a:b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20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xích đạo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cận xích đạo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nhiệt đới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cận nhiệt đới</a:t>
                      </a:r>
                      <a:b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20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0034739"/>
                  </a:ext>
                </a:extLst>
              </a:tr>
              <a:tr h="733268">
                <a:tc>
                  <a:txBody>
                    <a:bodyPr/>
                    <a:lstStyle/>
                    <a:p>
                      <a:r>
                        <a:rPr lang="en-US" sz="3200" b="0">
                          <a:solidFill>
                            <a:srgbClr val="2020F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 mỹ</a:t>
                      </a: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Chia làm 3 khu vực chính:</a:t>
                      </a:r>
                    </a:p>
                    <a:p>
                      <a:r>
                        <a:rPr lang="vi-VN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Phía đông là các sơn nguyên bị bào mòn mạnh, địa hình chủ yếu là đồi núi thấp.</a:t>
                      </a:r>
                    </a:p>
                    <a:p>
                      <a:r>
                        <a:rPr lang="vi-VN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Ở giữa là các đồng bằng rộng và bằng phẳng (Ô-ri-nô-cô, A-ma-dôn….).</a:t>
                      </a:r>
                    </a:p>
                    <a:p>
                      <a:r>
                        <a:rPr lang="vi-VN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Phía tây là miền núi An-đét cao trung bình 3.000 – 5 000 m, gồm nhiều dãy núi, xen giữa là các thung lũng và cao nguyên.</a:t>
                      </a:r>
                      <a:endParaRPr lang="en-US" sz="20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xích đạo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cận xích đạo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nhiệt đới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cận nhiệt đới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Khí hậu ôn đới.</a:t>
                      </a:r>
                    </a:p>
                    <a:p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b="0" i="0" kern="1200">
                          <a:solidFill>
                            <a:srgbClr val="2020F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2000" b="0">
                        <a:solidFill>
                          <a:srgbClr val="2020F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0140328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FA6FF0F-00E4-4E5D-920D-DBA01709C910}"/>
              </a:ext>
            </a:extLst>
          </p:cNvPr>
          <p:cNvCxnSpPr>
            <a:cxnSpLocks/>
          </p:cNvCxnSpPr>
          <p:nvPr/>
        </p:nvCxnSpPr>
        <p:spPr>
          <a:xfrm>
            <a:off x="121009" y="124755"/>
            <a:ext cx="3977266" cy="62439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C6BC0B-A762-4CC6-B228-DA8111F8F11A}"/>
              </a:ext>
            </a:extLst>
          </p:cNvPr>
          <p:cNvSpPr txBox="1"/>
          <p:nvPr/>
        </p:nvSpPr>
        <p:spPr>
          <a:xfrm>
            <a:off x="275421" y="421395"/>
            <a:ext cx="1498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5A657C-BE95-4318-9509-3DD43993E186}"/>
              </a:ext>
            </a:extLst>
          </p:cNvPr>
          <p:cNvSpPr txBox="1"/>
          <p:nvPr/>
        </p:nvSpPr>
        <p:spPr>
          <a:xfrm>
            <a:off x="2478794" y="104002"/>
            <a:ext cx="1498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</p:spTree>
    <p:extLst>
      <p:ext uri="{BB962C8B-B14F-4D97-AF65-F5344CB8AC3E}">
        <p14:creationId xmlns:p14="http://schemas.microsoft.com/office/powerpoint/2010/main" xmlns="" val="1680729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7FD781-E026-4842-9A08-6B8F287C2960}"/>
              </a:ext>
            </a:extLst>
          </p:cNvPr>
          <p:cNvSpPr txBox="1"/>
          <p:nvPr/>
        </p:nvSpPr>
        <p:spPr>
          <a:xfrm>
            <a:off x="809954" y="1313156"/>
            <a:ext cx="1057209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202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kiến thức đã học em hãy sưu tầm những hình ảnh nổi bật về rừng nhiệt đới ở Nam Mỹ.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C0E14F9-A934-40C9-A966-234C3A14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00" t="8748" r="11440" b="18501"/>
          <a:stretch/>
        </p:blipFill>
        <p:spPr>
          <a:xfrm>
            <a:off x="2268418" y="105567"/>
            <a:ext cx="805716" cy="943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77B3F6-15D5-4615-ADB0-81A63A8A2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833" t="48222" r="77167" b="28445"/>
          <a:stretch/>
        </p:blipFill>
        <p:spPr>
          <a:xfrm>
            <a:off x="809954" y="2551064"/>
            <a:ext cx="1060400" cy="1391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691258-C049-4ABF-B964-DCE751DE70C3}"/>
              </a:ext>
            </a:extLst>
          </p:cNvPr>
          <p:cNvSpPr txBox="1"/>
          <p:nvPr/>
        </p:nvSpPr>
        <p:spPr>
          <a:xfrm>
            <a:off x="1707345" y="3136288"/>
            <a:ext cx="734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66"/>
                </a:solidFill>
              </a:rPr>
              <a:t>Sưu tầm thông tin trên Internet, sách báo,...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1B2151-0D4B-45CA-BB24-832534EB4304}"/>
              </a:ext>
            </a:extLst>
          </p:cNvPr>
          <p:cNvSpPr txBox="1"/>
          <p:nvPr/>
        </p:nvSpPr>
        <p:spPr>
          <a:xfrm>
            <a:off x="5222733" y="4163922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xmlns="" id="{9096D3B2-96C8-4F4F-86E8-A9BE87747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67" t="13295" r="14207" b="13729"/>
          <a:stretch/>
        </p:blipFill>
        <p:spPr bwMode="auto">
          <a:xfrm>
            <a:off x="4478938" y="3746189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83AA17F-55E1-48E7-B369-242EEB37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404" y="4090196"/>
            <a:ext cx="3833380" cy="26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816A2550-0401-4126-9A14-596CE810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7228" y="4090197"/>
            <a:ext cx="4043191" cy="262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1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Núi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An đet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7" name="image119.jpg">
            <a:extLst>
              <a:ext uri="{FF2B5EF4-FFF2-40B4-BE49-F238E27FC236}">
                <a16:creationId xmlns:a16="http://schemas.microsoft.com/office/drawing/2014/main" xmlns="" id="{C13A2436-CD24-4C68-8097-05D6526A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912" y="510447"/>
            <a:ext cx="7315373" cy="61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1474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Cao nguyên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Braxin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4</a:t>
            </a:r>
            <a:endParaRPr lang="en-US" sz="48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12.jpg">
            <a:extLst>
              <a:ext uri="{FF2B5EF4-FFF2-40B4-BE49-F238E27FC236}">
                <a16:creationId xmlns:a16="http://schemas.microsoft.com/office/drawing/2014/main" xmlns="" id="{554FEBD3-5A9C-4395-BAFA-CF4EB9D9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731" y="594369"/>
            <a:ext cx="7907474" cy="58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6401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Eo đất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Trung Mĩ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04.jpg">
            <a:extLst>
              <a:ext uri="{FF2B5EF4-FFF2-40B4-BE49-F238E27FC236}">
                <a16:creationId xmlns:a16="http://schemas.microsoft.com/office/drawing/2014/main" xmlns="" id="{6C1BAF98-248B-45AB-91DE-4B2FB3603ECB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90"/>
          <a:stretch>
            <a:fillRect/>
          </a:stretch>
        </p:blipFill>
        <p:spPr>
          <a:xfrm>
            <a:off x="5133844" y="774853"/>
            <a:ext cx="6819441" cy="59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673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Hoang mạc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Ata-ca-ma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6</a:t>
            </a:r>
            <a:endParaRPr lang="en-US" sz="48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22.jpg">
            <a:extLst>
              <a:ext uri="{FF2B5EF4-FFF2-40B4-BE49-F238E27FC236}">
                <a16:creationId xmlns:a16="http://schemas.microsoft.com/office/drawing/2014/main" xmlns="" id="{A20598A6-572C-4425-9E68-7CF52338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846" y="1282912"/>
            <a:ext cx="7606080" cy="51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5761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12.jpg">
            <a:extLst>
              <a:ext uri="{FF2B5EF4-FFF2-40B4-BE49-F238E27FC236}">
                <a16:creationId xmlns:a16="http://schemas.microsoft.com/office/drawing/2014/main" xmlns="" id="{302D07E0-C29A-4C61-AEA7-EB3D600C9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03" r="9402" b="-1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115.jpg">
            <a:extLst>
              <a:ext uri="{FF2B5EF4-FFF2-40B4-BE49-F238E27FC236}">
                <a16:creationId xmlns:a16="http://schemas.microsoft.com/office/drawing/2014/main" xmlns="" id="{F47B8275-E10F-43C3-B26B-DDA7B82CE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0" r="1" b="13934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8189C4-3823-4CAC-A2E8-0CCFD38C3E29}"/>
              </a:ext>
            </a:extLst>
          </p:cNvPr>
          <p:cNvSpPr/>
          <p:nvPr/>
        </p:nvSpPr>
        <p:spPr>
          <a:xfrm>
            <a:off x="678183" y="4617720"/>
            <a:ext cx="5887870" cy="1920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vi-VN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</a:t>
            </a:r>
            <a:endParaRPr lang="vi-VN" sz="4000" b="1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VÀ NAM MĨ</a:t>
            </a:r>
          </a:p>
        </p:txBody>
      </p:sp>
      <p:pic>
        <p:nvPicPr>
          <p:cNvPr id="9" name="image122.jpg">
            <a:extLst>
              <a:ext uri="{FF2B5EF4-FFF2-40B4-BE49-F238E27FC236}">
                <a16:creationId xmlns:a16="http://schemas.microsoft.com/office/drawing/2014/main" xmlns="" id="{04B3F45E-FB69-46B8-A60C-A5305E59F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04" r="13035" b="2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29.png">
            <a:extLst>
              <a:ext uri="{FF2B5EF4-FFF2-40B4-BE49-F238E27FC236}">
                <a16:creationId xmlns:a16="http://schemas.microsoft.com/office/drawing/2014/main" xmlns="" id="{59C33F59-B041-4B92-A3F1-0123F2114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67" r="1" b="14480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9866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2EBAAB-1F47-408A-8323-22CE33D42B7E}"/>
              </a:ext>
            </a:extLst>
          </p:cNvPr>
          <p:cNvSpPr txBox="1"/>
          <p:nvPr/>
        </p:nvSpPr>
        <p:spPr>
          <a:xfrm>
            <a:off x="3551402" y="227837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91F31A-EDEB-4352-AEB9-72156EF377B5}"/>
              </a:ext>
            </a:extLst>
          </p:cNvPr>
          <p:cNvGrpSpPr/>
          <p:nvPr/>
        </p:nvGrpSpPr>
        <p:grpSpPr>
          <a:xfrm>
            <a:off x="1792756" y="1779446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148B1972-7196-4B87-B004-3584BD66441C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98953B-7D65-4C5B-A162-EF58AA078540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670728-1741-4833-9A20-59430923F615}"/>
              </a:ext>
            </a:extLst>
          </p:cNvPr>
          <p:cNvSpPr txBox="1"/>
          <p:nvPr/>
        </p:nvSpPr>
        <p:spPr>
          <a:xfrm>
            <a:off x="2696683" y="1968295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đông-tây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xmlns="" id="{CA02300E-50B7-4EDA-86E8-B9B08F711473}"/>
              </a:ext>
            </a:extLst>
          </p:cNvPr>
          <p:cNvSpPr/>
          <p:nvPr/>
        </p:nvSpPr>
        <p:spPr>
          <a:xfrm>
            <a:off x="1745771" y="1776522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3BEFBF2-C0F4-4F92-82DE-EA58FF6EF957}"/>
              </a:ext>
            </a:extLst>
          </p:cNvPr>
          <p:cNvSpPr/>
          <p:nvPr/>
        </p:nvSpPr>
        <p:spPr>
          <a:xfrm rot="5400000">
            <a:off x="2424627" y="21151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ình ảnh 13">
            <a:extLst>
              <a:ext uri="{FF2B5EF4-FFF2-40B4-BE49-F238E27FC236}">
                <a16:creationId xmlns:a16="http://schemas.microsoft.com/office/drawing/2014/main" xmlns="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1629" y="234284"/>
            <a:ext cx="1143000" cy="10885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E7FFE3E-74EA-4B7F-8177-ADE48FBB3362}"/>
              </a:ext>
            </a:extLst>
          </p:cNvPr>
          <p:cNvGrpSpPr/>
          <p:nvPr/>
        </p:nvGrpSpPr>
        <p:grpSpPr>
          <a:xfrm>
            <a:off x="1758261" y="2946560"/>
            <a:ext cx="830139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xmlns="" id="{1077D75B-89C0-44CD-936F-25D8151F1E1A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49E3E0D-EDD0-4EED-8343-84CE4B33894F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22E75E-9F30-4F73-A992-2B1277AF825E}"/>
              </a:ext>
            </a:extLst>
          </p:cNvPr>
          <p:cNvGrpSpPr/>
          <p:nvPr/>
        </p:nvGrpSpPr>
        <p:grpSpPr>
          <a:xfrm>
            <a:off x="1697349" y="2943636"/>
            <a:ext cx="1061586" cy="872947"/>
            <a:chOff x="3101140" y="2797566"/>
            <a:chExt cx="1061586" cy="872947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xmlns="" id="{D1148A92-A3DA-4E76-B6A4-D7DA5271949D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DD736294-8B01-4A66-90A2-4EA9C6C674E1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F7C870-BBB9-4BBC-A19C-CEF9ACB06063}"/>
              </a:ext>
            </a:extLst>
          </p:cNvPr>
          <p:cNvSpPr txBox="1"/>
          <p:nvPr/>
        </p:nvSpPr>
        <p:spPr>
          <a:xfrm>
            <a:off x="2275841" y="3149542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hóa tự nhiên theo chiều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- nam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59BE688D-7DCC-4FD2-923E-6E78DB8ED6E7}"/>
              </a:ext>
            </a:extLst>
          </p:cNvPr>
          <p:cNvSpPr/>
          <p:nvPr/>
        </p:nvSpPr>
        <p:spPr>
          <a:xfrm rot="5400000">
            <a:off x="2461959" y="454668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4DCC4B-A52C-4C1B-A35C-2CEDFE4599CB}"/>
              </a:ext>
            </a:extLst>
          </p:cNvPr>
          <p:cNvGrpSpPr/>
          <p:nvPr/>
        </p:nvGrpSpPr>
        <p:grpSpPr>
          <a:xfrm>
            <a:off x="1697349" y="4215447"/>
            <a:ext cx="8362301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xmlns="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xmlns="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</a:t>
              </a:r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 tự nhiên theo chiều cao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C9FF94F-1E0E-4063-AB22-1D9394BE34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72822102-B144-49B5-A417-68BED32F3F2F}"/>
              </a:ext>
            </a:extLst>
          </p:cNvPr>
          <p:cNvSpPr/>
          <p:nvPr/>
        </p:nvSpPr>
        <p:spPr>
          <a:xfrm rot="5400000">
            <a:off x="2490343" y="4538689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2184</Words>
  <Application>Microsoft Office PowerPoint</Application>
  <PresentationFormat>Tùy chỉnh</PresentationFormat>
  <Paragraphs>290</Paragraphs>
  <Slides>36</Slides>
  <Notes>29</Notes>
  <HiddenSlides>0</HiddenSlides>
  <MMClips>2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36</vt:i4>
      </vt:variant>
    </vt:vector>
  </HeadingPairs>
  <TitlesOfParts>
    <vt:vector size="37" baseType="lpstr">
      <vt:lpstr>Office Theme</vt:lpstr>
      <vt:lpstr>Bản chiếu 1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  <vt:lpstr>Bản chiếu 13</vt:lpstr>
      <vt:lpstr>Bản chiếu 14</vt:lpstr>
      <vt:lpstr>Bản chiếu 15</vt:lpstr>
      <vt:lpstr>Bản chiếu 16</vt:lpstr>
      <vt:lpstr>Bản chiếu 17</vt:lpstr>
      <vt:lpstr>Bản chiếu 18</vt:lpstr>
      <vt:lpstr>Bản chiếu 19</vt:lpstr>
      <vt:lpstr>Bản chiếu 20</vt:lpstr>
      <vt:lpstr>Bản chiếu 21</vt:lpstr>
      <vt:lpstr>Bản chiếu 22</vt:lpstr>
      <vt:lpstr>Bản chiếu 23</vt:lpstr>
      <vt:lpstr>Bản chiếu 24</vt:lpstr>
      <vt:lpstr>Bản chiếu 25</vt:lpstr>
      <vt:lpstr>Bản chiếu 26</vt:lpstr>
      <vt:lpstr>Bản chiếu 27</vt:lpstr>
      <vt:lpstr>Bản chiếu 28</vt:lpstr>
      <vt:lpstr>Bản chiếu 29</vt:lpstr>
      <vt:lpstr>Bản chiếu 30</vt:lpstr>
      <vt:lpstr>Bản chiếu 31</vt:lpstr>
      <vt:lpstr>Bản chiếu 32</vt:lpstr>
      <vt:lpstr>Bản chiếu 33</vt:lpstr>
      <vt:lpstr>Bản chiếu 34</vt:lpstr>
      <vt:lpstr>Bản chiếu 35</vt:lpstr>
      <vt:lpstr>Bản chiếu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MyComputer</cp:lastModifiedBy>
  <cp:revision>24</cp:revision>
  <dcterms:created xsi:type="dcterms:W3CDTF">2022-05-18T22:02:47Z</dcterms:created>
  <dcterms:modified xsi:type="dcterms:W3CDTF">2023-12-25T23:38:02Z</dcterms:modified>
</cp:coreProperties>
</file>