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1376" r:id="rId2"/>
    <p:sldId id="1421" r:id="rId3"/>
    <p:sldId id="1423" r:id="rId4"/>
    <p:sldId id="1461" r:id="rId5"/>
    <p:sldId id="1462" r:id="rId6"/>
    <p:sldId id="1463" r:id="rId7"/>
    <p:sldId id="1464" r:id="rId8"/>
    <p:sldId id="1466" r:id="rId9"/>
    <p:sldId id="1430" r:id="rId10"/>
    <p:sldId id="1424" r:id="rId11"/>
    <p:sldId id="1467" r:id="rId12"/>
    <p:sldId id="283" r:id="rId13"/>
    <p:sldId id="1469" r:id="rId14"/>
    <p:sldId id="1470" r:id="rId15"/>
    <p:sldId id="1473" r:id="rId16"/>
    <p:sldId id="1474" r:id="rId17"/>
    <p:sldId id="1471" r:id="rId18"/>
    <p:sldId id="1437" r:id="rId19"/>
    <p:sldId id="1468" r:id="rId20"/>
    <p:sldId id="1478" r:id="rId21"/>
    <p:sldId id="1480" r:id="rId22"/>
    <p:sldId id="1451" r:id="rId23"/>
    <p:sldId id="382" r:id="rId24"/>
    <p:sldId id="755" r:id="rId25"/>
    <p:sldId id="1481" r:id="rId26"/>
    <p:sldId id="752" r:id="rId27"/>
    <p:sldId id="1479" r:id="rId28"/>
    <p:sldId id="1477" r:id="rId29"/>
    <p:sldId id="1476" r:id="rId30"/>
    <p:sldId id="1475" r:id="rId31"/>
    <p:sldId id="1482" r:id="rId32"/>
    <p:sldId id="1483" r:id="rId33"/>
    <p:sldId id="1484" r:id="rId34"/>
    <p:sldId id="1486" r:id="rId35"/>
    <p:sldId id="1459" r:id="rId36"/>
    <p:sldId id="1454" r:id="rId37"/>
    <p:sldId id="1455" r:id="rId38"/>
    <p:sldId id="783" r:id="rId39"/>
    <p:sldId id="1441" r:id="rId40"/>
    <p:sldId id="300" r:id="rId41"/>
    <p:sldId id="1490" r:id="rId42"/>
    <p:sldId id="1489" r:id="rId43"/>
    <p:sldId id="742" r:id="rId44"/>
    <p:sldId id="1488" r:id="rId45"/>
    <p:sldId id="1487" r:id="rId46"/>
    <p:sldId id="1415" r:id="rId47"/>
    <p:sldId id="317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F0066"/>
    <a:srgbClr val="FCFEB0"/>
    <a:srgbClr val="3333CC"/>
    <a:srgbClr val="FF0000"/>
    <a:srgbClr val="F9FECE"/>
    <a:srgbClr val="1503BD"/>
    <a:srgbClr val="1C11AF"/>
    <a:srgbClr val="F7FA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46" d="100"/>
          <a:sy n="46" d="100"/>
        </p:scale>
        <p:origin x="-355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93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 hình: gồm 2 bộ phận.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Phần đất liền: gồm các dãy núi nối tiếp dãy Hi-ma-lay-a chạy dài hướng bắc - nam hoặc tây bắc - đông nam, bao quanh những khối cao nguyên thấp; đồng bằng phù sa màu mỡ ven biển và hạ lưu các con sông.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Phần hải đảo: có nhiều đồi núi, ít đồng bằng. Là khu vực có nhiều núi lửa, động đất, sóng thần.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5873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982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143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4105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809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3313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278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841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447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5820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494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21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5477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sự khác nhau giữa sông hoàng hà và sông tr</a:t>
            </a:r>
            <a:r>
              <a:rPr lang="vi-VN"/>
              <a:t>ư</a:t>
            </a:r>
            <a:r>
              <a:rPr lang="en-US"/>
              <a:t>ờng giang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198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8850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yanma" TargetMode="External"/><Relationship Id="rId13" Type="http://schemas.openxmlformats.org/officeDocument/2006/relationships/hyperlink" Target="https://vi.wikipedia.org/wiki/Mi%E1%BB%81n_Trung_Th%C3%A1i_Lan" TargetMode="External"/><Relationship Id="rId3" Type="http://schemas.openxmlformats.org/officeDocument/2006/relationships/image" Target="../media/image35.jpeg"/><Relationship Id="rId7" Type="http://schemas.openxmlformats.org/officeDocument/2006/relationships/hyperlink" Target="https://vi.wikipedia.org/wiki/L%C3%A0o" TargetMode="External"/><Relationship Id="rId12" Type="http://schemas.openxmlformats.org/officeDocument/2006/relationships/hyperlink" Target="https://vi.wikipedia.org/wiki/Vi%E1%BB%87t_Nam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.wikipedia.org/wiki/Trung_Qu%E1%BB%91c" TargetMode="External"/><Relationship Id="rId11" Type="http://schemas.openxmlformats.org/officeDocument/2006/relationships/hyperlink" Target="https://vi.wikipedia.org/wiki/Bi%E1%BB%83n_%C4%90%C3%B4ng" TargetMode="External"/><Relationship Id="rId5" Type="http://schemas.openxmlformats.org/officeDocument/2006/relationships/hyperlink" Target="https://vi.wikipedia.org/wiki/V%C3%A2n_Nam" TargetMode="External"/><Relationship Id="rId10" Type="http://schemas.openxmlformats.org/officeDocument/2006/relationships/hyperlink" Target="https://vi.wikipedia.org/wiki/Campuchia" TargetMode="External"/><Relationship Id="rId4" Type="http://schemas.openxmlformats.org/officeDocument/2006/relationships/hyperlink" Target="https://vi.wikipedia.org/wiki/Cao_nguy%C3%AAn_Thanh_T%E1%BA%A1ng" TargetMode="External"/><Relationship Id="rId9" Type="http://schemas.openxmlformats.org/officeDocument/2006/relationships/hyperlink" Target="https://vi.wikipedia.org/wiki/Th%C3%A1i_La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="" xmlns:a16="http://schemas.microsoft.com/office/drawing/2014/main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4A617E-9D24-4A6C-8B58-74F3EA01192D}"/>
              </a:ext>
            </a:extLst>
          </p:cNvPr>
          <p:cNvSpPr/>
          <p:nvPr/>
        </p:nvSpPr>
        <p:spPr>
          <a:xfrm>
            <a:off x="29688" y="890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DDAC16E-191E-4FE8-895B-09F88E5DC2B9}"/>
              </a:ext>
            </a:extLst>
          </p:cNvPr>
          <p:cNvSpPr txBox="1"/>
          <p:nvPr/>
        </p:nvSpPr>
        <p:spPr>
          <a:xfrm>
            <a:off x="294770" y="196641"/>
            <a:ext cx="447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13,14,15,16  </a:t>
            </a:r>
            <a:r>
              <a:rPr lang="vi-VN" sz="32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CFB61D-7BBE-49A5-AFA5-7DF2562464CB}"/>
              </a:ext>
            </a:extLst>
          </p:cNvPr>
          <p:cNvSpPr txBox="1"/>
          <p:nvPr/>
        </p:nvSpPr>
        <p:spPr>
          <a:xfrm>
            <a:off x="4339244" y="129837"/>
            <a:ext cx="7557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BẢN ĐỒ CHÍNH TRỊ CHÂU Á</a:t>
            </a:r>
          </a:p>
          <a:p>
            <a:pPr algn="ctr"/>
            <a:r>
              <a:rPr lang="en-US" sz="36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 KHU VỰC CỦA CHÂU Á</a:t>
            </a:r>
          </a:p>
        </p:txBody>
      </p:sp>
    </p:spTree>
    <p:extLst>
      <p:ext uri="{BB962C8B-B14F-4D97-AF65-F5344CB8AC3E}">
        <p14:creationId xmlns=""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9312117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1130702" y="209514"/>
            <a:ext cx="865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của các khu vực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54BC63-9327-4EF8-9AE9-9B43D00C3044}"/>
              </a:ext>
            </a:extLst>
          </p:cNvPr>
          <p:cNvSpPr/>
          <p:nvPr/>
        </p:nvSpPr>
        <p:spPr>
          <a:xfrm>
            <a:off x="136630" y="2213282"/>
            <a:ext cx="1205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B04FA"/>
                </a:solidFill>
              </a:rPr>
              <a:t>- </a:t>
            </a:r>
            <a:r>
              <a:rPr lang="vi-VN" sz="4000">
                <a:solidFill>
                  <a:srgbClr val="1B04FA"/>
                </a:solidFill>
              </a:rPr>
              <a:t>Châu Á được chia thành 6 khu vực: Bắc Á, Trung Á, Tây Nam Á, Nam Á, Đông Á và Đông Nam Á.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="" xmlns:a16="http://schemas.microsoft.com/office/drawing/2014/main" id="{1135EE13-6E7B-430E-BD2A-0E43165F6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4" y="1122393"/>
            <a:ext cx="1301951" cy="8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693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=""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=""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87BE694-1D66-4622-8A23-E96D87CADC98}"/>
              </a:ext>
            </a:extLst>
          </p:cNvPr>
          <p:cNvGrpSpPr/>
          <p:nvPr/>
        </p:nvGrpSpPr>
        <p:grpSpPr>
          <a:xfrm>
            <a:off x="2561" y="1039241"/>
            <a:ext cx="6358933" cy="5792085"/>
            <a:chOff x="5334365" y="1141319"/>
            <a:chExt cx="6836786" cy="585605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2EB0C65F-916F-4905-8D91-09C9D488D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4186" t="31163" r="35378" b="21861"/>
            <a:stretch/>
          </p:blipFill>
          <p:spPr>
            <a:xfrm>
              <a:off x="5334365" y="1141319"/>
              <a:ext cx="6836786" cy="585605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38A8BAD-688B-4B2B-BA73-252517293C7C}"/>
                </a:ext>
              </a:extLst>
            </p:cNvPr>
            <p:cNvSpPr txBox="1"/>
            <p:nvPr/>
          </p:nvSpPr>
          <p:spPr>
            <a:xfrm>
              <a:off x="5519789" y="6597261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D64AEA0-A70A-41D8-A4D8-30FC055DC828}"/>
              </a:ext>
            </a:extLst>
          </p:cNvPr>
          <p:cNvGrpSpPr/>
          <p:nvPr/>
        </p:nvGrpSpPr>
        <p:grpSpPr>
          <a:xfrm>
            <a:off x="6154072" y="1192795"/>
            <a:ext cx="6013787" cy="5584522"/>
            <a:chOff x="6154072" y="1192795"/>
            <a:chExt cx="6013787" cy="5584522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A3D6455E-19D8-4BF2-B88C-0675BA28B9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4958718-6F15-4A76-896E-0F7BCF7A3169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006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0CED94-B6B6-4931-A2D8-B2F1797DC23F}"/>
              </a:ext>
            </a:extLst>
          </p:cNvPr>
          <p:cNvGrpSpPr/>
          <p:nvPr/>
        </p:nvGrpSpPr>
        <p:grpSpPr>
          <a:xfrm>
            <a:off x="3763863" y="94450"/>
            <a:ext cx="4121353" cy="749913"/>
            <a:chOff x="3332480" y="250577"/>
            <a:chExt cx="6604000" cy="1323439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13234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114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20FE98-D76D-467D-AF59-C803FCCBC98A}"/>
              </a:ext>
            </a:extLst>
          </p:cNvPr>
          <p:cNvSpPr/>
          <p:nvPr/>
        </p:nvSpPr>
        <p:spPr>
          <a:xfrm>
            <a:off x="207783" y="1024967"/>
            <a:ext cx="11774420" cy="272895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7.1 và các thông tin mục 2 SGK, em hãy trình bày đặc điểm tự nhiên (địa hình,khí hậu, sông ngòi, các đới thiên nhiên chính,…) của các khu vực Châu Á</a:t>
            </a: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4 Minute Timer">
            <a:hlinkClick r:id="" action="ppaction://media"/>
            <a:extLst>
              <a:ext uri="{FF2B5EF4-FFF2-40B4-BE49-F238E27FC236}">
                <a16:creationId xmlns="" xmlns:a16="http://schemas.microsoft.com/office/drawing/2014/main" id="{F7FCA360-896D-44B0-AAF3-DD11F3635F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5591" y="94451"/>
            <a:ext cx="1333177" cy="749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8A5E1F0-A315-4D66-B1EC-6118633AD47C}"/>
              </a:ext>
            </a:extLst>
          </p:cNvPr>
          <p:cNvGrpSpPr/>
          <p:nvPr/>
        </p:nvGrpSpPr>
        <p:grpSpPr>
          <a:xfrm>
            <a:off x="1586854" y="3950471"/>
            <a:ext cx="10360102" cy="2806691"/>
            <a:chOff x="1586854" y="3950471"/>
            <a:chExt cx="10360102" cy="280669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0C8F114-29AA-4084-90EE-236DAE2010B3}"/>
                </a:ext>
              </a:extLst>
            </p:cNvPr>
            <p:cNvSpPr/>
            <p:nvPr/>
          </p:nvSpPr>
          <p:spPr>
            <a:xfrm>
              <a:off x="2200099" y="4127244"/>
              <a:ext cx="9485220" cy="587751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AFF21C6E-0CC4-4798-823D-F15F5C11DE19}"/>
                </a:ext>
              </a:extLst>
            </p:cNvPr>
            <p:cNvSpPr/>
            <p:nvPr/>
          </p:nvSpPr>
          <p:spPr>
            <a:xfrm>
              <a:off x="2425953" y="3950471"/>
              <a:ext cx="4168675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1: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Bắc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84B387C-CA22-4575-93FB-005460F5FE90}"/>
                </a:ext>
              </a:extLst>
            </p:cNvPr>
            <p:cNvSpPr/>
            <p:nvPr/>
          </p:nvSpPr>
          <p:spPr>
            <a:xfrm>
              <a:off x="2200099" y="5306907"/>
              <a:ext cx="9485220" cy="587751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DA9AFFE-0176-42CB-84EE-0F72BD5CABBD}"/>
                </a:ext>
              </a:extLst>
            </p:cNvPr>
            <p:cNvSpPr/>
            <p:nvPr/>
          </p:nvSpPr>
          <p:spPr>
            <a:xfrm>
              <a:off x="2425953" y="5012759"/>
              <a:ext cx="4482420" cy="587751"/>
            </a:xfrm>
            <a:custGeom>
              <a:avLst/>
              <a:gdLst>
                <a:gd name="connsiteX0" fmla="*/ 0 w 6333942"/>
                <a:gd name="connsiteY0" fmla="*/ 98402 h 590400"/>
                <a:gd name="connsiteX1" fmla="*/ 98402 w 6333942"/>
                <a:gd name="connsiteY1" fmla="*/ 0 h 590400"/>
                <a:gd name="connsiteX2" fmla="*/ 6235540 w 6333942"/>
                <a:gd name="connsiteY2" fmla="*/ 0 h 590400"/>
                <a:gd name="connsiteX3" fmla="*/ 6333942 w 6333942"/>
                <a:gd name="connsiteY3" fmla="*/ 98402 h 590400"/>
                <a:gd name="connsiteX4" fmla="*/ 6333942 w 6333942"/>
                <a:gd name="connsiteY4" fmla="*/ 491998 h 590400"/>
                <a:gd name="connsiteX5" fmla="*/ 6235540 w 6333942"/>
                <a:gd name="connsiteY5" fmla="*/ 590400 h 590400"/>
                <a:gd name="connsiteX6" fmla="*/ 98402 w 6333942"/>
                <a:gd name="connsiteY6" fmla="*/ 590400 h 590400"/>
                <a:gd name="connsiteX7" fmla="*/ 0 w 6333942"/>
                <a:gd name="connsiteY7" fmla="*/ 491998 h 590400"/>
                <a:gd name="connsiteX8" fmla="*/ 0 w 6333942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942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6235540" y="0"/>
                  </a:lnTo>
                  <a:cubicBezTo>
                    <a:pt x="6289886" y="0"/>
                    <a:pt x="6333942" y="44056"/>
                    <a:pt x="6333942" y="98402"/>
                  </a:cubicBezTo>
                  <a:lnTo>
                    <a:pt x="6333942" y="491998"/>
                  </a:lnTo>
                  <a:cubicBezTo>
                    <a:pt x="6333942" y="546344"/>
                    <a:pt x="6289886" y="590400"/>
                    <a:pt x="6235540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Arial" panose="020B0604020202020204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Nhóm 2: Khu v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ực Trung Á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B83DCB2-D755-41FF-927C-F68FFB0D2D62}"/>
                </a:ext>
              </a:extLst>
            </p:cNvPr>
            <p:cNvSpPr/>
            <p:nvPr/>
          </p:nvSpPr>
          <p:spPr>
            <a:xfrm>
              <a:off x="1586854" y="6169411"/>
              <a:ext cx="10360102" cy="587751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B5DCB30-3FFA-4388-8248-47491937147B}"/>
                </a:ext>
              </a:extLst>
            </p:cNvPr>
            <p:cNvSpPr/>
            <p:nvPr/>
          </p:nvSpPr>
          <p:spPr>
            <a:xfrm>
              <a:off x="1906725" y="6059916"/>
              <a:ext cx="4482420" cy="587751"/>
            </a:xfrm>
            <a:custGeom>
              <a:avLst/>
              <a:gdLst>
                <a:gd name="connsiteX0" fmla="*/ 0 w 6333942"/>
                <a:gd name="connsiteY0" fmla="*/ 98402 h 590400"/>
                <a:gd name="connsiteX1" fmla="*/ 98402 w 6333942"/>
                <a:gd name="connsiteY1" fmla="*/ 0 h 590400"/>
                <a:gd name="connsiteX2" fmla="*/ 6235540 w 6333942"/>
                <a:gd name="connsiteY2" fmla="*/ 0 h 590400"/>
                <a:gd name="connsiteX3" fmla="*/ 6333942 w 6333942"/>
                <a:gd name="connsiteY3" fmla="*/ 98402 h 590400"/>
                <a:gd name="connsiteX4" fmla="*/ 6333942 w 6333942"/>
                <a:gd name="connsiteY4" fmla="*/ 491998 h 590400"/>
                <a:gd name="connsiteX5" fmla="*/ 6235540 w 6333942"/>
                <a:gd name="connsiteY5" fmla="*/ 590400 h 590400"/>
                <a:gd name="connsiteX6" fmla="*/ 98402 w 6333942"/>
                <a:gd name="connsiteY6" fmla="*/ 590400 h 590400"/>
                <a:gd name="connsiteX7" fmla="*/ 0 w 6333942"/>
                <a:gd name="connsiteY7" fmla="*/ 491998 h 590400"/>
                <a:gd name="connsiteX8" fmla="*/ 0 w 6333942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942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6235540" y="0"/>
                  </a:lnTo>
                  <a:cubicBezTo>
                    <a:pt x="6289886" y="0"/>
                    <a:pt x="6333942" y="44056"/>
                    <a:pt x="6333942" y="98402"/>
                  </a:cubicBezTo>
                  <a:lnTo>
                    <a:pt x="6333942" y="491998"/>
                  </a:lnTo>
                  <a:cubicBezTo>
                    <a:pt x="6333942" y="546344"/>
                    <a:pt x="6289886" y="590400"/>
                    <a:pt x="6235540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Arial" panose="020B0604020202020204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Nhóm 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3</a:t>
              </a: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: Tây Nam 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Á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B05FA0AE-0548-4A1E-B2FC-BC23C0AEAEE2}"/>
                </a:ext>
              </a:extLst>
            </p:cNvPr>
            <p:cNvSpPr/>
            <p:nvPr/>
          </p:nvSpPr>
          <p:spPr>
            <a:xfrm>
              <a:off x="7212508" y="3950471"/>
              <a:ext cx="4168675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1C11A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Nam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97C87D18-AECF-4A1F-9C4C-42FD94B841E6}"/>
                </a:ext>
              </a:extLst>
            </p:cNvPr>
            <p:cNvSpPr/>
            <p:nvPr/>
          </p:nvSpPr>
          <p:spPr>
            <a:xfrm>
              <a:off x="7212508" y="5012759"/>
              <a:ext cx="4371148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5: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Đông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C37B70D-7E36-4F77-8391-A936BDE50CAD}"/>
                </a:ext>
              </a:extLst>
            </p:cNvPr>
            <p:cNvSpPr/>
            <p:nvPr/>
          </p:nvSpPr>
          <p:spPr>
            <a:xfrm>
              <a:off x="6673536" y="6071420"/>
              <a:ext cx="4989028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Đông Nam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905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5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D3B829E3-1A5D-4F43-A7AA-519D60303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CE926D4-3116-475A-B3BD-120BF8048567}"/>
              </a:ext>
            </a:extLst>
          </p:cNvPr>
          <p:cNvGrpSpPr/>
          <p:nvPr/>
        </p:nvGrpSpPr>
        <p:grpSpPr>
          <a:xfrm>
            <a:off x="4072370" y="250958"/>
            <a:ext cx="8119630" cy="6457186"/>
            <a:chOff x="4072370" y="250958"/>
            <a:chExt cx="8119630" cy="645718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57C567D-DF40-442F-B5F1-D00BB3E78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EDF040E-0EF7-4FAA-B1EF-BBB02178A7F8}"/>
                </a:ext>
              </a:extLst>
            </p:cNvPr>
            <p:cNvSpPr txBox="1"/>
            <p:nvPr/>
          </p:nvSpPr>
          <p:spPr>
            <a:xfrm>
              <a:off x="4548504" y="6308034"/>
              <a:ext cx="71673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341176-BC8A-4EB4-9620-B19F629084B7}"/>
              </a:ext>
            </a:extLst>
          </p:cNvPr>
          <p:cNvSpPr/>
          <p:nvPr/>
        </p:nvSpPr>
        <p:spPr>
          <a:xfrm>
            <a:off x="0" y="751344"/>
            <a:ext cx="3979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Địa hình có 3  khu vực chính: đồng bằng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Xi-bia, 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Xi-bia và miền núi Đông Xi-bia.</a:t>
            </a:r>
            <a:endParaRPr lang="en-US" sz="280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E328F72-9D97-4068-8E95-3B7E6C553C6A}"/>
              </a:ext>
            </a:extLst>
          </p:cNvPr>
          <p:cNvGrpSpPr/>
          <p:nvPr/>
        </p:nvGrpSpPr>
        <p:grpSpPr>
          <a:xfrm>
            <a:off x="4174436" y="250959"/>
            <a:ext cx="7850658" cy="6607042"/>
            <a:chOff x="6154072" y="1192795"/>
            <a:chExt cx="6013787" cy="5584522"/>
          </a:xfrm>
        </p:grpSpPr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380278F7-03A6-47E8-BF42-9CC4BA599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891A01A-B19F-490C-B947-1D975E762D3B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6F6169-9DA2-473E-AC8D-8C849B495214}"/>
              </a:ext>
            </a:extLst>
          </p:cNvPr>
          <p:cNvSpPr/>
          <p:nvPr/>
        </p:nvSpPr>
        <p:spPr>
          <a:xfrm>
            <a:off x="0" y="3252992"/>
            <a:ext cx="3979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u: ôn đới lục địa</a:t>
            </a:r>
            <a:endParaRPr lang="vi-VN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5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807469" y="475012"/>
            <a:ext cx="7384531" cy="6169492"/>
            <a:chOff x="4019274" y="573270"/>
            <a:chExt cx="8254654" cy="644033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591" r="1391" b="5538"/>
            <a:stretch/>
          </p:blipFill>
          <p:spPr>
            <a:xfrm>
              <a:off x="4019274" y="573270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154298" y="6595934"/>
              <a:ext cx="8119630" cy="4176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8EDAE5-4973-4378-8939-87ADAC58C30E}"/>
              </a:ext>
            </a:extLst>
          </p:cNvPr>
          <p:cNvSpPr/>
          <p:nvPr/>
        </p:nvSpPr>
        <p:spPr>
          <a:xfrm>
            <a:off x="95000" y="1075976"/>
            <a:ext cx="48074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nguyên khoáng sản tương đối phong phú</a:t>
            </a:r>
            <a:endParaRPr lang="en-US" sz="2600"/>
          </a:p>
        </p:txBody>
      </p:sp>
      <p:sp>
        <p:nvSpPr>
          <p:cNvPr id="9" name="Flowchart: Manual Operation 8">
            <a:extLst>
              <a:ext uri="{FF2B5EF4-FFF2-40B4-BE49-F238E27FC236}">
                <a16:creationId xmlns="" xmlns:a16="http://schemas.microsoft.com/office/drawing/2014/main" id="{AA834C6D-F60D-444A-9F44-38313AF6C1FA}"/>
              </a:ext>
            </a:extLst>
          </p:cNvPr>
          <p:cNvSpPr/>
          <p:nvPr/>
        </p:nvSpPr>
        <p:spPr>
          <a:xfrm rot="10800000">
            <a:off x="7137070" y="3847606"/>
            <a:ext cx="201880" cy="178130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9D0F442-CDE7-4C54-AD8B-B5406E4913DB}"/>
              </a:ext>
            </a:extLst>
          </p:cNvPr>
          <p:cNvSpPr/>
          <p:nvPr/>
        </p:nvSpPr>
        <p:spPr>
          <a:xfrm>
            <a:off x="10626351" y="1234173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4BEE177-6675-4E89-8C26-F711D41A6AA6}"/>
              </a:ext>
            </a:extLst>
          </p:cNvPr>
          <p:cNvSpPr/>
          <p:nvPr/>
        </p:nvSpPr>
        <p:spPr>
          <a:xfrm>
            <a:off x="10155208" y="2063531"/>
            <a:ext cx="200076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E0B73A-6794-4B0F-BC64-47443BC90BBA}"/>
              </a:ext>
            </a:extLst>
          </p:cNvPr>
          <p:cNvSpPr/>
          <p:nvPr/>
        </p:nvSpPr>
        <p:spPr>
          <a:xfrm>
            <a:off x="9743527" y="3226343"/>
            <a:ext cx="304803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CD0F9EB-E6ED-454D-99F7-818B87BE8E07}"/>
              </a:ext>
            </a:extLst>
          </p:cNvPr>
          <p:cNvSpPr/>
          <p:nvPr/>
        </p:nvSpPr>
        <p:spPr>
          <a:xfrm>
            <a:off x="7825744" y="2851883"/>
            <a:ext cx="154473" cy="17632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="" xmlns:a16="http://schemas.microsoft.com/office/drawing/2014/main" id="{21633A32-7D19-4A23-BD66-1395E3E817EF}"/>
              </a:ext>
            </a:extLst>
          </p:cNvPr>
          <p:cNvSpPr/>
          <p:nvPr/>
        </p:nvSpPr>
        <p:spPr>
          <a:xfrm>
            <a:off x="9306205" y="2386051"/>
            <a:ext cx="437322" cy="227184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>
            <a:extLst>
              <a:ext uri="{FF2B5EF4-FFF2-40B4-BE49-F238E27FC236}">
                <a16:creationId xmlns="" xmlns:a16="http://schemas.microsoft.com/office/drawing/2014/main" id="{AC010E67-A1E0-42B8-8123-D6FE5E8B39DE}"/>
              </a:ext>
            </a:extLst>
          </p:cNvPr>
          <p:cNvSpPr/>
          <p:nvPr/>
        </p:nvSpPr>
        <p:spPr>
          <a:xfrm>
            <a:off x="9431842" y="4241777"/>
            <a:ext cx="437322" cy="178130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600FA12-B766-4FB6-8450-375FFB0BC004}"/>
              </a:ext>
            </a:extLst>
          </p:cNvPr>
          <p:cNvSpPr/>
          <p:nvPr/>
        </p:nvSpPr>
        <p:spPr>
          <a:xfrm>
            <a:off x="6368956" y="3544997"/>
            <a:ext cx="304803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C97BA5D-7D07-40E8-B6AB-260A4B1F760B}"/>
              </a:ext>
            </a:extLst>
          </p:cNvPr>
          <p:cNvSpPr/>
          <p:nvPr/>
        </p:nvSpPr>
        <p:spPr>
          <a:xfrm>
            <a:off x="11872" y="2084506"/>
            <a:ext cx="55431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1B04FA"/>
                </a:solidFill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1B04FA"/>
                </a:solidFill>
                <a:cs typeface="Arial" panose="020B0604020202020204" pitchFamily="34" charset="0"/>
              </a:rPr>
              <a:t>Mạng lưới sông ngòi dày đặc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5A832C0-C7CF-4A1B-9968-04E4200887CF}"/>
              </a:ext>
            </a:extLst>
          </p:cNvPr>
          <p:cNvSpPr txBox="1"/>
          <p:nvPr/>
        </p:nvSpPr>
        <p:spPr>
          <a:xfrm rot="17894237">
            <a:off x="6742793" y="2886786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Ôbi</a:t>
            </a:r>
            <a:endParaRPr lang="en-US" sz="1600">
              <a:solidFill>
                <a:srgbClr val="1B04FA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702014A-8F7B-4455-9E69-93E2ABEA237C}"/>
              </a:ext>
            </a:extLst>
          </p:cNvPr>
          <p:cNvGrpSpPr/>
          <p:nvPr/>
        </p:nvGrpSpPr>
        <p:grpSpPr>
          <a:xfrm>
            <a:off x="6662057" y="2956956"/>
            <a:ext cx="938151" cy="1330036"/>
            <a:chOff x="6662057" y="2956956"/>
            <a:chExt cx="938151" cy="1330036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5859303-6706-433F-86D7-1D16150C9DFB}"/>
                </a:ext>
              </a:extLst>
            </p:cNvPr>
            <p:cNvSpPr/>
            <p:nvPr/>
          </p:nvSpPr>
          <p:spPr>
            <a:xfrm>
              <a:off x="6662057" y="2956956"/>
              <a:ext cx="534390" cy="1187532"/>
            </a:xfrm>
            <a:custGeom>
              <a:avLst/>
              <a:gdLst>
                <a:gd name="connsiteX0" fmla="*/ 534390 w 534390"/>
                <a:gd name="connsiteY0" fmla="*/ 0 h 1187532"/>
                <a:gd name="connsiteX1" fmla="*/ 427512 w 534390"/>
                <a:gd name="connsiteY1" fmla="*/ 23750 h 1187532"/>
                <a:gd name="connsiteX2" fmla="*/ 356260 w 534390"/>
                <a:gd name="connsiteY2" fmla="*/ 35626 h 1187532"/>
                <a:gd name="connsiteX3" fmla="*/ 320634 w 534390"/>
                <a:gd name="connsiteY3" fmla="*/ 71252 h 1187532"/>
                <a:gd name="connsiteX4" fmla="*/ 308759 w 534390"/>
                <a:gd name="connsiteY4" fmla="*/ 118753 h 1187532"/>
                <a:gd name="connsiteX5" fmla="*/ 273133 w 534390"/>
                <a:gd name="connsiteY5" fmla="*/ 285008 h 1187532"/>
                <a:gd name="connsiteX6" fmla="*/ 249382 w 534390"/>
                <a:gd name="connsiteY6" fmla="*/ 320634 h 1187532"/>
                <a:gd name="connsiteX7" fmla="*/ 285008 w 534390"/>
                <a:gd name="connsiteY7" fmla="*/ 475013 h 1187532"/>
                <a:gd name="connsiteX8" fmla="*/ 332509 w 534390"/>
                <a:gd name="connsiteY8" fmla="*/ 486888 h 1187532"/>
                <a:gd name="connsiteX9" fmla="*/ 344385 w 534390"/>
                <a:gd name="connsiteY9" fmla="*/ 534389 h 1187532"/>
                <a:gd name="connsiteX10" fmla="*/ 285008 w 534390"/>
                <a:gd name="connsiteY10" fmla="*/ 605641 h 1187532"/>
                <a:gd name="connsiteX11" fmla="*/ 261257 w 534390"/>
                <a:gd name="connsiteY11" fmla="*/ 641267 h 1187532"/>
                <a:gd name="connsiteX12" fmla="*/ 225631 w 534390"/>
                <a:gd name="connsiteY12" fmla="*/ 748145 h 1187532"/>
                <a:gd name="connsiteX13" fmla="*/ 213756 w 534390"/>
                <a:gd name="connsiteY13" fmla="*/ 783771 h 1187532"/>
                <a:gd name="connsiteX14" fmla="*/ 261257 w 534390"/>
                <a:gd name="connsiteY14" fmla="*/ 831273 h 1187532"/>
                <a:gd name="connsiteX15" fmla="*/ 308759 w 534390"/>
                <a:gd name="connsiteY15" fmla="*/ 878774 h 1187532"/>
                <a:gd name="connsiteX16" fmla="*/ 273133 w 534390"/>
                <a:gd name="connsiteY16" fmla="*/ 973776 h 1187532"/>
                <a:gd name="connsiteX17" fmla="*/ 225631 w 534390"/>
                <a:gd name="connsiteY17" fmla="*/ 1045028 h 1187532"/>
                <a:gd name="connsiteX18" fmla="*/ 166255 w 534390"/>
                <a:gd name="connsiteY18" fmla="*/ 1056904 h 1187532"/>
                <a:gd name="connsiteX19" fmla="*/ 142504 w 534390"/>
                <a:gd name="connsiteY19" fmla="*/ 1092530 h 1187532"/>
                <a:gd name="connsiteX20" fmla="*/ 95003 w 534390"/>
                <a:gd name="connsiteY20" fmla="*/ 1116280 h 1187532"/>
                <a:gd name="connsiteX21" fmla="*/ 59377 w 534390"/>
                <a:gd name="connsiteY21" fmla="*/ 1140031 h 1187532"/>
                <a:gd name="connsiteX22" fmla="*/ 0 w 534390"/>
                <a:gd name="connsiteY22" fmla="*/ 1187532 h 11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4390" h="1187532">
                  <a:moveTo>
                    <a:pt x="534390" y="0"/>
                  </a:moveTo>
                  <a:cubicBezTo>
                    <a:pt x="498764" y="7917"/>
                    <a:pt x="463298" y="16593"/>
                    <a:pt x="427512" y="23750"/>
                  </a:cubicBezTo>
                  <a:cubicBezTo>
                    <a:pt x="403901" y="28472"/>
                    <a:pt x="378263" y="25847"/>
                    <a:pt x="356260" y="35626"/>
                  </a:cubicBezTo>
                  <a:cubicBezTo>
                    <a:pt x="340913" y="42447"/>
                    <a:pt x="332509" y="59377"/>
                    <a:pt x="320634" y="71252"/>
                  </a:cubicBezTo>
                  <a:cubicBezTo>
                    <a:pt x="316676" y="87086"/>
                    <a:pt x="312299" y="102821"/>
                    <a:pt x="308759" y="118753"/>
                  </a:cubicBezTo>
                  <a:cubicBezTo>
                    <a:pt x="296464" y="174080"/>
                    <a:pt x="289125" y="230635"/>
                    <a:pt x="273133" y="285008"/>
                  </a:cubicBezTo>
                  <a:cubicBezTo>
                    <a:pt x="269106" y="298700"/>
                    <a:pt x="257299" y="308759"/>
                    <a:pt x="249382" y="320634"/>
                  </a:cubicBezTo>
                  <a:cubicBezTo>
                    <a:pt x="251275" y="339565"/>
                    <a:pt x="243281" y="447195"/>
                    <a:pt x="285008" y="475013"/>
                  </a:cubicBezTo>
                  <a:cubicBezTo>
                    <a:pt x="298588" y="484066"/>
                    <a:pt x="316675" y="482930"/>
                    <a:pt x="332509" y="486888"/>
                  </a:cubicBezTo>
                  <a:cubicBezTo>
                    <a:pt x="336468" y="502722"/>
                    <a:pt x="344385" y="518068"/>
                    <a:pt x="344385" y="534389"/>
                  </a:cubicBezTo>
                  <a:cubicBezTo>
                    <a:pt x="344385" y="579750"/>
                    <a:pt x="313849" y="576800"/>
                    <a:pt x="285008" y="605641"/>
                  </a:cubicBezTo>
                  <a:cubicBezTo>
                    <a:pt x="274916" y="615733"/>
                    <a:pt x="269174" y="629392"/>
                    <a:pt x="261257" y="641267"/>
                  </a:cubicBezTo>
                  <a:lnTo>
                    <a:pt x="225631" y="748145"/>
                  </a:lnTo>
                  <a:lnTo>
                    <a:pt x="213756" y="783771"/>
                  </a:lnTo>
                  <a:cubicBezTo>
                    <a:pt x="237505" y="855021"/>
                    <a:pt x="205840" y="791689"/>
                    <a:pt x="261257" y="831273"/>
                  </a:cubicBezTo>
                  <a:cubicBezTo>
                    <a:pt x="279478" y="844288"/>
                    <a:pt x="292925" y="862940"/>
                    <a:pt x="308759" y="878774"/>
                  </a:cubicBezTo>
                  <a:cubicBezTo>
                    <a:pt x="296884" y="910441"/>
                    <a:pt x="283828" y="941691"/>
                    <a:pt x="273133" y="973776"/>
                  </a:cubicBezTo>
                  <a:cubicBezTo>
                    <a:pt x="258205" y="1018559"/>
                    <a:pt x="274479" y="1026710"/>
                    <a:pt x="225631" y="1045028"/>
                  </a:cubicBezTo>
                  <a:cubicBezTo>
                    <a:pt x="206732" y="1052115"/>
                    <a:pt x="186047" y="1052945"/>
                    <a:pt x="166255" y="1056904"/>
                  </a:cubicBezTo>
                  <a:cubicBezTo>
                    <a:pt x="158338" y="1068779"/>
                    <a:pt x="153468" y="1083393"/>
                    <a:pt x="142504" y="1092530"/>
                  </a:cubicBezTo>
                  <a:cubicBezTo>
                    <a:pt x="128904" y="1103863"/>
                    <a:pt x="110373" y="1107497"/>
                    <a:pt x="95003" y="1116280"/>
                  </a:cubicBezTo>
                  <a:cubicBezTo>
                    <a:pt x="82611" y="1123361"/>
                    <a:pt x="70341" y="1130894"/>
                    <a:pt x="59377" y="1140031"/>
                  </a:cubicBezTo>
                  <a:cubicBezTo>
                    <a:pt x="-3448" y="1192386"/>
                    <a:pt x="49809" y="1162629"/>
                    <a:pt x="0" y="1187532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21BF1A3E-3EBE-4AF9-B418-901B7EC5FA56}"/>
                </a:ext>
              </a:extLst>
            </p:cNvPr>
            <p:cNvSpPr/>
            <p:nvPr/>
          </p:nvSpPr>
          <p:spPr>
            <a:xfrm>
              <a:off x="6982691" y="3431969"/>
              <a:ext cx="617517" cy="855023"/>
            </a:xfrm>
            <a:custGeom>
              <a:avLst/>
              <a:gdLst>
                <a:gd name="connsiteX0" fmla="*/ 498764 w 617517"/>
                <a:gd name="connsiteY0" fmla="*/ 855023 h 855023"/>
                <a:gd name="connsiteX1" fmla="*/ 593766 w 617517"/>
                <a:gd name="connsiteY1" fmla="*/ 724395 h 855023"/>
                <a:gd name="connsiteX2" fmla="*/ 617517 w 617517"/>
                <a:gd name="connsiteY2" fmla="*/ 676893 h 855023"/>
                <a:gd name="connsiteX3" fmla="*/ 605641 w 617517"/>
                <a:gd name="connsiteY3" fmla="*/ 486888 h 855023"/>
                <a:gd name="connsiteX4" fmla="*/ 570015 w 617517"/>
                <a:gd name="connsiteY4" fmla="*/ 451262 h 855023"/>
                <a:gd name="connsiteX5" fmla="*/ 522514 w 617517"/>
                <a:gd name="connsiteY5" fmla="*/ 368135 h 855023"/>
                <a:gd name="connsiteX6" fmla="*/ 475013 w 617517"/>
                <a:gd name="connsiteY6" fmla="*/ 296883 h 855023"/>
                <a:gd name="connsiteX7" fmla="*/ 415636 w 617517"/>
                <a:gd name="connsiteY7" fmla="*/ 225631 h 855023"/>
                <a:gd name="connsiteX8" fmla="*/ 356260 w 617517"/>
                <a:gd name="connsiteY8" fmla="*/ 166254 h 855023"/>
                <a:gd name="connsiteX9" fmla="*/ 285008 w 617517"/>
                <a:gd name="connsiteY9" fmla="*/ 142504 h 855023"/>
                <a:gd name="connsiteX10" fmla="*/ 249382 w 617517"/>
                <a:gd name="connsiteY10" fmla="*/ 130628 h 855023"/>
                <a:gd name="connsiteX11" fmla="*/ 213756 w 617517"/>
                <a:gd name="connsiteY11" fmla="*/ 106878 h 855023"/>
                <a:gd name="connsiteX12" fmla="*/ 178130 w 617517"/>
                <a:gd name="connsiteY12" fmla="*/ 95002 h 855023"/>
                <a:gd name="connsiteX13" fmla="*/ 83127 w 617517"/>
                <a:gd name="connsiteY13" fmla="*/ 71252 h 855023"/>
                <a:gd name="connsiteX14" fmla="*/ 47501 w 617517"/>
                <a:gd name="connsiteY14" fmla="*/ 35626 h 855023"/>
                <a:gd name="connsiteX15" fmla="*/ 0 w 617517"/>
                <a:gd name="connsiteY15" fmla="*/ 0 h 85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7517" h="855023">
                  <a:moveTo>
                    <a:pt x="498764" y="855023"/>
                  </a:moveTo>
                  <a:cubicBezTo>
                    <a:pt x="527656" y="818908"/>
                    <a:pt x="573245" y="765438"/>
                    <a:pt x="593766" y="724395"/>
                  </a:cubicBezTo>
                  <a:lnTo>
                    <a:pt x="617517" y="676893"/>
                  </a:lnTo>
                  <a:cubicBezTo>
                    <a:pt x="613558" y="613558"/>
                    <a:pt x="618714" y="548985"/>
                    <a:pt x="605641" y="486888"/>
                  </a:cubicBezTo>
                  <a:cubicBezTo>
                    <a:pt x="602181" y="470454"/>
                    <a:pt x="577526" y="466283"/>
                    <a:pt x="570015" y="451262"/>
                  </a:cubicBezTo>
                  <a:cubicBezTo>
                    <a:pt x="522323" y="355879"/>
                    <a:pt x="598281" y="418647"/>
                    <a:pt x="522514" y="368135"/>
                  </a:cubicBezTo>
                  <a:cubicBezTo>
                    <a:pt x="496460" y="263918"/>
                    <a:pt x="533591" y="367176"/>
                    <a:pt x="475013" y="296883"/>
                  </a:cubicBezTo>
                  <a:cubicBezTo>
                    <a:pt x="399679" y="206482"/>
                    <a:pt x="502433" y="283497"/>
                    <a:pt x="415636" y="225631"/>
                  </a:cubicBezTo>
                  <a:cubicBezTo>
                    <a:pt x="393969" y="193130"/>
                    <a:pt x="393761" y="182921"/>
                    <a:pt x="356260" y="166254"/>
                  </a:cubicBezTo>
                  <a:cubicBezTo>
                    <a:pt x="333382" y="156086"/>
                    <a:pt x="308759" y="150421"/>
                    <a:pt x="285008" y="142504"/>
                  </a:cubicBezTo>
                  <a:cubicBezTo>
                    <a:pt x="273133" y="138546"/>
                    <a:pt x="259798" y="137571"/>
                    <a:pt x="249382" y="130628"/>
                  </a:cubicBezTo>
                  <a:cubicBezTo>
                    <a:pt x="237507" y="122711"/>
                    <a:pt x="226521" y="113261"/>
                    <a:pt x="213756" y="106878"/>
                  </a:cubicBezTo>
                  <a:cubicBezTo>
                    <a:pt x="202560" y="101280"/>
                    <a:pt x="190207" y="98296"/>
                    <a:pt x="178130" y="95002"/>
                  </a:cubicBezTo>
                  <a:cubicBezTo>
                    <a:pt x="146638" y="86413"/>
                    <a:pt x="83127" y="71252"/>
                    <a:pt x="83127" y="71252"/>
                  </a:cubicBezTo>
                  <a:cubicBezTo>
                    <a:pt x="71252" y="59377"/>
                    <a:pt x="60403" y="46377"/>
                    <a:pt x="47501" y="35626"/>
                  </a:cubicBezTo>
                  <a:cubicBezTo>
                    <a:pt x="-33066" y="-31514"/>
                    <a:pt x="37767" y="37767"/>
                    <a:pt x="0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C5431C5-8054-43CE-901C-E2B642D36ABD}"/>
              </a:ext>
            </a:extLst>
          </p:cNvPr>
          <p:cNvGrpSpPr/>
          <p:nvPr/>
        </p:nvGrpSpPr>
        <p:grpSpPr>
          <a:xfrm>
            <a:off x="40486" y="2819473"/>
            <a:ext cx="4800066" cy="3407107"/>
            <a:chOff x="40486" y="2819473"/>
            <a:chExt cx="4800066" cy="3407107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F5D2222-CD28-46AE-8BB1-5C2975E4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86" y="2819473"/>
              <a:ext cx="4800066" cy="34071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F554162-2BCB-40B6-BABF-6B9A11963D18}"/>
                </a:ext>
              </a:extLst>
            </p:cNvPr>
            <p:cNvSpPr txBox="1"/>
            <p:nvPr/>
          </p:nvSpPr>
          <p:spPr>
            <a:xfrm>
              <a:off x="3651381" y="5736514"/>
              <a:ext cx="1045028" cy="4061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rgbClr val="FF0066"/>
                  </a:solidFill>
                </a:rPr>
                <a:t>S. Ô-bi</a:t>
              </a:r>
              <a:endParaRPr lang="en-US" sz="2000">
                <a:solidFill>
                  <a:srgbClr val="FF0066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BBF0C91-5794-46EC-922F-492D100BC9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10" y="2819473"/>
            <a:ext cx="4800067" cy="34071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4E6D60C-428A-4062-908D-237F69AF2F11}"/>
              </a:ext>
            </a:extLst>
          </p:cNvPr>
          <p:cNvSpPr txBox="1"/>
          <p:nvPr/>
        </p:nvSpPr>
        <p:spPr>
          <a:xfrm>
            <a:off x="3618178" y="5705311"/>
            <a:ext cx="10450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Ô-bi</a:t>
            </a:r>
            <a:endParaRPr lang="en-US" sz="2000">
              <a:solidFill>
                <a:srgbClr val="FF006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D5BC726-D4A7-47D7-88E1-36FBAB82251D}"/>
              </a:ext>
            </a:extLst>
          </p:cNvPr>
          <p:cNvSpPr txBox="1"/>
          <p:nvPr/>
        </p:nvSpPr>
        <p:spPr>
          <a:xfrm rot="5041494">
            <a:off x="6925678" y="2999397"/>
            <a:ext cx="135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I ê nit xây</a:t>
            </a:r>
            <a:endParaRPr lang="en-US" sz="1600">
              <a:solidFill>
                <a:srgbClr val="1B04FA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FA4AB93-9D06-4FEB-8167-F9D6BD66419B}"/>
              </a:ext>
            </a:extLst>
          </p:cNvPr>
          <p:cNvGrpSpPr/>
          <p:nvPr/>
        </p:nvGrpSpPr>
        <p:grpSpPr>
          <a:xfrm>
            <a:off x="7729538" y="2614613"/>
            <a:ext cx="971550" cy="1385887"/>
            <a:chOff x="7729538" y="2614613"/>
            <a:chExt cx="971550" cy="1385887"/>
          </a:xfrm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CF7498C9-9E14-437B-8BBD-E5DD3E486960}"/>
                </a:ext>
              </a:extLst>
            </p:cNvPr>
            <p:cNvSpPr/>
            <p:nvPr/>
          </p:nvSpPr>
          <p:spPr>
            <a:xfrm>
              <a:off x="7729538" y="2614613"/>
              <a:ext cx="885847" cy="1385887"/>
            </a:xfrm>
            <a:custGeom>
              <a:avLst/>
              <a:gdLst>
                <a:gd name="connsiteX0" fmla="*/ 0 w 885847"/>
                <a:gd name="connsiteY0" fmla="*/ 0 h 1385887"/>
                <a:gd name="connsiteX1" fmla="*/ 28575 w 885847"/>
                <a:gd name="connsiteY1" fmla="*/ 71437 h 1385887"/>
                <a:gd name="connsiteX2" fmla="*/ 85725 w 885847"/>
                <a:gd name="connsiteY2" fmla="*/ 157162 h 1385887"/>
                <a:gd name="connsiteX3" fmla="*/ 128587 w 885847"/>
                <a:gd name="connsiteY3" fmla="*/ 285750 h 1385887"/>
                <a:gd name="connsiteX4" fmla="*/ 142875 w 885847"/>
                <a:gd name="connsiteY4" fmla="*/ 328612 h 1385887"/>
                <a:gd name="connsiteX5" fmla="*/ 200025 w 885847"/>
                <a:gd name="connsiteY5" fmla="*/ 900112 h 1385887"/>
                <a:gd name="connsiteX6" fmla="*/ 242887 w 885847"/>
                <a:gd name="connsiteY6" fmla="*/ 914400 h 1385887"/>
                <a:gd name="connsiteX7" fmla="*/ 271462 w 885847"/>
                <a:gd name="connsiteY7" fmla="*/ 1071562 h 1385887"/>
                <a:gd name="connsiteX8" fmla="*/ 285750 w 885847"/>
                <a:gd name="connsiteY8" fmla="*/ 1128712 h 1385887"/>
                <a:gd name="connsiteX9" fmla="*/ 300037 w 885847"/>
                <a:gd name="connsiteY9" fmla="*/ 1200150 h 1385887"/>
                <a:gd name="connsiteX10" fmla="*/ 371475 w 885847"/>
                <a:gd name="connsiteY10" fmla="*/ 1243012 h 1385887"/>
                <a:gd name="connsiteX11" fmla="*/ 457200 w 885847"/>
                <a:gd name="connsiteY11" fmla="*/ 1300162 h 1385887"/>
                <a:gd name="connsiteX12" fmla="*/ 571500 w 885847"/>
                <a:gd name="connsiteY12" fmla="*/ 1271587 h 1385887"/>
                <a:gd name="connsiteX13" fmla="*/ 614362 w 885847"/>
                <a:gd name="connsiteY13" fmla="*/ 1257300 h 1385887"/>
                <a:gd name="connsiteX14" fmla="*/ 685800 w 885847"/>
                <a:gd name="connsiteY14" fmla="*/ 1243012 h 1385887"/>
                <a:gd name="connsiteX15" fmla="*/ 700087 w 885847"/>
                <a:gd name="connsiteY15" fmla="*/ 1200150 h 1385887"/>
                <a:gd name="connsiteX16" fmla="*/ 857250 w 885847"/>
                <a:gd name="connsiteY16" fmla="*/ 1214437 h 1385887"/>
                <a:gd name="connsiteX17" fmla="*/ 885825 w 885847"/>
                <a:gd name="connsiteY17" fmla="*/ 1385887 h 138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5847" h="1385887">
                  <a:moveTo>
                    <a:pt x="0" y="0"/>
                  </a:moveTo>
                  <a:cubicBezTo>
                    <a:pt x="9525" y="23812"/>
                    <a:pt x="16294" y="48922"/>
                    <a:pt x="28575" y="71437"/>
                  </a:cubicBezTo>
                  <a:cubicBezTo>
                    <a:pt x="45020" y="101586"/>
                    <a:pt x="85725" y="157162"/>
                    <a:pt x="85725" y="157162"/>
                  </a:cubicBezTo>
                  <a:lnTo>
                    <a:pt x="128587" y="285750"/>
                  </a:lnTo>
                  <a:lnTo>
                    <a:pt x="142875" y="328612"/>
                  </a:lnTo>
                  <a:cubicBezTo>
                    <a:pt x="142896" y="329364"/>
                    <a:pt x="56324" y="780360"/>
                    <a:pt x="200025" y="900112"/>
                  </a:cubicBezTo>
                  <a:cubicBezTo>
                    <a:pt x="211595" y="909753"/>
                    <a:pt x="228600" y="909637"/>
                    <a:pt x="242887" y="914400"/>
                  </a:cubicBezTo>
                  <a:cubicBezTo>
                    <a:pt x="273542" y="1006361"/>
                    <a:pt x="244536" y="910007"/>
                    <a:pt x="271462" y="1071562"/>
                  </a:cubicBezTo>
                  <a:cubicBezTo>
                    <a:pt x="274690" y="1090931"/>
                    <a:pt x="281490" y="1109543"/>
                    <a:pt x="285750" y="1128712"/>
                  </a:cubicBezTo>
                  <a:cubicBezTo>
                    <a:pt x="291018" y="1152418"/>
                    <a:pt x="285466" y="1180723"/>
                    <a:pt x="300037" y="1200150"/>
                  </a:cubicBezTo>
                  <a:cubicBezTo>
                    <a:pt x="316699" y="1222366"/>
                    <a:pt x="349259" y="1226350"/>
                    <a:pt x="371475" y="1243012"/>
                  </a:cubicBezTo>
                  <a:cubicBezTo>
                    <a:pt x="457095" y="1307227"/>
                    <a:pt x="371236" y="1271509"/>
                    <a:pt x="457200" y="1300162"/>
                  </a:cubicBezTo>
                  <a:cubicBezTo>
                    <a:pt x="495300" y="1290637"/>
                    <a:pt x="533611" y="1281920"/>
                    <a:pt x="571500" y="1271587"/>
                  </a:cubicBezTo>
                  <a:cubicBezTo>
                    <a:pt x="586029" y="1267624"/>
                    <a:pt x="599752" y="1260953"/>
                    <a:pt x="614362" y="1257300"/>
                  </a:cubicBezTo>
                  <a:cubicBezTo>
                    <a:pt x="637921" y="1251410"/>
                    <a:pt x="661987" y="1247775"/>
                    <a:pt x="685800" y="1243012"/>
                  </a:cubicBezTo>
                  <a:cubicBezTo>
                    <a:pt x="690562" y="1228725"/>
                    <a:pt x="689438" y="1210799"/>
                    <a:pt x="700087" y="1200150"/>
                  </a:cubicBezTo>
                  <a:cubicBezTo>
                    <a:pt x="737477" y="1162760"/>
                    <a:pt x="839764" y="1210066"/>
                    <a:pt x="857250" y="1214437"/>
                  </a:cubicBezTo>
                  <a:cubicBezTo>
                    <a:pt x="887693" y="1366652"/>
                    <a:pt x="885825" y="1308744"/>
                    <a:pt x="885825" y="1385887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D2E49FAA-6A37-4E57-957D-BB7F161D91EE}"/>
                </a:ext>
              </a:extLst>
            </p:cNvPr>
            <p:cNvSpPr/>
            <p:nvPr/>
          </p:nvSpPr>
          <p:spPr>
            <a:xfrm>
              <a:off x="7872413" y="3086100"/>
              <a:ext cx="828675" cy="228683"/>
            </a:xfrm>
            <a:custGeom>
              <a:avLst/>
              <a:gdLst>
                <a:gd name="connsiteX0" fmla="*/ 0 w 828675"/>
                <a:gd name="connsiteY0" fmla="*/ 0 h 228683"/>
                <a:gd name="connsiteX1" fmla="*/ 100012 w 828675"/>
                <a:gd name="connsiteY1" fmla="*/ 14288 h 228683"/>
                <a:gd name="connsiteX2" fmla="*/ 114300 w 828675"/>
                <a:gd name="connsiteY2" fmla="*/ 57150 h 228683"/>
                <a:gd name="connsiteX3" fmla="*/ 171450 w 828675"/>
                <a:gd name="connsiteY3" fmla="*/ 185738 h 228683"/>
                <a:gd name="connsiteX4" fmla="*/ 657225 w 828675"/>
                <a:gd name="connsiteY4" fmla="*/ 200025 h 228683"/>
                <a:gd name="connsiteX5" fmla="*/ 828675 w 828675"/>
                <a:gd name="connsiteY5" fmla="*/ 228600 h 22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675" h="228683">
                  <a:moveTo>
                    <a:pt x="0" y="0"/>
                  </a:moveTo>
                  <a:cubicBezTo>
                    <a:pt x="33337" y="4763"/>
                    <a:pt x="69891" y="-772"/>
                    <a:pt x="100012" y="14288"/>
                  </a:cubicBezTo>
                  <a:cubicBezTo>
                    <a:pt x="113482" y="21023"/>
                    <a:pt x="111033" y="42448"/>
                    <a:pt x="114300" y="57150"/>
                  </a:cubicBezTo>
                  <a:cubicBezTo>
                    <a:pt x="119480" y="80460"/>
                    <a:pt x="116772" y="179827"/>
                    <a:pt x="171450" y="185738"/>
                  </a:cubicBezTo>
                  <a:cubicBezTo>
                    <a:pt x="332507" y="203150"/>
                    <a:pt x="495300" y="195263"/>
                    <a:pt x="657225" y="200025"/>
                  </a:cubicBezTo>
                  <a:cubicBezTo>
                    <a:pt x="799759" y="231699"/>
                    <a:pt x="741904" y="228600"/>
                    <a:pt x="828675" y="22860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45D73D9-26F9-4BBC-8327-620419DA28AA}"/>
              </a:ext>
            </a:extLst>
          </p:cNvPr>
          <p:cNvGrpSpPr/>
          <p:nvPr/>
        </p:nvGrpSpPr>
        <p:grpSpPr>
          <a:xfrm>
            <a:off x="116278" y="2747292"/>
            <a:ext cx="4759203" cy="3551467"/>
            <a:chOff x="116278" y="2747292"/>
            <a:chExt cx="4759203" cy="3551467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4665D4C6-6862-4A98-8D9B-FA8ED346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78" y="2747292"/>
              <a:ext cx="4759203" cy="355146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CD46C7E5-078F-4F39-9628-739ECB145D45}"/>
                </a:ext>
              </a:extLst>
            </p:cNvPr>
            <p:cNvSpPr txBox="1"/>
            <p:nvPr/>
          </p:nvSpPr>
          <p:spPr>
            <a:xfrm>
              <a:off x="318508" y="5791922"/>
              <a:ext cx="18730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rgbClr val="FF0066"/>
                  </a:solidFill>
                </a:rPr>
                <a:t>S. I-ê nit - xây</a:t>
              </a:r>
              <a:endParaRPr lang="en-US" sz="2000">
                <a:solidFill>
                  <a:srgbClr val="FF0066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4959818-A811-4B2A-BFCA-93D5082191FD}"/>
              </a:ext>
            </a:extLst>
          </p:cNvPr>
          <p:cNvSpPr txBox="1"/>
          <p:nvPr/>
        </p:nvSpPr>
        <p:spPr>
          <a:xfrm rot="4436380">
            <a:off x="8356054" y="2650196"/>
            <a:ext cx="135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Lê na</a:t>
            </a:r>
            <a:endParaRPr lang="en-US" sz="1600">
              <a:solidFill>
                <a:srgbClr val="1B04FA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1FF06A78-841B-4B80-9277-0CE5BD7718E2}"/>
              </a:ext>
            </a:extLst>
          </p:cNvPr>
          <p:cNvSpPr/>
          <p:nvPr/>
        </p:nvSpPr>
        <p:spPr>
          <a:xfrm>
            <a:off x="9167061" y="2873829"/>
            <a:ext cx="250071" cy="296883"/>
          </a:xfrm>
          <a:custGeom>
            <a:avLst/>
            <a:gdLst>
              <a:gd name="connsiteX0" fmla="*/ 250071 w 250071"/>
              <a:gd name="connsiteY0" fmla="*/ 0 h 296883"/>
              <a:gd name="connsiteX1" fmla="*/ 226321 w 250071"/>
              <a:gd name="connsiteY1" fmla="*/ 59376 h 296883"/>
              <a:gd name="connsiteX2" fmla="*/ 214445 w 250071"/>
              <a:gd name="connsiteY2" fmla="*/ 130628 h 296883"/>
              <a:gd name="connsiteX3" fmla="*/ 155069 w 250071"/>
              <a:gd name="connsiteY3" fmla="*/ 142503 h 296883"/>
              <a:gd name="connsiteX4" fmla="*/ 83817 w 250071"/>
              <a:gd name="connsiteY4" fmla="*/ 166254 h 296883"/>
              <a:gd name="connsiteX5" fmla="*/ 690 w 250071"/>
              <a:gd name="connsiteY5" fmla="*/ 273132 h 296883"/>
              <a:gd name="connsiteX6" fmla="*/ 690 w 250071"/>
              <a:gd name="connsiteY6" fmla="*/ 296883 h 2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71" h="296883">
                <a:moveTo>
                  <a:pt x="250071" y="0"/>
                </a:moveTo>
                <a:cubicBezTo>
                  <a:pt x="242154" y="19792"/>
                  <a:pt x="231930" y="38811"/>
                  <a:pt x="226321" y="59376"/>
                </a:cubicBezTo>
                <a:cubicBezTo>
                  <a:pt x="219986" y="82606"/>
                  <a:pt x="230115" y="112346"/>
                  <a:pt x="214445" y="130628"/>
                </a:cubicBezTo>
                <a:cubicBezTo>
                  <a:pt x="201309" y="145953"/>
                  <a:pt x="174542" y="137192"/>
                  <a:pt x="155069" y="142503"/>
                </a:cubicBezTo>
                <a:cubicBezTo>
                  <a:pt x="130916" y="149090"/>
                  <a:pt x="83817" y="166254"/>
                  <a:pt x="83817" y="166254"/>
                </a:cubicBezTo>
                <a:cubicBezTo>
                  <a:pt x="33896" y="216175"/>
                  <a:pt x="11938" y="216889"/>
                  <a:pt x="690" y="273132"/>
                </a:cubicBezTo>
                <a:cubicBezTo>
                  <a:pt x="-863" y="280895"/>
                  <a:pt x="690" y="288966"/>
                  <a:pt x="690" y="2968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E0A0549F-985D-4745-962B-EC7FAC3A7946}"/>
              </a:ext>
            </a:extLst>
          </p:cNvPr>
          <p:cNvGrpSpPr/>
          <p:nvPr/>
        </p:nvGrpSpPr>
        <p:grpSpPr>
          <a:xfrm>
            <a:off x="8918369" y="2137558"/>
            <a:ext cx="1021278" cy="1235034"/>
            <a:chOff x="8918369" y="2137558"/>
            <a:chExt cx="1021278" cy="1235034"/>
          </a:xfrm>
        </p:grpSpPr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F5623707-F620-4511-85C6-5E9946C48390}"/>
                </a:ext>
              </a:extLst>
            </p:cNvPr>
            <p:cNvSpPr/>
            <p:nvPr/>
          </p:nvSpPr>
          <p:spPr>
            <a:xfrm>
              <a:off x="8918369" y="2137558"/>
              <a:ext cx="700644" cy="1235034"/>
            </a:xfrm>
            <a:custGeom>
              <a:avLst/>
              <a:gdLst>
                <a:gd name="connsiteX0" fmla="*/ 0 w 700644"/>
                <a:gd name="connsiteY0" fmla="*/ 11876 h 1235034"/>
                <a:gd name="connsiteX1" fmla="*/ 59376 w 700644"/>
                <a:gd name="connsiteY1" fmla="*/ 0 h 1235034"/>
                <a:gd name="connsiteX2" fmla="*/ 95002 w 700644"/>
                <a:gd name="connsiteY2" fmla="*/ 11876 h 1235034"/>
                <a:gd name="connsiteX3" fmla="*/ 106878 w 700644"/>
                <a:gd name="connsiteY3" fmla="*/ 47502 h 1235034"/>
                <a:gd name="connsiteX4" fmla="*/ 118753 w 700644"/>
                <a:gd name="connsiteY4" fmla="*/ 106878 h 1235034"/>
                <a:gd name="connsiteX5" fmla="*/ 154379 w 700644"/>
                <a:gd name="connsiteY5" fmla="*/ 142504 h 1235034"/>
                <a:gd name="connsiteX6" fmla="*/ 190005 w 700644"/>
                <a:gd name="connsiteY6" fmla="*/ 225632 h 1235034"/>
                <a:gd name="connsiteX7" fmla="*/ 213756 w 700644"/>
                <a:gd name="connsiteY7" fmla="*/ 391886 h 1235034"/>
                <a:gd name="connsiteX8" fmla="*/ 237506 w 700644"/>
                <a:gd name="connsiteY8" fmla="*/ 486889 h 1235034"/>
                <a:gd name="connsiteX9" fmla="*/ 249382 w 700644"/>
                <a:gd name="connsiteY9" fmla="*/ 534390 h 1235034"/>
                <a:gd name="connsiteX10" fmla="*/ 285008 w 700644"/>
                <a:gd name="connsiteY10" fmla="*/ 558141 h 1235034"/>
                <a:gd name="connsiteX11" fmla="*/ 332509 w 700644"/>
                <a:gd name="connsiteY11" fmla="*/ 629393 h 1235034"/>
                <a:gd name="connsiteX12" fmla="*/ 475013 w 700644"/>
                <a:gd name="connsiteY12" fmla="*/ 724395 h 1235034"/>
                <a:gd name="connsiteX13" fmla="*/ 510639 w 700644"/>
                <a:gd name="connsiteY13" fmla="*/ 748146 h 1235034"/>
                <a:gd name="connsiteX14" fmla="*/ 593766 w 700644"/>
                <a:gd name="connsiteY14" fmla="*/ 771897 h 1235034"/>
                <a:gd name="connsiteX15" fmla="*/ 629392 w 700644"/>
                <a:gd name="connsiteY15" fmla="*/ 807523 h 1235034"/>
                <a:gd name="connsiteX16" fmla="*/ 665018 w 700644"/>
                <a:gd name="connsiteY16" fmla="*/ 819398 h 1235034"/>
                <a:gd name="connsiteX17" fmla="*/ 700644 w 700644"/>
                <a:gd name="connsiteY17" fmla="*/ 843148 h 1235034"/>
                <a:gd name="connsiteX18" fmla="*/ 688769 w 700644"/>
                <a:gd name="connsiteY18" fmla="*/ 1033154 h 1235034"/>
                <a:gd name="connsiteX19" fmla="*/ 629392 w 700644"/>
                <a:gd name="connsiteY19" fmla="*/ 1140032 h 1235034"/>
                <a:gd name="connsiteX20" fmla="*/ 546265 w 700644"/>
                <a:gd name="connsiteY20" fmla="*/ 1187533 h 1235034"/>
                <a:gd name="connsiteX21" fmla="*/ 510639 w 700644"/>
                <a:gd name="connsiteY21" fmla="*/ 1223159 h 1235034"/>
                <a:gd name="connsiteX22" fmla="*/ 498763 w 700644"/>
                <a:gd name="connsiteY22" fmla="*/ 1235034 h 123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00644" h="1235034">
                  <a:moveTo>
                    <a:pt x="0" y="11876"/>
                  </a:moveTo>
                  <a:cubicBezTo>
                    <a:pt x="19792" y="7917"/>
                    <a:pt x="39192" y="0"/>
                    <a:pt x="59376" y="0"/>
                  </a:cubicBezTo>
                  <a:cubicBezTo>
                    <a:pt x="71894" y="0"/>
                    <a:pt x="86151" y="3025"/>
                    <a:pt x="95002" y="11876"/>
                  </a:cubicBezTo>
                  <a:cubicBezTo>
                    <a:pt x="103853" y="20727"/>
                    <a:pt x="103842" y="35358"/>
                    <a:pt x="106878" y="47502"/>
                  </a:cubicBezTo>
                  <a:cubicBezTo>
                    <a:pt x="111773" y="67083"/>
                    <a:pt x="109726" y="88825"/>
                    <a:pt x="118753" y="106878"/>
                  </a:cubicBezTo>
                  <a:cubicBezTo>
                    <a:pt x="126264" y="121899"/>
                    <a:pt x="144618" y="128838"/>
                    <a:pt x="154379" y="142504"/>
                  </a:cubicBezTo>
                  <a:cubicBezTo>
                    <a:pt x="172723" y="168185"/>
                    <a:pt x="180314" y="196557"/>
                    <a:pt x="190005" y="225632"/>
                  </a:cubicBezTo>
                  <a:cubicBezTo>
                    <a:pt x="211177" y="458525"/>
                    <a:pt x="185716" y="289072"/>
                    <a:pt x="213756" y="391886"/>
                  </a:cubicBezTo>
                  <a:cubicBezTo>
                    <a:pt x="222345" y="423378"/>
                    <a:pt x="229589" y="455221"/>
                    <a:pt x="237506" y="486889"/>
                  </a:cubicBezTo>
                  <a:cubicBezTo>
                    <a:pt x="241464" y="502723"/>
                    <a:pt x="235802" y="525337"/>
                    <a:pt x="249382" y="534390"/>
                  </a:cubicBezTo>
                  <a:lnTo>
                    <a:pt x="285008" y="558141"/>
                  </a:lnTo>
                  <a:cubicBezTo>
                    <a:pt x="300842" y="581892"/>
                    <a:pt x="308758" y="613559"/>
                    <a:pt x="332509" y="629393"/>
                  </a:cubicBezTo>
                  <a:lnTo>
                    <a:pt x="475013" y="724395"/>
                  </a:lnTo>
                  <a:cubicBezTo>
                    <a:pt x="486888" y="732312"/>
                    <a:pt x="496793" y="744684"/>
                    <a:pt x="510639" y="748146"/>
                  </a:cubicBezTo>
                  <a:cubicBezTo>
                    <a:pt x="570284" y="763057"/>
                    <a:pt x="542657" y="754860"/>
                    <a:pt x="593766" y="771897"/>
                  </a:cubicBezTo>
                  <a:cubicBezTo>
                    <a:pt x="605641" y="783772"/>
                    <a:pt x="615418" y="798207"/>
                    <a:pt x="629392" y="807523"/>
                  </a:cubicBezTo>
                  <a:cubicBezTo>
                    <a:pt x="639807" y="814467"/>
                    <a:pt x="653822" y="813800"/>
                    <a:pt x="665018" y="819398"/>
                  </a:cubicBezTo>
                  <a:cubicBezTo>
                    <a:pt x="677784" y="825781"/>
                    <a:pt x="688769" y="835231"/>
                    <a:pt x="700644" y="843148"/>
                  </a:cubicBezTo>
                  <a:cubicBezTo>
                    <a:pt x="696686" y="906483"/>
                    <a:pt x="697343" y="970277"/>
                    <a:pt x="688769" y="1033154"/>
                  </a:cubicBezTo>
                  <a:cubicBezTo>
                    <a:pt x="682165" y="1081583"/>
                    <a:pt x="667656" y="1112701"/>
                    <a:pt x="629392" y="1140032"/>
                  </a:cubicBezTo>
                  <a:cubicBezTo>
                    <a:pt x="548082" y="1198110"/>
                    <a:pt x="613586" y="1131431"/>
                    <a:pt x="546265" y="1187533"/>
                  </a:cubicBezTo>
                  <a:cubicBezTo>
                    <a:pt x="533363" y="1198284"/>
                    <a:pt x="522514" y="1211284"/>
                    <a:pt x="510639" y="1223159"/>
                  </a:cubicBezTo>
                  <a:lnTo>
                    <a:pt x="498763" y="1235034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0E44610F-7575-4212-ABC8-16792F238A0F}"/>
                </a:ext>
              </a:extLst>
            </p:cNvPr>
            <p:cNvSpPr/>
            <p:nvPr/>
          </p:nvSpPr>
          <p:spPr>
            <a:xfrm>
              <a:off x="9512135" y="2825858"/>
              <a:ext cx="427512" cy="261726"/>
            </a:xfrm>
            <a:custGeom>
              <a:avLst/>
              <a:gdLst>
                <a:gd name="connsiteX0" fmla="*/ 0 w 427512"/>
                <a:gd name="connsiteY0" fmla="*/ 131098 h 261726"/>
                <a:gd name="connsiteX1" fmla="*/ 35626 w 427512"/>
                <a:gd name="connsiteY1" fmla="*/ 71721 h 261726"/>
                <a:gd name="connsiteX2" fmla="*/ 118753 w 427512"/>
                <a:gd name="connsiteY2" fmla="*/ 47971 h 261726"/>
                <a:gd name="connsiteX3" fmla="*/ 201881 w 427512"/>
                <a:gd name="connsiteY3" fmla="*/ 469 h 261726"/>
                <a:gd name="connsiteX4" fmla="*/ 320634 w 427512"/>
                <a:gd name="connsiteY4" fmla="*/ 12345 h 261726"/>
                <a:gd name="connsiteX5" fmla="*/ 344384 w 427512"/>
                <a:gd name="connsiteY5" fmla="*/ 47971 h 261726"/>
                <a:gd name="connsiteX6" fmla="*/ 368135 w 427512"/>
                <a:gd name="connsiteY6" fmla="*/ 154848 h 261726"/>
                <a:gd name="connsiteX7" fmla="*/ 391886 w 427512"/>
                <a:gd name="connsiteY7" fmla="*/ 190474 h 261726"/>
                <a:gd name="connsiteX8" fmla="*/ 427512 w 427512"/>
                <a:gd name="connsiteY8" fmla="*/ 261726 h 26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512" h="261726">
                  <a:moveTo>
                    <a:pt x="0" y="131098"/>
                  </a:moveTo>
                  <a:cubicBezTo>
                    <a:pt x="11875" y="111306"/>
                    <a:pt x="19305" y="88042"/>
                    <a:pt x="35626" y="71721"/>
                  </a:cubicBezTo>
                  <a:cubicBezTo>
                    <a:pt x="41305" y="66042"/>
                    <a:pt x="118342" y="48074"/>
                    <a:pt x="118753" y="47971"/>
                  </a:cubicBezTo>
                  <a:cubicBezTo>
                    <a:pt x="134125" y="37723"/>
                    <a:pt x="185005" y="1674"/>
                    <a:pt x="201881" y="469"/>
                  </a:cubicBezTo>
                  <a:cubicBezTo>
                    <a:pt x="241562" y="-2365"/>
                    <a:pt x="281050" y="8386"/>
                    <a:pt x="320634" y="12345"/>
                  </a:cubicBezTo>
                  <a:cubicBezTo>
                    <a:pt x="328551" y="24220"/>
                    <a:pt x="339871" y="34431"/>
                    <a:pt x="344384" y="47971"/>
                  </a:cubicBezTo>
                  <a:cubicBezTo>
                    <a:pt x="362625" y="102693"/>
                    <a:pt x="346407" y="111392"/>
                    <a:pt x="368135" y="154848"/>
                  </a:cubicBezTo>
                  <a:cubicBezTo>
                    <a:pt x="374518" y="167614"/>
                    <a:pt x="383969" y="178599"/>
                    <a:pt x="391886" y="190474"/>
                  </a:cubicBezTo>
                  <a:cubicBezTo>
                    <a:pt x="406476" y="248838"/>
                    <a:pt x="392220" y="226435"/>
                    <a:pt x="427512" y="261726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A0B2AE6-C321-4FA5-94D2-29F169932CD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197" y="2741936"/>
            <a:ext cx="4750083" cy="35514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EC32C7F-B515-4145-8590-4D5685329923}"/>
              </a:ext>
            </a:extLst>
          </p:cNvPr>
          <p:cNvSpPr txBox="1"/>
          <p:nvPr/>
        </p:nvSpPr>
        <p:spPr>
          <a:xfrm>
            <a:off x="145732" y="5852769"/>
            <a:ext cx="1795953" cy="408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I-ê-nit-xây</a:t>
            </a:r>
            <a:endParaRPr lang="en-US" sz="2000">
              <a:solidFill>
                <a:srgbClr val="FF0066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C6E8CAB-80E4-4FD4-8830-13178196044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5" y="2675881"/>
            <a:ext cx="4777528" cy="356851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9636144-D4CA-4667-AF09-493B46A517A7}"/>
              </a:ext>
            </a:extLst>
          </p:cNvPr>
          <p:cNvSpPr txBox="1"/>
          <p:nvPr/>
        </p:nvSpPr>
        <p:spPr>
          <a:xfrm>
            <a:off x="386704" y="5690689"/>
            <a:ext cx="1438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Lê na</a:t>
            </a:r>
            <a:endParaRPr lang="en-US" sz="200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29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1" grpId="0"/>
      <p:bldP spid="29" grpId="0" animBg="1"/>
      <p:bldP spid="33" grpId="0"/>
      <p:bldP spid="45" grpId="0"/>
      <p:bldP spid="4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718152" y="602974"/>
            <a:ext cx="7740547" cy="6105861"/>
            <a:chOff x="4072370" y="250958"/>
            <a:chExt cx="8409373" cy="645791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222539" y="6285695"/>
              <a:ext cx="8259204" cy="423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942EC1B-137F-4E46-8CA9-03259CCAAF85}"/>
              </a:ext>
            </a:extLst>
          </p:cNvPr>
          <p:cNvGrpSpPr/>
          <p:nvPr/>
        </p:nvGrpSpPr>
        <p:grpSpPr>
          <a:xfrm>
            <a:off x="4491409" y="602974"/>
            <a:ext cx="7643496" cy="6261578"/>
            <a:chOff x="5355214" y="982180"/>
            <a:chExt cx="6836786" cy="588237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360DF97-2EF3-443C-923E-927FA3A0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A9F209-AF0A-4E23-9978-E83C33887E37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F9E1BFA-2F38-492B-97B0-2B57F722EE91}"/>
              </a:ext>
            </a:extLst>
          </p:cNvPr>
          <p:cNvSpPr/>
          <p:nvPr/>
        </p:nvSpPr>
        <p:spPr>
          <a:xfrm>
            <a:off x="41092" y="1294600"/>
            <a:ext cx="43409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600">
                <a:solidFill>
                  <a:srgbClr val="1B04FA"/>
                </a:solidFill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1B04FA"/>
                </a:solidFill>
              </a:rPr>
              <a:t>Rừng bao phủ trên diện tích rộng </a:t>
            </a:r>
            <a:r>
              <a:rPr lang="en-US" sz="2800">
                <a:solidFill>
                  <a:srgbClr val="1B04FA"/>
                </a:solidFill>
              </a:rPr>
              <a:t>:</a:t>
            </a:r>
            <a:r>
              <a:rPr lang="vi-VN" sz="2800">
                <a:solidFill>
                  <a:srgbClr val="1B04FA"/>
                </a:solidFill>
              </a:rPr>
              <a:t>chủ yếu là rừng </a:t>
            </a:r>
            <a:r>
              <a:rPr lang="en-US" sz="2800">
                <a:solidFill>
                  <a:srgbClr val="1B04FA"/>
                </a:solidFill>
              </a:rPr>
              <a:t>lá kim (tai-ga)</a:t>
            </a:r>
            <a:endParaRPr lang="vi-VN" sz="2800">
              <a:solidFill>
                <a:srgbClr val="1B04FA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695EFE1A-8197-4CD8-86C1-11CE4935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" y="2976629"/>
            <a:ext cx="4606957" cy="32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F1F4CC6-7349-4F28-B865-795A2970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976629"/>
            <a:ext cx="4678963" cy="3293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26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=""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=""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3AFE050F-B694-4990-856F-309D867F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2" y="1225622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3F68898-1B32-43DF-9B3D-C7094257E99E}"/>
              </a:ext>
            </a:extLst>
          </p:cNvPr>
          <p:cNvSpPr/>
          <p:nvPr/>
        </p:nvSpPr>
        <p:spPr>
          <a:xfrm>
            <a:off x="118593" y="2196470"/>
            <a:ext cx="11522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có 3  khu vực chính: đồng bằng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Xi-bia,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 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Xi-bia và miền núi Đông Xi-bia.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E0691D3-B4AD-49C3-821B-AE0C4174EABB}"/>
              </a:ext>
            </a:extLst>
          </p:cNvPr>
          <p:cNvSpPr/>
          <p:nvPr/>
        </p:nvSpPr>
        <p:spPr>
          <a:xfrm>
            <a:off x="118593" y="3396799"/>
            <a:ext cx="11027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 lục địa</a:t>
            </a:r>
            <a:endParaRPr lang="vi-VN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="" xmlns:a16="http://schemas.microsoft.com/office/drawing/2014/main" id="{029CE2C4-4E73-4806-85D1-AC4FDC2BE4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72" y="1023844"/>
            <a:ext cx="1301951" cy="8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D92B21-77DA-4D9E-B8F3-289D676D9002}"/>
              </a:ext>
            </a:extLst>
          </p:cNvPr>
          <p:cNvSpPr/>
          <p:nvPr/>
        </p:nvSpPr>
        <p:spPr>
          <a:xfrm>
            <a:off x="122592" y="4089297"/>
            <a:ext cx="11946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ngòi: mạng lưới dày đặc, nhiều sông lớn (Lê-na, I-ê-nít-xây, Ô-bi,...) 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đới thiên nhiên chính: cực và cận cực, ôn đới.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9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072370" y="250958"/>
            <a:ext cx="8119630" cy="6457186"/>
            <a:chOff x="4072370" y="250958"/>
            <a:chExt cx="8119630" cy="645718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548504" y="6308034"/>
              <a:ext cx="71673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4" y="49021"/>
            <a:ext cx="3900543" cy="536767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b.Khu</a:t>
            </a:r>
            <a:r>
              <a:rPr lang="en-US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Á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32CF164-3E1F-4669-8450-8079F5E9906B}"/>
              </a:ext>
            </a:extLst>
          </p:cNvPr>
          <p:cNvSpPr/>
          <p:nvPr/>
        </p:nvSpPr>
        <p:spPr>
          <a:xfrm>
            <a:off x="4629150" y="3899348"/>
            <a:ext cx="2786063" cy="2001390"/>
          </a:xfrm>
          <a:custGeom>
            <a:avLst/>
            <a:gdLst>
              <a:gd name="connsiteX0" fmla="*/ 257175 w 2786063"/>
              <a:gd name="connsiteY0" fmla="*/ 15427 h 2001390"/>
              <a:gd name="connsiteX1" fmla="*/ 528638 w 2786063"/>
              <a:gd name="connsiteY1" fmla="*/ 44002 h 2001390"/>
              <a:gd name="connsiteX2" fmla="*/ 571500 w 2786063"/>
              <a:gd name="connsiteY2" fmla="*/ 58290 h 2001390"/>
              <a:gd name="connsiteX3" fmla="*/ 614363 w 2786063"/>
              <a:gd name="connsiteY3" fmla="*/ 101152 h 2001390"/>
              <a:gd name="connsiteX4" fmla="*/ 757238 w 2786063"/>
              <a:gd name="connsiteY4" fmla="*/ 144015 h 2001390"/>
              <a:gd name="connsiteX5" fmla="*/ 842963 w 2786063"/>
              <a:gd name="connsiteY5" fmla="*/ 172590 h 2001390"/>
              <a:gd name="connsiteX6" fmla="*/ 942975 w 2786063"/>
              <a:gd name="connsiteY6" fmla="*/ 144015 h 2001390"/>
              <a:gd name="connsiteX7" fmla="*/ 971550 w 2786063"/>
              <a:gd name="connsiteY7" fmla="*/ 101152 h 2001390"/>
              <a:gd name="connsiteX8" fmla="*/ 1014413 w 2786063"/>
              <a:gd name="connsiteY8" fmla="*/ 44002 h 2001390"/>
              <a:gd name="connsiteX9" fmla="*/ 1057275 w 2786063"/>
              <a:gd name="connsiteY9" fmla="*/ 29715 h 2001390"/>
              <a:gd name="connsiteX10" fmla="*/ 1357313 w 2786063"/>
              <a:gd name="connsiteY10" fmla="*/ 44002 h 2001390"/>
              <a:gd name="connsiteX11" fmla="*/ 1471613 w 2786063"/>
              <a:gd name="connsiteY11" fmla="*/ 72577 h 2001390"/>
              <a:gd name="connsiteX12" fmla="*/ 1614488 w 2786063"/>
              <a:gd name="connsiteY12" fmla="*/ 101152 h 2001390"/>
              <a:gd name="connsiteX13" fmla="*/ 1928813 w 2786063"/>
              <a:gd name="connsiteY13" fmla="*/ 115440 h 2001390"/>
              <a:gd name="connsiteX14" fmla="*/ 1985963 w 2786063"/>
              <a:gd name="connsiteY14" fmla="*/ 201165 h 2001390"/>
              <a:gd name="connsiteX15" fmla="*/ 2057400 w 2786063"/>
              <a:gd name="connsiteY15" fmla="*/ 315465 h 2001390"/>
              <a:gd name="connsiteX16" fmla="*/ 2143125 w 2786063"/>
              <a:gd name="connsiteY16" fmla="*/ 329752 h 2001390"/>
              <a:gd name="connsiteX17" fmla="*/ 2200275 w 2786063"/>
              <a:gd name="connsiteY17" fmla="*/ 386902 h 2001390"/>
              <a:gd name="connsiteX18" fmla="*/ 2243138 w 2786063"/>
              <a:gd name="connsiteY18" fmla="*/ 415477 h 2001390"/>
              <a:gd name="connsiteX19" fmla="*/ 2328863 w 2786063"/>
              <a:gd name="connsiteY19" fmla="*/ 486915 h 2001390"/>
              <a:gd name="connsiteX20" fmla="*/ 2400300 w 2786063"/>
              <a:gd name="connsiteY20" fmla="*/ 615502 h 2001390"/>
              <a:gd name="connsiteX21" fmla="*/ 2428875 w 2786063"/>
              <a:gd name="connsiteY21" fmla="*/ 658365 h 2001390"/>
              <a:gd name="connsiteX22" fmla="*/ 2471738 w 2786063"/>
              <a:gd name="connsiteY22" fmla="*/ 672652 h 2001390"/>
              <a:gd name="connsiteX23" fmla="*/ 2528888 w 2786063"/>
              <a:gd name="connsiteY23" fmla="*/ 701227 h 2001390"/>
              <a:gd name="connsiteX24" fmla="*/ 2614613 w 2786063"/>
              <a:gd name="connsiteY24" fmla="*/ 715515 h 2001390"/>
              <a:gd name="connsiteX25" fmla="*/ 2671763 w 2786063"/>
              <a:gd name="connsiteY25" fmla="*/ 744090 h 2001390"/>
              <a:gd name="connsiteX26" fmla="*/ 2786063 w 2786063"/>
              <a:gd name="connsiteY26" fmla="*/ 872677 h 2001390"/>
              <a:gd name="connsiteX27" fmla="*/ 2771775 w 2786063"/>
              <a:gd name="connsiteY27" fmla="*/ 1029840 h 2001390"/>
              <a:gd name="connsiteX28" fmla="*/ 2728913 w 2786063"/>
              <a:gd name="connsiteY28" fmla="*/ 1044127 h 2001390"/>
              <a:gd name="connsiteX29" fmla="*/ 2628900 w 2786063"/>
              <a:gd name="connsiteY29" fmla="*/ 1058415 h 2001390"/>
              <a:gd name="connsiteX30" fmla="*/ 2543175 w 2786063"/>
              <a:gd name="connsiteY30" fmla="*/ 1086990 h 2001390"/>
              <a:gd name="connsiteX31" fmla="*/ 2500313 w 2786063"/>
              <a:gd name="connsiteY31" fmla="*/ 1101277 h 2001390"/>
              <a:gd name="connsiteX32" fmla="*/ 2471738 w 2786063"/>
              <a:gd name="connsiteY32" fmla="*/ 1187002 h 2001390"/>
              <a:gd name="connsiteX33" fmla="*/ 2386013 w 2786063"/>
              <a:gd name="connsiteY33" fmla="*/ 1258440 h 2001390"/>
              <a:gd name="connsiteX34" fmla="*/ 2243138 w 2786063"/>
              <a:gd name="connsiteY34" fmla="*/ 1272727 h 2001390"/>
              <a:gd name="connsiteX35" fmla="*/ 2228850 w 2786063"/>
              <a:gd name="connsiteY35" fmla="*/ 1429890 h 2001390"/>
              <a:gd name="connsiteX36" fmla="*/ 2185988 w 2786063"/>
              <a:gd name="connsiteY36" fmla="*/ 1472752 h 2001390"/>
              <a:gd name="connsiteX37" fmla="*/ 2157413 w 2786063"/>
              <a:gd name="connsiteY37" fmla="*/ 1515615 h 2001390"/>
              <a:gd name="connsiteX38" fmla="*/ 2128838 w 2786063"/>
              <a:gd name="connsiteY38" fmla="*/ 1587052 h 2001390"/>
              <a:gd name="connsiteX39" fmla="*/ 2071688 w 2786063"/>
              <a:gd name="connsiteY39" fmla="*/ 1629915 h 2001390"/>
              <a:gd name="connsiteX40" fmla="*/ 1914525 w 2786063"/>
              <a:gd name="connsiteY40" fmla="*/ 1672777 h 2001390"/>
              <a:gd name="connsiteX41" fmla="*/ 1671638 w 2786063"/>
              <a:gd name="connsiteY41" fmla="*/ 1687065 h 2001390"/>
              <a:gd name="connsiteX42" fmla="*/ 1657350 w 2786063"/>
              <a:gd name="connsiteY42" fmla="*/ 1758502 h 2001390"/>
              <a:gd name="connsiteX43" fmla="*/ 1585913 w 2786063"/>
              <a:gd name="connsiteY43" fmla="*/ 1887090 h 2001390"/>
              <a:gd name="connsiteX44" fmla="*/ 1571625 w 2786063"/>
              <a:gd name="connsiteY44" fmla="*/ 1944240 h 2001390"/>
              <a:gd name="connsiteX45" fmla="*/ 1557338 w 2786063"/>
              <a:gd name="connsiteY45" fmla="*/ 1987102 h 2001390"/>
              <a:gd name="connsiteX46" fmla="*/ 1471613 w 2786063"/>
              <a:gd name="connsiteY46" fmla="*/ 2001390 h 2001390"/>
              <a:gd name="connsiteX47" fmla="*/ 1328738 w 2786063"/>
              <a:gd name="connsiteY47" fmla="*/ 1987102 h 2001390"/>
              <a:gd name="connsiteX48" fmla="*/ 1214438 w 2786063"/>
              <a:gd name="connsiteY48" fmla="*/ 1944240 h 2001390"/>
              <a:gd name="connsiteX49" fmla="*/ 1171575 w 2786063"/>
              <a:gd name="connsiteY49" fmla="*/ 1915665 h 2001390"/>
              <a:gd name="connsiteX50" fmla="*/ 1114425 w 2786063"/>
              <a:gd name="connsiteY50" fmla="*/ 1901377 h 2001390"/>
              <a:gd name="connsiteX51" fmla="*/ 1071563 w 2786063"/>
              <a:gd name="connsiteY51" fmla="*/ 1887090 h 2001390"/>
              <a:gd name="connsiteX52" fmla="*/ 900113 w 2786063"/>
              <a:gd name="connsiteY52" fmla="*/ 1858515 h 2001390"/>
              <a:gd name="connsiteX53" fmla="*/ 600075 w 2786063"/>
              <a:gd name="connsiteY53" fmla="*/ 1872802 h 2001390"/>
              <a:gd name="connsiteX54" fmla="*/ 557213 w 2786063"/>
              <a:gd name="connsiteY54" fmla="*/ 1887090 h 2001390"/>
              <a:gd name="connsiteX55" fmla="*/ 500063 w 2786063"/>
              <a:gd name="connsiteY55" fmla="*/ 1858515 h 2001390"/>
              <a:gd name="connsiteX56" fmla="*/ 485775 w 2786063"/>
              <a:gd name="connsiteY56" fmla="*/ 1801365 h 2001390"/>
              <a:gd name="connsiteX57" fmla="*/ 442913 w 2786063"/>
              <a:gd name="connsiteY57" fmla="*/ 1758502 h 2001390"/>
              <a:gd name="connsiteX58" fmla="*/ 357188 w 2786063"/>
              <a:gd name="connsiteY58" fmla="*/ 1658490 h 2001390"/>
              <a:gd name="connsiteX59" fmla="*/ 300038 w 2786063"/>
              <a:gd name="connsiteY59" fmla="*/ 1572765 h 2001390"/>
              <a:gd name="connsiteX60" fmla="*/ 257175 w 2786063"/>
              <a:gd name="connsiteY60" fmla="*/ 1515615 h 2001390"/>
              <a:gd name="connsiteX61" fmla="*/ 214313 w 2786063"/>
              <a:gd name="connsiteY61" fmla="*/ 1487040 h 2001390"/>
              <a:gd name="connsiteX62" fmla="*/ 42863 w 2786063"/>
              <a:gd name="connsiteY62" fmla="*/ 1429890 h 2001390"/>
              <a:gd name="connsiteX63" fmla="*/ 0 w 2786063"/>
              <a:gd name="connsiteY63" fmla="*/ 1401315 h 2001390"/>
              <a:gd name="connsiteX64" fmla="*/ 42863 w 2786063"/>
              <a:gd name="connsiteY64" fmla="*/ 1372740 h 2001390"/>
              <a:gd name="connsiteX65" fmla="*/ 128588 w 2786063"/>
              <a:gd name="connsiteY65" fmla="*/ 1301302 h 2001390"/>
              <a:gd name="connsiteX66" fmla="*/ 128588 w 2786063"/>
              <a:gd name="connsiteY66" fmla="*/ 872677 h 2001390"/>
              <a:gd name="connsiteX67" fmla="*/ 100013 w 2786063"/>
              <a:gd name="connsiteY67" fmla="*/ 829815 h 2001390"/>
              <a:gd name="connsiteX68" fmla="*/ 142875 w 2786063"/>
              <a:gd name="connsiteY68" fmla="*/ 686940 h 2001390"/>
              <a:gd name="connsiteX69" fmla="*/ 228600 w 2786063"/>
              <a:gd name="connsiteY69" fmla="*/ 672652 h 2001390"/>
              <a:gd name="connsiteX70" fmla="*/ 314325 w 2786063"/>
              <a:gd name="connsiteY70" fmla="*/ 601215 h 2001390"/>
              <a:gd name="connsiteX71" fmla="*/ 328613 w 2786063"/>
              <a:gd name="connsiteY71" fmla="*/ 558352 h 2001390"/>
              <a:gd name="connsiteX72" fmla="*/ 314325 w 2786063"/>
              <a:gd name="connsiteY72" fmla="*/ 486915 h 2001390"/>
              <a:gd name="connsiteX73" fmla="*/ 271463 w 2786063"/>
              <a:gd name="connsiteY73" fmla="*/ 472627 h 2001390"/>
              <a:gd name="connsiteX74" fmla="*/ 142875 w 2786063"/>
              <a:gd name="connsiteY74" fmla="*/ 444052 h 2001390"/>
              <a:gd name="connsiteX75" fmla="*/ 128588 w 2786063"/>
              <a:gd name="connsiteY75" fmla="*/ 186877 h 2001390"/>
              <a:gd name="connsiteX76" fmla="*/ 142875 w 2786063"/>
              <a:gd name="connsiteY76" fmla="*/ 129727 h 2001390"/>
              <a:gd name="connsiteX77" fmla="*/ 185738 w 2786063"/>
              <a:gd name="connsiteY77" fmla="*/ 86865 h 2001390"/>
              <a:gd name="connsiteX78" fmla="*/ 257175 w 2786063"/>
              <a:gd name="connsiteY78" fmla="*/ 1140 h 2001390"/>
              <a:gd name="connsiteX79" fmla="*/ 257175 w 2786063"/>
              <a:gd name="connsiteY79" fmla="*/ 15427 h 200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786063" h="2001390">
                <a:moveTo>
                  <a:pt x="257175" y="15427"/>
                </a:moveTo>
                <a:cubicBezTo>
                  <a:pt x="302419" y="22571"/>
                  <a:pt x="437866" y="23830"/>
                  <a:pt x="528638" y="44002"/>
                </a:cubicBezTo>
                <a:cubicBezTo>
                  <a:pt x="543340" y="47269"/>
                  <a:pt x="557213" y="53527"/>
                  <a:pt x="571500" y="58290"/>
                </a:cubicBezTo>
                <a:cubicBezTo>
                  <a:pt x="585788" y="72577"/>
                  <a:pt x="596700" y="91339"/>
                  <a:pt x="614363" y="101152"/>
                </a:cubicBezTo>
                <a:cubicBezTo>
                  <a:pt x="653893" y="123113"/>
                  <a:pt x="713127" y="130781"/>
                  <a:pt x="757238" y="144015"/>
                </a:cubicBezTo>
                <a:cubicBezTo>
                  <a:pt x="786088" y="152670"/>
                  <a:pt x="842963" y="172590"/>
                  <a:pt x="842963" y="172590"/>
                </a:cubicBezTo>
                <a:cubicBezTo>
                  <a:pt x="876300" y="163065"/>
                  <a:pt x="912667" y="160853"/>
                  <a:pt x="942975" y="144015"/>
                </a:cubicBezTo>
                <a:cubicBezTo>
                  <a:pt x="957986" y="135676"/>
                  <a:pt x="961569" y="115125"/>
                  <a:pt x="971550" y="101152"/>
                </a:cubicBezTo>
                <a:cubicBezTo>
                  <a:pt x="985391" y="81775"/>
                  <a:pt x="996120" y="59246"/>
                  <a:pt x="1014413" y="44002"/>
                </a:cubicBezTo>
                <a:cubicBezTo>
                  <a:pt x="1025983" y="34361"/>
                  <a:pt x="1042988" y="34477"/>
                  <a:pt x="1057275" y="29715"/>
                </a:cubicBezTo>
                <a:cubicBezTo>
                  <a:pt x="1157288" y="34477"/>
                  <a:pt x="1257482" y="36323"/>
                  <a:pt x="1357313" y="44002"/>
                </a:cubicBezTo>
                <a:cubicBezTo>
                  <a:pt x="1416926" y="48588"/>
                  <a:pt x="1422204" y="58460"/>
                  <a:pt x="1471613" y="72577"/>
                </a:cubicBezTo>
                <a:cubicBezTo>
                  <a:pt x="1511003" y="83831"/>
                  <a:pt x="1577056" y="98478"/>
                  <a:pt x="1614488" y="101152"/>
                </a:cubicBezTo>
                <a:cubicBezTo>
                  <a:pt x="1719105" y="108625"/>
                  <a:pt x="1824038" y="110677"/>
                  <a:pt x="1928813" y="115440"/>
                </a:cubicBezTo>
                <a:cubicBezTo>
                  <a:pt x="1947863" y="144015"/>
                  <a:pt x="1975103" y="168584"/>
                  <a:pt x="1985963" y="201165"/>
                </a:cubicBezTo>
                <a:cubicBezTo>
                  <a:pt x="2005074" y="258499"/>
                  <a:pt x="1997967" y="295654"/>
                  <a:pt x="2057400" y="315465"/>
                </a:cubicBezTo>
                <a:cubicBezTo>
                  <a:pt x="2084883" y="324626"/>
                  <a:pt x="2114550" y="324990"/>
                  <a:pt x="2143125" y="329752"/>
                </a:cubicBezTo>
                <a:cubicBezTo>
                  <a:pt x="2236646" y="360926"/>
                  <a:pt x="2144856" y="317629"/>
                  <a:pt x="2200275" y="386902"/>
                </a:cubicBezTo>
                <a:cubicBezTo>
                  <a:pt x="2211002" y="400311"/>
                  <a:pt x="2229946" y="404484"/>
                  <a:pt x="2243138" y="415477"/>
                </a:cubicBezTo>
                <a:cubicBezTo>
                  <a:pt x="2353147" y="507152"/>
                  <a:pt x="2222442" y="415968"/>
                  <a:pt x="2328863" y="486915"/>
                </a:cubicBezTo>
                <a:cubicBezTo>
                  <a:pt x="2354010" y="562358"/>
                  <a:pt x="2334796" y="517245"/>
                  <a:pt x="2400300" y="615502"/>
                </a:cubicBezTo>
                <a:cubicBezTo>
                  <a:pt x="2409825" y="629790"/>
                  <a:pt x="2412585" y="652935"/>
                  <a:pt x="2428875" y="658365"/>
                </a:cubicBezTo>
                <a:cubicBezTo>
                  <a:pt x="2443163" y="663127"/>
                  <a:pt x="2457895" y="666719"/>
                  <a:pt x="2471738" y="672652"/>
                </a:cubicBezTo>
                <a:cubicBezTo>
                  <a:pt x="2491315" y="681042"/>
                  <a:pt x="2508488" y="695107"/>
                  <a:pt x="2528888" y="701227"/>
                </a:cubicBezTo>
                <a:cubicBezTo>
                  <a:pt x="2556635" y="709551"/>
                  <a:pt x="2586038" y="710752"/>
                  <a:pt x="2614613" y="715515"/>
                </a:cubicBezTo>
                <a:cubicBezTo>
                  <a:pt x="2633663" y="725040"/>
                  <a:pt x="2655132" y="730785"/>
                  <a:pt x="2671763" y="744090"/>
                </a:cubicBezTo>
                <a:cubicBezTo>
                  <a:pt x="2741667" y="800013"/>
                  <a:pt x="2746954" y="814013"/>
                  <a:pt x="2786063" y="872677"/>
                </a:cubicBezTo>
                <a:cubicBezTo>
                  <a:pt x="2781300" y="925065"/>
                  <a:pt x="2788410" y="979936"/>
                  <a:pt x="2771775" y="1029840"/>
                </a:cubicBezTo>
                <a:cubicBezTo>
                  <a:pt x="2767013" y="1044127"/>
                  <a:pt x="2743681" y="1041173"/>
                  <a:pt x="2728913" y="1044127"/>
                </a:cubicBezTo>
                <a:cubicBezTo>
                  <a:pt x="2695891" y="1050731"/>
                  <a:pt x="2662238" y="1053652"/>
                  <a:pt x="2628900" y="1058415"/>
                </a:cubicBezTo>
                <a:lnTo>
                  <a:pt x="2543175" y="1086990"/>
                </a:lnTo>
                <a:lnTo>
                  <a:pt x="2500313" y="1101277"/>
                </a:lnTo>
                <a:lnTo>
                  <a:pt x="2471738" y="1187002"/>
                </a:lnTo>
                <a:cubicBezTo>
                  <a:pt x="2452923" y="1243446"/>
                  <a:pt x="2465331" y="1242577"/>
                  <a:pt x="2386013" y="1258440"/>
                </a:cubicBezTo>
                <a:cubicBezTo>
                  <a:pt x="2339080" y="1267827"/>
                  <a:pt x="2290763" y="1267965"/>
                  <a:pt x="2243138" y="1272727"/>
                </a:cubicBezTo>
                <a:cubicBezTo>
                  <a:pt x="2238375" y="1325115"/>
                  <a:pt x="2243301" y="1379310"/>
                  <a:pt x="2228850" y="1429890"/>
                </a:cubicBezTo>
                <a:cubicBezTo>
                  <a:pt x="2223299" y="1449318"/>
                  <a:pt x="2198923" y="1457230"/>
                  <a:pt x="2185988" y="1472752"/>
                </a:cubicBezTo>
                <a:cubicBezTo>
                  <a:pt x="2174995" y="1485944"/>
                  <a:pt x="2165092" y="1500256"/>
                  <a:pt x="2157413" y="1515615"/>
                </a:cubicBezTo>
                <a:cubicBezTo>
                  <a:pt x="2145943" y="1538554"/>
                  <a:pt x="2144226" y="1566535"/>
                  <a:pt x="2128838" y="1587052"/>
                </a:cubicBezTo>
                <a:cubicBezTo>
                  <a:pt x="2114550" y="1606102"/>
                  <a:pt x="2091881" y="1617294"/>
                  <a:pt x="2071688" y="1629915"/>
                </a:cubicBezTo>
                <a:cubicBezTo>
                  <a:pt x="2012973" y="1666612"/>
                  <a:pt x="1990472" y="1666448"/>
                  <a:pt x="1914525" y="1672777"/>
                </a:cubicBezTo>
                <a:cubicBezTo>
                  <a:pt x="1833703" y="1679512"/>
                  <a:pt x="1752600" y="1682302"/>
                  <a:pt x="1671638" y="1687065"/>
                </a:cubicBezTo>
                <a:cubicBezTo>
                  <a:pt x="1666875" y="1710877"/>
                  <a:pt x="1667399" y="1736395"/>
                  <a:pt x="1657350" y="1758502"/>
                </a:cubicBezTo>
                <a:cubicBezTo>
                  <a:pt x="1578626" y="1931694"/>
                  <a:pt x="1616857" y="1778785"/>
                  <a:pt x="1585913" y="1887090"/>
                </a:cubicBezTo>
                <a:cubicBezTo>
                  <a:pt x="1580519" y="1905971"/>
                  <a:pt x="1577020" y="1925359"/>
                  <a:pt x="1571625" y="1944240"/>
                </a:cubicBezTo>
                <a:cubicBezTo>
                  <a:pt x="1567488" y="1958721"/>
                  <a:pt x="1570414" y="1979630"/>
                  <a:pt x="1557338" y="1987102"/>
                </a:cubicBezTo>
                <a:cubicBezTo>
                  <a:pt x="1532186" y="2001475"/>
                  <a:pt x="1500188" y="1996627"/>
                  <a:pt x="1471613" y="2001390"/>
                </a:cubicBezTo>
                <a:cubicBezTo>
                  <a:pt x="1423988" y="1996627"/>
                  <a:pt x="1376044" y="1994380"/>
                  <a:pt x="1328738" y="1987102"/>
                </a:cubicBezTo>
                <a:cubicBezTo>
                  <a:pt x="1310873" y="1984354"/>
                  <a:pt x="1215855" y="1944949"/>
                  <a:pt x="1214438" y="1944240"/>
                </a:cubicBezTo>
                <a:cubicBezTo>
                  <a:pt x="1199079" y="1936561"/>
                  <a:pt x="1187358" y="1922429"/>
                  <a:pt x="1171575" y="1915665"/>
                </a:cubicBezTo>
                <a:cubicBezTo>
                  <a:pt x="1153526" y="1907930"/>
                  <a:pt x="1133306" y="1906772"/>
                  <a:pt x="1114425" y="1901377"/>
                </a:cubicBezTo>
                <a:cubicBezTo>
                  <a:pt x="1099944" y="1897240"/>
                  <a:pt x="1086380" y="1889784"/>
                  <a:pt x="1071563" y="1887090"/>
                </a:cubicBezTo>
                <a:cubicBezTo>
                  <a:pt x="826283" y="1842494"/>
                  <a:pt x="1051532" y="1896369"/>
                  <a:pt x="900113" y="1858515"/>
                </a:cubicBezTo>
                <a:cubicBezTo>
                  <a:pt x="800100" y="1863277"/>
                  <a:pt x="699855" y="1864487"/>
                  <a:pt x="600075" y="1872802"/>
                </a:cubicBezTo>
                <a:cubicBezTo>
                  <a:pt x="585067" y="1874053"/>
                  <a:pt x="572122" y="1889220"/>
                  <a:pt x="557213" y="1887090"/>
                </a:cubicBezTo>
                <a:cubicBezTo>
                  <a:pt x="536129" y="1884078"/>
                  <a:pt x="519113" y="1868040"/>
                  <a:pt x="500063" y="1858515"/>
                </a:cubicBezTo>
                <a:cubicBezTo>
                  <a:pt x="495300" y="1839465"/>
                  <a:pt x="495517" y="1818414"/>
                  <a:pt x="485775" y="1801365"/>
                </a:cubicBezTo>
                <a:cubicBezTo>
                  <a:pt x="475750" y="1783822"/>
                  <a:pt x="455848" y="1774024"/>
                  <a:pt x="442913" y="1758502"/>
                </a:cubicBezTo>
                <a:cubicBezTo>
                  <a:pt x="334123" y="1627954"/>
                  <a:pt x="528885" y="1830187"/>
                  <a:pt x="357188" y="1658490"/>
                </a:cubicBezTo>
                <a:cubicBezTo>
                  <a:pt x="332884" y="1585581"/>
                  <a:pt x="358414" y="1640870"/>
                  <a:pt x="300038" y="1572765"/>
                </a:cubicBezTo>
                <a:cubicBezTo>
                  <a:pt x="284541" y="1554685"/>
                  <a:pt x="274013" y="1532453"/>
                  <a:pt x="257175" y="1515615"/>
                </a:cubicBezTo>
                <a:cubicBezTo>
                  <a:pt x="245033" y="1503473"/>
                  <a:pt x="229671" y="1494719"/>
                  <a:pt x="214313" y="1487040"/>
                </a:cubicBezTo>
                <a:cubicBezTo>
                  <a:pt x="121106" y="1440436"/>
                  <a:pt x="130365" y="1447390"/>
                  <a:pt x="42863" y="1429890"/>
                </a:cubicBezTo>
                <a:cubicBezTo>
                  <a:pt x="28575" y="1420365"/>
                  <a:pt x="0" y="1418487"/>
                  <a:pt x="0" y="1401315"/>
                </a:cubicBezTo>
                <a:cubicBezTo>
                  <a:pt x="0" y="1384143"/>
                  <a:pt x="29671" y="1383733"/>
                  <a:pt x="42863" y="1372740"/>
                </a:cubicBezTo>
                <a:cubicBezTo>
                  <a:pt x="152872" y="1281065"/>
                  <a:pt x="22167" y="1372249"/>
                  <a:pt x="128588" y="1301302"/>
                </a:cubicBezTo>
                <a:cubicBezTo>
                  <a:pt x="181293" y="1143183"/>
                  <a:pt x="162845" y="1215251"/>
                  <a:pt x="128588" y="872677"/>
                </a:cubicBezTo>
                <a:cubicBezTo>
                  <a:pt x="126879" y="855591"/>
                  <a:pt x="109538" y="844102"/>
                  <a:pt x="100013" y="829815"/>
                </a:cubicBezTo>
                <a:cubicBezTo>
                  <a:pt x="102471" y="812607"/>
                  <a:pt x="102889" y="706933"/>
                  <a:pt x="142875" y="686940"/>
                </a:cubicBezTo>
                <a:cubicBezTo>
                  <a:pt x="168786" y="673985"/>
                  <a:pt x="200025" y="677415"/>
                  <a:pt x="228600" y="672652"/>
                </a:cubicBezTo>
                <a:cubicBezTo>
                  <a:pt x="260228" y="651567"/>
                  <a:pt x="292323" y="634218"/>
                  <a:pt x="314325" y="601215"/>
                </a:cubicBezTo>
                <a:cubicBezTo>
                  <a:pt x="322679" y="588684"/>
                  <a:pt x="323850" y="572640"/>
                  <a:pt x="328613" y="558352"/>
                </a:cubicBezTo>
                <a:cubicBezTo>
                  <a:pt x="323850" y="534540"/>
                  <a:pt x="327795" y="507120"/>
                  <a:pt x="314325" y="486915"/>
                </a:cubicBezTo>
                <a:cubicBezTo>
                  <a:pt x="305971" y="474384"/>
                  <a:pt x="286074" y="476280"/>
                  <a:pt x="271463" y="472627"/>
                </a:cubicBezTo>
                <a:cubicBezTo>
                  <a:pt x="228866" y="461978"/>
                  <a:pt x="185738" y="453577"/>
                  <a:pt x="142875" y="444052"/>
                </a:cubicBezTo>
                <a:cubicBezTo>
                  <a:pt x="99371" y="313541"/>
                  <a:pt x="105694" y="370030"/>
                  <a:pt x="128588" y="186877"/>
                </a:cubicBezTo>
                <a:cubicBezTo>
                  <a:pt x="131024" y="167392"/>
                  <a:pt x="133133" y="146776"/>
                  <a:pt x="142875" y="129727"/>
                </a:cubicBezTo>
                <a:cubicBezTo>
                  <a:pt x="152900" y="112184"/>
                  <a:pt x="172803" y="102387"/>
                  <a:pt x="185738" y="86865"/>
                </a:cubicBezTo>
                <a:cubicBezTo>
                  <a:pt x="214250" y="52651"/>
                  <a:pt x="215433" y="26185"/>
                  <a:pt x="257175" y="1140"/>
                </a:cubicBezTo>
                <a:cubicBezTo>
                  <a:pt x="265343" y="-3761"/>
                  <a:pt x="211931" y="8283"/>
                  <a:pt x="257175" y="15427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E21E0F0-6F9D-4757-AB43-2B32B24FC031}"/>
              </a:ext>
            </a:extLst>
          </p:cNvPr>
          <p:cNvSpPr/>
          <p:nvPr/>
        </p:nvSpPr>
        <p:spPr>
          <a:xfrm>
            <a:off x="74906" y="984707"/>
            <a:ext cx="38649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>
                <a:solidFill>
                  <a:srgbClr val="1B04FA"/>
                </a:solidFill>
              </a:rPr>
              <a:t>Là khu vực duy nhất của châu Á không tiếp giáp với đại dương.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E4E1C2C-AB8A-4BBF-A0F7-974C9B778D42}"/>
              </a:ext>
            </a:extLst>
          </p:cNvPr>
          <p:cNvSpPr/>
          <p:nvPr/>
        </p:nvSpPr>
        <p:spPr>
          <a:xfrm>
            <a:off x="57092" y="2800589"/>
            <a:ext cx="3882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>
                <a:solidFill>
                  <a:srgbClr val="1B04FA"/>
                </a:solidFill>
              </a:rPr>
              <a:t>Địa hình thấp dần từ đông sang tây.</a:t>
            </a:r>
          </a:p>
        </p:txBody>
      </p:sp>
      <p:sp>
        <p:nvSpPr>
          <p:cNvPr id="11" name="Flowchart: Manual Operation 10">
            <a:extLst>
              <a:ext uri="{FF2B5EF4-FFF2-40B4-BE49-F238E27FC236}">
                <a16:creationId xmlns="" xmlns:a16="http://schemas.microsoft.com/office/drawing/2014/main" id="{484FF256-B78A-4EEB-96B2-46630224B901}"/>
              </a:ext>
            </a:extLst>
          </p:cNvPr>
          <p:cNvSpPr/>
          <p:nvPr/>
        </p:nvSpPr>
        <p:spPr>
          <a:xfrm rot="10800000">
            <a:off x="5013230" y="4337746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48BC3-1168-4370-8AD3-AE71CE2E1A2C}"/>
              </a:ext>
            </a:extLst>
          </p:cNvPr>
          <p:cNvSpPr/>
          <p:nvPr/>
        </p:nvSpPr>
        <p:spPr>
          <a:xfrm>
            <a:off x="5876312" y="4457801"/>
            <a:ext cx="320634" cy="14250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F1389B-8AC8-4BCD-84EB-8FE92F03C60A}"/>
              </a:ext>
            </a:extLst>
          </p:cNvPr>
          <p:cNvSpPr/>
          <p:nvPr/>
        </p:nvSpPr>
        <p:spPr>
          <a:xfrm>
            <a:off x="6668963" y="4436152"/>
            <a:ext cx="193965" cy="19000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AB771EEC-FD6F-46EE-AAD9-15C72480B66F}"/>
              </a:ext>
            </a:extLst>
          </p:cNvPr>
          <p:cNvSpPr/>
          <p:nvPr/>
        </p:nvSpPr>
        <p:spPr>
          <a:xfrm>
            <a:off x="5652114" y="4023544"/>
            <a:ext cx="193965" cy="190005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2A0D880-C887-424B-9E9C-EF266E723740}"/>
              </a:ext>
            </a:extLst>
          </p:cNvPr>
          <p:cNvSpPr/>
          <p:nvPr/>
        </p:nvSpPr>
        <p:spPr>
          <a:xfrm>
            <a:off x="6348329" y="4757538"/>
            <a:ext cx="320634" cy="14250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57E4827-C86C-4436-9B61-D65AA8FDA4B6}"/>
              </a:ext>
            </a:extLst>
          </p:cNvPr>
          <p:cNvSpPr/>
          <p:nvPr/>
        </p:nvSpPr>
        <p:spPr>
          <a:xfrm>
            <a:off x="-29012" y="3838635"/>
            <a:ext cx="40549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Nhiều khoáng sản: dầu mỏ, than đá, sắt và nhiều kim loại màu khác.</a:t>
            </a:r>
            <a:endParaRPr lang="en-US" sz="3200">
              <a:solidFill>
                <a:srgbClr val="1B04F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40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b.Khu vực Trung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7B8F9F-AE86-4B78-9758-C37A53452B2E}"/>
              </a:ext>
            </a:extLst>
          </p:cNvPr>
          <p:cNvSpPr/>
          <p:nvPr/>
        </p:nvSpPr>
        <p:spPr>
          <a:xfrm>
            <a:off x="73575" y="690000"/>
            <a:ext cx="4273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Khí hậu ôn đới lục địa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 gắt</a:t>
            </a:r>
            <a:endParaRPr lang="vi-VN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12CCA2D-A01B-496E-840D-B9AD433950F5}"/>
              </a:ext>
            </a:extLst>
          </p:cNvPr>
          <p:cNvGrpSpPr/>
          <p:nvPr/>
        </p:nvGrpSpPr>
        <p:grpSpPr>
          <a:xfrm>
            <a:off x="4174436" y="39593"/>
            <a:ext cx="7924844" cy="6966851"/>
            <a:chOff x="6154072" y="1224514"/>
            <a:chExt cx="6070615" cy="5581345"/>
          </a:xfrm>
        </p:grpSpPr>
        <p:pic>
          <p:nvPicPr>
            <p:cNvPr id="20" name="Picture 2">
              <a:extLst>
                <a:ext uri="{FF2B5EF4-FFF2-40B4-BE49-F238E27FC236}">
                  <a16:creationId xmlns="" xmlns:a16="http://schemas.microsoft.com/office/drawing/2014/main" id="{90CBDB8C-C581-4983-9CC2-7DDB3F23A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347072" y="1224514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4772CB9-14F0-4AD7-96D2-FF744D2A64C7}"/>
                </a:ext>
              </a:extLst>
            </p:cNvPr>
            <p:cNvSpPr txBox="1"/>
            <p:nvPr/>
          </p:nvSpPr>
          <p:spPr>
            <a:xfrm>
              <a:off x="6154072" y="6467305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40160A1-EB4B-474B-80E3-62FE3127D30D}"/>
              </a:ext>
            </a:extLst>
          </p:cNvPr>
          <p:cNvGrpSpPr/>
          <p:nvPr/>
        </p:nvGrpSpPr>
        <p:grpSpPr>
          <a:xfrm>
            <a:off x="4473886" y="39592"/>
            <a:ext cx="7765613" cy="6935679"/>
            <a:chOff x="5355214" y="982180"/>
            <a:chExt cx="6836786" cy="5856052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884171B-406F-4D70-AC3A-33223053D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7DCB7CE-022B-4F32-8E5D-543ADD371B87}"/>
                </a:ext>
              </a:extLst>
            </p:cNvPr>
            <p:cNvSpPr txBox="1"/>
            <p:nvPr/>
          </p:nvSpPr>
          <p:spPr>
            <a:xfrm>
              <a:off x="5581050" y="6403313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E63F7BD-686E-45A5-9C7D-4A5EE7F31D14}"/>
              </a:ext>
            </a:extLst>
          </p:cNvPr>
          <p:cNvSpPr/>
          <p:nvPr/>
        </p:nvSpPr>
        <p:spPr>
          <a:xfrm>
            <a:off x="73574" y="1711353"/>
            <a:ext cx="46829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chủ yếu là thảo nguyên, hoang mạc và bán hoang mạc.</a:t>
            </a: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26" name="Picture 2" descr="13">
            <a:extLst>
              <a:ext uri="{FF2B5EF4-FFF2-40B4-BE49-F238E27FC236}">
                <a16:creationId xmlns="" xmlns:a16="http://schemas.microsoft.com/office/drawing/2014/main" id="{87F2F712-DA4D-4217-AC98-9DDAE6D8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20" y="3741948"/>
            <a:ext cx="4391896" cy="3023958"/>
          </a:xfrm>
          <a:prstGeom prst="rect">
            <a:avLst/>
          </a:prstGeom>
          <a:noFill/>
        </p:spPr>
      </p:pic>
      <p:pic>
        <p:nvPicPr>
          <p:cNvPr id="27" name="Picture 3" descr="2">
            <a:extLst>
              <a:ext uri="{FF2B5EF4-FFF2-40B4-BE49-F238E27FC236}">
                <a16:creationId xmlns="" xmlns:a16="http://schemas.microsoft.com/office/drawing/2014/main" id="{C3FA3CED-7024-4D77-BFA0-F54BEAC8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1" y="3773456"/>
            <a:ext cx="4371135" cy="300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73.jpg" descr="Ảnh có chứa bầu trời, ngoài trời, cỏ, núi&#10;&#10;Mô tả được tạo tự động">
            <a:extLst>
              <a:ext uri="{FF2B5EF4-FFF2-40B4-BE49-F238E27FC236}">
                <a16:creationId xmlns="" xmlns:a16="http://schemas.microsoft.com/office/drawing/2014/main" id="{1CDD7E73-3DBC-4C14-9C72-086C55CC03F7}"/>
              </a:ext>
            </a:extLst>
          </p:cNvPr>
          <p:cNvPicPr/>
          <p:nvPr/>
        </p:nvPicPr>
        <p:blipFill rotWithShape="1">
          <a:blip r:embed="rId7" cstate="print"/>
          <a:srcRect t="8852" r="-2" b="3350"/>
          <a:stretch/>
        </p:blipFill>
        <p:spPr>
          <a:xfrm>
            <a:off x="126132" y="3741949"/>
            <a:ext cx="4358484" cy="3034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9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=""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=""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1C2957E3-1B36-4CD6-A056-019580BDA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2" y="1192268"/>
            <a:ext cx="392937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b.Khu vực Trung Á</a:t>
            </a:r>
          </a:p>
        </p:txBody>
      </p:sp>
      <p:pic>
        <p:nvPicPr>
          <p:cNvPr id="11" name="Picture 10" descr="book9">
            <a:extLst>
              <a:ext uri="{FF2B5EF4-FFF2-40B4-BE49-F238E27FC236}">
                <a16:creationId xmlns="" xmlns:a16="http://schemas.microsoft.com/office/drawing/2014/main" id="{350D5868-EFCE-4833-853F-87E846FE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43" y="1028593"/>
            <a:ext cx="1049672" cy="72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BD664A9-AB14-4687-9A2C-7A41B88AFF70}"/>
              </a:ext>
            </a:extLst>
          </p:cNvPr>
          <p:cNvSpPr/>
          <p:nvPr/>
        </p:nvSpPr>
        <p:spPr>
          <a:xfrm>
            <a:off x="384944" y="2066108"/>
            <a:ext cx="1119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Là khu vực duy nhất của châu Á không tiếp giáp với đại dương.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Địa hình thấp dần từ đông sang tây.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F04FAB-F676-4568-A831-F78486BEC10C}"/>
              </a:ext>
            </a:extLst>
          </p:cNvPr>
          <p:cNvSpPr/>
          <p:nvPr/>
        </p:nvSpPr>
        <p:spPr>
          <a:xfrm>
            <a:off x="343388" y="3781730"/>
            <a:ext cx="11194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Nhiều khoáng sản: dầu mỏ, than đá, sắt và nhiều kim loại màu khác.</a:t>
            </a:r>
            <a:endParaRPr lang="en-US" sz="3200">
              <a:solidFill>
                <a:srgbClr val="1B04FA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C3A7D5-FD2C-4CB3-AA1D-54D813E3A862}"/>
              </a:ext>
            </a:extLst>
          </p:cNvPr>
          <p:cNvSpPr/>
          <p:nvPr/>
        </p:nvSpPr>
        <p:spPr>
          <a:xfrm>
            <a:off x="343388" y="4902999"/>
            <a:ext cx="1096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Khí hậu ôn đới lục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029A6DB-8B04-4019-BD19-218841C9C741}"/>
              </a:ext>
            </a:extLst>
          </p:cNvPr>
          <p:cNvSpPr/>
          <p:nvPr/>
        </p:nvSpPr>
        <p:spPr>
          <a:xfrm>
            <a:off x="384944" y="5463419"/>
            <a:ext cx="1145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chủ yếu là thảo nguyên, hoang mạc và bán hoang mạc.</a:t>
            </a:r>
            <a:endParaRPr lang="en-US" sz="3200">
              <a:solidFill>
                <a:srgbClr val="1B04F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8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8854733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906538" y="161551"/>
            <a:ext cx="8354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các khu vực của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914D0CD-F5DD-42D7-9DD5-CA53F65C5C5E}"/>
              </a:ext>
            </a:extLst>
          </p:cNvPr>
          <p:cNvSpPr/>
          <p:nvPr/>
        </p:nvSpPr>
        <p:spPr>
          <a:xfrm>
            <a:off x="168512" y="22593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 và thông tin SGK, cho biết Châu Á chia làm mấy khu vực , kể tên ?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62D67E5F-38A3-4F92-96B7-9B919CB8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25" y="3429000"/>
            <a:ext cx="9906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="" xmlns:a16="http://schemas.microsoft.com/office/drawing/2014/main" id="{DACFFED8-8754-417C-B230-E935F2845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5105400"/>
            <a:ext cx="1447800" cy="533400"/>
          </a:xfrm>
          <a:prstGeom prst="rect">
            <a:avLst/>
          </a:prstGeom>
          <a:solidFill>
            <a:srgbClr val="FCFEB0"/>
          </a:solidFill>
          <a:ln w="9525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TÂY NAM Á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="" xmlns:a16="http://schemas.microsoft.com/office/drawing/2014/main" id="{EBF2A45B-409A-489B-8C97-9DDCB8486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44196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NAM  Á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="" xmlns:a16="http://schemas.microsoft.com/office/drawing/2014/main" id="{CD84A925-19BB-4DC9-8AC4-3495E87C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23622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ĐÔNG Á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="" xmlns:a16="http://schemas.microsoft.com/office/drawing/2014/main" id="{C3FAB9FC-7618-4D98-ABA2-958FCBE6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3048000"/>
            <a:ext cx="14478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ĐÔNG NAM Á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="" xmlns:a16="http://schemas.microsoft.com/office/drawing/2014/main" id="{0B39A769-3C58-4D44-9F84-525391D0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16764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BẮC Á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="" xmlns:a16="http://schemas.microsoft.com/office/drawing/2014/main" id="{563C0928-C669-4323-BB06-3F030814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3733800"/>
            <a:ext cx="11430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TRUNG Á</a:t>
            </a:r>
          </a:p>
        </p:txBody>
      </p:sp>
      <p:sp>
        <p:nvSpPr>
          <p:cNvPr id="37" name="Line 10">
            <a:extLst>
              <a:ext uri="{FF2B5EF4-FFF2-40B4-BE49-F238E27FC236}">
                <a16:creationId xmlns="" xmlns:a16="http://schemas.microsoft.com/office/drawing/2014/main" id="{99E07CE3-0C04-4204-A5DC-C5D9C7803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2057400"/>
            <a:ext cx="9144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1">
            <a:extLst>
              <a:ext uri="{FF2B5EF4-FFF2-40B4-BE49-F238E27FC236}">
                <a16:creationId xmlns="" xmlns:a16="http://schemas.microsoft.com/office/drawing/2014/main" id="{EB8DFD4A-5A83-4DBF-8DE0-351319D88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="" xmlns:a16="http://schemas.microsoft.com/office/drawing/2014/main" id="{7401A537-F8FE-4503-A8C0-B54BD408E6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2743200"/>
            <a:ext cx="914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="" xmlns:a16="http://schemas.microsoft.com/office/drawing/2014/main" id="{A085FE63-E3DC-41F5-BBC5-1BCBE7E774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3352800"/>
            <a:ext cx="914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4">
            <a:extLst>
              <a:ext uri="{FF2B5EF4-FFF2-40B4-BE49-F238E27FC236}">
                <a16:creationId xmlns="" xmlns:a16="http://schemas.microsoft.com/office/drawing/2014/main" id="{64E3606D-7158-4618-A743-FF36708B6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5">
            <a:extLst>
              <a:ext uri="{FF2B5EF4-FFF2-40B4-BE49-F238E27FC236}">
                <a16:creationId xmlns="" xmlns:a16="http://schemas.microsoft.com/office/drawing/2014/main" id="{ACB72343-7560-43E7-94B8-F0FE8DC5B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7FED648-16BE-4695-9D84-E1B33B4423E8}"/>
              </a:ext>
            </a:extLst>
          </p:cNvPr>
          <p:cNvGrpSpPr/>
          <p:nvPr/>
        </p:nvGrpSpPr>
        <p:grpSpPr>
          <a:xfrm>
            <a:off x="6879570" y="1034500"/>
            <a:ext cx="5160618" cy="5808096"/>
            <a:chOff x="6356563" y="685080"/>
            <a:chExt cx="5683625" cy="6156592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BC822B7-ED49-46D4-891D-F909D74A614D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5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="" xmlns:a16="http://schemas.microsoft.com/office/drawing/2014/main" id="{E08CB51F-F836-4E6F-A227-F1ED8C7B70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107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c.Khu vực Đông 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4966565-5F5F-4140-8DCF-89DA3C256D4A}"/>
              </a:ext>
            </a:extLst>
          </p:cNvPr>
          <p:cNvGrpSpPr/>
          <p:nvPr/>
        </p:nvGrpSpPr>
        <p:grpSpPr>
          <a:xfrm>
            <a:off x="5590254" y="56765"/>
            <a:ext cx="6601746" cy="6801235"/>
            <a:chOff x="5590254" y="56765"/>
            <a:chExt cx="6601746" cy="680123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72B3A4F-62A2-47F0-B53F-555A97B6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0254" y="56765"/>
              <a:ext cx="6601746" cy="64112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2A1677-92AC-42C2-A194-017370A79A55}"/>
                </a:ext>
              </a:extLst>
            </p:cNvPr>
            <p:cNvSpPr txBox="1"/>
            <p:nvPr/>
          </p:nvSpPr>
          <p:spPr>
            <a:xfrm>
              <a:off x="6369089" y="6457890"/>
              <a:ext cx="54201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7.3. Bản đồ tự nhiên khu vực  Đông  Á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D8D2F63-A3E8-4776-BC0C-619EB0C28D2A}"/>
              </a:ext>
            </a:extLst>
          </p:cNvPr>
          <p:cNvCxnSpPr>
            <a:cxnSpLocks/>
          </p:cNvCxnSpPr>
          <p:nvPr/>
        </p:nvCxnSpPr>
        <p:spPr>
          <a:xfrm>
            <a:off x="8823366" y="116140"/>
            <a:ext cx="0" cy="436085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8AA54C-2D3C-4CE0-9F7E-D0F94541CA02}"/>
              </a:ext>
            </a:extLst>
          </p:cNvPr>
          <p:cNvSpPr/>
          <p:nvPr/>
        </p:nvSpPr>
        <p:spPr>
          <a:xfrm>
            <a:off x="125699" y="996377"/>
            <a:ext cx="5158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hình: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 2 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</a:t>
            </a:r>
            <a:endParaRPr lang="vi-VN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FA2C3CC-9005-4D2D-860D-8BD45D3C5223}"/>
              </a:ext>
            </a:extLst>
          </p:cNvPr>
          <p:cNvSpPr/>
          <p:nvPr/>
        </p:nvSpPr>
        <p:spPr>
          <a:xfrm>
            <a:off x="125699" y="1626274"/>
            <a:ext cx="532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lục địa: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tây Trung Quốc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D33394-EA03-4760-BE4C-2455BD241A6F}"/>
              </a:ext>
            </a:extLst>
          </p:cNvPr>
          <p:cNvSpPr txBox="1"/>
          <p:nvPr/>
        </p:nvSpPr>
        <p:spPr>
          <a:xfrm>
            <a:off x="7292963" y="140484"/>
            <a:ext cx="1377535" cy="461665"/>
          </a:xfrm>
          <a:prstGeom prst="rect">
            <a:avLst/>
          </a:prstGeom>
          <a:solidFill>
            <a:srgbClr val="F9FECE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48996002-F614-44A6-B277-5FB90FF8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01" y="2601163"/>
            <a:ext cx="411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Núi cao hiểm trở: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Thiên Sơn, Côn Luân.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="" xmlns:a16="http://schemas.microsoft.com/office/drawing/2014/main" id="{01CC2ECC-A489-4EE4-8682-F3C2A7977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01" y="3709159"/>
            <a:ext cx="40322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Cao nguyên đồ sợ: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Tây Tạng, Hoàng Thổ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="" xmlns:a16="http://schemas.microsoft.com/office/drawing/2014/main" id="{6601E6D5-D9AE-48A9-8C28-E7FDC0B9A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3" y="4903906"/>
            <a:ext cx="54645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Bồn địa cao rộng:Ta-Rim</a:t>
            </a:r>
          </a:p>
        </p:txBody>
      </p:sp>
    </p:spTree>
    <p:extLst>
      <p:ext uri="{BB962C8B-B14F-4D97-AF65-F5344CB8AC3E}">
        <p14:creationId xmlns="" xmlns:p14="http://schemas.microsoft.com/office/powerpoint/2010/main" val="41315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1" grpId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c.Khu vực Đông 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4966565-5F5F-4140-8DCF-89DA3C256D4A}"/>
              </a:ext>
            </a:extLst>
          </p:cNvPr>
          <p:cNvGrpSpPr/>
          <p:nvPr/>
        </p:nvGrpSpPr>
        <p:grpSpPr>
          <a:xfrm>
            <a:off x="5590254" y="56765"/>
            <a:ext cx="6601746" cy="6801235"/>
            <a:chOff x="5590254" y="56765"/>
            <a:chExt cx="6601746" cy="680123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72B3A4F-62A2-47F0-B53F-555A97B6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0254" y="56765"/>
              <a:ext cx="6601746" cy="64112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2A1677-92AC-42C2-A194-017370A79A55}"/>
                </a:ext>
              </a:extLst>
            </p:cNvPr>
            <p:cNvSpPr txBox="1"/>
            <p:nvPr/>
          </p:nvSpPr>
          <p:spPr>
            <a:xfrm>
              <a:off x="6369089" y="6457890"/>
              <a:ext cx="54201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7.3. Bản đồ tự nhiên khu vực  Đông  Á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D8D2F63-A3E8-4776-BC0C-619EB0C28D2A}"/>
              </a:ext>
            </a:extLst>
          </p:cNvPr>
          <p:cNvCxnSpPr>
            <a:cxnSpLocks/>
          </p:cNvCxnSpPr>
          <p:nvPr/>
        </p:nvCxnSpPr>
        <p:spPr>
          <a:xfrm>
            <a:off x="8823366" y="116140"/>
            <a:ext cx="0" cy="436085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FF8510-3510-4580-9E01-30DF64D07DDB}"/>
              </a:ext>
            </a:extLst>
          </p:cNvPr>
          <p:cNvSpPr txBox="1"/>
          <p:nvPr/>
        </p:nvSpPr>
        <p:spPr>
          <a:xfrm>
            <a:off x="8958888" y="161771"/>
            <a:ext cx="1581272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D68D266-6CA9-437B-B550-FE0FA1254C64}"/>
              </a:ext>
            </a:extLst>
          </p:cNvPr>
          <p:cNvSpPr/>
          <p:nvPr/>
        </p:nvSpPr>
        <p:spPr>
          <a:xfrm>
            <a:off x="130611" y="859654"/>
            <a:ext cx="532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+P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đông là các vùng đồi núi thấp xen các đồng bằng rộng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="" xmlns:a16="http://schemas.microsoft.com/office/drawing/2014/main" id="{A9FC2BF9-7C91-4220-966A-553C5C11A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" y="2023171"/>
            <a:ext cx="53290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Đồng bằng màu mỡ, rộng và bằng phẳng:  Tùng Hoa,     Hoa Bắc, Hoa Trung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17D4AB-FBAD-4AE9-B7D9-B0CA1D78D9B9}"/>
              </a:ext>
            </a:extLst>
          </p:cNvPr>
          <p:cNvSpPr/>
          <p:nvPr/>
        </p:nvSpPr>
        <p:spPr>
          <a:xfrm>
            <a:off x="130611" y="356905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Phần hải đảo: các quần đảo và đảo.</a:t>
            </a:r>
          </a:p>
        </p:txBody>
      </p:sp>
    </p:spTree>
    <p:extLst>
      <p:ext uri="{BB962C8B-B14F-4D97-AF65-F5344CB8AC3E}">
        <p14:creationId xmlns="" xmlns:p14="http://schemas.microsoft.com/office/powerpoint/2010/main" val="6155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5DC507-CB33-48B7-A447-93A81451EE25}"/>
              </a:ext>
            </a:extLst>
          </p:cNvPr>
          <p:cNvSpPr txBox="1"/>
          <p:nvPr/>
        </p:nvSpPr>
        <p:spPr>
          <a:xfrm>
            <a:off x="202340" y="108703"/>
            <a:ext cx="133750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8839EFB0-5720-46B5-B447-AEECF0427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5158199" y="285008"/>
            <a:ext cx="6866895" cy="6168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8E182D-8910-44D7-8B79-23273E486580}"/>
              </a:ext>
            </a:extLst>
          </p:cNvPr>
          <p:cNvSpPr txBox="1"/>
          <p:nvPr/>
        </p:nvSpPr>
        <p:spPr>
          <a:xfrm>
            <a:off x="4863205" y="6457458"/>
            <a:ext cx="7672892" cy="400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9292D0-1A1E-426B-82BC-5054F35FDD82}"/>
              </a:ext>
            </a:extLst>
          </p:cNvPr>
          <p:cNvSpPr txBox="1"/>
          <p:nvPr/>
        </p:nvSpPr>
        <p:spPr>
          <a:xfrm>
            <a:off x="198253" y="711806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CBA4F89-4CD6-4E74-A806-CD8EF9B1DFB2}"/>
              </a:ext>
            </a:extLst>
          </p:cNvPr>
          <p:cNvSpPr/>
          <p:nvPr/>
        </p:nvSpPr>
        <p:spPr>
          <a:xfrm>
            <a:off x="0" y="1381827"/>
            <a:ext cx="5158199" cy="20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khí hậu gió mùa ẩm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Mùa đông: gió mùa tây bắc khô và lạnh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Mùa hè: Có mùa đông nam, mưa nhiều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E40492-387F-43CB-A1B2-1640C43B4BE1}"/>
              </a:ext>
            </a:extLst>
          </p:cNvPr>
          <p:cNvSpPr txBox="1"/>
          <p:nvPr/>
        </p:nvSpPr>
        <p:spPr>
          <a:xfrm>
            <a:off x="198253" y="3429000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934F6F6-6E70-4E18-B462-C57C4A9A9C85}"/>
              </a:ext>
            </a:extLst>
          </p:cNvPr>
          <p:cNvSpPr/>
          <p:nvPr/>
        </p:nvSpPr>
        <p:spPr>
          <a:xfrm>
            <a:off x="-72328" y="4052346"/>
            <a:ext cx="4059125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Khí hậu cận nhiệt lục địa </a:t>
            </a:r>
          </a:p>
          <a:p>
            <a:pPr marL="127000"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 năm khô hạn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37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9">
            <a:extLst>
              <a:ext uri="{FF2B5EF4-FFF2-40B4-BE49-F238E27FC236}">
                <a16:creationId xmlns="" xmlns:a16="http://schemas.microsoft.com/office/drawing/2014/main" id="{BAF263CC-A3B2-4FBD-969E-B5405642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0" y="40005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33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07C296-666E-48AA-9F6D-0E0CDACC703D}"/>
              </a:ext>
            </a:extLst>
          </p:cNvPr>
          <p:cNvSpPr txBox="1"/>
          <p:nvPr/>
        </p:nvSpPr>
        <p:spPr>
          <a:xfrm>
            <a:off x="235274" y="153480"/>
            <a:ext cx="16853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7442F4D-0438-4AB7-AFBB-3467C5CA45AB}"/>
              </a:ext>
            </a:extLst>
          </p:cNvPr>
          <p:cNvSpPr/>
          <p:nvPr/>
        </p:nvSpPr>
        <p:spPr>
          <a:xfrm>
            <a:off x="224489" y="1847174"/>
            <a:ext cx="310854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Rừng cận nhiệt đới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7D273FD-FA83-4DE0-92FF-7B67FEA93764}"/>
              </a:ext>
            </a:extLst>
          </p:cNvPr>
          <p:cNvSpPr txBox="1"/>
          <p:nvPr/>
        </p:nvSpPr>
        <p:spPr>
          <a:xfrm>
            <a:off x="421989" y="1000327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43678D-5D26-4C39-B160-669D36F2C48E}"/>
              </a:ext>
            </a:extLst>
          </p:cNvPr>
          <p:cNvSpPr txBox="1"/>
          <p:nvPr/>
        </p:nvSpPr>
        <p:spPr>
          <a:xfrm>
            <a:off x="500439" y="2622349"/>
            <a:ext cx="1528428" cy="458780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745AD1-B6B6-4E6F-8967-054EDDAFC2DB}"/>
              </a:ext>
            </a:extLst>
          </p:cNvPr>
          <p:cNvSpPr/>
          <p:nvPr/>
        </p:nvSpPr>
        <p:spPr>
          <a:xfrm>
            <a:off x="140330" y="3318124"/>
            <a:ext cx="3276859" cy="917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nguyên khô,</a:t>
            </a:r>
          </a:p>
          <a:p>
            <a:pPr marL="127000"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hoang mạc</a:t>
            </a:r>
            <a:endParaRPr lang="en-US" sz="26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BD64164-FD10-4937-9736-BFBB6301E2C2}"/>
              </a:ext>
            </a:extLst>
          </p:cNvPr>
          <p:cNvGrpSpPr/>
          <p:nvPr/>
        </p:nvGrpSpPr>
        <p:grpSpPr>
          <a:xfrm>
            <a:off x="4275117" y="1"/>
            <a:ext cx="7916883" cy="6858000"/>
            <a:chOff x="5355214" y="982180"/>
            <a:chExt cx="6836786" cy="588237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3D46B05-FD73-4A78-A8D1-2FB846D48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7F24E78-8A46-40FC-B126-5E9C932286B6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1270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ám phá sa mạc lớn nhất Trung Quốc, nơi được ví là chốn &amp;quot;đi dễ khó về&amp;quot; -  KhoaHoc.tv">
            <a:extLst>
              <a:ext uri="{FF2B5EF4-FFF2-40B4-BE49-F238E27FC236}">
                <a16:creationId xmlns="" xmlns:a16="http://schemas.microsoft.com/office/drawing/2014/main" id="{52FF2B62-8ED8-4904-977E-9E3F0A85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306" r="17694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70A17B-2E1C-4653-8686-E011630DD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14" r="15819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17DA05-FEAB-4D26-8AAB-CD017784DA1F}"/>
              </a:ext>
            </a:extLst>
          </p:cNvPr>
          <p:cNvSpPr/>
          <p:nvPr/>
        </p:nvSpPr>
        <p:spPr>
          <a:xfrm>
            <a:off x="6413440" y="0"/>
            <a:ext cx="228139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BCDBF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VNI-Chisel" pitchFamily="2" charset="0"/>
              </a:rPr>
              <a:t>Núi Phú Sĩ</a:t>
            </a:r>
          </a:p>
        </p:txBody>
      </p:sp>
    </p:spTree>
    <p:extLst>
      <p:ext uri="{BB962C8B-B14F-4D97-AF65-F5344CB8AC3E}">
        <p14:creationId xmlns="" xmlns:p14="http://schemas.microsoft.com/office/powerpoint/2010/main" val="1749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0" y="92390"/>
            <a:ext cx="253120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Sông ngòi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42677F4-4901-4228-9EE6-372D2DB54C8E}"/>
              </a:ext>
            </a:extLst>
          </p:cNvPr>
          <p:cNvSpPr/>
          <p:nvPr/>
        </p:nvSpPr>
        <p:spPr>
          <a:xfrm>
            <a:off x="156433" y="985746"/>
            <a:ext cx="5179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đất liền có ba con sông lớn là: A-Mua , Hoàng Hà , Trường Giang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AC4888-E6B8-4E70-89FB-3A4178A53041}"/>
              </a:ext>
            </a:extLst>
          </p:cNvPr>
          <p:cNvSpPr/>
          <p:nvPr/>
        </p:nvSpPr>
        <p:spPr>
          <a:xfrm>
            <a:off x="156433" y="2706243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nước theo mùa , 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lũ lớn cuối hạ đầu thu.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8BD516A-B918-41D9-BE51-9C6F1331D4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0254" y="56765"/>
            <a:ext cx="6601746" cy="6411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93F824-F60F-4C59-96B5-082FFB5365E4}"/>
              </a:ext>
            </a:extLst>
          </p:cNvPr>
          <p:cNvSpPr txBox="1"/>
          <p:nvPr/>
        </p:nvSpPr>
        <p:spPr>
          <a:xfrm>
            <a:off x="6096000" y="6441948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7.3. Bản đồ tự nhiên khu vực  Đông  Á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479350FA-BD6F-4DDB-A717-F9714DCD7F55}"/>
              </a:ext>
            </a:extLst>
          </p:cNvPr>
          <p:cNvSpPr/>
          <p:nvPr/>
        </p:nvSpPr>
        <p:spPr>
          <a:xfrm>
            <a:off x="10267484" y="534390"/>
            <a:ext cx="622852" cy="945566"/>
          </a:xfrm>
          <a:custGeom>
            <a:avLst/>
            <a:gdLst>
              <a:gd name="connsiteX0" fmla="*/ 622852 w 622852"/>
              <a:gd name="connsiteY0" fmla="*/ 0 h 864372"/>
              <a:gd name="connsiteX1" fmla="*/ 556591 w 622852"/>
              <a:gd name="connsiteY1" fmla="*/ 13252 h 864372"/>
              <a:gd name="connsiteX2" fmla="*/ 530087 w 622852"/>
              <a:gd name="connsiteY2" fmla="*/ 66261 h 864372"/>
              <a:gd name="connsiteX3" fmla="*/ 490330 w 622852"/>
              <a:gd name="connsiteY3" fmla="*/ 159026 h 864372"/>
              <a:gd name="connsiteX4" fmla="*/ 437322 w 622852"/>
              <a:gd name="connsiteY4" fmla="*/ 185530 h 864372"/>
              <a:gd name="connsiteX5" fmla="*/ 410817 w 622852"/>
              <a:gd name="connsiteY5" fmla="*/ 212035 h 864372"/>
              <a:gd name="connsiteX6" fmla="*/ 397565 w 622852"/>
              <a:gd name="connsiteY6" fmla="*/ 251791 h 864372"/>
              <a:gd name="connsiteX7" fmla="*/ 384313 w 622852"/>
              <a:gd name="connsiteY7" fmla="*/ 344556 h 864372"/>
              <a:gd name="connsiteX8" fmla="*/ 344556 w 622852"/>
              <a:gd name="connsiteY8" fmla="*/ 357808 h 864372"/>
              <a:gd name="connsiteX9" fmla="*/ 198782 w 622852"/>
              <a:gd name="connsiteY9" fmla="*/ 384313 h 864372"/>
              <a:gd name="connsiteX10" fmla="*/ 159026 w 622852"/>
              <a:gd name="connsiteY10" fmla="*/ 397565 h 864372"/>
              <a:gd name="connsiteX11" fmla="*/ 39756 w 622852"/>
              <a:gd name="connsiteY11" fmla="*/ 410817 h 864372"/>
              <a:gd name="connsiteX12" fmla="*/ 39756 w 622852"/>
              <a:gd name="connsiteY12" fmla="*/ 490330 h 864372"/>
              <a:gd name="connsiteX13" fmla="*/ 0 w 622852"/>
              <a:gd name="connsiteY13" fmla="*/ 503582 h 864372"/>
              <a:gd name="connsiteX14" fmla="*/ 26504 w 622852"/>
              <a:gd name="connsiteY14" fmla="*/ 530087 h 864372"/>
              <a:gd name="connsiteX15" fmla="*/ 106017 w 622852"/>
              <a:gd name="connsiteY15" fmla="*/ 543339 h 864372"/>
              <a:gd name="connsiteX16" fmla="*/ 172278 w 622852"/>
              <a:gd name="connsiteY16" fmla="*/ 556591 h 864372"/>
              <a:gd name="connsiteX17" fmla="*/ 185530 w 622852"/>
              <a:gd name="connsiteY17" fmla="*/ 609600 h 864372"/>
              <a:gd name="connsiteX18" fmla="*/ 198782 w 622852"/>
              <a:gd name="connsiteY18" fmla="*/ 689113 h 864372"/>
              <a:gd name="connsiteX19" fmla="*/ 238539 w 622852"/>
              <a:gd name="connsiteY19" fmla="*/ 715617 h 864372"/>
              <a:gd name="connsiteX20" fmla="*/ 265043 w 622852"/>
              <a:gd name="connsiteY20" fmla="*/ 834887 h 864372"/>
              <a:gd name="connsiteX21" fmla="*/ 291548 w 622852"/>
              <a:gd name="connsiteY21" fmla="*/ 861391 h 864372"/>
              <a:gd name="connsiteX22" fmla="*/ 384313 w 622852"/>
              <a:gd name="connsiteY22" fmla="*/ 861391 h 8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2852" h="864372">
                <a:moveTo>
                  <a:pt x="622852" y="0"/>
                </a:moveTo>
                <a:cubicBezTo>
                  <a:pt x="600765" y="4417"/>
                  <a:pt x="574920" y="160"/>
                  <a:pt x="556591" y="13252"/>
                </a:cubicBezTo>
                <a:cubicBezTo>
                  <a:pt x="540516" y="24735"/>
                  <a:pt x="537869" y="48103"/>
                  <a:pt x="530087" y="66261"/>
                </a:cubicBezTo>
                <a:cubicBezTo>
                  <a:pt x="518207" y="93982"/>
                  <a:pt x="512307" y="137049"/>
                  <a:pt x="490330" y="159026"/>
                </a:cubicBezTo>
                <a:cubicBezTo>
                  <a:pt x="476361" y="172995"/>
                  <a:pt x="453759" y="174572"/>
                  <a:pt x="437322" y="185530"/>
                </a:cubicBezTo>
                <a:cubicBezTo>
                  <a:pt x="426926" y="192461"/>
                  <a:pt x="419652" y="203200"/>
                  <a:pt x="410817" y="212035"/>
                </a:cubicBezTo>
                <a:cubicBezTo>
                  <a:pt x="406400" y="225287"/>
                  <a:pt x="400304" y="238093"/>
                  <a:pt x="397565" y="251791"/>
                </a:cubicBezTo>
                <a:cubicBezTo>
                  <a:pt x="391439" y="282420"/>
                  <a:pt x="398282" y="316618"/>
                  <a:pt x="384313" y="344556"/>
                </a:cubicBezTo>
                <a:cubicBezTo>
                  <a:pt x="378066" y="357050"/>
                  <a:pt x="358215" y="354881"/>
                  <a:pt x="344556" y="357808"/>
                </a:cubicBezTo>
                <a:cubicBezTo>
                  <a:pt x="296264" y="368156"/>
                  <a:pt x="247074" y="373965"/>
                  <a:pt x="198782" y="384313"/>
                </a:cubicBezTo>
                <a:cubicBezTo>
                  <a:pt x="185123" y="387240"/>
                  <a:pt x="172805" y="395269"/>
                  <a:pt x="159026" y="397565"/>
                </a:cubicBezTo>
                <a:cubicBezTo>
                  <a:pt x="119569" y="404141"/>
                  <a:pt x="79513" y="406400"/>
                  <a:pt x="39756" y="410817"/>
                </a:cubicBezTo>
                <a:cubicBezTo>
                  <a:pt x="48592" y="437322"/>
                  <a:pt x="66262" y="463825"/>
                  <a:pt x="39756" y="490330"/>
                </a:cubicBezTo>
                <a:cubicBezTo>
                  <a:pt x="29878" y="500207"/>
                  <a:pt x="13252" y="499165"/>
                  <a:pt x="0" y="503582"/>
                </a:cubicBezTo>
                <a:cubicBezTo>
                  <a:pt x="8835" y="512417"/>
                  <a:pt x="14805" y="525700"/>
                  <a:pt x="26504" y="530087"/>
                </a:cubicBezTo>
                <a:cubicBezTo>
                  <a:pt x="51663" y="539522"/>
                  <a:pt x="79580" y="538532"/>
                  <a:pt x="106017" y="543339"/>
                </a:cubicBezTo>
                <a:cubicBezTo>
                  <a:pt x="128178" y="547368"/>
                  <a:pt x="150191" y="552174"/>
                  <a:pt x="172278" y="556591"/>
                </a:cubicBezTo>
                <a:cubicBezTo>
                  <a:pt x="176695" y="574261"/>
                  <a:pt x="181958" y="591740"/>
                  <a:pt x="185530" y="609600"/>
                </a:cubicBezTo>
                <a:cubicBezTo>
                  <a:pt x="190800" y="635948"/>
                  <a:pt x="186765" y="665080"/>
                  <a:pt x="198782" y="689113"/>
                </a:cubicBezTo>
                <a:cubicBezTo>
                  <a:pt x="205905" y="703359"/>
                  <a:pt x="225287" y="706782"/>
                  <a:pt x="238539" y="715617"/>
                </a:cubicBezTo>
                <a:cubicBezTo>
                  <a:pt x="239933" y="722587"/>
                  <a:pt x="258805" y="822411"/>
                  <a:pt x="265043" y="834887"/>
                </a:cubicBezTo>
                <a:cubicBezTo>
                  <a:pt x="270631" y="846062"/>
                  <a:pt x="279351" y="858681"/>
                  <a:pt x="291548" y="861391"/>
                </a:cubicBezTo>
                <a:cubicBezTo>
                  <a:pt x="321733" y="868099"/>
                  <a:pt x="353391" y="861391"/>
                  <a:pt x="384313" y="861391"/>
                </a:cubicBezTo>
              </a:path>
            </a:pathLst>
          </a:cu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6DEB30A3-936A-41F5-9CE8-3F812EC4B22F}"/>
              </a:ext>
            </a:extLst>
          </p:cNvPr>
          <p:cNvSpPr/>
          <p:nvPr/>
        </p:nvSpPr>
        <p:spPr>
          <a:xfrm>
            <a:off x="7845175" y="1625297"/>
            <a:ext cx="1978533" cy="985381"/>
          </a:xfrm>
          <a:custGeom>
            <a:avLst/>
            <a:gdLst>
              <a:gd name="connsiteX0" fmla="*/ 2385391 w 2385391"/>
              <a:gd name="connsiteY0" fmla="*/ 464102 h 1007442"/>
              <a:gd name="connsiteX1" fmla="*/ 2358887 w 2385391"/>
              <a:gd name="connsiteY1" fmla="*/ 530363 h 1007442"/>
              <a:gd name="connsiteX2" fmla="*/ 2199861 w 2385391"/>
              <a:gd name="connsiteY2" fmla="*/ 583372 h 1007442"/>
              <a:gd name="connsiteX3" fmla="*/ 2160104 w 2385391"/>
              <a:gd name="connsiteY3" fmla="*/ 609876 h 1007442"/>
              <a:gd name="connsiteX4" fmla="*/ 2133600 w 2385391"/>
              <a:gd name="connsiteY4" fmla="*/ 702642 h 1007442"/>
              <a:gd name="connsiteX5" fmla="*/ 2093843 w 2385391"/>
              <a:gd name="connsiteY5" fmla="*/ 729146 h 1007442"/>
              <a:gd name="connsiteX6" fmla="*/ 2067339 w 2385391"/>
              <a:gd name="connsiteY6" fmla="*/ 768902 h 1007442"/>
              <a:gd name="connsiteX7" fmla="*/ 1987826 w 2385391"/>
              <a:gd name="connsiteY7" fmla="*/ 795407 h 1007442"/>
              <a:gd name="connsiteX8" fmla="*/ 1948070 w 2385391"/>
              <a:gd name="connsiteY8" fmla="*/ 821911 h 1007442"/>
              <a:gd name="connsiteX9" fmla="*/ 1908313 w 2385391"/>
              <a:gd name="connsiteY9" fmla="*/ 835163 h 1007442"/>
              <a:gd name="connsiteX10" fmla="*/ 1881809 w 2385391"/>
              <a:gd name="connsiteY10" fmla="*/ 861668 h 1007442"/>
              <a:gd name="connsiteX11" fmla="*/ 1802296 w 2385391"/>
              <a:gd name="connsiteY11" fmla="*/ 888172 h 1007442"/>
              <a:gd name="connsiteX12" fmla="*/ 1696278 w 2385391"/>
              <a:gd name="connsiteY12" fmla="*/ 874920 h 1007442"/>
              <a:gd name="connsiteX13" fmla="*/ 1669774 w 2385391"/>
              <a:gd name="connsiteY13" fmla="*/ 848415 h 1007442"/>
              <a:gd name="connsiteX14" fmla="*/ 1590261 w 2385391"/>
              <a:gd name="connsiteY14" fmla="*/ 888172 h 1007442"/>
              <a:gd name="connsiteX15" fmla="*/ 1537252 w 2385391"/>
              <a:gd name="connsiteY15" fmla="*/ 901424 h 1007442"/>
              <a:gd name="connsiteX16" fmla="*/ 1497496 w 2385391"/>
              <a:gd name="connsiteY16" fmla="*/ 914676 h 1007442"/>
              <a:gd name="connsiteX17" fmla="*/ 1470991 w 2385391"/>
              <a:gd name="connsiteY17" fmla="*/ 874920 h 1007442"/>
              <a:gd name="connsiteX18" fmla="*/ 1497496 w 2385391"/>
              <a:gd name="connsiteY18" fmla="*/ 848415 h 1007442"/>
              <a:gd name="connsiteX19" fmla="*/ 1537252 w 2385391"/>
              <a:gd name="connsiteY19" fmla="*/ 755650 h 1007442"/>
              <a:gd name="connsiteX20" fmla="*/ 1537252 w 2385391"/>
              <a:gd name="connsiteY20" fmla="*/ 437598 h 1007442"/>
              <a:gd name="connsiteX21" fmla="*/ 1563756 w 2385391"/>
              <a:gd name="connsiteY21" fmla="*/ 331581 h 1007442"/>
              <a:gd name="connsiteX22" fmla="*/ 1603513 w 2385391"/>
              <a:gd name="connsiteY22" fmla="*/ 305076 h 1007442"/>
              <a:gd name="connsiteX23" fmla="*/ 1563756 w 2385391"/>
              <a:gd name="connsiteY23" fmla="*/ 106294 h 1007442"/>
              <a:gd name="connsiteX24" fmla="*/ 1391478 w 2385391"/>
              <a:gd name="connsiteY24" fmla="*/ 53285 h 1007442"/>
              <a:gd name="connsiteX25" fmla="*/ 1311965 w 2385391"/>
              <a:gd name="connsiteY25" fmla="*/ 26781 h 1007442"/>
              <a:gd name="connsiteX26" fmla="*/ 1272209 w 2385391"/>
              <a:gd name="connsiteY26" fmla="*/ 276 h 1007442"/>
              <a:gd name="connsiteX27" fmla="*/ 1166191 w 2385391"/>
              <a:gd name="connsiteY27" fmla="*/ 26781 h 1007442"/>
              <a:gd name="connsiteX28" fmla="*/ 1099930 w 2385391"/>
              <a:gd name="connsiteY28" fmla="*/ 172555 h 1007442"/>
              <a:gd name="connsiteX29" fmla="*/ 1086678 w 2385391"/>
              <a:gd name="connsiteY29" fmla="*/ 225563 h 1007442"/>
              <a:gd name="connsiteX30" fmla="*/ 1073426 w 2385391"/>
              <a:gd name="connsiteY30" fmla="*/ 305076 h 1007442"/>
              <a:gd name="connsiteX31" fmla="*/ 1046922 w 2385391"/>
              <a:gd name="connsiteY31" fmla="*/ 384589 h 1007442"/>
              <a:gd name="connsiteX32" fmla="*/ 993913 w 2385391"/>
              <a:gd name="connsiteY32" fmla="*/ 464102 h 1007442"/>
              <a:gd name="connsiteX33" fmla="*/ 980661 w 2385391"/>
              <a:gd name="connsiteY33" fmla="*/ 517111 h 1007442"/>
              <a:gd name="connsiteX34" fmla="*/ 940904 w 2385391"/>
              <a:gd name="connsiteY34" fmla="*/ 530363 h 1007442"/>
              <a:gd name="connsiteX35" fmla="*/ 861391 w 2385391"/>
              <a:gd name="connsiteY35" fmla="*/ 543615 h 1007442"/>
              <a:gd name="connsiteX36" fmla="*/ 821635 w 2385391"/>
              <a:gd name="connsiteY36" fmla="*/ 623128 h 1007442"/>
              <a:gd name="connsiteX37" fmla="*/ 808383 w 2385391"/>
              <a:gd name="connsiteY37" fmla="*/ 702642 h 1007442"/>
              <a:gd name="connsiteX38" fmla="*/ 768626 w 2385391"/>
              <a:gd name="connsiteY38" fmla="*/ 715894 h 1007442"/>
              <a:gd name="connsiteX39" fmla="*/ 583096 w 2385391"/>
              <a:gd name="connsiteY39" fmla="*/ 702642 h 1007442"/>
              <a:gd name="connsiteX40" fmla="*/ 516835 w 2385391"/>
              <a:gd name="connsiteY40" fmla="*/ 649633 h 1007442"/>
              <a:gd name="connsiteX41" fmla="*/ 424070 w 2385391"/>
              <a:gd name="connsiteY41" fmla="*/ 623128 h 1007442"/>
              <a:gd name="connsiteX42" fmla="*/ 410817 w 2385391"/>
              <a:gd name="connsiteY42" fmla="*/ 835163 h 1007442"/>
              <a:gd name="connsiteX43" fmla="*/ 450574 w 2385391"/>
              <a:gd name="connsiteY43" fmla="*/ 861668 h 1007442"/>
              <a:gd name="connsiteX44" fmla="*/ 490330 w 2385391"/>
              <a:gd name="connsiteY44" fmla="*/ 914676 h 1007442"/>
              <a:gd name="connsiteX45" fmla="*/ 503583 w 2385391"/>
              <a:gd name="connsiteY45" fmla="*/ 954433 h 1007442"/>
              <a:gd name="connsiteX46" fmla="*/ 583096 w 2385391"/>
              <a:gd name="connsiteY46" fmla="*/ 994189 h 1007442"/>
              <a:gd name="connsiteX47" fmla="*/ 543339 w 2385391"/>
              <a:gd name="connsiteY47" fmla="*/ 1007442 h 1007442"/>
              <a:gd name="connsiteX48" fmla="*/ 477078 w 2385391"/>
              <a:gd name="connsiteY48" fmla="*/ 967685 h 1007442"/>
              <a:gd name="connsiteX49" fmla="*/ 397565 w 2385391"/>
              <a:gd name="connsiteY49" fmla="*/ 980937 h 1007442"/>
              <a:gd name="connsiteX50" fmla="*/ 344556 w 2385391"/>
              <a:gd name="connsiteY50" fmla="*/ 994189 h 1007442"/>
              <a:gd name="connsiteX51" fmla="*/ 291548 w 2385391"/>
              <a:gd name="connsiteY51" fmla="*/ 980937 h 1007442"/>
              <a:gd name="connsiteX52" fmla="*/ 251791 w 2385391"/>
              <a:gd name="connsiteY52" fmla="*/ 901424 h 1007442"/>
              <a:gd name="connsiteX53" fmla="*/ 212035 w 2385391"/>
              <a:gd name="connsiteY53" fmla="*/ 835163 h 1007442"/>
              <a:gd name="connsiteX54" fmla="*/ 119270 w 2385391"/>
              <a:gd name="connsiteY54" fmla="*/ 821911 h 1007442"/>
              <a:gd name="connsiteX55" fmla="*/ 53009 w 2385391"/>
              <a:gd name="connsiteY55" fmla="*/ 808659 h 1007442"/>
              <a:gd name="connsiteX56" fmla="*/ 0 w 2385391"/>
              <a:gd name="connsiteY56" fmla="*/ 755650 h 100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85391" h="1007442">
                <a:moveTo>
                  <a:pt x="2385391" y="464102"/>
                </a:moveTo>
                <a:cubicBezTo>
                  <a:pt x="2376556" y="486189"/>
                  <a:pt x="2371495" y="510190"/>
                  <a:pt x="2358887" y="530363"/>
                </a:cubicBezTo>
                <a:cubicBezTo>
                  <a:pt x="2318265" y="595358"/>
                  <a:pt x="2279233" y="574553"/>
                  <a:pt x="2199861" y="583372"/>
                </a:cubicBezTo>
                <a:cubicBezTo>
                  <a:pt x="2186609" y="592207"/>
                  <a:pt x="2168939" y="596624"/>
                  <a:pt x="2160104" y="609876"/>
                </a:cubicBezTo>
                <a:cubicBezTo>
                  <a:pt x="2150582" y="624160"/>
                  <a:pt x="2147153" y="685701"/>
                  <a:pt x="2133600" y="702642"/>
                </a:cubicBezTo>
                <a:cubicBezTo>
                  <a:pt x="2123650" y="715079"/>
                  <a:pt x="2107095" y="720311"/>
                  <a:pt x="2093843" y="729146"/>
                </a:cubicBezTo>
                <a:cubicBezTo>
                  <a:pt x="2085008" y="742398"/>
                  <a:pt x="2080845" y="760461"/>
                  <a:pt x="2067339" y="768902"/>
                </a:cubicBezTo>
                <a:cubicBezTo>
                  <a:pt x="2043648" y="783709"/>
                  <a:pt x="1987826" y="795407"/>
                  <a:pt x="1987826" y="795407"/>
                </a:cubicBezTo>
                <a:cubicBezTo>
                  <a:pt x="1974574" y="804242"/>
                  <a:pt x="1962316" y="814788"/>
                  <a:pt x="1948070" y="821911"/>
                </a:cubicBezTo>
                <a:cubicBezTo>
                  <a:pt x="1935576" y="828158"/>
                  <a:pt x="1920291" y="827976"/>
                  <a:pt x="1908313" y="835163"/>
                </a:cubicBezTo>
                <a:cubicBezTo>
                  <a:pt x="1897599" y="841591"/>
                  <a:pt x="1892984" y="856080"/>
                  <a:pt x="1881809" y="861668"/>
                </a:cubicBezTo>
                <a:cubicBezTo>
                  <a:pt x="1856821" y="874162"/>
                  <a:pt x="1802296" y="888172"/>
                  <a:pt x="1802296" y="888172"/>
                </a:cubicBezTo>
                <a:cubicBezTo>
                  <a:pt x="1766957" y="883755"/>
                  <a:pt x="1730390" y="885154"/>
                  <a:pt x="1696278" y="874920"/>
                </a:cubicBezTo>
                <a:cubicBezTo>
                  <a:pt x="1684311" y="871330"/>
                  <a:pt x="1682026" y="850865"/>
                  <a:pt x="1669774" y="848415"/>
                </a:cubicBezTo>
                <a:cubicBezTo>
                  <a:pt x="1644392" y="843339"/>
                  <a:pt x="1608023" y="880560"/>
                  <a:pt x="1590261" y="888172"/>
                </a:cubicBezTo>
                <a:cubicBezTo>
                  <a:pt x="1573520" y="895347"/>
                  <a:pt x="1554765" y="896420"/>
                  <a:pt x="1537252" y="901424"/>
                </a:cubicBezTo>
                <a:cubicBezTo>
                  <a:pt x="1523821" y="905261"/>
                  <a:pt x="1510748" y="910259"/>
                  <a:pt x="1497496" y="914676"/>
                </a:cubicBezTo>
                <a:cubicBezTo>
                  <a:pt x="1488661" y="901424"/>
                  <a:pt x="1470991" y="890847"/>
                  <a:pt x="1470991" y="874920"/>
                </a:cubicBezTo>
                <a:cubicBezTo>
                  <a:pt x="1470991" y="862425"/>
                  <a:pt x="1492574" y="859899"/>
                  <a:pt x="1497496" y="848415"/>
                </a:cubicBezTo>
                <a:cubicBezTo>
                  <a:pt x="1544605" y="738495"/>
                  <a:pt x="1477400" y="815505"/>
                  <a:pt x="1537252" y="755650"/>
                </a:cubicBezTo>
                <a:cubicBezTo>
                  <a:pt x="1523991" y="569994"/>
                  <a:pt x="1515572" y="600197"/>
                  <a:pt x="1537252" y="437598"/>
                </a:cubicBezTo>
                <a:cubicBezTo>
                  <a:pt x="1537648" y="434628"/>
                  <a:pt x="1553053" y="344960"/>
                  <a:pt x="1563756" y="331581"/>
                </a:cubicBezTo>
                <a:cubicBezTo>
                  <a:pt x="1573706" y="319144"/>
                  <a:pt x="1590261" y="313911"/>
                  <a:pt x="1603513" y="305076"/>
                </a:cubicBezTo>
                <a:cubicBezTo>
                  <a:pt x="1603327" y="302842"/>
                  <a:pt x="1615459" y="138608"/>
                  <a:pt x="1563756" y="106294"/>
                </a:cubicBezTo>
                <a:cubicBezTo>
                  <a:pt x="1547663" y="96236"/>
                  <a:pt x="1402987" y="56826"/>
                  <a:pt x="1391478" y="53285"/>
                </a:cubicBezTo>
                <a:cubicBezTo>
                  <a:pt x="1364775" y="45069"/>
                  <a:pt x="1311965" y="26781"/>
                  <a:pt x="1311965" y="26781"/>
                </a:cubicBezTo>
                <a:cubicBezTo>
                  <a:pt x="1298713" y="17946"/>
                  <a:pt x="1288013" y="2252"/>
                  <a:pt x="1272209" y="276"/>
                </a:cubicBezTo>
                <a:cubicBezTo>
                  <a:pt x="1248946" y="-2632"/>
                  <a:pt x="1192154" y="18126"/>
                  <a:pt x="1166191" y="26781"/>
                </a:cubicBezTo>
                <a:cubicBezTo>
                  <a:pt x="1122484" y="157903"/>
                  <a:pt x="1156068" y="116417"/>
                  <a:pt x="1099930" y="172555"/>
                </a:cubicBezTo>
                <a:cubicBezTo>
                  <a:pt x="1095513" y="190224"/>
                  <a:pt x="1090250" y="207704"/>
                  <a:pt x="1086678" y="225563"/>
                </a:cubicBezTo>
                <a:cubicBezTo>
                  <a:pt x="1081408" y="251911"/>
                  <a:pt x="1079943" y="279008"/>
                  <a:pt x="1073426" y="305076"/>
                </a:cubicBezTo>
                <a:cubicBezTo>
                  <a:pt x="1066650" y="332180"/>
                  <a:pt x="1062419" y="361343"/>
                  <a:pt x="1046922" y="384589"/>
                </a:cubicBezTo>
                <a:lnTo>
                  <a:pt x="993913" y="464102"/>
                </a:lnTo>
                <a:cubicBezTo>
                  <a:pt x="989496" y="481772"/>
                  <a:pt x="992039" y="502889"/>
                  <a:pt x="980661" y="517111"/>
                </a:cubicBezTo>
                <a:cubicBezTo>
                  <a:pt x="971935" y="528019"/>
                  <a:pt x="954541" y="527333"/>
                  <a:pt x="940904" y="530363"/>
                </a:cubicBezTo>
                <a:cubicBezTo>
                  <a:pt x="914674" y="536192"/>
                  <a:pt x="887895" y="539198"/>
                  <a:pt x="861391" y="543615"/>
                </a:cubicBezTo>
                <a:cubicBezTo>
                  <a:pt x="837565" y="579354"/>
                  <a:pt x="830779" y="581979"/>
                  <a:pt x="821635" y="623128"/>
                </a:cubicBezTo>
                <a:cubicBezTo>
                  <a:pt x="815806" y="649358"/>
                  <a:pt x="821714" y="679312"/>
                  <a:pt x="808383" y="702642"/>
                </a:cubicBezTo>
                <a:cubicBezTo>
                  <a:pt x="801452" y="714771"/>
                  <a:pt x="781878" y="711477"/>
                  <a:pt x="768626" y="715894"/>
                </a:cubicBezTo>
                <a:cubicBezTo>
                  <a:pt x="706783" y="711477"/>
                  <a:pt x="644672" y="709886"/>
                  <a:pt x="583096" y="702642"/>
                </a:cubicBezTo>
                <a:cubicBezTo>
                  <a:pt x="514753" y="694601"/>
                  <a:pt x="566453" y="689327"/>
                  <a:pt x="516835" y="649633"/>
                </a:cubicBezTo>
                <a:cubicBezTo>
                  <a:pt x="508196" y="642722"/>
                  <a:pt x="427530" y="623993"/>
                  <a:pt x="424070" y="623128"/>
                </a:cubicBezTo>
                <a:cubicBezTo>
                  <a:pt x="359424" y="687774"/>
                  <a:pt x="368390" y="665455"/>
                  <a:pt x="410817" y="835163"/>
                </a:cubicBezTo>
                <a:cubicBezTo>
                  <a:pt x="414680" y="850615"/>
                  <a:pt x="439312" y="850406"/>
                  <a:pt x="450574" y="861668"/>
                </a:cubicBezTo>
                <a:cubicBezTo>
                  <a:pt x="466192" y="877286"/>
                  <a:pt x="477078" y="897007"/>
                  <a:pt x="490330" y="914676"/>
                </a:cubicBezTo>
                <a:cubicBezTo>
                  <a:pt x="494748" y="927928"/>
                  <a:pt x="494856" y="943525"/>
                  <a:pt x="503583" y="954433"/>
                </a:cubicBezTo>
                <a:cubicBezTo>
                  <a:pt x="522267" y="977788"/>
                  <a:pt x="556906" y="985459"/>
                  <a:pt x="583096" y="994189"/>
                </a:cubicBezTo>
                <a:cubicBezTo>
                  <a:pt x="569844" y="998607"/>
                  <a:pt x="557308" y="1007442"/>
                  <a:pt x="543339" y="1007442"/>
                </a:cubicBezTo>
                <a:cubicBezTo>
                  <a:pt x="508935" y="1007442"/>
                  <a:pt x="498072" y="988678"/>
                  <a:pt x="477078" y="967685"/>
                </a:cubicBezTo>
                <a:cubicBezTo>
                  <a:pt x="450574" y="972102"/>
                  <a:pt x="423913" y="975667"/>
                  <a:pt x="397565" y="980937"/>
                </a:cubicBezTo>
                <a:cubicBezTo>
                  <a:pt x="379705" y="984509"/>
                  <a:pt x="362769" y="994189"/>
                  <a:pt x="344556" y="994189"/>
                </a:cubicBezTo>
                <a:cubicBezTo>
                  <a:pt x="326343" y="994189"/>
                  <a:pt x="309217" y="985354"/>
                  <a:pt x="291548" y="980937"/>
                </a:cubicBezTo>
                <a:cubicBezTo>
                  <a:pt x="258239" y="881010"/>
                  <a:pt x="303171" y="1004182"/>
                  <a:pt x="251791" y="901424"/>
                </a:cubicBezTo>
                <a:cubicBezTo>
                  <a:pt x="240537" y="878916"/>
                  <a:pt x="243095" y="845517"/>
                  <a:pt x="212035" y="835163"/>
                </a:cubicBezTo>
                <a:cubicBezTo>
                  <a:pt x="182402" y="825285"/>
                  <a:pt x="150081" y="827046"/>
                  <a:pt x="119270" y="821911"/>
                </a:cubicBezTo>
                <a:cubicBezTo>
                  <a:pt x="97052" y="818208"/>
                  <a:pt x="75096" y="813076"/>
                  <a:pt x="53009" y="808659"/>
                </a:cubicBezTo>
                <a:cubicBezTo>
                  <a:pt x="5033" y="776676"/>
                  <a:pt x="20375" y="796401"/>
                  <a:pt x="0" y="755650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CBBD9FF7-4FD9-474C-BE90-D5EC89A12A2F}"/>
              </a:ext>
            </a:extLst>
          </p:cNvPr>
          <p:cNvSpPr/>
          <p:nvPr/>
        </p:nvSpPr>
        <p:spPr>
          <a:xfrm>
            <a:off x="8083825" y="2858183"/>
            <a:ext cx="1298713" cy="706651"/>
          </a:xfrm>
          <a:custGeom>
            <a:avLst/>
            <a:gdLst>
              <a:gd name="connsiteX0" fmla="*/ 1338470 w 1510748"/>
              <a:gd name="connsiteY0" fmla="*/ 808383 h 808383"/>
              <a:gd name="connsiteX1" fmla="*/ 1325218 w 1510748"/>
              <a:gd name="connsiteY1" fmla="*/ 662609 h 808383"/>
              <a:gd name="connsiteX2" fmla="*/ 1378226 w 1510748"/>
              <a:gd name="connsiteY2" fmla="*/ 675861 h 808383"/>
              <a:gd name="connsiteX3" fmla="*/ 1417983 w 1510748"/>
              <a:gd name="connsiteY3" fmla="*/ 702365 h 808383"/>
              <a:gd name="connsiteX4" fmla="*/ 1484244 w 1510748"/>
              <a:gd name="connsiteY4" fmla="*/ 649356 h 808383"/>
              <a:gd name="connsiteX5" fmla="*/ 1510748 w 1510748"/>
              <a:gd name="connsiteY5" fmla="*/ 516835 h 808383"/>
              <a:gd name="connsiteX6" fmla="*/ 1497496 w 1510748"/>
              <a:gd name="connsiteY6" fmla="*/ 410817 h 808383"/>
              <a:gd name="connsiteX7" fmla="*/ 1444487 w 1510748"/>
              <a:gd name="connsiteY7" fmla="*/ 198783 h 808383"/>
              <a:gd name="connsiteX8" fmla="*/ 1404731 w 1510748"/>
              <a:gd name="connsiteY8" fmla="*/ 185530 h 808383"/>
              <a:gd name="connsiteX9" fmla="*/ 1364974 w 1510748"/>
              <a:gd name="connsiteY9" fmla="*/ 132522 h 808383"/>
              <a:gd name="connsiteX10" fmla="*/ 1285461 w 1510748"/>
              <a:gd name="connsiteY10" fmla="*/ 106017 h 808383"/>
              <a:gd name="connsiteX11" fmla="*/ 1258957 w 1510748"/>
              <a:gd name="connsiteY11" fmla="*/ 26504 h 808383"/>
              <a:gd name="connsiteX12" fmla="*/ 1086678 w 1510748"/>
              <a:gd name="connsiteY12" fmla="*/ 0 h 808383"/>
              <a:gd name="connsiteX13" fmla="*/ 980661 w 1510748"/>
              <a:gd name="connsiteY13" fmla="*/ 13252 h 808383"/>
              <a:gd name="connsiteX14" fmla="*/ 940904 w 1510748"/>
              <a:gd name="connsiteY14" fmla="*/ 26504 h 808383"/>
              <a:gd name="connsiteX15" fmla="*/ 874644 w 1510748"/>
              <a:gd name="connsiteY15" fmla="*/ 92765 h 808383"/>
              <a:gd name="connsiteX16" fmla="*/ 821635 w 1510748"/>
              <a:gd name="connsiteY16" fmla="*/ 198783 h 808383"/>
              <a:gd name="connsiteX17" fmla="*/ 781878 w 1510748"/>
              <a:gd name="connsiteY17" fmla="*/ 212035 h 808383"/>
              <a:gd name="connsiteX18" fmla="*/ 742122 w 1510748"/>
              <a:gd name="connsiteY18" fmla="*/ 251791 h 808383"/>
              <a:gd name="connsiteX19" fmla="*/ 689113 w 1510748"/>
              <a:gd name="connsiteY19" fmla="*/ 265043 h 808383"/>
              <a:gd name="connsiteX20" fmla="*/ 556591 w 1510748"/>
              <a:gd name="connsiteY20" fmla="*/ 291548 h 808383"/>
              <a:gd name="connsiteX21" fmla="*/ 503583 w 1510748"/>
              <a:gd name="connsiteY21" fmla="*/ 331304 h 808383"/>
              <a:gd name="connsiteX22" fmla="*/ 410818 w 1510748"/>
              <a:gd name="connsiteY22" fmla="*/ 357809 h 808383"/>
              <a:gd name="connsiteX23" fmla="*/ 371061 w 1510748"/>
              <a:gd name="connsiteY23" fmla="*/ 384313 h 808383"/>
              <a:gd name="connsiteX24" fmla="*/ 331304 w 1510748"/>
              <a:gd name="connsiteY24" fmla="*/ 397565 h 808383"/>
              <a:gd name="connsiteX25" fmla="*/ 278296 w 1510748"/>
              <a:gd name="connsiteY25" fmla="*/ 477078 h 808383"/>
              <a:gd name="connsiteX26" fmla="*/ 265044 w 1510748"/>
              <a:gd name="connsiteY26" fmla="*/ 516835 h 808383"/>
              <a:gd name="connsiteX27" fmla="*/ 251791 w 1510748"/>
              <a:gd name="connsiteY27" fmla="*/ 675861 h 808383"/>
              <a:gd name="connsiteX28" fmla="*/ 132522 w 1510748"/>
              <a:gd name="connsiteY28" fmla="*/ 715617 h 808383"/>
              <a:gd name="connsiteX29" fmla="*/ 79513 w 1510748"/>
              <a:gd name="connsiteY29" fmla="*/ 702365 h 808383"/>
              <a:gd name="connsiteX30" fmla="*/ 13252 w 1510748"/>
              <a:gd name="connsiteY30" fmla="*/ 609600 h 808383"/>
              <a:gd name="connsiteX31" fmla="*/ 0 w 1510748"/>
              <a:gd name="connsiteY31" fmla="*/ 609600 h 80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0748" h="808383">
                <a:moveTo>
                  <a:pt x="1338470" y="808383"/>
                </a:moveTo>
                <a:cubicBezTo>
                  <a:pt x="1323692" y="771440"/>
                  <a:pt x="1283535" y="704292"/>
                  <a:pt x="1325218" y="662609"/>
                </a:cubicBezTo>
                <a:cubicBezTo>
                  <a:pt x="1338097" y="649730"/>
                  <a:pt x="1360557" y="671444"/>
                  <a:pt x="1378226" y="675861"/>
                </a:cubicBezTo>
                <a:cubicBezTo>
                  <a:pt x="1391478" y="684696"/>
                  <a:pt x="1402273" y="699747"/>
                  <a:pt x="1417983" y="702365"/>
                </a:cubicBezTo>
                <a:cubicBezTo>
                  <a:pt x="1456389" y="708766"/>
                  <a:pt x="1468758" y="672584"/>
                  <a:pt x="1484244" y="649356"/>
                </a:cubicBezTo>
                <a:cubicBezTo>
                  <a:pt x="1493001" y="614329"/>
                  <a:pt x="1510748" y="549329"/>
                  <a:pt x="1510748" y="516835"/>
                </a:cubicBezTo>
                <a:cubicBezTo>
                  <a:pt x="1510748" y="481221"/>
                  <a:pt x="1500720" y="446285"/>
                  <a:pt x="1497496" y="410817"/>
                </a:cubicBezTo>
                <a:cubicBezTo>
                  <a:pt x="1484642" y="269423"/>
                  <a:pt x="1535438" y="244259"/>
                  <a:pt x="1444487" y="198783"/>
                </a:cubicBezTo>
                <a:cubicBezTo>
                  <a:pt x="1431993" y="192536"/>
                  <a:pt x="1417983" y="189948"/>
                  <a:pt x="1404731" y="185530"/>
                </a:cubicBezTo>
                <a:cubicBezTo>
                  <a:pt x="1391479" y="167861"/>
                  <a:pt x="1383351" y="144774"/>
                  <a:pt x="1364974" y="132522"/>
                </a:cubicBezTo>
                <a:cubicBezTo>
                  <a:pt x="1341728" y="117025"/>
                  <a:pt x="1285461" y="106017"/>
                  <a:pt x="1285461" y="106017"/>
                </a:cubicBezTo>
                <a:cubicBezTo>
                  <a:pt x="1276626" y="79513"/>
                  <a:pt x="1286614" y="30455"/>
                  <a:pt x="1258957" y="26504"/>
                </a:cubicBezTo>
                <a:cubicBezTo>
                  <a:pt x="1139591" y="9452"/>
                  <a:pt x="1197002" y="18387"/>
                  <a:pt x="1086678" y="0"/>
                </a:cubicBezTo>
                <a:cubicBezTo>
                  <a:pt x="1051339" y="4417"/>
                  <a:pt x="1015701" y="6881"/>
                  <a:pt x="980661" y="13252"/>
                </a:cubicBezTo>
                <a:cubicBezTo>
                  <a:pt x="966917" y="15751"/>
                  <a:pt x="952079" y="18122"/>
                  <a:pt x="940904" y="26504"/>
                </a:cubicBezTo>
                <a:cubicBezTo>
                  <a:pt x="915916" y="45245"/>
                  <a:pt x="874644" y="92765"/>
                  <a:pt x="874644" y="92765"/>
                </a:cubicBezTo>
                <a:cubicBezTo>
                  <a:pt x="861429" y="132408"/>
                  <a:pt x="860183" y="175654"/>
                  <a:pt x="821635" y="198783"/>
                </a:cubicBezTo>
                <a:cubicBezTo>
                  <a:pt x="809657" y="205970"/>
                  <a:pt x="795130" y="207618"/>
                  <a:pt x="781878" y="212035"/>
                </a:cubicBezTo>
                <a:cubicBezTo>
                  <a:pt x="768626" y="225287"/>
                  <a:pt x="758394" y="242493"/>
                  <a:pt x="742122" y="251791"/>
                </a:cubicBezTo>
                <a:cubicBezTo>
                  <a:pt x="726308" y="260827"/>
                  <a:pt x="706973" y="261471"/>
                  <a:pt x="689113" y="265043"/>
                </a:cubicBezTo>
                <a:cubicBezTo>
                  <a:pt x="526648" y="297537"/>
                  <a:pt x="679718" y="260767"/>
                  <a:pt x="556591" y="291548"/>
                </a:cubicBezTo>
                <a:cubicBezTo>
                  <a:pt x="538922" y="304800"/>
                  <a:pt x="522760" y="320346"/>
                  <a:pt x="503583" y="331304"/>
                </a:cubicBezTo>
                <a:cubicBezTo>
                  <a:pt x="488800" y="339752"/>
                  <a:pt x="422289" y="354941"/>
                  <a:pt x="410818" y="357809"/>
                </a:cubicBezTo>
                <a:cubicBezTo>
                  <a:pt x="397566" y="366644"/>
                  <a:pt x="385307" y="377190"/>
                  <a:pt x="371061" y="384313"/>
                </a:cubicBezTo>
                <a:cubicBezTo>
                  <a:pt x="358567" y="390560"/>
                  <a:pt x="341182" y="387687"/>
                  <a:pt x="331304" y="397565"/>
                </a:cubicBezTo>
                <a:cubicBezTo>
                  <a:pt x="308780" y="420089"/>
                  <a:pt x="278296" y="477078"/>
                  <a:pt x="278296" y="477078"/>
                </a:cubicBezTo>
                <a:cubicBezTo>
                  <a:pt x="273879" y="490330"/>
                  <a:pt x="266890" y="502988"/>
                  <a:pt x="265044" y="516835"/>
                </a:cubicBezTo>
                <a:cubicBezTo>
                  <a:pt x="258014" y="569561"/>
                  <a:pt x="281297" y="631602"/>
                  <a:pt x="251791" y="675861"/>
                </a:cubicBezTo>
                <a:cubicBezTo>
                  <a:pt x="228545" y="710730"/>
                  <a:pt x="132522" y="715617"/>
                  <a:pt x="132522" y="715617"/>
                </a:cubicBezTo>
                <a:cubicBezTo>
                  <a:pt x="114852" y="711200"/>
                  <a:pt x="94334" y="712951"/>
                  <a:pt x="79513" y="702365"/>
                </a:cubicBezTo>
                <a:cubicBezTo>
                  <a:pt x="42999" y="676283"/>
                  <a:pt x="42780" y="639127"/>
                  <a:pt x="13252" y="609600"/>
                </a:cubicBezTo>
                <a:cubicBezTo>
                  <a:pt x="10128" y="606477"/>
                  <a:pt x="4417" y="609600"/>
                  <a:pt x="0" y="60960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EF049BE-319E-4F79-8436-1F20FFA7D5E8}"/>
              </a:ext>
            </a:extLst>
          </p:cNvPr>
          <p:cNvSpPr txBox="1"/>
          <p:nvPr/>
        </p:nvSpPr>
        <p:spPr>
          <a:xfrm rot="17564751">
            <a:off x="10349609" y="891896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A-mua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2F6EAFD-CD58-4616-B92C-C96A3399CA4A}"/>
              </a:ext>
            </a:extLst>
          </p:cNvPr>
          <p:cNvSpPr txBox="1"/>
          <p:nvPr/>
        </p:nvSpPr>
        <p:spPr>
          <a:xfrm rot="19640038">
            <a:off x="7824522" y="1315984"/>
            <a:ext cx="2133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</a:t>
            </a:r>
            <a:r>
              <a:rPr lang="en-US" sz="1600">
                <a:solidFill>
                  <a:srgbClr val="1B04FA"/>
                </a:solidFill>
              </a:rPr>
              <a:t>. Hoàng Hà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3170C37-C841-4AE8-B428-B82582AB62ED}"/>
              </a:ext>
            </a:extLst>
          </p:cNvPr>
          <p:cNvSpPr txBox="1"/>
          <p:nvPr/>
        </p:nvSpPr>
        <p:spPr>
          <a:xfrm rot="19372807">
            <a:off x="7770062" y="2719511"/>
            <a:ext cx="301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</a:t>
            </a:r>
            <a:r>
              <a:rPr lang="en-US" sz="1600">
                <a:solidFill>
                  <a:srgbClr val="1B04FA"/>
                </a:solidFill>
              </a:rPr>
              <a:t>. Trường Giang</a:t>
            </a:r>
          </a:p>
        </p:txBody>
      </p:sp>
    </p:spTree>
    <p:extLst>
      <p:ext uri="{BB962C8B-B14F-4D97-AF65-F5344CB8AC3E}">
        <p14:creationId xmlns="" xmlns:p14="http://schemas.microsoft.com/office/powerpoint/2010/main" val="41376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n cảnh sông Trường Giang dài nhất Trung Quốc - Địa điểm du lịch">
            <a:extLst>
              <a:ext uri="{FF2B5EF4-FFF2-40B4-BE49-F238E27FC236}">
                <a16:creationId xmlns="" xmlns:a16="http://schemas.microsoft.com/office/drawing/2014/main" id="{264766C1-CCCA-4BD8-A557-14D3372CF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83" r="15946" b="1"/>
          <a:stretch/>
        </p:blipFill>
        <p:spPr bwMode="auto">
          <a:xfrm>
            <a:off x="321731" y="372257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326.jpg" descr="Image result for yellow River">
            <a:extLst>
              <a:ext uri="{FF2B5EF4-FFF2-40B4-BE49-F238E27FC236}">
                <a16:creationId xmlns="" xmlns:a16="http://schemas.microsoft.com/office/drawing/2014/main" id="{D82A0B95-04C5-4D12-B7BF-842346186EC8}"/>
              </a:ext>
            </a:extLst>
          </p:cNvPr>
          <p:cNvPicPr/>
          <p:nvPr/>
        </p:nvPicPr>
        <p:blipFill rotWithShape="1">
          <a:blip r:embed="rId4" cstate="print"/>
          <a:srcRect l="18139" r="16158" b="2"/>
          <a:stretch/>
        </p:blipFill>
        <p:spPr>
          <a:xfrm>
            <a:off x="6195375" y="372257"/>
            <a:ext cx="5674893" cy="574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1532984" y="6253649"/>
            <a:ext cx="349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702774" y="6253650"/>
            <a:ext cx="349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Hoàng Hà</a:t>
            </a:r>
          </a:p>
        </p:txBody>
      </p:sp>
    </p:spTree>
    <p:extLst>
      <p:ext uri="{BB962C8B-B14F-4D97-AF65-F5344CB8AC3E}">
        <p14:creationId xmlns="" xmlns:p14="http://schemas.microsoft.com/office/powerpoint/2010/main" val="29602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77" y="83269"/>
            <a:ext cx="2809505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Khoáng sản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612084-DC6E-4BF7-A535-9BEF417593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0254" y="56765"/>
            <a:ext cx="6601746" cy="6411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4F303E-B5E0-471D-9E70-DDD988A58960}"/>
              </a:ext>
            </a:extLst>
          </p:cNvPr>
          <p:cNvSpPr txBox="1"/>
          <p:nvPr/>
        </p:nvSpPr>
        <p:spPr>
          <a:xfrm>
            <a:off x="6369089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7.3. Bản đồ tự nhiên khu vực  Đông  Á</a:t>
            </a:r>
          </a:p>
        </p:txBody>
      </p:sp>
      <p:sp>
        <p:nvSpPr>
          <p:cNvPr id="5" name="Flowchart: Manual Operation 4">
            <a:extLst>
              <a:ext uri="{FF2B5EF4-FFF2-40B4-BE49-F238E27FC236}">
                <a16:creationId xmlns="" xmlns:a16="http://schemas.microsoft.com/office/drawing/2014/main" id="{F617011B-D986-4090-B3A5-D8C78784E1E7}"/>
              </a:ext>
            </a:extLst>
          </p:cNvPr>
          <p:cNvSpPr/>
          <p:nvPr/>
        </p:nvSpPr>
        <p:spPr>
          <a:xfrm rot="10800000">
            <a:off x="8342976" y="1983080"/>
            <a:ext cx="257296" cy="246227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5600E7-7DE6-4699-AA2A-6823819176BB}"/>
              </a:ext>
            </a:extLst>
          </p:cNvPr>
          <p:cNvSpPr/>
          <p:nvPr/>
        </p:nvSpPr>
        <p:spPr>
          <a:xfrm>
            <a:off x="10712383" y="758475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="" xmlns:a16="http://schemas.microsoft.com/office/drawing/2014/main" id="{17A58DDF-994D-4968-9166-AC86C9BEA220}"/>
              </a:ext>
            </a:extLst>
          </p:cNvPr>
          <p:cNvSpPr/>
          <p:nvPr/>
        </p:nvSpPr>
        <p:spPr>
          <a:xfrm>
            <a:off x="8635617" y="3506130"/>
            <a:ext cx="437322" cy="178130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Operation 7">
            <a:extLst>
              <a:ext uri="{FF2B5EF4-FFF2-40B4-BE49-F238E27FC236}">
                <a16:creationId xmlns="" xmlns:a16="http://schemas.microsoft.com/office/drawing/2014/main" id="{AE3A7BEA-82C3-4BBF-B44A-9377A83921F2}"/>
              </a:ext>
            </a:extLst>
          </p:cNvPr>
          <p:cNvSpPr/>
          <p:nvPr/>
        </p:nvSpPr>
        <p:spPr>
          <a:xfrm rot="10800000">
            <a:off x="7407235" y="1791468"/>
            <a:ext cx="201880" cy="24146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Operation 8">
            <a:extLst>
              <a:ext uri="{FF2B5EF4-FFF2-40B4-BE49-F238E27FC236}">
                <a16:creationId xmlns="" xmlns:a16="http://schemas.microsoft.com/office/drawing/2014/main" id="{D5F87AEA-A4A4-47C4-8D4A-DC9CD2C7548E}"/>
              </a:ext>
            </a:extLst>
          </p:cNvPr>
          <p:cNvSpPr/>
          <p:nvPr/>
        </p:nvSpPr>
        <p:spPr>
          <a:xfrm rot="10800000">
            <a:off x="10097049" y="815671"/>
            <a:ext cx="257296" cy="246227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89DAF26-2AB3-4224-B7E0-E0B4A875FF09}"/>
              </a:ext>
            </a:extLst>
          </p:cNvPr>
          <p:cNvSpPr/>
          <p:nvPr/>
        </p:nvSpPr>
        <p:spPr>
          <a:xfrm>
            <a:off x="9239920" y="2481940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8B90DA8-FE47-4E59-BC31-F7CBDD1690DA}"/>
              </a:ext>
            </a:extLst>
          </p:cNvPr>
          <p:cNvSpPr/>
          <p:nvPr/>
        </p:nvSpPr>
        <p:spPr>
          <a:xfrm>
            <a:off x="9431990" y="3083384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A0E923F9-49D7-4964-8E52-F85554223911}"/>
              </a:ext>
            </a:extLst>
          </p:cNvPr>
          <p:cNvSpPr/>
          <p:nvPr/>
        </p:nvSpPr>
        <p:spPr>
          <a:xfrm>
            <a:off x="8912716" y="1523430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8D0B0ACF-0932-4E3E-92F3-72E82931E34E}"/>
              </a:ext>
            </a:extLst>
          </p:cNvPr>
          <p:cNvSpPr/>
          <p:nvPr/>
        </p:nvSpPr>
        <p:spPr>
          <a:xfrm>
            <a:off x="9367802" y="3416635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8CD9BEFF-76B3-4DD6-AFC8-407522D48826}"/>
              </a:ext>
            </a:extLst>
          </p:cNvPr>
          <p:cNvSpPr/>
          <p:nvPr/>
        </p:nvSpPr>
        <p:spPr>
          <a:xfrm>
            <a:off x="10065474" y="1506050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F860CD1-C879-455C-8AE9-A0FB569727A5}"/>
              </a:ext>
            </a:extLst>
          </p:cNvPr>
          <p:cNvSpPr/>
          <p:nvPr/>
        </p:nvSpPr>
        <p:spPr>
          <a:xfrm>
            <a:off x="21741" y="1061898"/>
            <a:ext cx="4869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Khoáng sản chính của khu vực là than đá, dầu mỏ, thiếc, sắt….</a:t>
            </a:r>
          </a:p>
        </p:txBody>
      </p:sp>
    </p:spTree>
    <p:extLst>
      <p:ext uri="{BB962C8B-B14F-4D97-AF65-F5344CB8AC3E}">
        <p14:creationId xmlns="" xmlns:p14="http://schemas.microsoft.com/office/powerpoint/2010/main" val="13324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95BC312-02E8-4F2C-9FC5-E5A836DE423C}"/>
              </a:ext>
            </a:extLst>
          </p:cNvPr>
          <p:cNvGrpSpPr/>
          <p:nvPr/>
        </p:nvGrpSpPr>
        <p:grpSpPr>
          <a:xfrm>
            <a:off x="5533900" y="273132"/>
            <a:ext cx="6658099" cy="6667996"/>
            <a:chOff x="6154072" y="1192795"/>
            <a:chExt cx="6013787" cy="558452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17DF686-D5EA-47EC-9304-848FAA31D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2B341D6-9EFB-4C4E-BAD1-E024BB3844C9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27C0B68-EED5-457B-B34E-DADA83E7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71AED0F-6803-46F0-BFA8-DB7FBC5D6503}"/>
              </a:ext>
            </a:extLst>
          </p:cNvPr>
          <p:cNvSpPr/>
          <p:nvPr/>
        </p:nvSpPr>
        <p:spPr>
          <a:xfrm>
            <a:off x="0" y="926745"/>
            <a:ext cx="4519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Khí hậu khô hạn và nóng</a:t>
            </a:r>
            <a:r>
              <a:rPr lang="en-US" sz="3200">
                <a:solidFill>
                  <a:srgbClr val="1B04FA"/>
                </a:solidFill>
              </a:rPr>
              <a:t>.</a:t>
            </a:r>
            <a:endParaRPr lang="en-US" sz="360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F1F9465-37B5-4855-AF9D-8770F6FAFEB2}"/>
              </a:ext>
            </a:extLst>
          </p:cNvPr>
          <p:cNvGrpSpPr/>
          <p:nvPr/>
        </p:nvGrpSpPr>
        <p:grpSpPr>
          <a:xfrm>
            <a:off x="4758894" y="37144"/>
            <a:ext cx="7765613" cy="6935679"/>
            <a:chOff x="5355214" y="982180"/>
            <a:chExt cx="6836786" cy="585605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9DA6533-8145-4CA6-9682-F41F52D5C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62AA9F8-D52A-44DF-9B64-A9BE7D0930EE}"/>
                </a:ext>
              </a:extLst>
            </p:cNvPr>
            <p:cNvSpPr txBox="1"/>
            <p:nvPr/>
          </p:nvSpPr>
          <p:spPr>
            <a:xfrm>
              <a:off x="5581050" y="6403313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DDBE658-7A17-4F0B-8E9A-5ABDF9C97440}"/>
              </a:ext>
            </a:extLst>
          </p:cNvPr>
          <p:cNvSpPr/>
          <p:nvPr/>
        </p:nvSpPr>
        <p:spPr>
          <a:xfrm>
            <a:off x="68969" y="2108325"/>
            <a:ext cx="51523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 Cảnh quan khu vực chủ yếu là bán hoang mạc và hoang</a:t>
            </a:r>
            <a:r>
              <a:rPr lang="en-US" sz="3600">
                <a:solidFill>
                  <a:srgbClr val="1B04FA"/>
                </a:solidFill>
              </a:rPr>
              <a:t> </a:t>
            </a:r>
            <a:r>
              <a:rPr lang="vi-VN" sz="3600">
                <a:solidFill>
                  <a:srgbClr val="1B04FA"/>
                </a:solidFill>
              </a:rPr>
              <a:t>mạc.</a:t>
            </a:r>
            <a:r>
              <a:rPr lang="en-US" sz="3600">
                <a:solidFill>
                  <a:srgbClr val="1B04FA"/>
                </a:solidFill>
              </a:rPr>
              <a:t> </a:t>
            </a:r>
            <a:endParaRPr lang="en-US" sz="3200"/>
          </a:p>
        </p:txBody>
      </p:sp>
    </p:spTree>
    <p:extLst>
      <p:ext uri="{BB962C8B-B14F-4D97-AF65-F5344CB8AC3E}">
        <p14:creationId xmlns="" xmlns:p14="http://schemas.microsoft.com/office/powerpoint/2010/main" val="42552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A5EA0E2F-880D-4035-8075-F55CFA29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EB59A1-3575-41B3-80F3-9BAC3D7D81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9471" y="9652"/>
            <a:ext cx="1054691" cy="92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13224E-8AF7-4A38-8C49-B427E41F6D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8648" y="72769"/>
            <a:ext cx="6720633" cy="6458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7610BE-4258-49EE-A9AC-CAA8720CDF8C}"/>
              </a:ext>
            </a:extLst>
          </p:cNvPr>
          <p:cNvSpPr txBox="1"/>
          <p:nvPr/>
        </p:nvSpPr>
        <p:spPr>
          <a:xfrm>
            <a:off x="6347531" y="6486620"/>
            <a:ext cx="573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7.4. Bản đồ tự nhiên khu vực Tây Á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6CEEED1-03FA-4618-BE99-42E2B58939EF}"/>
              </a:ext>
            </a:extLst>
          </p:cNvPr>
          <p:cNvSpPr/>
          <p:nvPr/>
        </p:nvSpPr>
        <p:spPr>
          <a:xfrm>
            <a:off x="8785892" y="453276"/>
            <a:ext cx="861467" cy="410817"/>
          </a:xfrm>
          <a:custGeom>
            <a:avLst/>
            <a:gdLst>
              <a:gd name="connsiteX0" fmla="*/ 0 w 861467"/>
              <a:gd name="connsiteY0" fmla="*/ 0 h 410817"/>
              <a:gd name="connsiteX1" fmla="*/ 132521 w 861467"/>
              <a:gd name="connsiteY1" fmla="*/ 39757 h 410817"/>
              <a:gd name="connsiteX2" fmla="*/ 251791 w 861467"/>
              <a:gd name="connsiteY2" fmla="*/ 66261 h 410817"/>
              <a:gd name="connsiteX3" fmla="*/ 291548 w 861467"/>
              <a:gd name="connsiteY3" fmla="*/ 79513 h 410817"/>
              <a:gd name="connsiteX4" fmla="*/ 331304 w 861467"/>
              <a:gd name="connsiteY4" fmla="*/ 106017 h 410817"/>
              <a:gd name="connsiteX5" fmla="*/ 384313 w 861467"/>
              <a:gd name="connsiteY5" fmla="*/ 159026 h 410817"/>
              <a:gd name="connsiteX6" fmla="*/ 490330 w 861467"/>
              <a:gd name="connsiteY6" fmla="*/ 185530 h 410817"/>
              <a:gd name="connsiteX7" fmla="*/ 516835 w 861467"/>
              <a:gd name="connsiteY7" fmla="*/ 212035 h 410817"/>
              <a:gd name="connsiteX8" fmla="*/ 569843 w 861467"/>
              <a:gd name="connsiteY8" fmla="*/ 225287 h 410817"/>
              <a:gd name="connsiteX9" fmla="*/ 662608 w 861467"/>
              <a:gd name="connsiteY9" fmla="*/ 251791 h 410817"/>
              <a:gd name="connsiteX10" fmla="*/ 715617 w 861467"/>
              <a:gd name="connsiteY10" fmla="*/ 291548 h 410817"/>
              <a:gd name="connsiteX11" fmla="*/ 755374 w 861467"/>
              <a:gd name="connsiteY11" fmla="*/ 304800 h 410817"/>
              <a:gd name="connsiteX12" fmla="*/ 821635 w 861467"/>
              <a:gd name="connsiteY12" fmla="*/ 371061 h 410817"/>
              <a:gd name="connsiteX13" fmla="*/ 861391 w 861467"/>
              <a:gd name="connsiteY13" fmla="*/ 410817 h 4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467" h="410817">
                <a:moveTo>
                  <a:pt x="0" y="0"/>
                </a:moveTo>
                <a:cubicBezTo>
                  <a:pt x="161876" y="26979"/>
                  <a:pt x="9252" y="-6469"/>
                  <a:pt x="132521" y="39757"/>
                </a:cubicBezTo>
                <a:cubicBezTo>
                  <a:pt x="159726" y="49959"/>
                  <a:pt x="226606" y="59965"/>
                  <a:pt x="251791" y="66261"/>
                </a:cubicBezTo>
                <a:cubicBezTo>
                  <a:pt x="265343" y="69649"/>
                  <a:pt x="278296" y="75096"/>
                  <a:pt x="291548" y="79513"/>
                </a:cubicBezTo>
                <a:cubicBezTo>
                  <a:pt x="304800" y="88348"/>
                  <a:pt x="319211" y="95652"/>
                  <a:pt x="331304" y="106017"/>
                </a:cubicBezTo>
                <a:cubicBezTo>
                  <a:pt x="350277" y="122279"/>
                  <a:pt x="361962" y="147851"/>
                  <a:pt x="384313" y="159026"/>
                </a:cubicBezTo>
                <a:cubicBezTo>
                  <a:pt x="416894" y="175316"/>
                  <a:pt x="490330" y="185530"/>
                  <a:pt x="490330" y="185530"/>
                </a:cubicBezTo>
                <a:cubicBezTo>
                  <a:pt x="499165" y="194365"/>
                  <a:pt x="505660" y="206447"/>
                  <a:pt x="516835" y="212035"/>
                </a:cubicBezTo>
                <a:cubicBezTo>
                  <a:pt x="533125" y="220180"/>
                  <a:pt x="552331" y="220284"/>
                  <a:pt x="569843" y="225287"/>
                </a:cubicBezTo>
                <a:cubicBezTo>
                  <a:pt x="702924" y="263310"/>
                  <a:pt x="496899" y="210364"/>
                  <a:pt x="662608" y="251791"/>
                </a:cubicBezTo>
                <a:cubicBezTo>
                  <a:pt x="680278" y="265043"/>
                  <a:pt x="696440" y="280590"/>
                  <a:pt x="715617" y="291548"/>
                </a:cubicBezTo>
                <a:cubicBezTo>
                  <a:pt x="727746" y="298479"/>
                  <a:pt x="744199" y="296419"/>
                  <a:pt x="755374" y="304800"/>
                </a:cubicBezTo>
                <a:cubicBezTo>
                  <a:pt x="780363" y="323541"/>
                  <a:pt x="795645" y="353735"/>
                  <a:pt x="821635" y="371061"/>
                </a:cubicBezTo>
                <a:cubicBezTo>
                  <a:pt x="865066" y="400015"/>
                  <a:pt x="861391" y="381638"/>
                  <a:pt x="861391" y="4108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92BD04F-448C-4338-8FEC-E692A0ED6F75}"/>
              </a:ext>
            </a:extLst>
          </p:cNvPr>
          <p:cNvSpPr/>
          <p:nvPr/>
        </p:nvSpPr>
        <p:spPr>
          <a:xfrm>
            <a:off x="8027719" y="1543792"/>
            <a:ext cx="1615045" cy="1306286"/>
          </a:xfrm>
          <a:custGeom>
            <a:avLst/>
            <a:gdLst>
              <a:gd name="connsiteX0" fmla="*/ 0 w 1615045"/>
              <a:gd name="connsiteY0" fmla="*/ 0 h 1306286"/>
              <a:gd name="connsiteX1" fmla="*/ 11876 w 1615045"/>
              <a:gd name="connsiteY1" fmla="*/ 118753 h 1306286"/>
              <a:gd name="connsiteX2" fmla="*/ 23751 w 1615045"/>
              <a:gd name="connsiteY2" fmla="*/ 166255 h 1306286"/>
              <a:gd name="connsiteX3" fmla="*/ 59377 w 1615045"/>
              <a:gd name="connsiteY3" fmla="*/ 201881 h 1306286"/>
              <a:gd name="connsiteX4" fmla="*/ 166255 w 1615045"/>
              <a:gd name="connsiteY4" fmla="*/ 213756 h 1306286"/>
              <a:gd name="connsiteX5" fmla="*/ 237507 w 1615045"/>
              <a:gd name="connsiteY5" fmla="*/ 261257 h 1306286"/>
              <a:gd name="connsiteX6" fmla="*/ 273133 w 1615045"/>
              <a:gd name="connsiteY6" fmla="*/ 285008 h 1306286"/>
              <a:gd name="connsiteX7" fmla="*/ 308759 w 1615045"/>
              <a:gd name="connsiteY7" fmla="*/ 320634 h 1306286"/>
              <a:gd name="connsiteX8" fmla="*/ 344385 w 1615045"/>
              <a:gd name="connsiteY8" fmla="*/ 344385 h 1306286"/>
              <a:gd name="connsiteX9" fmla="*/ 451263 w 1615045"/>
              <a:gd name="connsiteY9" fmla="*/ 439387 h 1306286"/>
              <a:gd name="connsiteX10" fmla="*/ 498764 w 1615045"/>
              <a:gd name="connsiteY10" fmla="*/ 475013 h 1306286"/>
              <a:gd name="connsiteX11" fmla="*/ 629393 w 1615045"/>
              <a:gd name="connsiteY11" fmla="*/ 498764 h 1306286"/>
              <a:gd name="connsiteX12" fmla="*/ 736271 w 1615045"/>
              <a:gd name="connsiteY12" fmla="*/ 593766 h 1306286"/>
              <a:gd name="connsiteX13" fmla="*/ 771897 w 1615045"/>
              <a:gd name="connsiteY13" fmla="*/ 605642 h 1306286"/>
              <a:gd name="connsiteX14" fmla="*/ 795647 w 1615045"/>
              <a:gd name="connsiteY14" fmla="*/ 641268 h 1306286"/>
              <a:gd name="connsiteX15" fmla="*/ 866899 w 1615045"/>
              <a:gd name="connsiteY15" fmla="*/ 700644 h 1306286"/>
              <a:gd name="connsiteX16" fmla="*/ 890650 w 1615045"/>
              <a:gd name="connsiteY16" fmla="*/ 736270 h 1306286"/>
              <a:gd name="connsiteX17" fmla="*/ 914400 w 1615045"/>
              <a:gd name="connsiteY17" fmla="*/ 783772 h 1306286"/>
              <a:gd name="connsiteX18" fmla="*/ 950026 w 1615045"/>
              <a:gd name="connsiteY18" fmla="*/ 795647 h 1306286"/>
              <a:gd name="connsiteX19" fmla="*/ 973777 w 1615045"/>
              <a:gd name="connsiteY19" fmla="*/ 843148 h 1306286"/>
              <a:gd name="connsiteX20" fmla="*/ 1009403 w 1615045"/>
              <a:gd name="connsiteY20" fmla="*/ 997527 h 1306286"/>
              <a:gd name="connsiteX21" fmla="*/ 1033154 w 1615045"/>
              <a:gd name="connsiteY21" fmla="*/ 1045029 h 1306286"/>
              <a:gd name="connsiteX22" fmla="*/ 1068780 w 1615045"/>
              <a:gd name="connsiteY22" fmla="*/ 1068779 h 1306286"/>
              <a:gd name="connsiteX23" fmla="*/ 1140032 w 1615045"/>
              <a:gd name="connsiteY23" fmla="*/ 1128156 h 1306286"/>
              <a:gd name="connsiteX24" fmla="*/ 1163782 w 1615045"/>
              <a:gd name="connsiteY24" fmla="*/ 1163782 h 1306286"/>
              <a:gd name="connsiteX25" fmla="*/ 1413164 w 1615045"/>
              <a:gd name="connsiteY25" fmla="*/ 1211283 h 1306286"/>
              <a:gd name="connsiteX26" fmla="*/ 1448790 w 1615045"/>
              <a:gd name="connsiteY26" fmla="*/ 1235034 h 1306286"/>
              <a:gd name="connsiteX27" fmla="*/ 1496291 w 1615045"/>
              <a:gd name="connsiteY27" fmla="*/ 1270660 h 1306286"/>
              <a:gd name="connsiteX28" fmla="*/ 1543793 w 1615045"/>
              <a:gd name="connsiteY28" fmla="*/ 1282535 h 1306286"/>
              <a:gd name="connsiteX29" fmla="*/ 1615045 w 1615045"/>
              <a:gd name="connsiteY29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15045" h="1306286">
                <a:moveTo>
                  <a:pt x="0" y="0"/>
                </a:moveTo>
                <a:cubicBezTo>
                  <a:pt x="3959" y="39584"/>
                  <a:pt x="6250" y="79371"/>
                  <a:pt x="11876" y="118753"/>
                </a:cubicBezTo>
                <a:cubicBezTo>
                  <a:pt x="14184" y="134910"/>
                  <a:pt x="15653" y="152084"/>
                  <a:pt x="23751" y="166255"/>
                </a:cubicBezTo>
                <a:cubicBezTo>
                  <a:pt x="32083" y="180837"/>
                  <a:pt x="43445" y="196570"/>
                  <a:pt x="59377" y="201881"/>
                </a:cubicBezTo>
                <a:cubicBezTo>
                  <a:pt x="93383" y="213216"/>
                  <a:pt x="130629" y="209798"/>
                  <a:pt x="166255" y="213756"/>
                </a:cubicBezTo>
                <a:lnTo>
                  <a:pt x="237507" y="261257"/>
                </a:lnTo>
                <a:cubicBezTo>
                  <a:pt x="249382" y="269174"/>
                  <a:pt x="263041" y="274916"/>
                  <a:pt x="273133" y="285008"/>
                </a:cubicBezTo>
                <a:cubicBezTo>
                  <a:pt x="285008" y="296883"/>
                  <a:pt x="295857" y="309883"/>
                  <a:pt x="308759" y="320634"/>
                </a:cubicBezTo>
                <a:cubicBezTo>
                  <a:pt x="319723" y="329771"/>
                  <a:pt x="333718" y="334903"/>
                  <a:pt x="344385" y="344385"/>
                </a:cubicBezTo>
                <a:cubicBezTo>
                  <a:pt x="518303" y="498980"/>
                  <a:pt x="348353" y="365881"/>
                  <a:pt x="451263" y="439387"/>
                </a:cubicBezTo>
                <a:cubicBezTo>
                  <a:pt x="467369" y="450891"/>
                  <a:pt x="481061" y="466162"/>
                  <a:pt x="498764" y="475013"/>
                </a:cubicBezTo>
                <a:cubicBezTo>
                  <a:pt x="521164" y="486213"/>
                  <a:pt x="619727" y="497383"/>
                  <a:pt x="629393" y="498764"/>
                </a:cubicBezTo>
                <a:cubicBezTo>
                  <a:pt x="660871" y="530242"/>
                  <a:pt x="693886" y="572574"/>
                  <a:pt x="736271" y="593766"/>
                </a:cubicBezTo>
                <a:cubicBezTo>
                  <a:pt x="747467" y="599364"/>
                  <a:pt x="760022" y="601683"/>
                  <a:pt x="771897" y="605642"/>
                </a:cubicBezTo>
                <a:cubicBezTo>
                  <a:pt x="779814" y="617517"/>
                  <a:pt x="785555" y="631176"/>
                  <a:pt x="795647" y="641268"/>
                </a:cubicBezTo>
                <a:cubicBezTo>
                  <a:pt x="889068" y="734689"/>
                  <a:pt x="769616" y="583905"/>
                  <a:pt x="866899" y="700644"/>
                </a:cubicBezTo>
                <a:cubicBezTo>
                  <a:pt x="876036" y="711608"/>
                  <a:pt x="883569" y="723878"/>
                  <a:pt x="890650" y="736270"/>
                </a:cubicBezTo>
                <a:cubicBezTo>
                  <a:pt x="899433" y="751640"/>
                  <a:pt x="901882" y="771254"/>
                  <a:pt x="914400" y="783772"/>
                </a:cubicBezTo>
                <a:cubicBezTo>
                  <a:pt x="923251" y="792623"/>
                  <a:pt x="938151" y="791689"/>
                  <a:pt x="950026" y="795647"/>
                </a:cubicBezTo>
                <a:cubicBezTo>
                  <a:pt x="957943" y="811481"/>
                  <a:pt x="968914" y="826126"/>
                  <a:pt x="973777" y="843148"/>
                </a:cubicBezTo>
                <a:cubicBezTo>
                  <a:pt x="988266" y="893858"/>
                  <a:pt x="988396" y="948510"/>
                  <a:pt x="1009403" y="997527"/>
                </a:cubicBezTo>
                <a:cubicBezTo>
                  <a:pt x="1016377" y="1013799"/>
                  <a:pt x="1021821" y="1031429"/>
                  <a:pt x="1033154" y="1045029"/>
                </a:cubicBezTo>
                <a:cubicBezTo>
                  <a:pt x="1042291" y="1055993"/>
                  <a:pt x="1057816" y="1059642"/>
                  <a:pt x="1068780" y="1068779"/>
                </a:cubicBezTo>
                <a:cubicBezTo>
                  <a:pt x="1160224" y="1144981"/>
                  <a:pt x="1051573" y="1069182"/>
                  <a:pt x="1140032" y="1128156"/>
                </a:cubicBezTo>
                <a:cubicBezTo>
                  <a:pt x="1147949" y="1140031"/>
                  <a:pt x="1151679" y="1156218"/>
                  <a:pt x="1163782" y="1163782"/>
                </a:cubicBezTo>
                <a:cubicBezTo>
                  <a:pt x="1215883" y="1196346"/>
                  <a:pt x="1392012" y="1208463"/>
                  <a:pt x="1413164" y="1211283"/>
                </a:cubicBezTo>
                <a:cubicBezTo>
                  <a:pt x="1425039" y="1219200"/>
                  <a:pt x="1437176" y="1226738"/>
                  <a:pt x="1448790" y="1235034"/>
                </a:cubicBezTo>
                <a:cubicBezTo>
                  <a:pt x="1464895" y="1246538"/>
                  <a:pt x="1478588" y="1261809"/>
                  <a:pt x="1496291" y="1270660"/>
                </a:cubicBezTo>
                <a:cubicBezTo>
                  <a:pt x="1510889" y="1277959"/>
                  <a:pt x="1528160" y="1277845"/>
                  <a:pt x="1543793" y="1282535"/>
                </a:cubicBezTo>
                <a:cubicBezTo>
                  <a:pt x="1567773" y="1289729"/>
                  <a:pt x="1615045" y="1306286"/>
                  <a:pt x="1615045" y="1306286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ED1E3353-1223-43B5-BD8D-70ECBC2F83AE}"/>
              </a:ext>
            </a:extLst>
          </p:cNvPr>
          <p:cNvSpPr/>
          <p:nvPr/>
        </p:nvSpPr>
        <p:spPr>
          <a:xfrm>
            <a:off x="8775865" y="1555668"/>
            <a:ext cx="866899" cy="1306285"/>
          </a:xfrm>
          <a:custGeom>
            <a:avLst/>
            <a:gdLst>
              <a:gd name="connsiteX0" fmla="*/ 0 w 866899"/>
              <a:gd name="connsiteY0" fmla="*/ 0 h 1306285"/>
              <a:gd name="connsiteX1" fmla="*/ 11875 w 866899"/>
              <a:gd name="connsiteY1" fmla="*/ 71251 h 1306285"/>
              <a:gd name="connsiteX2" fmla="*/ 83127 w 866899"/>
              <a:gd name="connsiteY2" fmla="*/ 130628 h 1306285"/>
              <a:gd name="connsiteX3" fmla="*/ 95003 w 866899"/>
              <a:gd name="connsiteY3" fmla="*/ 273132 h 1306285"/>
              <a:gd name="connsiteX4" fmla="*/ 118753 w 866899"/>
              <a:gd name="connsiteY4" fmla="*/ 308758 h 1306285"/>
              <a:gd name="connsiteX5" fmla="*/ 130629 w 866899"/>
              <a:gd name="connsiteY5" fmla="*/ 368135 h 1306285"/>
              <a:gd name="connsiteX6" fmla="*/ 154379 w 866899"/>
              <a:gd name="connsiteY6" fmla="*/ 403761 h 1306285"/>
              <a:gd name="connsiteX7" fmla="*/ 178130 w 866899"/>
              <a:gd name="connsiteY7" fmla="*/ 486888 h 1306285"/>
              <a:gd name="connsiteX8" fmla="*/ 225631 w 866899"/>
              <a:gd name="connsiteY8" fmla="*/ 558140 h 1306285"/>
              <a:gd name="connsiteX9" fmla="*/ 273132 w 866899"/>
              <a:gd name="connsiteY9" fmla="*/ 629392 h 1306285"/>
              <a:gd name="connsiteX10" fmla="*/ 308758 w 866899"/>
              <a:gd name="connsiteY10" fmla="*/ 783771 h 1306285"/>
              <a:gd name="connsiteX11" fmla="*/ 380010 w 866899"/>
              <a:gd name="connsiteY11" fmla="*/ 855023 h 1306285"/>
              <a:gd name="connsiteX12" fmla="*/ 415636 w 866899"/>
              <a:gd name="connsiteY12" fmla="*/ 890649 h 1306285"/>
              <a:gd name="connsiteX13" fmla="*/ 605641 w 866899"/>
              <a:gd name="connsiteY13" fmla="*/ 890649 h 1306285"/>
              <a:gd name="connsiteX14" fmla="*/ 641267 w 866899"/>
              <a:gd name="connsiteY14" fmla="*/ 926275 h 1306285"/>
              <a:gd name="connsiteX15" fmla="*/ 688769 w 866899"/>
              <a:gd name="connsiteY15" fmla="*/ 997527 h 1306285"/>
              <a:gd name="connsiteX16" fmla="*/ 724395 w 866899"/>
              <a:gd name="connsiteY16" fmla="*/ 1068779 h 1306285"/>
              <a:gd name="connsiteX17" fmla="*/ 795647 w 866899"/>
              <a:gd name="connsiteY17" fmla="*/ 1140031 h 1306285"/>
              <a:gd name="connsiteX18" fmla="*/ 807522 w 866899"/>
              <a:gd name="connsiteY18" fmla="*/ 1199407 h 1306285"/>
              <a:gd name="connsiteX19" fmla="*/ 831273 w 866899"/>
              <a:gd name="connsiteY19" fmla="*/ 1235033 h 1306285"/>
              <a:gd name="connsiteX20" fmla="*/ 855023 w 866899"/>
              <a:gd name="connsiteY20" fmla="*/ 1282535 h 1306285"/>
              <a:gd name="connsiteX21" fmla="*/ 866899 w 866899"/>
              <a:gd name="connsiteY21" fmla="*/ 1306285 h 13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6899" h="1306285">
                <a:moveTo>
                  <a:pt x="0" y="0"/>
                </a:moveTo>
                <a:cubicBezTo>
                  <a:pt x="3958" y="23750"/>
                  <a:pt x="2096" y="49248"/>
                  <a:pt x="11875" y="71251"/>
                </a:cubicBezTo>
                <a:cubicBezTo>
                  <a:pt x="21500" y="92907"/>
                  <a:pt x="64201" y="118011"/>
                  <a:pt x="83127" y="130628"/>
                </a:cubicBezTo>
                <a:cubicBezTo>
                  <a:pt x="87086" y="178129"/>
                  <a:pt x="85655" y="226392"/>
                  <a:pt x="95003" y="273132"/>
                </a:cubicBezTo>
                <a:cubicBezTo>
                  <a:pt x="97802" y="287127"/>
                  <a:pt x="113742" y="295394"/>
                  <a:pt x="118753" y="308758"/>
                </a:cubicBezTo>
                <a:cubicBezTo>
                  <a:pt x="125840" y="327657"/>
                  <a:pt x="123542" y="349236"/>
                  <a:pt x="130629" y="368135"/>
                </a:cubicBezTo>
                <a:cubicBezTo>
                  <a:pt x="135640" y="381499"/>
                  <a:pt x="147996" y="390995"/>
                  <a:pt x="154379" y="403761"/>
                </a:cubicBezTo>
                <a:cubicBezTo>
                  <a:pt x="163868" y="422739"/>
                  <a:pt x="173058" y="469138"/>
                  <a:pt x="178130" y="486888"/>
                </a:cubicBezTo>
                <a:cubicBezTo>
                  <a:pt x="195714" y="548430"/>
                  <a:pt x="180619" y="500268"/>
                  <a:pt x="225631" y="558140"/>
                </a:cubicBezTo>
                <a:cubicBezTo>
                  <a:pt x="243156" y="580672"/>
                  <a:pt x="273132" y="629392"/>
                  <a:pt x="273132" y="629392"/>
                </a:cubicBezTo>
                <a:cubicBezTo>
                  <a:pt x="281031" y="708380"/>
                  <a:pt x="264878" y="734405"/>
                  <a:pt x="308758" y="783771"/>
                </a:cubicBezTo>
                <a:cubicBezTo>
                  <a:pt x="331073" y="808875"/>
                  <a:pt x="356259" y="831272"/>
                  <a:pt x="380010" y="855023"/>
                </a:cubicBezTo>
                <a:lnTo>
                  <a:pt x="415636" y="890649"/>
                </a:lnTo>
                <a:cubicBezTo>
                  <a:pt x="489978" y="875781"/>
                  <a:pt x="515366" y="864856"/>
                  <a:pt x="605641" y="890649"/>
                </a:cubicBezTo>
                <a:cubicBezTo>
                  <a:pt x="621789" y="895263"/>
                  <a:pt x="630956" y="913018"/>
                  <a:pt x="641267" y="926275"/>
                </a:cubicBezTo>
                <a:cubicBezTo>
                  <a:pt x="658792" y="948807"/>
                  <a:pt x="688769" y="997527"/>
                  <a:pt x="688769" y="997527"/>
                </a:cubicBezTo>
                <a:cubicBezTo>
                  <a:pt x="699774" y="1030542"/>
                  <a:pt x="699839" y="1041153"/>
                  <a:pt x="724395" y="1068779"/>
                </a:cubicBezTo>
                <a:cubicBezTo>
                  <a:pt x="746710" y="1093883"/>
                  <a:pt x="795647" y="1140031"/>
                  <a:pt x="795647" y="1140031"/>
                </a:cubicBezTo>
                <a:cubicBezTo>
                  <a:pt x="799605" y="1159823"/>
                  <a:pt x="800435" y="1180508"/>
                  <a:pt x="807522" y="1199407"/>
                </a:cubicBezTo>
                <a:cubicBezTo>
                  <a:pt x="812533" y="1212771"/>
                  <a:pt x="824192" y="1222641"/>
                  <a:pt x="831273" y="1235033"/>
                </a:cubicBezTo>
                <a:cubicBezTo>
                  <a:pt x="840056" y="1250403"/>
                  <a:pt x="847106" y="1266701"/>
                  <a:pt x="855023" y="1282535"/>
                </a:cubicBezTo>
                <a:lnTo>
                  <a:pt x="866899" y="1306285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E13D06-1AF0-49B3-B7D1-8DBD47837605}"/>
              </a:ext>
            </a:extLst>
          </p:cNvPr>
          <p:cNvSpPr txBox="1"/>
          <p:nvPr/>
        </p:nvSpPr>
        <p:spPr>
          <a:xfrm rot="3624653">
            <a:off x="8574338" y="1747349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Ti grơ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2BAAF-F15D-4D35-BA1C-462D4921429D}"/>
              </a:ext>
            </a:extLst>
          </p:cNvPr>
          <p:cNvSpPr txBox="1"/>
          <p:nvPr/>
        </p:nvSpPr>
        <p:spPr>
          <a:xfrm rot="2881626">
            <a:off x="7974470" y="1524315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Ơ-phrat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A585297-F2F0-4774-B731-E1A99C3BE9FF}"/>
              </a:ext>
            </a:extLst>
          </p:cNvPr>
          <p:cNvSpPr/>
          <p:nvPr/>
        </p:nvSpPr>
        <p:spPr>
          <a:xfrm>
            <a:off x="0" y="864093"/>
            <a:ext cx="5689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Mạng lưới sông ngòi kém phát triển, khan hiếm nước. 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660E346-F847-4CA2-987A-C266BBF68E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6531"/>
          <a:stretch/>
        </p:blipFill>
        <p:spPr>
          <a:xfrm>
            <a:off x="47163" y="2469754"/>
            <a:ext cx="5340915" cy="2957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55CCBD7-2B4C-47B2-B8A3-5C9BB74DC104}"/>
              </a:ext>
            </a:extLst>
          </p:cNvPr>
          <p:cNvSpPr txBox="1"/>
          <p:nvPr/>
        </p:nvSpPr>
        <p:spPr>
          <a:xfrm>
            <a:off x="176932" y="5039869"/>
            <a:ext cx="1944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Tigr</a:t>
            </a:r>
            <a:r>
              <a:rPr lang="vi-VN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Irad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BCCE65EE-E1E7-48B4-B1EF-51814174782D}"/>
              </a:ext>
            </a:extLst>
          </p:cNvPr>
          <p:cNvGrpSpPr/>
          <p:nvPr/>
        </p:nvGrpSpPr>
        <p:grpSpPr>
          <a:xfrm>
            <a:off x="57984" y="2347945"/>
            <a:ext cx="6230729" cy="3513239"/>
            <a:chOff x="57984" y="2347945"/>
            <a:chExt cx="6230729" cy="351323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C16A027-9191-4591-9C99-5441F5FB3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b="5977"/>
            <a:stretch/>
          </p:blipFill>
          <p:spPr>
            <a:xfrm>
              <a:off x="57984" y="2347945"/>
              <a:ext cx="5399719" cy="31390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F9D8109-2D19-410E-9F58-1FB418525658}"/>
                </a:ext>
              </a:extLst>
            </p:cNvPr>
            <p:cNvSpPr txBox="1"/>
            <p:nvPr/>
          </p:nvSpPr>
          <p:spPr>
            <a:xfrm>
              <a:off x="92719" y="5486975"/>
              <a:ext cx="6195994" cy="37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Tigr</a:t>
              </a:r>
              <a:r>
                <a:rPr lang="vi-VN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 một con đ</a:t>
              </a:r>
              <a:r>
                <a:rPr lang="vi-VN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vận tải quan trọng ở  Irad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52275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0" grpId="0"/>
      <p:bldP spid="21" grpId="0"/>
      <p:bldP spid="22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9826283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842184" y="246626"/>
            <a:ext cx="9016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của các khu vực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54BC63-9327-4EF8-9AE9-9B43D00C3044}"/>
              </a:ext>
            </a:extLst>
          </p:cNvPr>
          <p:cNvSpPr/>
          <p:nvPr/>
        </p:nvSpPr>
        <p:spPr>
          <a:xfrm>
            <a:off x="168512" y="2351113"/>
            <a:ext cx="6096000" cy="2554545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khu vực của châu Á và các quốc gia hoặc vùng lãnh thổ trong từng khu vực?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2F53134-B69B-4495-A432-4CF953CFADF1}"/>
              </a:ext>
            </a:extLst>
          </p:cNvPr>
          <p:cNvGrpSpPr/>
          <p:nvPr/>
        </p:nvGrpSpPr>
        <p:grpSpPr>
          <a:xfrm>
            <a:off x="6879570" y="1034500"/>
            <a:ext cx="5160618" cy="5808096"/>
            <a:chOff x="6356563" y="685080"/>
            <a:chExt cx="5683625" cy="6156592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0D0B8CE-24AD-492D-ABCA-5B42DBF1735A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5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="" xmlns:a16="http://schemas.microsoft.com/office/drawing/2014/main" id="{AC0A03CD-9DE4-4120-938D-9D4AAEAAAC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942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A5EA0E2F-880D-4035-8075-F55CFA29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EB59A1-3575-41B3-80F3-9BAC3D7D81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9471" y="9652"/>
            <a:ext cx="1054691" cy="92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13224E-8AF7-4A38-8C49-B427E41F6D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8648" y="72769"/>
            <a:ext cx="6720633" cy="6458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7610BE-4258-49EE-A9AC-CAA8720CDF8C}"/>
              </a:ext>
            </a:extLst>
          </p:cNvPr>
          <p:cNvSpPr txBox="1"/>
          <p:nvPr/>
        </p:nvSpPr>
        <p:spPr>
          <a:xfrm>
            <a:off x="6347531" y="6486620"/>
            <a:ext cx="573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7.4. Bản đồ tự nhiên khu vực Tây Á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CE9CF51-A6DC-4C7A-965D-ADD8C0B56BE6}"/>
              </a:ext>
            </a:extLst>
          </p:cNvPr>
          <p:cNvSpPr/>
          <p:nvPr/>
        </p:nvSpPr>
        <p:spPr>
          <a:xfrm>
            <a:off x="6448990" y="571247"/>
            <a:ext cx="1789044" cy="754487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8FBFD1D-416C-4A9F-A016-40D3669E1A13}"/>
              </a:ext>
            </a:extLst>
          </p:cNvPr>
          <p:cNvSpPr/>
          <p:nvPr/>
        </p:nvSpPr>
        <p:spPr>
          <a:xfrm>
            <a:off x="8428382" y="3625079"/>
            <a:ext cx="1590261" cy="1505060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7748F2E-B913-4D3F-81BF-A3690BBBC10F}"/>
              </a:ext>
            </a:extLst>
          </p:cNvPr>
          <p:cNvSpPr/>
          <p:nvPr/>
        </p:nvSpPr>
        <p:spPr>
          <a:xfrm rot="19586569">
            <a:off x="8520447" y="1713243"/>
            <a:ext cx="1148170" cy="1551229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6CEEED1-03FA-4618-BE99-42E2B58939EF}"/>
              </a:ext>
            </a:extLst>
          </p:cNvPr>
          <p:cNvSpPr/>
          <p:nvPr/>
        </p:nvSpPr>
        <p:spPr>
          <a:xfrm>
            <a:off x="8785892" y="453276"/>
            <a:ext cx="861467" cy="410817"/>
          </a:xfrm>
          <a:custGeom>
            <a:avLst/>
            <a:gdLst>
              <a:gd name="connsiteX0" fmla="*/ 0 w 861467"/>
              <a:gd name="connsiteY0" fmla="*/ 0 h 410817"/>
              <a:gd name="connsiteX1" fmla="*/ 132521 w 861467"/>
              <a:gd name="connsiteY1" fmla="*/ 39757 h 410817"/>
              <a:gd name="connsiteX2" fmla="*/ 251791 w 861467"/>
              <a:gd name="connsiteY2" fmla="*/ 66261 h 410817"/>
              <a:gd name="connsiteX3" fmla="*/ 291548 w 861467"/>
              <a:gd name="connsiteY3" fmla="*/ 79513 h 410817"/>
              <a:gd name="connsiteX4" fmla="*/ 331304 w 861467"/>
              <a:gd name="connsiteY4" fmla="*/ 106017 h 410817"/>
              <a:gd name="connsiteX5" fmla="*/ 384313 w 861467"/>
              <a:gd name="connsiteY5" fmla="*/ 159026 h 410817"/>
              <a:gd name="connsiteX6" fmla="*/ 490330 w 861467"/>
              <a:gd name="connsiteY6" fmla="*/ 185530 h 410817"/>
              <a:gd name="connsiteX7" fmla="*/ 516835 w 861467"/>
              <a:gd name="connsiteY7" fmla="*/ 212035 h 410817"/>
              <a:gd name="connsiteX8" fmla="*/ 569843 w 861467"/>
              <a:gd name="connsiteY8" fmla="*/ 225287 h 410817"/>
              <a:gd name="connsiteX9" fmla="*/ 662608 w 861467"/>
              <a:gd name="connsiteY9" fmla="*/ 251791 h 410817"/>
              <a:gd name="connsiteX10" fmla="*/ 715617 w 861467"/>
              <a:gd name="connsiteY10" fmla="*/ 291548 h 410817"/>
              <a:gd name="connsiteX11" fmla="*/ 755374 w 861467"/>
              <a:gd name="connsiteY11" fmla="*/ 304800 h 410817"/>
              <a:gd name="connsiteX12" fmla="*/ 821635 w 861467"/>
              <a:gd name="connsiteY12" fmla="*/ 371061 h 410817"/>
              <a:gd name="connsiteX13" fmla="*/ 861391 w 861467"/>
              <a:gd name="connsiteY13" fmla="*/ 410817 h 4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467" h="410817">
                <a:moveTo>
                  <a:pt x="0" y="0"/>
                </a:moveTo>
                <a:cubicBezTo>
                  <a:pt x="161876" y="26979"/>
                  <a:pt x="9252" y="-6469"/>
                  <a:pt x="132521" y="39757"/>
                </a:cubicBezTo>
                <a:cubicBezTo>
                  <a:pt x="159726" y="49959"/>
                  <a:pt x="226606" y="59965"/>
                  <a:pt x="251791" y="66261"/>
                </a:cubicBezTo>
                <a:cubicBezTo>
                  <a:pt x="265343" y="69649"/>
                  <a:pt x="278296" y="75096"/>
                  <a:pt x="291548" y="79513"/>
                </a:cubicBezTo>
                <a:cubicBezTo>
                  <a:pt x="304800" y="88348"/>
                  <a:pt x="319211" y="95652"/>
                  <a:pt x="331304" y="106017"/>
                </a:cubicBezTo>
                <a:cubicBezTo>
                  <a:pt x="350277" y="122279"/>
                  <a:pt x="361962" y="147851"/>
                  <a:pt x="384313" y="159026"/>
                </a:cubicBezTo>
                <a:cubicBezTo>
                  <a:pt x="416894" y="175316"/>
                  <a:pt x="490330" y="185530"/>
                  <a:pt x="490330" y="185530"/>
                </a:cubicBezTo>
                <a:cubicBezTo>
                  <a:pt x="499165" y="194365"/>
                  <a:pt x="505660" y="206447"/>
                  <a:pt x="516835" y="212035"/>
                </a:cubicBezTo>
                <a:cubicBezTo>
                  <a:pt x="533125" y="220180"/>
                  <a:pt x="552331" y="220284"/>
                  <a:pt x="569843" y="225287"/>
                </a:cubicBezTo>
                <a:cubicBezTo>
                  <a:pt x="702924" y="263310"/>
                  <a:pt x="496899" y="210364"/>
                  <a:pt x="662608" y="251791"/>
                </a:cubicBezTo>
                <a:cubicBezTo>
                  <a:pt x="680278" y="265043"/>
                  <a:pt x="696440" y="280590"/>
                  <a:pt x="715617" y="291548"/>
                </a:cubicBezTo>
                <a:cubicBezTo>
                  <a:pt x="727746" y="298479"/>
                  <a:pt x="744199" y="296419"/>
                  <a:pt x="755374" y="304800"/>
                </a:cubicBezTo>
                <a:cubicBezTo>
                  <a:pt x="780363" y="323541"/>
                  <a:pt x="795645" y="353735"/>
                  <a:pt x="821635" y="371061"/>
                </a:cubicBezTo>
                <a:cubicBezTo>
                  <a:pt x="865066" y="400015"/>
                  <a:pt x="861391" y="381638"/>
                  <a:pt x="861391" y="4108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DCE891C-5652-4F13-9D8E-0DCFDBE7BEF0}"/>
              </a:ext>
            </a:extLst>
          </p:cNvPr>
          <p:cNvSpPr/>
          <p:nvPr/>
        </p:nvSpPr>
        <p:spPr>
          <a:xfrm>
            <a:off x="65490" y="864093"/>
            <a:ext cx="5228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 Địa hình nhiều đồi núi và sơn nguyên.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1D805DD-EA9A-45F1-9727-3CE5B778BC39}"/>
              </a:ext>
            </a:extLst>
          </p:cNvPr>
          <p:cNvSpPr/>
          <p:nvPr/>
        </p:nvSpPr>
        <p:spPr>
          <a:xfrm>
            <a:off x="251531" y="2402532"/>
            <a:ext cx="4890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Khu vực chiếm hơn một nửa trữ lượng dầu mỏ thế giới.</a:t>
            </a:r>
          </a:p>
        </p:txBody>
      </p:sp>
      <p:sp>
        <p:nvSpPr>
          <p:cNvPr id="12" name="Flowchart: Manual Operation 11">
            <a:extLst>
              <a:ext uri="{FF2B5EF4-FFF2-40B4-BE49-F238E27FC236}">
                <a16:creationId xmlns="" xmlns:a16="http://schemas.microsoft.com/office/drawing/2014/main" id="{EA9E8FD6-666B-4D4E-9903-9912B9A7A9BD}"/>
              </a:ext>
            </a:extLst>
          </p:cNvPr>
          <p:cNvSpPr/>
          <p:nvPr/>
        </p:nvSpPr>
        <p:spPr>
          <a:xfrm rot="10800000">
            <a:off x="9647359" y="2994687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nual Operation 12">
            <a:extLst>
              <a:ext uri="{FF2B5EF4-FFF2-40B4-BE49-F238E27FC236}">
                <a16:creationId xmlns="" xmlns:a16="http://schemas.microsoft.com/office/drawing/2014/main" id="{7B1334D4-93E4-451B-8262-D395AAEB480A}"/>
              </a:ext>
            </a:extLst>
          </p:cNvPr>
          <p:cNvSpPr/>
          <p:nvPr/>
        </p:nvSpPr>
        <p:spPr>
          <a:xfrm rot="10800000">
            <a:off x="9647359" y="3244840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nual Operation 13">
            <a:extLst>
              <a:ext uri="{FF2B5EF4-FFF2-40B4-BE49-F238E27FC236}">
                <a16:creationId xmlns="" xmlns:a16="http://schemas.microsoft.com/office/drawing/2014/main" id="{416970F5-9458-4AAF-98F7-352251260F84}"/>
              </a:ext>
            </a:extLst>
          </p:cNvPr>
          <p:cNvSpPr/>
          <p:nvPr/>
        </p:nvSpPr>
        <p:spPr>
          <a:xfrm rot="10800000">
            <a:off x="9814284" y="3590248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nual Operation 14">
            <a:extLst>
              <a:ext uri="{FF2B5EF4-FFF2-40B4-BE49-F238E27FC236}">
                <a16:creationId xmlns="" xmlns:a16="http://schemas.microsoft.com/office/drawing/2014/main" id="{35FB8A2E-E2E0-432D-AF05-AB95AADAA9DC}"/>
              </a:ext>
            </a:extLst>
          </p:cNvPr>
          <p:cNvSpPr/>
          <p:nvPr/>
        </p:nvSpPr>
        <p:spPr>
          <a:xfrm rot="10800000">
            <a:off x="10551225" y="3811175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89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B2ADAB-AA1D-4938-82B3-4687475BA0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423" y="11875"/>
            <a:ext cx="5757857" cy="6526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C0F461-B611-4A12-B85A-9A9CAACACC4C}"/>
              </a:ext>
            </a:extLst>
          </p:cNvPr>
          <p:cNvSpPr txBox="1"/>
          <p:nvPr/>
        </p:nvSpPr>
        <p:spPr>
          <a:xfrm>
            <a:off x="6539990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7.5. Bản đồ tự nhiên khu vực 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245423" y="102944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cao đồ sộ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3D8BDC-1F33-42E0-866C-AD776F1BF512}"/>
              </a:ext>
            </a:extLst>
          </p:cNvPr>
          <p:cNvSpPr/>
          <p:nvPr/>
        </p:nvSpPr>
        <p:spPr>
          <a:xfrm>
            <a:off x="245423" y="170756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dãy Hi-ma-lay-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 là sơn nguyên I-ran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F46AED-E42F-4C2F-B992-71090C0DA5D1}"/>
              </a:ext>
            </a:extLst>
          </p:cNvPr>
          <p:cNvSpPr/>
          <p:nvPr/>
        </p:nvSpPr>
        <p:spPr>
          <a:xfrm>
            <a:off x="122712" y="32908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ía nam đối thấp với sơn nguyên Đê-can 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F9A3601-56F2-43A5-9EA1-1B10F2E4208B}"/>
              </a:ext>
            </a:extLst>
          </p:cNvPr>
          <p:cNvSpPr/>
          <p:nvPr/>
        </p:nvSpPr>
        <p:spPr>
          <a:xfrm>
            <a:off x="122712" y="27855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Ở giữa là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đồng bằng Ấn Hằng.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4BE7EEB-55D5-41EE-B6F5-6C96016B0086}"/>
              </a:ext>
            </a:extLst>
          </p:cNvPr>
          <p:cNvSpPr/>
          <p:nvPr/>
        </p:nvSpPr>
        <p:spPr>
          <a:xfrm>
            <a:off x="245423" y="4801030"/>
            <a:ext cx="5343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Nam Á có nhiều hệ thống sông lớn (sông Ấn, sông Hằng,...).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="" xmlns:a16="http://schemas.microsoft.com/office/drawing/2014/main" id="{F0727CB1-11D3-45E0-81E1-A1AEC2673DB2}"/>
              </a:ext>
            </a:extLst>
          </p:cNvPr>
          <p:cNvSpPr>
            <a:spLocks/>
          </p:cNvSpPr>
          <p:nvPr/>
        </p:nvSpPr>
        <p:spPr bwMode="auto">
          <a:xfrm>
            <a:off x="9195680" y="805870"/>
            <a:ext cx="2687637" cy="1995487"/>
          </a:xfrm>
          <a:custGeom>
            <a:avLst/>
            <a:gdLst>
              <a:gd name="T0" fmla="*/ 2147483646 w 1780"/>
              <a:gd name="T1" fmla="*/ 2147483646 h 1302"/>
              <a:gd name="T2" fmla="*/ 2147483646 w 1780"/>
              <a:gd name="T3" fmla="*/ 2147483646 h 1302"/>
              <a:gd name="T4" fmla="*/ 2147483646 w 1780"/>
              <a:gd name="T5" fmla="*/ 2147483646 h 1302"/>
              <a:gd name="T6" fmla="*/ 2147483646 w 1780"/>
              <a:gd name="T7" fmla="*/ 2147483646 h 1302"/>
              <a:gd name="T8" fmla="*/ 2147483646 w 1780"/>
              <a:gd name="T9" fmla="*/ 2147483646 h 1302"/>
              <a:gd name="T10" fmla="*/ 2147483646 w 1780"/>
              <a:gd name="T11" fmla="*/ 2147483646 h 1302"/>
              <a:gd name="T12" fmla="*/ 2147483646 w 1780"/>
              <a:gd name="T13" fmla="*/ 2147483646 h 1302"/>
              <a:gd name="T14" fmla="*/ 2147483646 w 1780"/>
              <a:gd name="T15" fmla="*/ 2147483646 h 1302"/>
              <a:gd name="T16" fmla="*/ 2147483646 w 1780"/>
              <a:gd name="T17" fmla="*/ 2147483646 h 1302"/>
              <a:gd name="T18" fmla="*/ 2147483646 w 1780"/>
              <a:gd name="T19" fmla="*/ 2147483646 h 1302"/>
              <a:gd name="T20" fmla="*/ 2147483646 w 1780"/>
              <a:gd name="T21" fmla="*/ 2147483646 h 1302"/>
              <a:gd name="T22" fmla="*/ 2147483646 w 1780"/>
              <a:gd name="T23" fmla="*/ 2147483646 h 1302"/>
              <a:gd name="T24" fmla="*/ 2147483646 w 1780"/>
              <a:gd name="T25" fmla="*/ 2147483646 h 1302"/>
              <a:gd name="T26" fmla="*/ 2147483646 w 1780"/>
              <a:gd name="T27" fmla="*/ 2147483646 h 1302"/>
              <a:gd name="T28" fmla="*/ 2147483646 w 1780"/>
              <a:gd name="T29" fmla="*/ 2147483646 h 1302"/>
              <a:gd name="T30" fmla="*/ 2147483646 w 1780"/>
              <a:gd name="T31" fmla="*/ 2147483646 h 1302"/>
              <a:gd name="T32" fmla="*/ 2147483646 w 1780"/>
              <a:gd name="T33" fmla="*/ 2147483646 h 1302"/>
              <a:gd name="T34" fmla="*/ 2147483646 w 1780"/>
              <a:gd name="T35" fmla="*/ 2147483646 h 1302"/>
              <a:gd name="T36" fmla="*/ 2147483646 w 1780"/>
              <a:gd name="T37" fmla="*/ 2147483646 h 1302"/>
              <a:gd name="T38" fmla="*/ 2147483646 w 1780"/>
              <a:gd name="T39" fmla="*/ 2147483646 h 1302"/>
              <a:gd name="T40" fmla="*/ 2147483646 w 1780"/>
              <a:gd name="T41" fmla="*/ 2147483646 h 1302"/>
              <a:gd name="T42" fmla="*/ 2147483646 w 1780"/>
              <a:gd name="T43" fmla="*/ 2147483646 h 1302"/>
              <a:gd name="T44" fmla="*/ 2147483646 w 1780"/>
              <a:gd name="T45" fmla="*/ 2147483646 h 1302"/>
              <a:gd name="T46" fmla="*/ 2147483646 w 1780"/>
              <a:gd name="T47" fmla="*/ 2147483646 h 1302"/>
              <a:gd name="T48" fmla="*/ 2147483646 w 1780"/>
              <a:gd name="T49" fmla="*/ 2147483646 h 1302"/>
              <a:gd name="T50" fmla="*/ 2147483646 w 1780"/>
              <a:gd name="T51" fmla="*/ 2147483646 h 1302"/>
              <a:gd name="T52" fmla="*/ 2147483646 w 1780"/>
              <a:gd name="T53" fmla="*/ 2147483646 h 1302"/>
              <a:gd name="T54" fmla="*/ 2147483646 w 1780"/>
              <a:gd name="T55" fmla="*/ 2147483646 h 1302"/>
              <a:gd name="T56" fmla="*/ 2147483646 w 1780"/>
              <a:gd name="T57" fmla="*/ 2147483646 h 1302"/>
              <a:gd name="T58" fmla="*/ 2147483646 w 1780"/>
              <a:gd name="T59" fmla="*/ 2147483646 h 1302"/>
              <a:gd name="T60" fmla="*/ 2147483646 w 1780"/>
              <a:gd name="T61" fmla="*/ 2147483646 h 1302"/>
              <a:gd name="T62" fmla="*/ 2147483646 w 1780"/>
              <a:gd name="T63" fmla="*/ 2147483646 h 1302"/>
              <a:gd name="T64" fmla="*/ 2147483646 w 1780"/>
              <a:gd name="T65" fmla="*/ 2147483646 h 1302"/>
              <a:gd name="T66" fmla="*/ 2147483646 w 1780"/>
              <a:gd name="T67" fmla="*/ 2147483646 h 1302"/>
              <a:gd name="T68" fmla="*/ 2147483646 w 1780"/>
              <a:gd name="T69" fmla="*/ 2147483646 h 1302"/>
              <a:gd name="T70" fmla="*/ 2147483646 w 1780"/>
              <a:gd name="T71" fmla="*/ 2147483646 h 1302"/>
              <a:gd name="T72" fmla="*/ 2147483646 w 1780"/>
              <a:gd name="T73" fmla="*/ 2147483646 h 1302"/>
              <a:gd name="T74" fmla="*/ 2147483646 w 1780"/>
              <a:gd name="T75" fmla="*/ 2147483646 h 1302"/>
              <a:gd name="T76" fmla="*/ 2147483646 w 1780"/>
              <a:gd name="T77" fmla="*/ 2147483646 h 1302"/>
              <a:gd name="T78" fmla="*/ 2147483646 w 1780"/>
              <a:gd name="T79" fmla="*/ 2147483646 h 1302"/>
              <a:gd name="T80" fmla="*/ 2147483646 w 1780"/>
              <a:gd name="T81" fmla="*/ 2147483646 h 1302"/>
              <a:gd name="T82" fmla="*/ 2147483646 w 1780"/>
              <a:gd name="T83" fmla="*/ 2147483646 h 1302"/>
              <a:gd name="T84" fmla="*/ 2147483646 w 1780"/>
              <a:gd name="T85" fmla="*/ 2147483646 h 1302"/>
              <a:gd name="T86" fmla="*/ 2147483646 w 1780"/>
              <a:gd name="T87" fmla="*/ 2147483646 h 1302"/>
              <a:gd name="T88" fmla="*/ 2147483646 w 1780"/>
              <a:gd name="T89" fmla="*/ 2147483646 h 1302"/>
              <a:gd name="T90" fmla="*/ 2147483646 w 1780"/>
              <a:gd name="T91" fmla="*/ 2147483646 h 1302"/>
              <a:gd name="T92" fmla="*/ 2147483646 w 1780"/>
              <a:gd name="T93" fmla="*/ 2147483646 h 1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780" h="1302">
                <a:moveTo>
                  <a:pt x="74" y="19"/>
                </a:moveTo>
                <a:cubicBezTo>
                  <a:pt x="105" y="21"/>
                  <a:pt x="246" y="0"/>
                  <a:pt x="291" y="57"/>
                </a:cubicBezTo>
                <a:cubicBezTo>
                  <a:pt x="299" y="67"/>
                  <a:pt x="296" y="85"/>
                  <a:pt x="304" y="95"/>
                </a:cubicBezTo>
                <a:cubicBezTo>
                  <a:pt x="331" y="128"/>
                  <a:pt x="419" y="147"/>
                  <a:pt x="419" y="147"/>
                </a:cubicBezTo>
                <a:cubicBezTo>
                  <a:pt x="442" y="191"/>
                  <a:pt x="468" y="228"/>
                  <a:pt x="483" y="275"/>
                </a:cubicBezTo>
                <a:cubicBezTo>
                  <a:pt x="479" y="300"/>
                  <a:pt x="471" y="325"/>
                  <a:pt x="471" y="351"/>
                </a:cubicBezTo>
                <a:cubicBezTo>
                  <a:pt x="471" y="402"/>
                  <a:pt x="471" y="514"/>
                  <a:pt x="547" y="531"/>
                </a:cubicBezTo>
                <a:cubicBezTo>
                  <a:pt x="589" y="541"/>
                  <a:pt x="632" y="539"/>
                  <a:pt x="675" y="543"/>
                </a:cubicBezTo>
                <a:cubicBezTo>
                  <a:pt x="701" y="552"/>
                  <a:pt x="729" y="554"/>
                  <a:pt x="752" y="569"/>
                </a:cubicBezTo>
                <a:cubicBezTo>
                  <a:pt x="828" y="620"/>
                  <a:pt x="893" y="674"/>
                  <a:pt x="983" y="697"/>
                </a:cubicBezTo>
                <a:cubicBezTo>
                  <a:pt x="1017" y="706"/>
                  <a:pt x="1051" y="715"/>
                  <a:pt x="1085" y="723"/>
                </a:cubicBezTo>
                <a:cubicBezTo>
                  <a:pt x="1102" y="727"/>
                  <a:pt x="1136" y="735"/>
                  <a:pt x="1136" y="735"/>
                </a:cubicBezTo>
                <a:cubicBezTo>
                  <a:pt x="1264" y="731"/>
                  <a:pt x="1393" y="740"/>
                  <a:pt x="1520" y="723"/>
                </a:cubicBezTo>
                <a:cubicBezTo>
                  <a:pt x="1534" y="721"/>
                  <a:pt x="1499" y="695"/>
                  <a:pt x="1507" y="684"/>
                </a:cubicBezTo>
                <a:cubicBezTo>
                  <a:pt x="1518" y="670"/>
                  <a:pt x="1542" y="675"/>
                  <a:pt x="1559" y="671"/>
                </a:cubicBezTo>
                <a:cubicBezTo>
                  <a:pt x="1617" y="584"/>
                  <a:pt x="1581" y="605"/>
                  <a:pt x="1648" y="582"/>
                </a:cubicBezTo>
                <a:cubicBezTo>
                  <a:pt x="1678" y="586"/>
                  <a:pt x="1714" y="576"/>
                  <a:pt x="1738" y="595"/>
                </a:cubicBezTo>
                <a:cubicBezTo>
                  <a:pt x="1759" y="611"/>
                  <a:pt x="1755" y="646"/>
                  <a:pt x="1763" y="671"/>
                </a:cubicBezTo>
                <a:cubicBezTo>
                  <a:pt x="1767" y="684"/>
                  <a:pt x="1776" y="710"/>
                  <a:pt x="1776" y="710"/>
                </a:cubicBezTo>
                <a:cubicBezTo>
                  <a:pt x="1772" y="736"/>
                  <a:pt x="1780" y="767"/>
                  <a:pt x="1763" y="787"/>
                </a:cubicBezTo>
                <a:cubicBezTo>
                  <a:pt x="1650" y="918"/>
                  <a:pt x="1728" y="705"/>
                  <a:pt x="1687" y="838"/>
                </a:cubicBezTo>
                <a:cubicBezTo>
                  <a:pt x="1664" y="1090"/>
                  <a:pt x="1704" y="909"/>
                  <a:pt x="1648" y="1017"/>
                </a:cubicBezTo>
                <a:cubicBezTo>
                  <a:pt x="1636" y="1041"/>
                  <a:pt x="1640" y="1073"/>
                  <a:pt x="1623" y="1094"/>
                </a:cubicBezTo>
                <a:cubicBezTo>
                  <a:pt x="1607" y="1115"/>
                  <a:pt x="1569" y="1124"/>
                  <a:pt x="1546" y="1132"/>
                </a:cubicBezTo>
                <a:cubicBezTo>
                  <a:pt x="1495" y="1209"/>
                  <a:pt x="1548" y="1245"/>
                  <a:pt x="1469" y="1299"/>
                </a:cubicBezTo>
                <a:cubicBezTo>
                  <a:pt x="1392" y="1273"/>
                  <a:pt x="1440" y="1302"/>
                  <a:pt x="1418" y="1171"/>
                </a:cubicBezTo>
                <a:cubicBezTo>
                  <a:pt x="1406" y="1101"/>
                  <a:pt x="1342" y="1038"/>
                  <a:pt x="1303" y="979"/>
                </a:cubicBezTo>
                <a:cubicBezTo>
                  <a:pt x="1286" y="953"/>
                  <a:pt x="1296" y="913"/>
                  <a:pt x="1277" y="889"/>
                </a:cubicBezTo>
                <a:cubicBezTo>
                  <a:pt x="1269" y="879"/>
                  <a:pt x="1252" y="880"/>
                  <a:pt x="1239" y="876"/>
                </a:cubicBezTo>
                <a:cubicBezTo>
                  <a:pt x="1222" y="880"/>
                  <a:pt x="1203" y="882"/>
                  <a:pt x="1187" y="889"/>
                </a:cubicBezTo>
                <a:cubicBezTo>
                  <a:pt x="1173" y="895"/>
                  <a:pt x="1164" y="914"/>
                  <a:pt x="1149" y="915"/>
                </a:cubicBezTo>
                <a:cubicBezTo>
                  <a:pt x="1111" y="918"/>
                  <a:pt x="1072" y="906"/>
                  <a:pt x="1034" y="902"/>
                </a:cubicBezTo>
                <a:cubicBezTo>
                  <a:pt x="953" y="881"/>
                  <a:pt x="997" y="899"/>
                  <a:pt x="906" y="838"/>
                </a:cubicBezTo>
                <a:cubicBezTo>
                  <a:pt x="893" y="829"/>
                  <a:pt x="882" y="815"/>
                  <a:pt x="867" y="812"/>
                </a:cubicBezTo>
                <a:cubicBezTo>
                  <a:pt x="730" y="785"/>
                  <a:pt x="734" y="797"/>
                  <a:pt x="624" y="723"/>
                </a:cubicBezTo>
                <a:cubicBezTo>
                  <a:pt x="588" y="699"/>
                  <a:pt x="549" y="677"/>
                  <a:pt x="509" y="659"/>
                </a:cubicBezTo>
                <a:cubicBezTo>
                  <a:pt x="484" y="648"/>
                  <a:pt x="432" y="633"/>
                  <a:pt x="432" y="633"/>
                </a:cubicBezTo>
                <a:cubicBezTo>
                  <a:pt x="406" y="616"/>
                  <a:pt x="381" y="599"/>
                  <a:pt x="355" y="582"/>
                </a:cubicBezTo>
                <a:cubicBezTo>
                  <a:pt x="344" y="574"/>
                  <a:pt x="353" y="553"/>
                  <a:pt x="343" y="543"/>
                </a:cubicBezTo>
                <a:cubicBezTo>
                  <a:pt x="333" y="533"/>
                  <a:pt x="317" y="535"/>
                  <a:pt x="304" y="531"/>
                </a:cubicBezTo>
                <a:cubicBezTo>
                  <a:pt x="291" y="518"/>
                  <a:pt x="280" y="504"/>
                  <a:pt x="266" y="492"/>
                </a:cubicBezTo>
                <a:cubicBezTo>
                  <a:pt x="254" y="482"/>
                  <a:pt x="237" y="479"/>
                  <a:pt x="227" y="467"/>
                </a:cubicBezTo>
                <a:cubicBezTo>
                  <a:pt x="207" y="444"/>
                  <a:pt x="193" y="416"/>
                  <a:pt x="176" y="390"/>
                </a:cubicBezTo>
                <a:cubicBezTo>
                  <a:pt x="168" y="377"/>
                  <a:pt x="164" y="360"/>
                  <a:pt x="151" y="351"/>
                </a:cubicBezTo>
                <a:cubicBezTo>
                  <a:pt x="125" y="334"/>
                  <a:pt x="74" y="300"/>
                  <a:pt x="74" y="300"/>
                </a:cubicBezTo>
                <a:cubicBezTo>
                  <a:pt x="41" y="205"/>
                  <a:pt x="89" y="319"/>
                  <a:pt x="23" y="236"/>
                </a:cubicBezTo>
                <a:cubicBezTo>
                  <a:pt x="0" y="208"/>
                  <a:pt x="10" y="126"/>
                  <a:pt x="10" y="108"/>
                </a:cubicBezTo>
              </a:path>
            </a:pathLst>
          </a:custGeom>
          <a:noFill/>
          <a:ln w="34925" cmpd="sng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="" xmlns:a16="http://schemas.microsoft.com/office/drawing/2014/main" id="{96C76521-9579-46B6-8353-C758D274FE7E}"/>
              </a:ext>
            </a:extLst>
          </p:cNvPr>
          <p:cNvSpPr>
            <a:spLocks/>
          </p:cNvSpPr>
          <p:nvPr/>
        </p:nvSpPr>
        <p:spPr bwMode="auto">
          <a:xfrm>
            <a:off x="8375373" y="1201157"/>
            <a:ext cx="2815213" cy="1595052"/>
          </a:xfrm>
          <a:custGeom>
            <a:avLst/>
            <a:gdLst>
              <a:gd name="T0" fmla="*/ 2147483646 w 1848"/>
              <a:gd name="T1" fmla="*/ 0 h 1123"/>
              <a:gd name="T2" fmla="*/ 2147483646 w 1848"/>
              <a:gd name="T3" fmla="*/ 2147483646 h 1123"/>
              <a:gd name="T4" fmla="*/ 2147483646 w 1848"/>
              <a:gd name="T5" fmla="*/ 2147483646 h 1123"/>
              <a:gd name="T6" fmla="*/ 2147483646 w 1848"/>
              <a:gd name="T7" fmla="*/ 2147483646 h 1123"/>
              <a:gd name="T8" fmla="*/ 2147483646 w 1848"/>
              <a:gd name="T9" fmla="*/ 2147483646 h 1123"/>
              <a:gd name="T10" fmla="*/ 2147483646 w 1848"/>
              <a:gd name="T11" fmla="*/ 2147483646 h 1123"/>
              <a:gd name="T12" fmla="*/ 2147483646 w 1848"/>
              <a:gd name="T13" fmla="*/ 2147483646 h 1123"/>
              <a:gd name="T14" fmla="*/ 2147483646 w 1848"/>
              <a:gd name="T15" fmla="*/ 2147483646 h 1123"/>
              <a:gd name="T16" fmla="*/ 2147483646 w 1848"/>
              <a:gd name="T17" fmla="*/ 2147483646 h 1123"/>
              <a:gd name="T18" fmla="*/ 2147483646 w 1848"/>
              <a:gd name="T19" fmla="*/ 2147483646 h 1123"/>
              <a:gd name="T20" fmla="*/ 2147483646 w 1848"/>
              <a:gd name="T21" fmla="*/ 2147483646 h 1123"/>
              <a:gd name="T22" fmla="*/ 2147483646 w 1848"/>
              <a:gd name="T23" fmla="*/ 2147483646 h 1123"/>
              <a:gd name="T24" fmla="*/ 2147483646 w 1848"/>
              <a:gd name="T25" fmla="*/ 2147483646 h 1123"/>
              <a:gd name="T26" fmla="*/ 2147483646 w 1848"/>
              <a:gd name="T27" fmla="*/ 2147483646 h 1123"/>
              <a:gd name="T28" fmla="*/ 2147483646 w 1848"/>
              <a:gd name="T29" fmla="*/ 2147483646 h 1123"/>
              <a:gd name="T30" fmla="*/ 2147483646 w 1848"/>
              <a:gd name="T31" fmla="*/ 2147483646 h 1123"/>
              <a:gd name="T32" fmla="*/ 2147483646 w 1848"/>
              <a:gd name="T33" fmla="*/ 2147483646 h 1123"/>
              <a:gd name="T34" fmla="*/ 2147483646 w 1848"/>
              <a:gd name="T35" fmla="*/ 2147483646 h 1123"/>
              <a:gd name="T36" fmla="*/ 2147483646 w 1848"/>
              <a:gd name="T37" fmla="*/ 2147483646 h 1123"/>
              <a:gd name="T38" fmla="*/ 2147483646 w 1848"/>
              <a:gd name="T39" fmla="*/ 2147483646 h 1123"/>
              <a:gd name="T40" fmla="*/ 2147483646 w 1848"/>
              <a:gd name="T41" fmla="*/ 2147483646 h 1123"/>
              <a:gd name="T42" fmla="*/ 2147483646 w 1848"/>
              <a:gd name="T43" fmla="*/ 2147483646 h 1123"/>
              <a:gd name="T44" fmla="*/ 2147483646 w 1848"/>
              <a:gd name="T45" fmla="*/ 2147483646 h 1123"/>
              <a:gd name="T46" fmla="*/ 2147483646 w 1848"/>
              <a:gd name="T47" fmla="*/ 2147483646 h 1123"/>
              <a:gd name="T48" fmla="*/ 2147483646 w 1848"/>
              <a:gd name="T49" fmla="*/ 2147483646 h 1123"/>
              <a:gd name="T50" fmla="*/ 2147483646 w 1848"/>
              <a:gd name="T51" fmla="*/ 2147483646 h 1123"/>
              <a:gd name="T52" fmla="*/ 2147483646 w 1848"/>
              <a:gd name="T53" fmla="*/ 2147483646 h 1123"/>
              <a:gd name="T54" fmla="*/ 2147483646 w 1848"/>
              <a:gd name="T55" fmla="*/ 2147483646 h 1123"/>
              <a:gd name="T56" fmla="*/ 2147483646 w 1848"/>
              <a:gd name="T57" fmla="*/ 2147483646 h 1123"/>
              <a:gd name="T58" fmla="*/ 2147483646 w 1848"/>
              <a:gd name="T59" fmla="*/ 2147483646 h 1123"/>
              <a:gd name="T60" fmla="*/ 2147483646 w 1848"/>
              <a:gd name="T61" fmla="*/ 2147483646 h 1123"/>
              <a:gd name="T62" fmla="*/ 2147483646 w 1848"/>
              <a:gd name="T63" fmla="*/ 2147483646 h 1123"/>
              <a:gd name="T64" fmla="*/ 2147483646 w 1848"/>
              <a:gd name="T65" fmla="*/ 2147483646 h 1123"/>
              <a:gd name="T66" fmla="*/ 2147483646 w 1848"/>
              <a:gd name="T67" fmla="*/ 2147483646 h 1123"/>
              <a:gd name="T68" fmla="*/ 2147483646 w 1848"/>
              <a:gd name="T69" fmla="*/ 2147483646 h 1123"/>
              <a:gd name="T70" fmla="*/ 2147483646 w 1848"/>
              <a:gd name="T71" fmla="*/ 2147483646 h 1123"/>
              <a:gd name="T72" fmla="*/ 2147483646 w 1848"/>
              <a:gd name="T73" fmla="*/ 2147483646 h 112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48" h="1123">
                <a:moveTo>
                  <a:pt x="412" y="0"/>
                </a:moveTo>
                <a:cubicBezTo>
                  <a:pt x="403" y="30"/>
                  <a:pt x="407" y="66"/>
                  <a:pt x="387" y="90"/>
                </a:cubicBezTo>
                <a:cubicBezTo>
                  <a:pt x="370" y="111"/>
                  <a:pt x="336" y="106"/>
                  <a:pt x="310" y="115"/>
                </a:cubicBezTo>
                <a:cubicBezTo>
                  <a:pt x="242" y="217"/>
                  <a:pt x="356" y="343"/>
                  <a:pt x="233" y="384"/>
                </a:cubicBezTo>
                <a:cubicBezTo>
                  <a:pt x="187" y="453"/>
                  <a:pt x="206" y="479"/>
                  <a:pt x="144" y="448"/>
                </a:cubicBezTo>
                <a:cubicBezTo>
                  <a:pt x="130" y="441"/>
                  <a:pt x="118" y="431"/>
                  <a:pt x="105" y="422"/>
                </a:cubicBezTo>
                <a:cubicBezTo>
                  <a:pt x="0" y="458"/>
                  <a:pt x="45" y="637"/>
                  <a:pt x="41" y="717"/>
                </a:cubicBezTo>
                <a:cubicBezTo>
                  <a:pt x="45" y="755"/>
                  <a:pt x="44" y="795"/>
                  <a:pt x="54" y="832"/>
                </a:cubicBezTo>
                <a:cubicBezTo>
                  <a:pt x="68" y="887"/>
                  <a:pt x="151" y="893"/>
                  <a:pt x="195" y="922"/>
                </a:cubicBezTo>
                <a:cubicBezTo>
                  <a:pt x="181" y="1015"/>
                  <a:pt x="153" y="1040"/>
                  <a:pt x="246" y="1062"/>
                </a:cubicBezTo>
                <a:cubicBezTo>
                  <a:pt x="583" y="1043"/>
                  <a:pt x="449" y="1123"/>
                  <a:pt x="476" y="717"/>
                </a:cubicBezTo>
                <a:cubicBezTo>
                  <a:pt x="477" y="703"/>
                  <a:pt x="485" y="691"/>
                  <a:pt x="489" y="678"/>
                </a:cubicBezTo>
                <a:cubicBezTo>
                  <a:pt x="510" y="682"/>
                  <a:pt x="533" y="682"/>
                  <a:pt x="553" y="691"/>
                </a:cubicBezTo>
                <a:cubicBezTo>
                  <a:pt x="581" y="704"/>
                  <a:pt x="630" y="742"/>
                  <a:pt x="630" y="742"/>
                </a:cubicBezTo>
                <a:cubicBezTo>
                  <a:pt x="707" y="858"/>
                  <a:pt x="870" y="801"/>
                  <a:pt x="1001" y="806"/>
                </a:cubicBezTo>
                <a:cubicBezTo>
                  <a:pt x="1074" y="916"/>
                  <a:pt x="1256" y="834"/>
                  <a:pt x="1372" y="819"/>
                </a:cubicBezTo>
                <a:cubicBezTo>
                  <a:pt x="1398" y="823"/>
                  <a:pt x="1432" y="812"/>
                  <a:pt x="1449" y="832"/>
                </a:cubicBezTo>
                <a:cubicBezTo>
                  <a:pt x="1464" y="849"/>
                  <a:pt x="1452" y="931"/>
                  <a:pt x="1475" y="960"/>
                </a:cubicBezTo>
                <a:cubicBezTo>
                  <a:pt x="1508" y="1002"/>
                  <a:pt x="1573" y="993"/>
                  <a:pt x="1616" y="998"/>
                </a:cubicBezTo>
                <a:cubicBezTo>
                  <a:pt x="1726" y="990"/>
                  <a:pt x="1790" y="1018"/>
                  <a:pt x="1846" y="934"/>
                </a:cubicBezTo>
                <a:cubicBezTo>
                  <a:pt x="1842" y="887"/>
                  <a:pt x="1848" y="838"/>
                  <a:pt x="1833" y="794"/>
                </a:cubicBezTo>
                <a:cubicBezTo>
                  <a:pt x="1829" y="781"/>
                  <a:pt x="1806" y="788"/>
                  <a:pt x="1795" y="781"/>
                </a:cubicBezTo>
                <a:cubicBezTo>
                  <a:pt x="1780" y="771"/>
                  <a:pt x="1768" y="756"/>
                  <a:pt x="1756" y="742"/>
                </a:cubicBezTo>
                <a:cubicBezTo>
                  <a:pt x="1741" y="724"/>
                  <a:pt x="1718" y="672"/>
                  <a:pt x="1692" y="666"/>
                </a:cubicBezTo>
                <a:cubicBezTo>
                  <a:pt x="1638" y="653"/>
                  <a:pt x="1581" y="657"/>
                  <a:pt x="1526" y="653"/>
                </a:cubicBezTo>
                <a:cubicBezTo>
                  <a:pt x="1513" y="644"/>
                  <a:pt x="1502" y="634"/>
                  <a:pt x="1488" y="627"/>
                </a:cubicBezTo>
                <a:cubicBezTo>
                  <a:pt x="1476" y="621"/>
                  <a:pt x="1460" y="622"/>
                  <a:pt x="1449" y="614"/>
                </a:cubicBezTo>
                <a:cubicBezTo>
                  <a:pt x="1434" y="604"/>
                  <a:pt x="1427" y="585"/>
                  <a:pt x="1411" y="576"/>
                </a:cubicBezTo>
                <a:cubicBezTo>
                  <a:pt x="1387" y="563"/>
                  <a:pt x="1334" y="550"/>
                  <a:pt x="1334" y="550"/>
                </a:cubicBezTo>
                <a:cubicBezTo>
                  <a:pt x="1242" y="582"/>
                  <a:pt x="1147" y="581"/>
                  <a:pt x="1078" y="512"/>
                </a:cubicBezTo>
                <a:cubicBezTo>
                  <a:pt x="1074" y="499"/>
                  <a:pt x="1074" y="483"/>
                  <a:pt x="1065" y="474"/>
                </a:cubicBezTo>
                <a:cubicBezTo>
                  <a:pt x="1025" y="434"/>
                  <a:pt x="931" y="377"/>
                  <a:pt x="873" y="358"/>
                </a:cubicBezTo>
                <a:cubicBezTo>
                  <a:pt x="824" y="309"/>
                  <a:pt x="800" y="308"/>
                  <a:pt x="732" y="294"/>
                </a:cubicBezTo>
                <a:cubicBezTo>
                  <a:pt x="683" y="245"/>
                  <a:pt x="651" y="193"/>
                  <a:pt x="592" y="154"/>
                </a:cubicBezTo>
                <a:cubicBezTo>
                  <a:pt x="575" y="128"/>
                  <a:pt x="557" y="103"/>
                  <a:pt x="540" y="77"/>
                </a:cubicBezTo>
                <a:cubicBezTo>
                  <a:pt x="523" y="52"/>
                  <a:pt x="464" y="26"/>
                  <a:pt x="464" y="26"/>
                </a:cubicBezTo>
                <a:cubicBezTo>
                  <a:pt x="385" y="38"/>
                  <a:pt x="385" y="36"/>
                  <a:pt x="336" y="90"/>
                </a:cubicBezTo>
              </a:path>
            </a:pathLst>
          </a:custGeom>
          <a:noFill/>
          <a:ln w="34925" cmpd="sng">
            <a:solidFill>
              <a:srgbClr val="99FF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FF3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="" xmlns:a16="http://schemas.microsoft.com/office/drawing/2014/main" id="{7319881B-F02B-4273-AD80-24E872E1AA17}"/>
              </a:ext>
            </a:extLst>
          </p:cNvPr>
          <p:cNvSpPr>
            <a:spLocks/>
          </p:cNvSpPr>
          <p:nvPr/>
        </p:nvSpPr>
        <p:spPr bwMode="auto">
          <a:xfrm>
            <a:off x="9090991" y="2278926"/>
            <a:ext cx="1590261" cy="1895509"/>
          </a:xfrm>
          <a:custGeom>
            <a:avLst/>
            <a:gdLst>
              <a:gd name="T0" fmla="*/ 2147483646 w 1074"/>
              <a:gd name="T1" fmla="*/ 0 h 1414"/>
              <a:gd name="T2" fmla="*/ 2147483646 w 1074"/>
              <a:gd name="T3" fmla="*/ 2147483646 h 1414"/>
              <a:gd name="T4" fmla="*/ 2147483646 w 1074"/>
              <a:gd name="T5" fmla="*/ 2147483646 h 1414"/>
              <a:gd name="T6" fmla="*/ 2147483646 w 1074"/>
              <a:gd name="T7" fmla="*/ 2147483646 h 1414"/>
              <a:gd name="T8" fmla="*/ 2147483646 w 1074"/>
              <a:gd name="T9" fmla="*/ 2147483646 h 1414"/>
              <a:gd name="T10" fmla="*/ 2147483646 w 1074"/>
              <a:gd name="T11" fmla="*/ 2147483646 h 1414"/>
              <a:gd name="T12" fmla="*/ 2147483646 w 1074"/>
              <a:gd name="T13" fmla="*/ 2147483646 h 1414"/>
              <a:gd name="T14" fmla="*/ 2147483646 w 1074"/>
              <a:gd name="T15" fmla="*/ 2147483646 h 1414"/>
              <a:gd name="T16" fmla="*/ 2147483646 w 1074"/>
              <a:gd name="T17" fmla="*/ 2147483646 h 1414"/>
              <a:gd name="T18" fmla="*/ 2147483646 w 1074"/>
              <a:gd name="T19" fmla="*/ 2147483646 h 1414"/>
              <a:gd name="T20" fmla="*/ 2147483646 w 1074"/>
              <a:gd name="T21" fmla="*/ 2147483646 h 1414"/>
              <a:gd name="T22" fmla="*/ 2147483646 w 1074"/>
              <a:gd name="T23" fmla="*/ 2147483646 h 1414"/>
              <a:gd name="T24" fmla="*/ 2147483646 w 1074"/>
              <a:gd name="T25" fmla="*/ 2147483646 h 1414"/>
              <a:gd name="T26" fmla="*/ 2147483646 w 1074"/>
              <a:gd name="T27" fmla="*/ 2147483646 h 1414"/>
              <a:gd name="T28" fmla="*/ 2147483646 w 1074"/>
              <a:gd name="T29" fmla="*/ 2147483646 h 1414"/>
              <a:gd name="T30" fmla="*/ 2147483646 w 1074"/>
              <a:gd name="T31" fmla="*/ 2147483646 h 1414"/>
              <a:gd name="T32" fmla="*/ 2147483646 w 1074"/>
              <a:gd name="T33" fmla="*/ 2147483646 h 1414"/>
              <a:gd name="T34" fmla="*/ 2147483646 w 1074"/>
              <a:gd name="T35" fmla="*/ 2147483646 h 1414"/>
              <a:gd name="T36" fmla="*/ 2147483646 w 1074"/>
              <a:gd name="T37" fmla="*/ 2147483646 h 1414"/>
              <a:gd name="T38" fmla="*/ 2147483646 w 1074"/>
              <a:gd name="T39" fmla="*/ 2147483646 h 1414"/>
              <a:gd name="T40" fmla="*/ 2147483646 w 1074"/>
              <a:gd name="T41" fmla="*/ 2147483646 h 1414"/>
              <a:gd name="T42" fmla="*/ 2147483646 w 1074"/>
              <a:gd name="T43" fmla="*/ 2147483646 h 1414"/>
              <a:gd name="T44" fmla="*/ 2147483646 w 1074"/>
              <a:gd name="T45" fmla="*/ 2147483646 h 1414"/>
              <a:gd name="T46" fmla="*/ 2147483646 w 1074"/>
              <a:gd name="T47" fmla="*/ 2147483646 h 1414"/>
              <a:gd name="T48" fmla="*/ 2147483646 w 1074"/>
              <a:gd name="T49" fmla="*/ 2147483646 h 1414"/>
              <a:gd name="T50" fmla="*/ 2147483646 w 1074"/>
              <a:gd name="T51" fmla="*/ 2147483646 h 1414"/>
              <a:gd name="T52" fmla="*/ 2147483646 w 1074"/>
              <a:gd name="T53" fmla="*/ 2147483646 h 1414"/>
              <a:gd name="T54" fmla="*/ 2147483646 w 1074"/>
              <a:gd name="T55" fmla="*/ 2147483646 h 141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074" h="1414">
                <a:moveTo>
                  <a:pt x="139" y="0"/>
                </a:moveTo>
                <a:cubicBezTo>
                  <a:pt x="95" y="15"/>
                  <a:pt x="62" y="25"/>
                  <a:pt x="24" y="51"/>
                </a:cubicBezTo>
                <a:cubicBezTo>
                  <a:pt x="0" y="122"/>
                  <a:pt x="2" y="99"/>
                  <a:pt x="24" y="217"/>
                </a:cubicBezTo>
                <a:cubicBezTo>
                  <a:pt x="29" y="244"/>
                  <a:pt x="50" y="294"/>
                  <a:pt x="50" y="294"/>
                </a:cubicBezTo>
                <a:cubicBezTo>
                  <a:pt x="38" y="549"/>
                  <a:pt x="28" y="567"/>
                  <a:pt x="50" y="806"/>
                </a:cubicBezTo>
                <a:cubicBezTo>
                  <a:pt x="54" y="851"/>
                  <a:pt x="85" y="894"/>
                  <a:pt x="101" y="934"/>
                </a:cubicBezTo>
                <a:cubicBezTo>
                  <a:pt x="140" y="1032"/>
                  <a:pt x="98" y="992"/>
                  <a:pt x="165" y="1037"/>
                </a:cubicBezTo>
                <a:cubicBezTo>
                  <a:pt x="219" y="1118"/>
                  <a:pt x="158" y="1180"/>
                  <a:pt x="190" y="1267"/>
                </a:cubicBezTo>
                <a:cubicBezTo>
                  <a:pt x="207" y="1313"/>
                  <a:pt x="256" y="1319"/>
                  <a:pt x="293" y="1344"/>
                </a:cubicBezTo>
                <a:cubicBezTo>
                  <a:pt x="339" y="1414"/>
                  <a:pt x="338" y="1412"/>
                  <a:pt x="421" y="1395"/>
                </a:cubicBezTo>
                <a:cubicBezTo>
                  <a:pt x="436" y="1351"/>
                  <a:pt x="446" y="1318"/>
                  <a:pt x="472" y="1280"/>
                </a:cubicBezTo>
                <a:cubicBezTo>
                  <a:pt x="476" y="1267"/>
                  <a:pt x="475" y="1251"/>
                  <a:pt x="485" y="1241"/>
                </a:cubicBezTo>
                <a:cubicBezTo>
                  <a:pt x="554" y="1172"/>
                  <a:pt x="501" y="1296"/>
                  <a:pt x="536" y="1190"/>
                </a:cubicBezTo>
                <a:cubicBezTo>
                  <a:pt x="537" y="1173"/>
                  <a:pt x="559" y="819"/>
                  <a:pt x="574" y="768"/>
                </a:cubicBezTo>
                <a:cubicBezTo>
                  <a:pt x="580" y="748"/>
                  <a:pt x="672" y="715"/>
                  <a:pt x="690" y="704"/>
                </a:cubicBezTo>
                <a:cubicBezTo>
                  <a:pt x="761" y="593"/>
                  <a:pt x="666" y="723"/>
                  <a:pt x="754" y="653"/>
                </a:cubicBezTo>
                <a:cubicBezTo>
                  <a:pt x="766" y="643"/>
                  <a:pt x="769" y="626"/>
                  <a:pt x="779" y="614"/>
                </a:cubicBezTo>
                <a:cubicBezTo>
                  <a:pt x="807" y="580"/>
                  <a:pt x="822" y="573"/>
                  <a:pt x="856" y="550"/>
                </a:cubicBezTo>
                <a:cubicBezTo>
                  <a:pt x="865" y="537"/>
                  <a:pt x="871" y="523"/>
                  <a:pt x="882" y="512"/>
                </a:cubicBezTo>
                <a:cubicBezTo>
                  <a:pt x="893" y="501"/>
                  <a:pt x="910" y="498"/>
                  <a:pt x="920" y="486"/>
                </a:cubicBezTo>
                <a:cubicBezTo>
                  <a:pt x="952" y="445"/>
                  <a:pt x="904" y="398"/>
                  <a:pt x="984" y="371"/>
                </a:cubicBezTo>
                <a:cubicBezTo>
                  <a:pt x="1010" y="362"/>
                  <a:pt x="1061" y="345"/>
                  <a:pt x="1061" y="345"/>
                </a:cubicBezTo>
                <a:cubicBezTo>
                  <a:pt x="1065" y="298"/>
                  <a:pt x="1074" y="252"/>
                  <a:pt x="1074" y="205"/>
                </a:cubicBezTo>
                <a:cubicBezTo>
                  <a:pt x="1074" y="178"/>
                  <a:pt x="1052" y="143"/>
                  <a:pt x="1022" y="141"/>
                </a:cubicBezTo>
                <a:cubicBezTo>
                  <a:pt x="856" y="129"/>
                  <a:pt x="689" y="132"/>
                  <a:pt x="523" y="128"/>
                </a:cubicBezTo>
                <a:cubicBezTo>
                  <a:pt x="474" y="95"/>
                  <a:pt x="425" y="94"/>
                  <a:pt x="370" y="77"/>
                </a:cubicBezTo>
                <a:cubicBezTo>
                  <a:pt x="293" y="26"/>
                  <a:pt x="361" y="63"/>
                  <a:pt x="216" y="38"/>
                </a:cubicBezTo>
                <a:cubicBezTo>
                  <a:pt x="133" y="24"/>
                  <a:pt x="156" y="13"/>
                  <a:pt x="50" y="13"/>
                </a:cubicBezTo>
              </a:path>
            </a:pathLst>
          </a:custGeom>
          <a:noFill/>
          <a:ln w="3492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39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B2ADAB-AA1D-4938-82B3-4687475BA0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423" y="11875"/>
            <a:ext cx="5757857" cy="6526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C0F461-B611-4A12-B85A-9A9CAACACC4C}"/>
              </a:ext>
            </a:extLst>
          </p:cNvPr>
          <p:cNvSpPr txBox="1"/>
          <p:nvPr/>
        </p:nvSpPr>
        <p:spPr>
          <a:xfrm>
            <a:off x="6539990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7.5. Bản đồ tự nhiên khu vực 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0" y="10138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ngòi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4BE7EEB-55D5-41EE-B6F5-6C96016B0086}"/>
              </a:ext>
            </a:extLst>
          </p:cNvPr>
          <p:cNvSpPr/>
          <p:nvPr/>
        </p:nvSpPr>
        <p:spPr>
          <a:xfrm>
            <a:off x="48251" y="1712134"/>
            <a:ext cx="4897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Nam Á có nhiều hệ thống sông lớn (sông Ấn, sông Hằng,...).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6D4A289-23A8-4F41-85BF-9A4E9768DA42}"/>
              </a:ext>
            </a:extLst>
          </p:cNvPr>
          <p:cNvSpPr/>
          <p:nvPr/>
        </p:nvSpPr>
        <p:spPr>
          <a:xfrm>
            <a:off x="8571396" y="1029439"/>
            <a:ext cx="749053" cy="1326983"/>
          </a:xfrm>
          <a:custGeom>
            <a:avLst/>
            <a:gdLst>
              <a:gd name="connsiteX0" fmla="*/ 771896 w 771896"/>
              <a:gd name="connsiteY0" fmla="*/ 0 h 1484416"/>
              <a:gd name="connsiteX1" fmla="*/ 736270 w 771896"/>
              <a:gd name="connsiteY1" fmla="*/ 59377 h 1484416"/>
              <a:gd name="connsiteX2" fmla="*/ 700644 w 771896"/>
              <a:gd name="connsiteY2" fmla="*/ 83127 h 1484416"/>
              <a:gd name="connsiteX3" fmla="*/ 665019 w 771896"/>
              <a:gd name="connsiteY3" fmla="*/ 118753 h 1484416"/>
              <a:gd name="connsiteX4" fmla="*/ 653143 w 771896"/>
              <a:gd name="connsiteY4" fmla="*/ 201880 h 1484416"/>
              <a:gd name="connsiteX5" fmla="*/ 581891 w 771896"/>
              <a:gd name="connsiteY5" fmla="*/ 237506 h 1484416"/>
              <a:gd name="connsiteX6" fmla="*/ 498764 w 771896"/>
              <a:gd name="connsiteY6" fmla="*/ 296883 h 1484416"/>
              <a:gd name="connsiteX7" fmla="*/ 475013 w 771896"/>
              <a:gd name="connsiteY7" fmla="*/ 403761 h 1484416"/>
              <a:gd name="connsiteX8" fmla="*/ 427512 w 771896"/>
              <a:gd name="connsiteY8" fmla="*/ 475013 h 1484416"/>
              <a:gd name="connsiteX9" fmla="*/ 415637 w 771896"/>
              <a:gd name="connsiteY9" fmla="*/ 581891 h 1484416"/>
              <a:gd name="connsiteX10" fmla="*/ 391886 w 771896"/>
              <a:gd name="connsiteY10" fmla="*/ 617517 h 1484416"/>
              <a:gd name="connsiteX11" fmla="*/ 356260 w 771896"/>
              <a:gd name="connsiteY11" fmla="*/ 688769 h 1484416"/>
              <a:gd name="connsiteX12" fmla="*/ 368135 w 771896"/>
              <a:gd name="connsiteY12" fmla="*/ 724395 h 1484416"/>
              <a:gd name="connsiteX13" fmla="*/ 380011 w 771896"/>
              <a:gd name="connsiteY13" fmla="*/ 866899 h 1484416"/>
              <a:gd name="connsiteX14" fmla="*/ 308759 w 771896"/>
              <a:gd name="connsiteY14" fmla="*/ 878774 h 1484416"/>
              <a:gd name="connsiteX15" fmla="*/ 273133 w 771896"/>
              <a:gd name="connsiteY15" fmla="*/ 890649 h 1484416"/>
              <a:gd name="connsiteX16" fmla="*/ 154380 w 771896"/>
              <a:gd name="connsiteY16" fmla="*/ 973777 h 1484416"/>
              <a:gd name="connsiteX17" fmla="*/ 83128 w 771896"/>
              <a:gd name="connsiteY17" fmla="*/ 997527 h 1484416"/>
              <a:gd name="connsiteX18" fmla="*/ 59377 w 771896"/>
              <a:gd name="connsiteY18" fmla="*/ 1033153 h 1484416"/>
              <a:gd name="connsiteX19" fmla="*/ 47502 w 771896"/>
              <a:gd name="connsiteY19" fmla="*/ 1080654 h 1484416"/>
              <a:gd name="connsiteX20" fmla="*/ 35626 w 771896"/>
              <a:gd name="connsiteY20" fmla="*/ 1116280 h 1484416"/>
              <a:gd name="connsiteX21" fmla="*/ 23751 w 771896"/>
              <a:gd name="connsiteY21" fmla="*/ 1389413 h 1484416"/>
              <a:gd name="connsiteX22" fmla="*/ 0 w 771896"/>
              <a:gd name="connsiteY22" fmla="*/ 1484416 h 148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896" h="1484416">
                <a:moveTo>
                  <a:pt x="771896" y="0"/>
                </a:moveTo>
                <a:cubicBezTo>
                  <a:pt x="760021" y="19792"/>
                  <a:pt x="751291" y="41852"/>
                  <a:pt x="736270" y="59377"/>
                </a:cubicBezTo>
                <a:cubicBezTo>
                  <a:pt x="726982" y="70213"/>
                  <a:pt x="711608" y="73990"/>
                  <a:pt x="700644" y="83127"/>
                </a:cubicBezTo>
                <a:cubicBezTo>
                  <a:pt x="687742" y="93878"/>
                  <a:pt x="676894" y="106878"/>
                  <a:pt x="665019" y="118753"/>
                </a:cubicBezTo>
                <a:cubicBezTo>
                  <a:pt x="661060" y="146462"/>
                  <a:pt x="664511" y="176302"/>
                  <a:pt x="653143" y="201880"/>
                </a:cubicBezTo>
                <a:cubicBezTo>
                  <a:pt x="645135" y="219897"/>
                  <a:pt x="597700" y="232237"/>
                  <a:pt x="581891" y="237506"/>
                </a:cubicBezTo>
                <a:cubicBezTo>
                  <a:pt x="567457" y="247129"/>
                  <a:pt x="505459" y="287510"/>
                  <a:pt x="498764" y="296883"/>
                </a:cubicBezTo>
                <a:cubicBezTo>
                  <a:pt x="493834" y="303785"/>
                  <a:pt x="475447" y="402806"/>
                  <a:pt x="475013" y="403761"/>
                </a:cubicBezTo>
                <a:cubicBezTo>
                  <a:pt x="463201" y="429747"/>
                  <a:pt x="427512" y="475013"/>
                  <a:pt x="427512" y="475013"/>
                </a:cubicBezTo>
                <a:cubicBezTo>
                  <a:pt x="423554" y="510639"/>
                  <a:pt x="424331" y="547116"/>
                  <a:pt x="415637" y="581891"/>
                </a:cubicBezTo>
                <a:cubicBezTo>
                  <a:pt x="412175" y="595737"/>
                  <a:pt x="398269" y="604751"/>
                  <a:pt x="391886" y="617517"/>
                </a:cubicBezTo>
                <a:cubicBezTo>
                  <a:pt x="342720" y="715849"/>
                  <a:pt x="424327" y="586669"/>
                  <a:pt x="356260" y="688769"/>
                </a:cubicBezTo>
                <a:cubicBezTo>
                  <a:pt x="360218" y="700644"/>
                  <a:pt x="362537" y="713199"/>
                  <a:pt x="368135" y="724395"/>
                </a:cubicBezTo>
                <a:cubicBezTo>
                  <a:pt x="393578" y="775281"/>
                  <a:pt x="439150" y="782415"/>
                  <a:pt x="380011" y="866899"/>
                </a:cubicBezTo>
                <a:cubicBezTo>
                  <a:pt x="366203" y="886625"/>
                  <a:pt x="332264" y="873551"/>
                  <a:pt x="308759" y="878774"/>
                </a:cubicBezTo>
                <a:cubicBezTo>
                  <a:pt x="296539" y="881489"/>
                  <a:pt x="285008" y="886691"/>
                  <a:pt x="273133" y="890649"/>
                </a:cubicBezTo>
                <a:cubicBezTo>
                  <a:pt x="178571" y="985211"/>
                  <a:pt x="240185" y="948035"/>
                  <a:pt x="154380" y="973777"/>
                </a:cubicBezTo>
                <a:cubicBezTo>
                  <a:pt x="130401" y="980971"/>
                  <a:pt x="83128" y="997527"/>
                  <a:pt x="83128" y="997527"/>
                </a:cubicBezTo>
                <a:cubicBezTo>
                  <a:pt x="75211" y="1009402"/>
                  <a:pt x="64999" y="1020035"/>
                  <a:pt x="59377" y="1033153"/>
                </a:cubicBezTo>
                <a:cubicBezTo>
                  <a:pt x="52948" y="1048154"/>
                  <a:pt x="51986" y="1064961"/>
                  <a:pt x="47502" y="1080654"/>
                </a:cubicBezTo>
                <a:cubicBezTo>
                  <a:pt x="44063" y="1092690"/>
                  <a:pt x="39585" y="1104405"/>
                  <a:pt x="35626" y="1116280"/>
                </a:cubicBezTo>
                <a:cubicBezTo>
                  <a:pt x="31668" y="1207324"/>
                  <a:pt x="32529" y="1298706"/>
                  <a:pt x="23751" y="1389413"/>
                </a:cubicBezTo>
                <a:cubicBezTo>
                  <a:pt x="20607" y="1421904"/>
                  <a:pt x="0" y="1484416"/>
                  <a:pt x="0" y="14844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="" xmlns:a16="http://schemas.microsoft.com/office/drawing/2014/main" id="{79DC7742-9DFE-4C97-873A-E50CF0886B1B}"/>
              </a:ext>
            </a:extLst>
          </p:cNvPr>
          <p:cNvSpPr txBox="1">
            <a:spLocks noChangeArrowheads="1"/>
          </p:cNvSpPr>
          <p:nvPr/>
        </p:nvSpPr>
        <p:spPr bwMode="auto">
          <a:xfrm rot="18532819">
            <a:off x="7818276" y="1220606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Sông Ấn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F4EB6FA1-4AC4-47D3-9266-6E7EB778D0F8}"/>
              </a:ext>
            </a:extLst>
          </p:cNvPr>
          <p:cNvSpPr txBox="1">
            <a:spLocks noChangeArrowheads="1"/>
          </p:cNvSpPr>
          <p:nvPr/>
        </p:nvSpPr>
        <p:spPr bwMode="auto">
          <a:xfrm rot="1395791">
            <a:off x="10235724" y="1952012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3333CC"/>
                </a:solidFill>
                <a:latin typeface="Times New Roman" panose="02020603050405020304" pitchFamily="18" charset="0"/>
              </a:rPr>
              <a:t>Sông Hằng</a:t>
            </a:r>
          </a:p>
        </p:txBody>
      </p:sp>
    </p:spTree>
    <p:extLst>
      <p:ext uri="{BB962C8B-B14F-4D97-AF65-F5344CB8AC3E}">
        <p14:creationId xmlns="" xmlns:p14="http://schemas.microsoft.com/office/powerpoint/2010/main" val="109040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0" y="10138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FFCAF3B-A1A4-4471-8093-E6FCD1E3E1E8}"/>
              </a:ext>
            </a:extLst>
          </p:cNvPr>
          <p:cNvSpPr/>
          <p:nvPr/>
        </p:nvSpPr>
        <p:spPr>
          <a:xfrm>
            <a:off x="0" y="1722418"/>
            <a:ext cx="4669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bộ phận nằm trong kiểu khí hậu nhiệt đới gió mùa.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A30B4866-2921-429A-A20E-D482063E2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4988035" y="132146"/>
            <a:ext cx="7037059" cy="6321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BD4C19-5E40-49D4-BB1A-EEA289DFCA5B}"/>
              </a:ext>
            </a:extLst>
          </p:cNvPr>
          <p:cNvSpPr txBox="1"/>
          <p:nvPr/>
        </p:nvSpPr>
        <p:spPr>
          <a:xfrm>
            <a:off x="4898199" y="6447532"/>
            <a:ext cx="76378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8157AF7-DD2A-4F09-ABA1-DBF46CDF9EF9}"/>
              </a:ext>
            </a:extLst>
          </p:cNvPr>
          <p:cNvGrpSpPr/>
          <p:nvPr/>
        </p:nvGrpSpPr>
        <p:grpSpPr>
          <a:xfrm>
            <a:off x="4898199" y="11874"/>
            <a:ext cx="7161700" cy="6846125"/>
            <a:chOff x="5355214" y="982180"/>
            <a:chExt cx="6836786" cy="5882372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BCE00001-BACA-4F69-A683-048C7B5AC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B287D4D-257A-4412-889E-E26780D12B97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43E0049-7D78-4EF5-AC7D-EDD9327A52DD}"/>
              </a:ext>
            </a:extLst>
          </p:cNvPr>
          <p:cNvSpPr/>
          <p:nvPr/>
        </p:nvSpPr>
        <p:spPr>
          <a:xfrm>
            <a:off x="-113567" y="3565923"/>
            <a:ext cx="5066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Thảm thực vật chủ yếu là rừng nhiệt đới gió mùa, xa-van.</a:t>
            </a:r>
          </a:p>
        </p:txBody>
      </p:sp>
    </p:spTree>
    <p:extLst>
      <p:ext uri="{BB962C8B-B14F-4D97-AF65-F5344CB8AC3E}">
        <p14:creationId xmlns="" xmlns:p14="http://schemas.microsoft.com/office/powerpoint/2010/main" val="29719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685C85DA-491A-4E49-9E70-3B4659EB0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38F785-B17C-4028-B54A-A59D410C44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736" y="427512"/>
            <a:ext cx="6649264" cy="5982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95BB190-0081-4516-8390-E976258A2B97}"/>
              </a:ext>
            </a:extLst>
          </p:cNvPr>
          <p:cNvSpPr txBox="1"/>
          <p:nvPr/>
        </p:nvSpPr>
        <p:spPr>
          <a:xfrm>
            <a:off x="5830784" y="6409685"/>
            <a:ext cx="56853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7.6. Bản đồ tự nhiên khu vực  Đông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DF0E10D-74E7-4063-A481-1CF9E4258676}"/>
              </a:ext>
            </a:extLst>
          </p:cNvPr>
          <p:cNvSpPr/>
          <p:nvPr/>
        </p:nvSpPr>
        <p:spPr>
          <a:xfrm>
            <a:off x="102920" y="937069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hình: gồm 2 bộ phận.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AB676C-5AEF-4A12-981D-EC2E53749F3D}"/>
              </a:ext>
            </a:extLst>
          </p:cNvPr>
          <p:cNvSpPr/>
          <p:nvPr/>
        </p:nvSpPr>
        <p:spPr>
          <a:xfrm>
            <a:off x="337386" y="1552607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Phần đất liền: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23D72D8-22C4-4285-853B-35A9BB3E4221}"/>
              </a:ext>
            </a:extLst>
          </p:cNvPr>
          <p:cNvSpPr/>
          <p:nvPr/>
        </p:nvSpPr>
        <p:spPr>
          <a:xfrm>
            <a:off x="421392" y="2293953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Phần hải đảo:</a:t>
            </a:r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6FA6E024-7AC1-48A6-9048-4657583F8F04}"/>
              </a:ext>
            </a:extLst>
          </p:cNvPr>
          <p:cNvSpPr>
            <a:spLocks/>
          </p:cNvSpPr>
          <p:nvPr/>
        </p:nvSpPr>
        <p:spPr bwMode="auto">
          <a:xfrm>
            <a:off x="5985165" y="564881"/>
            <a:ext cx="2232560" cy="3781488"/>
          </a:xfrm>
          <a:custGeom>
            <a:avLst/>
            <a:gdLst/>
            <a:ahLst/>
            <a:cxnLst>
              <a:cxn ang="0">
                <a:pos x="1870" y="1195"/>
              </a:cxn>
              <a:cxn ang="0">
                <a:pos x="1806" y="1080"/>
              </a:cxn>
              <a:cxn ang="0">
                <a:pos x="1742" y="1016"/>
              </a:cxn>
              <a:cxn ang="0">
                <a:pos x="1640" y="913"/>
              </a:cxn>
              <a:cxn ang="0">
                <a:pos x="1614" y="773"/>
              </a:cxn>
              <a:cxn ang="0">
                <a:pos x="1729" y="734"/>
              </a:cxn>
              <a:cxn ang="0">
                <a:pos x="1768" y="721"/>
              </a:cxn>
              <a:cxn ang="0">
                <a:pos x="1793" y="581"/>
              </a:cxn>
              <a:cxn ang="0">
                <a:pos x="1755" y="542"/>
              </a:cxn>
              <a:cxn ang="0">
                <a:pos x="1678" y="517"/>
              </a:cxn>
              <a:cxn ang="0">
                <a:pos x="1524" y="427"/>
              </a:cxn>
              <a:cxn ang="0">
                <a:pos x="1345" y="440"/>
              </a:cxn>
              <a:cxn ang="0">
                <a:pos x="1153" y="465"/>
              </a:cxn>
              <a:cxn ang="0">
                <a:pos x="1076" y="517"/>
              </a:cxn>
              <a:cxn ang="0">
                <a:pos x="1000" y="542"/>
              </a:cxn>
              <a:cxn ang="0">
                <a:pos x="884" y="453"/>
              </a:cxn>
              <a:cxn ang="0">
                <a:pos x="808" y="184"/>
              </a:cxn>
              <a:cxn ang="0">
                <a:pos x="718" y="81"/>
              </a:cxn>
              <a:cxn ang="0">
                <a:pos x="513" y="43"/>
              </a:cxn>
              <a:cxn ang="0">
                <a:pos x="411" y="133"/>
              </a:cxn>
              <a:cxn ang="0">
                <a:pos x="308" y="209"/>
              </a:cxn>
              <a:cxn ang="0">
                <a:pos x="219" y="312"/>
              </a:cxn>
              <a:cxn ang="0">
                <a:pos x="116" y="401"/>
              </a:cxn>
              <a:cxn ang="0">
                <a:pos x="40" y="504"/>
              </a:cxn>
              <a:cxn ang="0">
                <a:pos x="129" y="773"/>
              </a:cxn>
              <a:cxn ang="0">
                <a:pos x="180" y="837"/>
              </a:cxn>
              <a:cxn ang="0">
                <a:pos x="232" y="913"/>
              </a:cxn>
              <a:cxn ang="0">
                <a:pos x="296" y="1169"/>
              </a:cxn>
              <a:cxn ang="0">
                <a:pos x="372" y="1157"/>
              </a:cxn>
              <a:cxn ang="0">
                <a:pos x="449" y="1131"/>
              </a:cxn>
              <a:cxn ang="0">
                <a:pos x="488" y="1093"/>
              </a:cxn>
              <a:cxn ang="0">
                <a:pos x="539" y="1195"/>
              </a:cxn>
              <a:cxn ang="0">
                <a:pos x="577" y="1310"/>
              </a:cxn>
              <a:cxn ang="0">
                <a:pos x="654" y="1912"/>
              </a:cxn>
              <a:cxn ang="0">
                <a:pos x="680" y="1950"/>
              </a:cxn>
              <a:cxn ang="0">
                <a:pos x="718" y="1976"/>
              </a:cxn>
              <a:cxn ang="0">
                <a:pos x="731" y="2014"/>
              </a:cxn>
              <a:cxn ang="0">
                <a:pos x="782" y="2091"/>
              </a:cxn>
              <a:cxn ang="0">
                <a:pos x="820" y="2168"/>
              </a:cxn>
              <a:cxn ang="0">
                <a:pos x="884" y="2270"/>
              </a:cxn>
              <a:cxn ang="0">
                <a:pos x="923" y="2283"/>
              </a:cxn>
              <a:cxn ang="0">
                <a:pos x="1000" y="2321"/>
              </a:cxn>
              <a:cxn ang="0">
                <a:pos x="1128" y="2385"/>
              </a:cxn>
              <a:cxn ang="0">
                <a:pos x="1281" y="2373"/>
              </a:cxn>
              <a:cxn ang="0">
                <a:pos x="1179" y="2104"/>
              </a:cxn>
              <a:cxn ang="0">
                <a:pos x="1000" y="1848"/>
              </a:cxn>
              <a:cxn ang="0">
                <a:pos x="923" y="1694"/>
              </a:cxn>
              <a:cxn ang="0">
                <a:pos x="910" y="1656"/>
              </a:cxn>
              <a:cxn ang="0">
                <a:pos x="897" y="1617"/>
              </a:cxn>
              <a:cxn ang="0">
                <a:pos x="910" y="1413"/>
              </a:cxn>
              <a:cxn ang="0">
                <a:pos x="948" y="1451"/>
              </a:cxn>
              <a:cxn ang="0">
                <a:pos x="987" y="1464"/>
              </a:cxn>
              <a:cxn ang="0">
                <a:pos x="1064" y="1515"/>
              </a:cxn>
              <a:cxn ang="0">
                <a:pos x="1204" y="1643"/>
              </a:cxn>
              <a:cxn ang="0">
                <a:pos x="1256" y="1720"/>
              </a:cxn>
              <a:cxn ang="0">
                <a:pos x="1320" y="1809"/>
              </a:cxn>
              <a:cxn ang="0">
                <a:pos x="1460" y="1797"/>
              </a:cxn>
              <a:cxn ang="0">
                <a:pos x="1550" y="1758"/>
              </a:cxn>
              <a:cxn ang="0">
                <a:pos x="1755" y="1694"/>
              </a:cxn>
              <a:cxn ang="0">
                <a:pos x="1870" y="1605"/>
              </a:cxn>
              <a:cxn ang="0">
                <a:pos x="1870" y="1195"/>
              </a:cxn>
            </a:cxnLst>
            <a:rect l="0" t="0" r="r" b="b"/>
            <a:pathLst>
              <a:path w="1922" h="2413">
                <a:moveTo>
                  <a:pt x="1870" y="1195"/>
                </a:moveTo>
                <a:cubicBezTo>
                  <a:pt x="1854" y="1131"/>
                  <a:pt x="1862" y="1117"/>
                  <a:pt x="1806" y="1080"/>
                </a:cubicBezTo>
                <a:cubicBezTo>
                  <a:pt x="1757" y="1006"/>
                  <a:pt x="1807" y="1071"/>
                  <a:pt x="1742" y="1016"/>
                </a:cubicBezTo>
                <a:cubicBezTo>
                  <a:pt x="1701" y="982"/>
                  <a:pt x="1684" y="943"/>
                  <a:pt x="1640" y="913"/>
                </a:cubicBezTo>
                <a:cubicBezTo>
                  <a:pt x="1617" y="879"/>
                  <a:pt x="1571" y="816"/>
                  <a:pt x="1614" y="773"/>
                </a:cubicBezTo>
                <a:cubicBezTo>
                  <a:pt x="1643" y="744"/>
                  <a:pt x="1691" y="747"/>
                  <a:pt x="1729" y="734"/>
                </a:cubicBezTo>
                <a:cubicBezTo>
                  <a:pt x="1742" y="730"/>
                  <a:pt x="1768" y="721"/>
                  <a:pt x="1768" y="721"/>
                </a:cubicBezTo>
                <a:cubicBezTo>
                  <a:pt x="1799" y="674"/>
                  <a:pt x="1822" y="640"/>
                  <a:pt x="1793" y="581"/>
                </a:cubicBezTo>
                <a:cubicBezTo>
                  <a:pt x="1785" y="565"/>
                  <a:pt x="1771" y="551"/>
                  <a:pt x="1755" y="542"/>
                </a:cubicBezTo>
                <a:cubicBezTo>
                  <a:pt x="1731" y="529"/>
                  <a:pt x="1678" y="517"/>
                  <a:pt x="1678" y="517"/>
                </a:cubicBezTo>
                <a:cubicBezTo>
                  <a:pt x="1625" y="481"/>
                  <a:pt x="1584" y="447"/>
                  <a:pt x="1524" y="427"/>
                </a:cubicBezTo>
                <a:cubicBezTo>
                  <a:pt x="1464" y="431"/>
                  <a:pt x="1405" y="434"/>
                  <a:pt x="1345" y="440"/>
                </a:cubicBezTo>
                <a:cubicBezTo>
                  <a:pt x="1281" y="447"/>
                  <a:pt x="1153" y="465"/>
                  <a:pt x="1153" y="465"/>
                </a:cubicBezTo>
                <a:cubicBezTo>
                  <a:pt x="1127" y="482"/>
                  <a:pt x="1102" y="500"/>
                  <a:pt x="1076" y="517"/>
                </a:cubicBezTo>
                <a:cubicBezTo>
                  <a:pt x="1054" y="532"/>
                  <a:pt x="1000" y="542"/>
                  <a:pt x="1000" y="542"/>
                </a:cubicBezTo>
                <a:cubicBezTo>
                  <a:pt x="932" y="528"/>
                  <a:pt x="907" y="520"/>
                  <a:pt x="884" y="453"/>
                </a:cubicBezTo>
                <a:cubicBezTo>
                  <a:pt x="875" y="305"/>
                  <a:pt x="912" y="253"/>
                  <a:pt x="808" y="184"/>
                </a:cubicBezTo>
                <a:cubicBezTo>
                  <a:pt x="747" y="94"/>
                  <a:pt x="782" y="124"/>
                  <a:pt x="718" y="81"/>
                </a:cubicBezTo>
                <a:cubicBezTo>
                  <a:pt x="663" y="0"/>
                  <a:pt x="620" y="33"/>
                  <a:pt x="513" y="43"/>
                </a:cubicBezTo>
                <a:cubicBezTo>
                  <a:pt x="472" y="71"/>
                  <a:pt x="452" y="105"/>
                  <a:pt x="411" y="133"/>
                </a:cubicBezTo>
                <a:cubicBezTo>
                  <a:pt x="376" y="184"/>
                  <a:pt x="358" y="177"/>
                  <a:pt x="308" y="209"/>
                </a:cubicBezTo>
                <a:cubicBezTo>
                  <a:pt x="249" y="299"/>
                  <a:pt x="282" y="269"/>
                  <a:pt x="219" y="312"/>
                </a:cubicBezTo>
                <a:cubicBezTo>
                  <a:pt x="188" y="357"/>
                  <a:pt x="169" y="385"/>
                  <a:pt x="116" y="401"/>
                </a:cubicBezTo>
                <a:cubicBezTo>
                  <a:pt x="72" y="431"/>
                  <a:pt x="56" y="453"/>
                  <a:pt x="40" y="504"/>
                </a:cubicBezTo>
                <a:cubicBezTo>
                  <a:pt x="48" y="644"/>
                  <a:pt x="0" y="740"/>
                  <a:pt x="129" y="773"/>
                </a:cubicBezTo>
                <a:cubicBezTo>
                  <a:pt x="203" y="820"/>
                  <a:pt x="143" y="770"/>
                  <a:pt x="180" y="837"/>
                </a:cubicBezTo>
                <a:cubicBezTo>
                  <a:pt x="195" y="864"/>
                  <a:pt x="232" y="913"/>
                  <a:pt x="232" y="913"/>
                </a:cubicBezTo>
                <a:cubicBezTo>
                  <a:pt x="261" y="1007"/>
                  <a:pt x="188" y="1136"/>
                  <a:pt x="296" y="1169"/>
                </a:cubicBezTo>
                <a:cubicBezTo>
                  <a:pt x="321" y="1165"/>
                  <a:pt x="347" y="1163"/>
                  <a:pt x="372" y="1157"/>
                </a:cubicBezTo>
                <a:cubicBezTo>
                  <a:pt x="398" y="1150"/>
                  <a:pt x="449" y="1131"/>
                  <a:pt x="449" y="1131"/>
                </a:cubicBezTo>
                <a:cubicBezTo>
                  <a:pt x="462" y="1118"/>
                  <a:pt x="471" y="1099"/>
                  <a:pt x="488" y="1093"/>
                </a:cubicBezTo>
                <a:cubicBezTo>
                  <a:pt x="549" y="1072"/>
                  <a:pt x="537" y="1187"/>
                  <a:pt x="539" y="1195"/>
                </a:cubicBezTo>
                <a:cubicBezTo>
                  <a:pt x="547" y="1233"/>
                  <a:pt x="564" y="1273"/>
                  <a:pt x="577" y="1310"/>
                </a:cubicBezTo>
                <a:cubicBezTo>
                  <a:pt x="578" y="1355"/>
                  <a:pt x="496" y="1804"/>
                  <a:pt x="654" y="1912"/>
                </a:cubicBezTo>
                <a:cubicBezTo>
                  <a:pt x="663" y="1925"/>
                  <a:pt x="669" y="1939"/>
                  <a:pt x="680" y="1950"/>
                </a:cubicBezTo>
                <a:cubicBezTo>
                  <a:pt x="691" y="1961"/>
                  <a:pt x="708" y="1964"/>
                  <a:pt x="718" y="1976"/>
                </a:cubicBezTo>
                <a:cubicBezTo>
                  <a:pt x="726" y="1986"/>
                  <a:pt x="724" y="2002"/>
                  <a:pt x="731" y="2014"/>
                </a:cubicBezTo>
                <a:cubicBezTo>
                  <a:pt x="746" y="2041"/>
                  <a:pt x="772" y="2062"/>
                  <a:pt x="782" y="2091"/>
                </a:cubicBezTo>
                <a:cubicBezTo>
                  <a:pt x="831" y="2234"/>
                  <a:pt x="752" y="2014"/>
                  <a:pt x="820" y="2168"/>
                </a:cubicBezTo>
                <a:cubicBezTo>
                  <a:pt x="853" y="2242"/>
                  <a:pt x="822" y="2240"/>
                  <a:pt x="884" y="2270"/>
                </a:cubicBezTo>
                <a:cubicBezTo>
                  <a:pt x="896" y="2276"/>
                  <a:pt x="910" y="2279"/>
                  <a:pt x="923" y="2283"/>
                </a:cubicBezTo>
                <a:cubicBezTo>
                  <a:pt x="999" y="2335"/>
                  <a:pt x="923" y="2288"/>
                  <a:pt x="1000" y="2321"/>
                </a:cubicBezTo>
                <a:cubicBezTo>
                  <a:pt x="1047" y="2341"/>
                  <a:pt x="1080" y="2370"/>
                  <a:pt x="1128" y="2385"/>
                </a:cubicBezTo>
                <a:cubicBezTo>
                  <a:pt x="1179" y="2381"/>
                  <a:pt x="1249" y="2413"/>
                  <a:pt x="1281" y="2373"/>
                </a:cubicBezTo>
                <a:cubicBezTo>
                  <a:pt x="1355" y="2279"/>
                  <a:pt x="1247" y="2149"/>
                  <a:pt x="1179" y="2104"/>
                </a:cubicBezTo>
                <a:cubicBezTo>
                  <a:pt x="1122" y="2018"/>
                  <a:pt x="1088" y="1906"/>
                  <a:pt x="1000" y="1848"/>
                </a:cubicBezTo>
                <a:cubicBezTo>
                  <a:pt x="932" y="1747"/>
                  <a:pt x="959" y="1802"/>
                  <a:pt x="923" y="1694"/>
                </a:cubicBezTo>
                <a:cubicBezTo>
                  <a:pt x="919" y="1681"/>
                  <a:pt x="914" y="1669"/>
                  <a:pt x="910" y="1656"/>
                </a:cubicBezTo>
                <a:cubicBezTo>
                  <a:pt x="906" y="1643"/>
                  <a:pt x="897" y="1617"/>
                  <a:pt x="897" y="1617"/>
                </a:cubicBezTo>
                <a:cubicBezTo>
                  <a:pt x="901" y="1549"/>
                  <a:pt x="890" y="1478"/>
                  <a:pt x="910" y="1413"/>
                </a:cubicBezTo>
                <a:cubicBezTo>
                  <a:pt x="915" y="1396"/>
                  <a:pt x="933" y="1441"/>
                  <a:pt x="948" y="1451"/>
                </a:cubicBezTo>
                <a:cubicBezTo>
                  <a:pt x="959" y="1459"/>
                  <a:pt x="975" y="1457"/>
                  <a:pt x="987" y="1464"/>
                </a:cubicBezTo>
                <a:cubicBezTo>
                  <a:pt x="1014" y="1479"/>
                  <a:pt x="1064" y="1515"/>
                  <a:pt x="1064" y="1515"/>
                </a:cubicBezTo>
                <a:cubicBezTo>
                  <a:pt x="1098" y="1567"/>
                  <a:pt x="1153" y="1608"/>
                  <a:pt x="1204" y="1643"/>
                </a:cubicBezTo>
                <a:cubicBezTo>
                  <a:pt x="1221" y="1669"/>
                  <a:pt x="1246" y="1691"/>
                  <a:pt x="1256" y="1720"/>
                </a:cubicBezTo>
                <a:cubicBezTo>
                  <a:pt x="1285" y="1810"/>
                  <a:pt x="1255" y="1789"/>
                  <a:pt x="1320" y="1809"/>
                </a:cubicBezTo>
                <a:cubicBezTo>
                  <a:pt x="1367" y="1805"/>
                  <a:pt x="1414" y="1803"/>
                  <a:pt x="1460" y="1797"/>
                </a:cubicBezTo>
                <a:cubicBezTo>
                  <a:pt x="1491" y="1793"/>
                  <a:pt x="1523" y="1770"/>
                  <a:pt x="1550" y="1758"/>
                </a:cubicBezTo>
                <a:cubicBezTo>
                  <a:pt x="1615" y="1730"/>
                  <a:pt x="1688" y="1717"/>
                  <a:pt x="1755" y="1694"/>
                </a:cubicBezTo>
                <a:cubicBezTo>
                  <a:pt x="1798" y="1679"/>
                  <a:pt x="1832" y="1630"/>
                  <a:pt x="1870" y="1605"/>
                </a:cubicBezTo>
                <a:cubicBezTo>
                  <a:pt x="1922" y="1449"/>
                  <a:pt x="1883" y="1580"/>
                  <a:pt x="1870" y="1195"/>
                </a:cubicBez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FBF19576-A9F2-4C38-9E94-A4F5C7E45B57}"/>
              </a:ext>
            </a:extLst>
          </p:cNvPr>
          <p:cNvSpPr/>
          <p:nvPr/>
        </p:nvSpPr>
        <p:spPr>
          <a:xfrm>
            <a:off x="6259582" y="1912342"/>
            <a:ext cx="5932418" cy="4242391"/>
          </a:xfrm>
          <a:custGeom>
            <a:avLst/>
            <a:gdLst>
              <a:gd name="connsiteX0" fmla="*/ 21265 w 6166884"/>
              <a:gd name="connsiteY0" fmla="*/ 2020186 h 4242391"/>
              <a:gd name="connsiteX1" fmla="*/ 53163 w 6166884"/>
              <a:gd name="connsiteY1" fmla="*/ 2137144 h 4242391"/>
              <a:gd name="connsiteX2" fmla="*/ 74428 w 6166884"/>
              <a:gd name="connsiteY2" fmla="*/ 2169042 h 4242391"/>
              <a:gd name="connsiteX3" fmla="*/ 85061 w 6166884"/>
              <a:gd name="connsiteY3" fmla="*/ 2200939 h 4242391"/>
              <a:gd name="connsiteX4" fmla="*/ 116958 w 6166884"/>
              <a:gd name="connsiteY4" fmla="*/ 2222204 h 4242391"/>
              <a:gd name="connsiteX5" fmla="*/ 127591 w 6166884"/>
              <a:gd name="connsiteY5" fmla="*/ 2254102 h 4242391"/>
              <a:gd name="connsiteX6" fmla="*/ 159489 w 6166884"/>
              <a:gd name="connsiteY6" fmla="*/ 2264735 h 4242391"/>
              <a:gd name="connsiteX7" fmla="*/ 95693 w 6166884"/>
              <a:gd name="connsiteY7" fmla="*/ 2296632 h 4242391"/>
              <a:gd name="connsiteX8" fmla="*/ 106326 w 6166884"/>
              <a:gd name="connsiteY8" fmla="*/ 2328530 h 4242391"/>
              <a:gd name="connsiteX9" fmla="*/ 116958 w 6166884"/>
              <a:gd name="connsiteY9" fmla="*/ 2381693 h 4242391"/>
              <a:gd name="connsiteX10" fmla="*/ 202019 w 6166884"/>
              <a:gd name="connsiteY10" fmla="*/ 2477386 h 4242391"/>
              <a:gd name="connsiteX11" fmla="*/ 255182 w 6166884"/>
              <a:gd name="connsiteY11" fmla="*/ 2530549 h 4242391"/>
              <a:gd name="connsiteX12" fmla="*/ 308345 w 6166884"/>
              <a:gd name="connsiteY12" fmla="*/ 2594344 h 4242391"/>
              <a:gd name="connsiteX13" fmla="*/ 372140 w 6166884"/>
              <a:gd name="connsiteY13" fmla="*/ 2636874 h 4242391"/>
              <a:gd name="connsiteX14" fmla="*/ 404038 w 6166884"/>
              <a:gd name="connsiteY14" fmla="*/ 2658139 h 4242391"/>
              <a:gd name="connsiteX15" fmla="*/ 457200 w 6166884"/>
              <a:gd name="connsiteY15" fmla="*/ 2721935 h 4242391"/>
              <a:gd name="connsiteX16" fmla="*/ 467833 w 6166884"/>
              <a:gd name="connsiteY16" fmla="*/ 2753832 h 4242391"/>
              <a:gd name="connsiteX17" fmla="*/ 499731 w 6166884"/>
              <a:gd name="connsiteY17" fmla="*/ 2775097 h 4242391"/>
              <a:gd name="connsiteX18" fmla="*/ 520996 w 6166884"/>
              <a:gd name="connsiteY18" fmla="*/ 2796363 h 4242391"/>
              <a:gd name="connsiteX19" fmla="*/ 531628 w 6166884"/>
              <a:gd name="connsiteY19" fmla="*/ 2828260 h 4242391"/>
              <a:gd name="connsiteX20" fmla="*/ 563526 w 6166884"/>
              <a:gd name="connsiteY20" fmla="*/ 2849525 h 4242391"/>
              <a:gd name="connsiteX21" fmla="*/ 584791 w 6166884"/>
              <a:gd name="connsiteY21" fmla="*/ 2870791 h 4242391"/>
              <a:gd name="connsiteX22" fmla="*/ 648586 w 6166884"/>
              <a:gd name="connsiteY22" fmla="*/ 2934586 h 4242391"/>
              <a:gd name="connsiteX23" fmla="*/ 637954 w 6166884"/>
              <a:gd name="connsiteY23" fmla="*/ 2892056 h 4242391"/>
              <a:gd name="connsiteX24" fmla="*/ 595424 w 6166884"/>
              <a:gd name="connsiteY24" fmla="*/ 2849525 h 4242391"/>
              <a:gd name="connsiteX25" fmla="*/ 478465 w 6166884"/>
              <a:gd name="connsiteY25" fmla="*/ 2881423 h 4242391"/>
              <a:gd name="connsiteX26" fmla="*/ 531628 w 6166884"/>
              <a:gd name="connsiteY26" fmla="*/ 3040911 h 4242391"/>
              <a:gd name="connsiteX27" fmla="*/ 552893 w 6166884"/>
              <a:gd name="connsiteY27" fmla="*/ 3094074 h 4242391"/>
              <a:gd name="connsiteX28" fmla="*/ 616689 w 6166884"/>
              <a:gd name="connsiteY28" fmla="*/ 3168502 h 4242391"/>
              <a:gd name="connsiteX29" fmla="*/ 659219 w 6166884"/>
              <a:gd name="connsiteY29" fmla="*/ 3179135 h 4242391"/>
              <a:gd name="connsiteX30" fmla="*/ 669851 w 6166884"/>
              <a:gd name="connsiteY30" fmla="*/ 3136604 h 4242391"/>
              <a:gd name="connsiteX31" fmla="*/ 691117 w 6166884"/>
              <a:gd name="connsiteY31" fmla="*/ 3115339 h 4242391"/>
              <a:gd name="connsiteX32" fmla="*/ 616689 w 6166884"/>
              <a:gd name="connsiteY32" fmla="*/ 3019646 h 4242391"/>
              <a:gd name="connsiteX33" fmla="*/ 574158 w 6166884"/>
              <a:gd name="connsiteY33" fmla="*/ 3009014 h 4242391"/>
              <a:gd name="connsiteX34" fmla="*/ 574158 w 6166884"/>
              <a:gd name="connsiteY34" fmla="*/ 3030279 h 4242391"/>
              <a:gd name="connsiteX35" fmla="*/ 606056 w 6166884"/>
              <a:gd name="connsiteY35" fmla="*/ 3051544 h 4242391"/>
              <a:gd name="connsiteX36" fmla="*/ 627321 w 6166884"/>
              <a:gd name="connsiteY36" fmla="*/ 3083442 h 4242391"/>
              <a:gd name="connsiteX37" fmla="*/ 701749 w 6166884"/>
              <a:gd name="connsiteY37" fmla="*/ 3115339 h 4242391"/>
              <a:gd name="connsiteX38" fmla="*/ 765545 w 6166884"/>
              <a:gd name="connsiteY38" fmla="*/ 3136604 h 4242391"/>
              <a:gd name="connsiteX39" fmla="*/ 829340 w 6166884"/>
              <a:gd name="connsiteY39" fmla="*/ 3157870 h 4242391"/>
              <a:gd name="connsiteX40" fmla="*/ 893135 w 6166884"/>
              <a:gd name="connsiteY40" fmla="*/ 3179135 h 4242391"/>
              <a:gd name="connsiteX41" fmla="*/ 925033 w 6166884"/>
              <a:gd name="connsiteY41" fmla="*/ 3189767 h 4242391"/>
              <a:gd name="connsiteX42" fmla="*/ 988828 w 6166884"/>
              <a:gd name="connsiteY42" fmla="*/ 3232297 h 4242391"/>
              <a:gd name="connsiteX43" fmla="*/ 1041991 w 6166884"/>
              <a:gd name="connsiteY43" fmla="*/ 3285460 h 4242391"/>
              <a:gd name="connsiteX44" fmla="*/ 1073889 w 6166884"/>
              <a:gd name="connsiteY44" fmla="*/ 3349256 h 4242391"/>
              <a:gd name="connsiteX45" fmla="*/ 1105786 w 6166884"/>
              <a:gd name="connsiteY45" fmla="*/ 3370521 h 4242391"/>
              <a:gd name="connsiteX46" fmla="*/ 1127051 w 6166884"/>
              <a:gd name="connsiteY46" fmla="*/ 3402418 h 4242391"/>
              <a:gd name="connsiteX47" fmla="*/ 1158949 w 6166884"/>
              <a:gd name="connsiteY47" fmla="*/ 3413051 h 4242391"/>
              <a:gd name="connsiteX48" fmla="*/ 1190847 w 6166884"/>
              <a:gd name="connsiteY48" fmla="*/ 3434316 h 4242391"/>
              <a:gd name="connsiteX49" fmla="*/ 1222745 w 6166884"/>
              <a:gd name="connsiteY49" fmla="*/ 3508744 h 4242391"/>
              <a:gd name="connsiteX50" fmla="*/ 1254642 w 6166884"/>
              <a:gd name="connsiteY50" fmla="*/ 3519377 h 4242391"/>
              <a:gd name="connsiteX51" fmla="*/ 1371600 w 6166884"/>
              <a:gd name="connsiteY51" fmla="*/ 3572539 h 4242391"/>
              <a:gd name="connsiteX52" fmla="*/ 1403498 w 6166884"/>
              <a:gd name="connsiteY52" fmla="*/ 3593804 h 4242391"/>
              <a:gd name="connsiteX53" fmla="*/ 1424763 w 6166884"/>
              <a:gd name="connsiteY53" fmla="*/ 3615070 h 4242391"/>
              <a:gd name="connsiteX54" fmla="*/ 1488558 w 6166884"/>
              <a:gd name="connsiteY54" fmla="*/ 3625702 h 4242391"/>
              <a:gd name="connsiteX55" fmla="*/ 1499191 w 6166884"/>
              <a:gd name="connsiteY55" fmla="*/ 3636335 h 4242391"/>
              <a:gd name="connsiteX56" fmla="*/ 1467293 w 6166884"/>
              <a:gd name="connsiteY56" fmla="*/ 3625702 h 4242391"/>
              <a:gd name="connsiteX57" fmla="*/ 1435396 w 6166884"/>
              <a:gd name="connsiteY57" fmla="*/ 3657600 h 4242391"/>
              <a:gd name="connsiteX58" fmla="*/ 1403498 w 6166884"/>
              <a:gd name="connsiteY58" fmla="*/ 3678865 h 4242391"/>
              <a:gd name="connsiteX59" fmla="*/ 1456661 w 6166884"/>
              <a:gd name="connsiteY59" fmla="*/ 3742660 h 4242391"/>
              <a:gd name="connsiteX60" fmla="*/ 1509824 w 6166884"/>
              <a:gd name="connsiteY60" fmla="*/ 3700130 h 4242391"/>
              <a:gd name="connsiteX61" fmla="*/ 1573619 w 6166884"/>
              <a:gd name="connsiteY61" fmla="*/ 3657600 h 4242391"/>
              <a:gd name="connsiteX62" fmla="*/ 1733107 w 6166884"/>
              <a:gd name="connsiteY62" fmla="*/ 3668232 h 4242391"/>
              <a:gd name="connsiteX63" fmla="*/ 1796903 w 6166884"/>
              <a:gd name="connsiteY63" fmla="*/ 3732028 h 4242391"/>
              <a:gd name="connsiteX64" fmla="*/ 1860698 w 6166884"/>
              <a:gd name="connsiteY64" fmla="*/ 3763925 h 4242391"/>
              <a:gd name="connsiteX65" fmla="*/ 1913861 w 6166884"/>
              <a:gd name="connsiteY65" fmla="*/ 3795823 h 4242391"/>
              <a:gd name="connsiteX66" fmla="*/ 1945758 w 6166884"/>
              <a:gd name="connsiteY66" fmla="*/ 3827721 h 4242391"/>
              <a:gd name="connsiteX67" fmla="*/ 1988289 w 6166884"/>
              <a:gd name="connsiteY67" fmla="*/ 3838353 h 4242391"/>
              <a:gd name="connsiteX68" fmla="*/ 2020186 w 6166884"/>
              <a:gd name="connsiteY68" fmla="*/ 3848986 h 4242391"/>
              <a:gd name="connsiteX69" fmla="*/ 2083982 w 6166884"/>
              <a:gd name="connsiteY69" fmla="*/ 3891516 h 4242391"/>
              <a:gd name="connsiteX70" fmla="*/ 2147777 w 6166884"/>
              <a:gd name="connsiteY70" fmla="*/ 3912781 h 4242391"/>
              <a:gd name="connsiteX71" fmla="*/ 2211572 w 6166884"/>
              <a:gd name="connsiteY71" fmla="*/ 3955311 h 4242391"/>
              <a:gd name="connsiteX72" fmla="*/ 2296633 w 6166884"/>
              <a:gd name="connsiteY72" fmla="*/ 3976577 h 4242391"/>
              <a:gd name="connsiteX73" fmla="*/ 2360428 w 6166884"/>
              <a:gd name="connsiteY73" fmla="*/ 4008474 h 4242391"/>
              <a:gd name="connsiteX74" fmla="*/ 2392326 w 6166884"/>
              <a:gd name="connsiteY74" fmla="*/ 4029739 h 4242391"/>
              <a:gd name="connsiteX75" fmla="*/ 2583712 w 6166884"/>
              <a:gd name="connsiteY75" fmla="*/ 4051004 h 4242391"/>
              <a:gd name="connsiteX76" fmla="*/ 2615610 w 6166884"/>
              <a:gd name="connsiteY76" fmla="*/ 4061637 h 4242391"/>
              <a:gd name="connsiteX77" fmla="*/ 2849526 w 6166884"/>
              <a:gd name="connsiteY77" fmla="*/ 4082902 h 4242391"/>
              <a:gd name="connsiteX78" fmla="*/ 3083442 w 6166884"/>
              <a:gd name="connsiteY78" fmla="*/ 4072270 h 4242391"/>
              <a:gd name="connsiteX79" fmla="*/ 3232298 w 6166884"/>
              <a:gd name="connsiteY79" fmla="*/ 4093535 h 4242391"/>
              <a:gd name="connsiteX80" fmla="*/ 3306726 w 6166884"/>
              <a:gd name="connsiteY80" fmla="*/ 4104167 h 4242391"/>
              <a:gd name="connsiteX81" fmla="*/ 3381154 w 6166884"/>
              <a:gd name="connsiteY81" fmla="*/ 4125432 h 4242391"/>
              <a:gd name="connsiteX82" fmla="*/ 3487479 w 6166884"/>
              <a:gd name="connsiteY82" fmla="*/ 4136065 h 4242391"/>
              <a:gd name="connsiteX83" fmla="*/ 3540642 w 6166884"/>
              <a:gd name="connsiteY83" fmla="*/ 4146697 h 4242391"/>
              <a:gd name="connsiteX84" fmla="*/ 3763926 w 6166884"/>
              <a:gd name="connsiteY84" fmla="*/ 4157330 h 4242391"/>
              <a:gd name="connsiteX85" fmla="*/ 3806456 w 6166884"/>
              <a:gd name="connsiteY85" fmla="*/ 4167963 h 4242391"/>
              <a:gd name="connsiteX86" fmla="*/ 3923414 w 6166884"/>
              <a:gd name="connsiteY86" fmla="*/ 4178595 h 4242391"/>
              <a:gd name="connsiteX87" fmla="*/ 3987210 w 6166884"/>
              <a:gd name="connsiteY87" fmla="*/ 4242391 h 4242391"/>
              <a:gd name="connsiteX88" fmla="*/ 4444410 w 6166884"/>
              <a:gd name="connsiteY88" fmla="*/ 4242391 h 4242391"/>
              <a:gd name="connsiteX89" fmla="*/ 4954772 w 6166884"/>
              <a:gd name="connsiteY89" fmla="*/ 4231758 h 4242391"/>
              <a:gd name="connsiteX90" fmla="*/ 5167424 w 6166884"/>
              <a:gd name="connsiteY90" fmla="*/ 4189228 h 4242391"/>
              <a:gd name="connsiteX91" fmla="*/ 5252484 w 6166884"/>
              <a:gd name="connsiteY91" fmla="*/ 4157330 h 4242391"/>
              <a:gd name="connsiteX92" fmla="*/ 5284382 w 6166884"/>
              <a:gd name="connsiteY92" fmla="*/ 4125432 h 4242391"/>
              <a:gd name="connsiteX93" fmla="*/ 5380075 w 6166884"/>
              <a:gd name="connsiteY93" fmla="*/ 4072270 h 4242391"/>
              <a:gd name="connsiteX94" fmla="*/ 5411972 w 6166884"/>
              <a:gd name="connsiteY94" fmla="*/ 4040372 h 4242391"/>
              <a:gd name="connsiteX95" fmla="*/ 5518298 w 6166884"/>
              <a:gd name="connsiteY95" fmla="*/ 4008474 h 4242391"/>
              <a:gd name="connsiteX96" fmla="*/ 5645889 w 6166884"/>
              <a:gd name="connsiteY96" fmla="*/ 3944679 h 4242391"/>
              <a:gd name="connsiteX97" fmla="*/ 5709684 w 6166884"/>
              <a:gd name="connsiteY97" fmla="*/ 3891516 h 4242391"/>
              <a:gd name="connsiteX98" fmla="*/ 5741582 w 6166884"/>
              <a:gd name="connsiteY98" fmla="*/ 3880884 h 4242391"/>
              <a:gd name="connsiteX99" fmla="*/ 5826642 w 6166884"/>
              <a:gd name="connsiteY99" fmla="*/ 3838353 h 4242391"/>
              <a:gd name="connsiteX100" fmla="*/ 5847907 w 6166884"/>
              <a:gd name="connsiteY100" fmla="*/ 3806456 h 4242391"/>
              <a:gd name="connsiteX101" fmla="*/ 5879805 w 6166884"/>
              <a:gd name="connsiteY101" fmla="*/ 3785191 h 4242391"/>
              <a:gd name="connsiteX102" fmla="*/ 5890438 w 6166884"/>
              <a:gd name="connsiteY102" fmla="*/ 3742660 h 4242391"/>
              <a:gd name="connsiteX103" fmla="*/ 5932968 w 6166884"/>
              <a:gd name="connsiteY103" fmla="*/ 3689497 h 4242391"/>
              <a:gd name="connsiteX104" fmla="*/ 5954233 w 6166884"/>
              <a:gd name="connsiteY104" fmla="*/ 3657600 h 4242391"/>
              <a:gd name="connsiteX105" fmla="*/ 5964865 w 6166884"/>
              <a:gd name="connsiteY105" fmla="*/ 3625702 h 4242391"/>
              <a:gd name="connsiteX106" fmla="*/ 5986131 w 6166884"/>
              <a:gd name="connsiteY106" fmla="*/ 3604437 h 4242391"/>
              <a:gd name="connsiteX107" fmla="*/ 6007396 w 6166884"/>
              <a:gd name="connsiteY107" fmla="*/ 3572539 h 4242391"/>
              <a:gd name="connsiteX108" fmla="*/ 6049926 w 6166884"/>
              <a:gd name="connsiteY108" fmla="*/ 3434316 h 4242391"/>
              <a:gd name="connsiteX109" fmla="*/ 6071191 w 6166884"/>
              <a:gd name="connsiteY109" fmla="*/ 3370521 h 4242391"/>
              <a:gd name="connsiteX110" fmla="*/ 6092456 w 6166884"/>
              <a:gd name="connsiteY110" fmla="*/ 3338623 h 4242391"/>
              <a:gd name="connsiteX111" fmla="*/ 6113721 w 6166884"/>
              <a:gd name="connsiteY111" fmla="*/ 3242930 h 4242391"/>
              <a:gd name="connsiteX112" fmla="*/ 6134986 w 6166884"/>
              <a:gd name="connsiteY112" fmla="*/ 3179135 h 4242391"/>
              <a:gd name="connsiteX113" fmla="*/ 6166884 w 6166884"/>
              <a:gd name="connsiteY113" fmla="*/ 3083442 h 4242391"/>
              <a:gd name="connsiteX114" fmla="*/ 6156251 w 6166884"/>
              <a:gd name="connsiteY114" fmla="*/ 2945218 h 4242391"/>
              <a:gd name="connsiteX115" fmla="*/ 6145619 w 6166884"/>
              <a:gd name="connsiteY115" fmla="*/ 2913321 h 4242391"/>
              <a:gd name="connsiteX116" fmla="*/ 6134986 w 6166884"/>
              <a:gd name="connsiteY116" fmla="*/ 2849525 h 4242391"/>
              <a:gd name="connsiteX117" fmla="*/ 6103089 w 6166884"/>
              <a:gd name="connsiteY117" fmla="*/ 2828260 h 4242391"/>
              <a:gd name="connsiteX118" fmla="*/ 6081824 w 6166884"/>
              <a:gd name="connsiteY118" fmla="*/ 2753832 h 4242391"/>
              <a:gd name="connsiteX119" fmla="*/ 6071191 w 6166884"/>
              <a:gd name="connsiteY119" fmla="*/ 2721935 h 4242391"/>
              <a:gd name="connsiteX120" fmla="*/ 5975498 w 6166884"/>
              <a:gd name="connsiteY120" fmla="*/ 2615609 h 4242391"/>
              <a:gd name="connsiteX121" fmla="*/ 5943600 w 6166884"/>
              <a:gd name="connsiteY121" fmla="*/ 2594344 h 4242391"/>
              <a:gd name="connsiteX122" fmla="*/ 5518298 w 6166884"/>
              <a:gd name="connsiteY122" fmla="*/ 2583711 h 4242391"/>
              <a:gd name="connsiteX123" fmla="*/ 5486400 w 6166884"/>
              <a:gd name="connsiteY123" fmla="*/ 2562446 h 4242391"/>
              <a:gd name="connsiteX124" fmla="*/ 5422605 w 6166884"/>
              <a:gd name="connsiteY124" fmla="*/ 2541181 h 4242391"/>
              <a:gd name="connsiteX125" fmla="*/ 5390707 w 6166884"/>
              <a:gd name="connsiteY125" fmla="*/ 2509284 h 4242391"/>
              <a:gd name="connsiteX126" fmla="*/ 5326912 w 6166884"/>
              <a:gd name="connsiteY126" fmla="*/ 2488018 h 4242391"/>
              <a:gd name="connsiteX127" fmla="*/ 5295014 w 6166884"/>
              <a:gd name="connsiteY127" fmla="*/ 2466753 h 4242391"/>
              <a:gd name="connsiteX128" fmla="*/ 5273749 w 6166884"/>
              <a:gd name="connsiteY128" fmla="*/ 2434856 h 4242391"/>
              <a:gd name="connsiteX129" fmla="*/ 5241851 w 6166884"/>
              <a:gd name="connsiteY129" fmla="*/ 2424223 h 4242391"/>
              <a:gd name="connsiteX130" fmla="*/ 5167424 w 6166884"/>
              <a:gd name="connsiteY130" fmla="*/ 2339163 h 4242391"/>
              <a:gd name="connsiteX131" fmla="*/ 5156791 w 6166884"/>
              <a:gd name="connsiteY131" fmla="*/ 2307265 h 4242391"/>
              <a:gd name="connsiteX132" fmla="*/ 5124893 w 6166884"/>
              <a:gd name="connsiteY132" fmla="*/ 2286000 h 4242391"/>
              <a:gd name="connsiteX133" fmla="*/ 5092996 w 6166884"/>
              <a:gd name="connsiteY133" fmla="*/ 2254102 h 4242391"/>
              <a:gd name="connsiteX134" fmla="*/ 5082363 w 6166884"/>
              <a:gd name="connsiteY134" fmla="*/ 2222204 h 4242391"/>
              <a:gd name="connsiteX135" fmla="*/ 4986670 w 6166884"/>
              <a:gd name="connsiteY135" fmla="*/ 2115879 h 4242391"/>
              <a:gd name="connsiteX136" fmla="*/ 4954772 w 6166884"/>
              <a:gd name="connsiteY136" fmla="*/ 2083981 h 4242391"/>
              <a:gd name="connsiteX137" fmla="*/ 4944140 w 6166884"/>
              <a:gd name="connsiteY137" fmla="*/ 2052084 h 4242391"/>
              <a:gd name="connsiteX138" fmla="*/ 4922875 w 6166884"/>
              <a:gd name="connsiteY138" fmla="*/ 2030818 h 4242391"/>
              <a:gd name="connsiteX139" fmla="*/ 4880345 w 6166884"/>
              <a:gd name="connsiteY139" fmla="*/ 1881963 h 4242391"/>
              <a:gd name="connsiteX140" fmla="*/ 4859079 w 6166884"/>
              <a:gd name="connsiteY140" fmla="*/ 1860697 h 4242391"/>
              <a:gd name="connsiteX141" fmla="*/ 4837814 w 6166884"/>
              <a:gd name="connsiteY141" fmla="*/ 1786270 h 4242391"/>
              <a:gd name="connsiteX142" fmla="*/ 4805917 w 6166884"/>
              <a:gd name="connsiteY142" fmla="*/ 1679944 h 4242391"/>
              <a:gd name="connsiteX143" fmla="*/ 4784651 w 6166884"/>
              <a:gd name="connsiteY143" fmla="*/ 1648046 h 4242391"/>
              <a:gd name="connsiteX144" fmla="*/ 4752754 w 6166884"/>
              <a:gd name="connsiteY144" fmla="*/ 1499191 h 4242391"/>
              <a:gd name="connsiteX145" fmla="*/ 4731489 w 6166884"/>
              <a:gd name="connsiteY145" fmla="*/ 1477925 h 4242391"/>
              <a:gd name="connsiteX146" fmla="*/ 4688958 w 6166884"/>
              <a:gd name="connsiteY146" fmla="*/ 1382232 h 4242391"/>
              <a:gd name="connsiteX147" fmla="*/ 4625163 w 6166884"/>
              <a:gd name="connsiteY147" fmla="*/ 1339702 h 4242391"/>
              <a:gd name="connsiteX148" fmla="*/ 4518838 w 6166884"/>
              <a:gd name="connsiteY148" fmla="*/ 1318437 h 4242391"/>
              <a:gd name="connsiteX149" fmla="*/ 4476307 w 6166884"/>
              <a:gd name="connsiteY149" fmla="*/ 1307804 h 4242391"/>
              <a:gd name="connsiteX150" fmla="*/ 4444410 w 6166884"/>
              <a:gd name="connsiteY150" fmla="*/ 1286539 h 4242391"/>
              <a:gd name="connsiteX151" fmla="*/ 4380614 w 6166884"/>
              <a:gd name="connsiteY151" fmla="*/ 1254642 h 4242391"/>
              <a:gd name="connsiteX152" fmla="*/ 4359349 w 6166884"/>
              <a:gd name="connsiteY152" fmla="*/ 1222744 h 4242391"/>
              <a:gd name="connsiteX153" fmla="*/ 4338084 w 6166884"/>
              <a:gd name="connsiteY153" fmla="*/ 1148316 h 4242391"/>
              <a:gd name="connsiteX154" fmla="*/ 4316819 w 6166884"/>
              <a:gd name="connsiteY154" fmla="*/ 1084521 h 4242391"/>
              <a:gd name="connsiteX155" fmla="*/ 4306186 w 6166884"/>
              <a:gd name="connsiteY155" fmla="*/ 1052623 h 4242391"/>
              <a:gd name="connsiteX156" fmla="*/ 4295554 w 6166884"/>
              <a:gd name="connsiteY156" fmla="*/ 1020725 h 4242391"/>
              <a:gd name="connsiteX157" fmla="*/ 4284921 w 6166884"/>
              <a:gd name="connsiteY157" fmla="*/ 786809 h 4242391"/>
              <a:gd name="connsiteX158" fmla="*/ 4263656 w 6166884"/>
              <a:gd name="connsiteY158" fmla="*/ 723014 h 4242391"/>
              <a:gd name="connsiteX159" fmla="*/ 4253024 w 6166884"/>
              <a:gd name="connsiteY159" fmla="*/ 627321 h 4242391"/>
              <a:gd name="connsiteX160" fmla="*/ 4231758 w 6166884"/>
              <a:gd name="connsiteY160" fmla="*/ 606056 h 4242391"/>
              <a:gd name="connsiteX161" fmla="*/ 4221126 w 6166884"/>
              <a:gd name="connsiteY161" fmla="*/ 531628 h 4242391"/>
              <a:gd name="connsiteX162" fmla="*/ 4178596 w 6166884"/>
              <a:gd name="connsiteY162" fmla="*/ 467832 h 4242391"/>
              <a:gd name="connsiteX163" fmla="*/ 4157331 w 6166884"/>
              <a:gd name="connsiteY163" fmla="*/ 340242 h 4242391"/>
              <a:gd name="connsiteX164" fmla="*/ 4146698 w 6166884"/>
              <a:gd name="connsiteY164" fmla="*/ 265814 h 4242391"/>
              <a:gd name="connsiteX165" fmla="*/ 4114800 w 6166884"/>
              <a:gd name="connsiteY165" fmla="*/ 191386 h 4242391"/>
              <a:gd name="connsiteX166" fmla="*/ 4051005 w 6166884"/>
              <a:gd name="connsiteY166" fmla="*/ 138223 h 4242391"/>
              <a:gd name="connsiteX167" fmla="*/ 3987210 w 6166884"/>
              <a:gd name="connsiteY167" fmla="*/ 116958 h 4242391"/>
              <a:gd name="connsiteX168" fmla="*/ 3859619 w 6166884"/>
              <a:gd name="connsiteY168" fmla="*/ 95693 h 4242391"/>
              <a:gd name="connsiteX169" fmla="*/ 3742661 w 6166884"/>
              <a:gd name="connsiteY169" fmla="*/ 63795 h 4242391"/>
              <a:gd name="connsiteX170" fmla="*/ 3700131 w 6166884"/>
              <a:gd name="connsiteY170" fmla="*/ 53163 h 4242391"/>
              <a:gd name="connsiteX171" fmla="*/ 3604438 w 6166884"/>
              <a:gd name="connsiteY171" fmla="*/ 10632 h 4242391"/>
              <a:gd name="connsiteX172" fmla="*/ 3572540 w 6166884"/>
              <a:gd name="connsiteY172" fmla="*/ 0 h 4242391"/>
              <a:gd name="connsiteX173" fmla="*/ 3423684 w 6166884"/>
              <a:gd name="connsiteY173" fmla="*/ 10632 h 4242391"/>
              <a:gd name="connsiteX174" fmla="*/ 3391786 w 6166884"/>
              <a:gd name="connsiteY174" fmla="*/ 31897 h 4242391"/>
              <a:gd name="connsiteX175" fmla="*/ 3359889 w 6166884"/>
              <a:gd name="connsiteY175" fmla="*/ 42530 h 4242391"/>
              <a:gd name="connsiteX176" fmla="*/ 3296093 w 6166884"/>
              <a:gd name="connsiteY176" fmla="*/ 95693 h 4242391"/>
              <a:gd name="connsiteX177" fmla="*/ 3264196 w 6166884"/>
              <a:gd name="connsiteY177" fmla="*/ 116958 h 4242391"/>
              <a:gd name="connsiteX178" fmla="*/ 3221665 w 6166884"/>
              <a:gd name="connsiteY178" fmla="*/ 170121 h 4242391"/>
              <a:gd name="connsiteX179" fmla="*/ 3189768 w 6166884"/>
              <a:gd name="connsiteY179" fmla="*/ 180753 h 4242391"/>
              <a:gd name="connsiteX180" fmla="*/ 3179135 w 6166884"/>
              <a:gd name="connsiteY180" fmla="*/ 212651 h 4242391"/>
              <a:gd name="connsiteX181" fmla="*/ 3115340 w 6166884"/>
              <a:gd name="connsiteY181" fmla="*/ 255181 h 4242391"/>
              <a:gd name="connsiteX182" fmla="*/ 3104707 w 6166884"/>
              <a:gd name="connsiteY182" fmla="*/ 287079 h 4242391"/>
              <a:gd name="connsiteX183" fmla="*/ 3051545 w 6166884"/>
              <a:gd name="connsiteY183" fmla="*/ 350874 h 4242391"/>
              <a:gd name="connsiteX184" fmla="*/ 2998382 w 6166884"/>
              <a:gd name="connsiteY184" fmla="*/ 435935 h 4242391"/>
              <a:gd name="connsiteX185" fmla="*/ 2955851 w 6166884"/>
              <a:gd name="connsiteY185" fmla="*/ 531628 h 4242391"/>
              <a:gd name="connsiteX186" fmla="*/ 2934586 w 6166884"/>
              <a:gd name="connsiteY186" fmla="*/ 606056 h 4242391"/>
              <a:gd name="connsiteX187" fmla="*/ 2913321 w 6166884"/>
              <a:gd name="connsiteY187" fmla="*/ 669851 h 4242391"/>
              <a:gd name="connsiteX188" fmla="*/ 2902689 w 6166884"/>
              <a:gd name="connsiteY188" fmla="*/ 701749 h 4242391"/>
              <a:gd name="connsiteX189" fmla="*/ 2881424 w 6166884"/>
              <a:gd name="connsiteY189" fmla="*/ 776177 h 4242391"/>
              <a:gd name="connsiteX190" fmla="*/ 2860158 w 6166884"/>
              <a:gd name="connsiteY190" fmla="*/ 850604 h 4242391"/>
              <a:gd name="connsiteX191" fmla="*/ 2817628 w 6166884"/>
              <a:gd name="connsiteY191" fmla="*/ 925032 h 4242391"/>
              <a:gd name="connsiteX192" fmla="*/ 2796363 w 6166884"/>
              <a:gd name="connsiteY192" fmla="*/ 1020725 h 4242391"/>
              <a:gd name="connsiteX193" fmla="*/ 2775098 w 6166884"/>
              <a:gd name="connsiteY193" fmla="*/ 1052623 h 4242391"/>
              <a:gd name="connsiteX194" fmla="*/ 2764465 w 6166884"/>
              <a:gd name="connsiteY194" fmla="*/ 1169581 h 4242391"/>
              <a:gd name="connsiteX195" fmla="*/ 2743200 w 6166884"/>
              <a:gd name="connsiteY195" fmla="*/ 1201479 h 4242391"/>
              <a:gd name="connsiteX196" fmla="*/ 2711303 w 6166884"/>
              <a:gd name="connsiteY196" fmla="*/ 1360967 h 4242391"/>
              <a:gd name="connsiteX197" fmla="*/ 2679405 w 6166884"/>
              <a:gd name="connsiteY197" fmla="*/ 1382232 h 4242391"/>
              <a:gd name="connsiteX198" fmla="*/ 2636875 w 6166884"/>
              <a:gd name="connsiteY198" fmla="*/ 1446028 h 4242391"/>
              <a:gd name="connsiteX199" fmla="*/ 2604977 w 6166884"/>
              <a:gd name="connsiteY199" fmla="*/ 1499191 h 4242391"/>
              <a:gd name="connsiteX200" fmla="*/ 2573079 w 6166884"/>
              <a:gd name="connsiteY200" fmla="*/ 1552353 h 4242391"/>
              <a:gd name="connsiteX201" fmla="*/ 2530549 w 6166884"/>
              <a:gd name="connsiteY201" fmla="*/ 1605516 h 4242391"/>
              <a:gd name="connsiteX202" fmla="*/ 2509284 w 6166884"/>
              <a:gd name="connsiteY202" fmla="*/ 1637414 h 4242391"/>
              <a:gd name="connsiteX203" fmla="*/ 2498651 w 6166884"/>
              <a:gd name="connsiteY203" fmla="*/ 1669311 h 4242391"/>
              <a:gd name="connsiteX204" fmla="*/ 2477386 w 6166884"/>
              <a:gd name="connsiteY204" fmla="*/ 1690577 h 4242391"/>
              <a:gd name="connsiteX205" fmla="*/ 2466754 w 6166884"/>
              <a:gd name="connsiteY205" fmla="*/ 1733107 h 4242391"/>
              <a:gd name="connsiteX206" fmla="*/ 2434856 w 6166884"/>
              <a:gd name="connsiteY206" fmla="*/ 1743739 h 4242391"/>
              <a:gd name="connsiteX207" fmla="*/ 2392326 w 6166884"/>
              <a:gd name="connsiteY207" fmla="*/ 1775637 h 4242391"/>
              <a:gd name="connsiteX208" fmla="*/ 2360428 w 6166884"/>
              <a:gd name="connsiteY208" fmla="*/ 1839432 h 4242391"/>
              <a:gd name="connsiteX209" fmla="*/ 2328531 w 6166884"/>
              <a:gd name="connsiteY209" fmla="*/ 1850065 h 4242391"/>
              <a:gd name="connsiteX210" fmla="*/ 2264735 w 6166884"/>
              <a:gd name="connsiteY210" fmla="*/ 1892595 h 4242391"/>
              <a:gd name="connsiteX211" fmla="*/ 2232838 w 6166884"/>
              <a:gd name="connsiteY211" fmla="*/ 1913860 h 4242391"/>
              <a:gd name="connsiteX212" fmla="*/ 2200940 w 6166884"/>
              <a:gd name="connsiteY212" fmla="*/ 1935125 h 4242391"/>
              <a:gd name="connsiteX213" fmla="*/ 2179675 w 6166884"/>
              <a:gd name="connsiteY213" fmla="*/ 1956391 h 4242391"/>
              <a:gd name="connsiteX214" fmla="*/ 2137145 w 6166884"/>
              <a:gd name="connsiteY214" fmla="*/ 1977656 h 4242391"/>
              <a:gd name="connsiteX215" fmla="*/ 2094614 w 6166884"/>
              <a:gd name="connsiteY215" fmla="*/ 2030818 h 4242391"/>
              <a:gd name="connsiteX216" fmla="*/ 2062717 w 6166884"/>
              <a:gd name="connsiteY216" fmla="*/ 2041451 h 4242391"/>
              <a:gd name="connsiteX217" fmla="*/ 2052084 w 6166884"/>
              <a:gd name="connsiteY217" fmla="*/ 2073349 h 4242391"/>
              <a:gd name="connsiteX218" fmla="*/ 1988289 w 6166884"/>
              <a:gd name="connsiteY218" fmla="*/ 2115879 h 4242391"/>
              <a:gd name="connsiteX219" fmla="*/ 1913861 w 6166884"/>
              <a:gd name="connsiteY219" fmla="*/ 2137144 h 4242391"/>
              <a:gd name="connsiteX220" fmla="*/ 1850065 w 6166884"/>
              <a:gd name="connsiteY220" fmla="*/ 2179674 h 4242391"/>
              <a:gd name="connsiteX221" fmla="*/ 1754372 w 6166884"/>
              <a:gd name="connsiteY221" fmla="*/ 2254102 h 4242391"/>
              <a:gd name="connsiteX222" fmla="*/ 1711842 w 6166884"/>
              <a:gd name="connsiteY222" fmla="*/ 2296632 h 4242391"/>
              <a:gd name="connsiteX223" fmla="*/ 1690577 w 6166884"/>
              <a:gd name="connsiteY223" fmla="*/ 2328530 h 4242391"/>
              <a:gd name="connsiteX224" fmla="*/ 1626782 w 6166884"/>
              <a:gd name="connsiteY224" fmla="*/ 2371060 h 4242391"/>
              <a:gd name="connsiteX225" fmla="*/ 1531089 w 6166884"/>
              <a:gd name="connsiteY225" fmla="*/ 2445488 h 4242391"/>
              <a:gd name="connsiteX226" fmla="*/ 1488558 w 6166884"/>
              <a:gd name="connsiteY226" fmla="*/ 2456121 h 4242391"/>
              <a:gd name="connsiteX227" fmla="*/ 1382233 w 6166884"/>
              <a:gd name="connsiteY227" fmla="*/ 2488018 h 4242391"/>
              <a:gd name="connsiteX228" fmla="*/ 1318438 w 6166884"/>
              <a:gd name="connsiteY228" fmla="*/ 2509284 h 4242391"/>
              <a:gd name="connsiteX229" fmla="*/ 1201479 w 6166884"/>
              <a:gd name="connsiteY229" fmla="*/ 2488018 h 4242391"/>
              <a:gd name="connsiteX230" fmla="*/ 1137684 w 6166884"/>
              <a:gd name="connsiteY230" fmla="*/ 2466753 h 4242391"/>
              <a:gd name="connsiteX231" fmla="*/ 1084521 w 6166884"/>
              <a:gd name="connsiteY231" fmla="*/ 2424223 h 4242391"/>
              <a:gd name="connsiteX232" fmla="*/ 999461 w 6166884"/>
              <a:gd name="connsiteY232" fmla="*/ 2360428 h 4242391"/>
              <a:gd name="connsiteX233" fmla="*/ 956931 w 6166884"/>
              <a:gd name="connsiteY233" fmla="*/ 2296632 h 4242391"/>
              <a:gd name="connsiteX234" fmla="*/ 935665 w 6166884"/>
              <a:gd name="connsiteY234" fmla="*/ 2264735 h 4242391"/>
              <a:gd name="connsiteX235" fmla="*/ 829340 w 6166884"/>
              <a:gd name="connsiteY235" fmla="*/ 2190307 h 4242391"/>
              <a:gd name="connsiteX236" fmla="*/ 797442 w 6166884"/>
              <a:gd name="connsiteY236" fmla="*/ 2169042 h 4242391"/>
              <a:gd name="connsiteX237" fmla="*/ 765545 w 6166884"/>
              <a:gd name="connsiteY237" fmla="*/ 2147777 h 4242391"/>
              <a:gd name="connsiteX238" fmla="*/ 712382 w 6166884"/>
              <a:gd name="connsiteY238" fmla="*/ 2094614 h 4242391"/>
              <a:gd name="connsiteX239" fmla="*/ 680484 w 6166884"/>
              <a:gd name="connsiteY239" fmla="*/ 2062716 h 4242391"/>
              <a:gd name="connsiteX240" fmla="*/ 637954 w 6166884"/>
              <a:gd name="connsiteY240" fmla="*/ 2052084 h 4242391"/>
              <a:gd name="connsiteX241" fmla="*/ 616689 w 6166884"/>
              <a:gd name="connsiteY241" fmla="*/ 2020186 h 4242391"/>
              <a:gd name="connsiteX242" fmla="*/ 552893 w 6166884"/>
              <a:gd name="connsiteY242" fmla="*/ 1988288 h 4242391"/>
              <a:gd name="connsiteX243" fmla="*/ 478465 w 6166884"/>
              <a:gd name="connsiteY243" fmla="*/ 1924493 h 4242391"/>
              <a:gd name="connsiteX244" fmla="*/ 446568 w 6166884"/>
              <a:gd name="connsiteY244" fmla="*/ 1903228 h 4242391"/>
              <a:gd name="connsiteX245" fmla="*/ 382772 w 6166884"/>
              <a:gd name="connsiteY245" fmla="*/ 1839432 h 4242391"/>
              <a:gd name="connsiteX246" fmla="*/ 318977 w 6166884"/>
              <a:gd name="connsiteY246" fmla="*/ 1786270 h 4242391"/>
              <a:gd name="connsiteX247" fmla="*/ 287079 w 6166884"/>
              <a:gd name="connsiteY247" fmla="*/ 1775637 h 4242391"/>
              <a:gd name="connsiteX248" fmla="*/ 255182 w 6166884"/>
              <a:gd name="connsiteY248" fmla="*/ 1743739 h 4242391"/>
              <a:gd name="connsiteX249" fmla="*/ 223284 w 6166884"/>
              <a:gd name="connsiteY249" fmla="*/ 1722474 h 4242391"/>
              <a:gd name="connsiteX250" fmla="*/ 170121 w 6166884"/>
              <a:gd name="connsiteY250" fmla="*/ 1679944 h 4242391"/>
              <a:gd name="connsiteX251" fmla="*/ 95693 w 6166884"/>
              <a:gd name="connsiteY251" fmla="*/ 1690577 h 4242391"/>
              <a:gd name="connsiteX252" fmla="*/ 74428 w 6166884"/>
              <a:gd name="connsiteY252" fmla="*/ 1722474 h 4242391"/>
              <a:gd name="connsiteX253" fmla="*/ 42531 w 6166884"/>
              <a:gd name="connsiteY253" fmla="*/ 1765004 h 4242391"/>
              <a:gd name="connsiteX254" fmla="*/ 10633 w 6166884"/>
              <a:gd name="connsiteY254" fmla="*/ 1860697 h 4242391"/>
              <a:gd name="connsiteX255" fmla="*/ 0 w 6166884"/>
              <a:gd name="connsiteY255" fmla="*/ 1892595 h 4242391"/>
              <a:gd name="connsiteX256" fmla="*/ 21265 w 6166884"/>
              <a:gd name="connsiteY256" fmla="*/ 2020186 h 424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6166884" h="4242391">
                <a:moveTo>
                  <a:pt x="21265" y="2020186"/>
                </a:moveTo>
                <a:cubicBezTo>
                  <a:pt x="26971" y="2048717"/>
                  <a:pt x="37746" y="2114019"/>
                  <a:pt x="53163" y="2137144"/>
                </a:cubicBezTo>
                <a:cubicBezTo>
                  <a:pt x="60251" y="2147777"/>
                  <a:pt x="68713" y="2157612"/>
                  <a:pt x="74428" y="2169042"/>
                </a:cubicBezTo>
                <a:cubicBezTo>
                  <a:pt x="79440" y="2179066"/>
                  <a:pt x="78060" y="2192187"/>
                  <a:pt x="85061" y="2200939"/>
                </a:cubicBezTo>
                <a:cubicBezTo>
                  <a:pt x="93044" y="2210917"/>
                  <a:pt x="106326" y="2215116"/>
                  <a:pt x="116958" y="2222204"/>
                </a:cubicBezTo>
                <a:cubicBezTo>
                  <a:pt x="120502" y="2232837"/>
                  <a:pt x="119666" y="2246177"/>
                  <a:pt x="127591" y="2254102"/>
                </a:cubicBezTo>
                <a:cubicBezTo>
                  <a:pt x="135516" y="2262027"/>
                  <a:pt x="159489" y="2253527"/>
                  <a:pt x="159489" y="2264735"/>
                </a:cubicBezTo>
                <a:cubicBezTo>
                  <a:pt x="159489" y="2278477"/>
                  <a:pt x="103559" y="2294010"/>
                  <a:pt x="95693" y="2296632"/>
                </a:cubicBezTo>
                <a:cubicBezTo>
                  <a:pt x="99237" y="2307265"/>
                  <a:pt x="103608" y="2317657"/>
                  <a:pt x="106326" y="2328530"/>
                </a:cubicBezTo>
                <a:cubicBezTo>
                  <a:pt x="110709" y="2346062"/>
                  <a:pt x="110613" y="2364772"/>
                  <a:pt x="116958" y="2381693"/>
                </a:cubicBezTo>
                <a:cubicBezTo>
                  <a:pt x="130220" y="2417059"/>
                  <a:pt x="187282" y="2455280"/>
                  <a:pt x="202019" y="2477386"/>
                </a:cubicBezTo>
                <a:cubicBezTo>
                  <a:pt x="230372" y="2519917"/>
                  <a:pt x="212651" y="2502196"/>
                  <a:pt x="255182" y="2530549"/>
                </a:cubicBezTo>
                <a:cubicBezTo>
                  <a:pt x="274084" y="2558902"/>
                  <a:pt x="280007" y="2572303"/>
                  <a:pt x="308345" y="2594344"/>
                </a:cubicBezTo>
                <a:cubicBezTo>
                  <a:pt x="328519" y="2610035"/>
                  <a:pt x="350875" y="2622697"/>
                  <a:pt x="372140" y="2636874"/>
                </a:cubicBezTo>
                <a:cubicBezTo>
                  <a:pt x="382773" y="2643962"/>
                  <a:pt x="395002" y="2649103"/>
                  <a:pt x="404038" y="2658139"/>
                </a:cubicBezTo>
                <a:cubicBezTo>
                  <a:pt x="427553" y="2681655"/>
                  <a:pt x="442396" y="2692328"/>
                  <a:pt x="457200" y="2721935"/>
                </a:cubicBezTo>
                <a:cubicBezTo>
                  <a:pt x="462212" y="2731959"/>
                  <a:pt x="460832" y="2745080"/>
                  <a:pt x="467833" y="2753832"/>
                </a:cubicBezTo>
                <a:cubicBezTo>
                  <a:pt x="475816" y="2763810"/>
                  <a:pt x="489752" y="2767114"/>
                  <a:pt x="499731" y="2775097"/>
                </a:cubicBezTo>
                <a:cubicBezTo>
                  <a:pt x="507559" y="2781359"/>
                  <a:pt x="513908" y="2789274"/>
                  <a:pt x="520996" y="2796363"/>
                </a:cubicBezTo>
                <a:cubicBezTo>
                  <a:pt x="524540" y="2806995"/>
                  <a:pt x="524627" y="2819509"/>
                  <a:pt x="531628" y="2828260"/>
                </a:cubicBezTo>
                <a:cubicBezTo>
                  <a:pt x="539611" y="2838239"/>
                  <a:pt x="553547" y="2841542"/>
                  <a:pt x="563526" y="2849525"/>
                </a:cubicBezTo>
                <a:cubicBezTo>
                  <a:pt x="571354" y="2855787"/>
                  <a:pt x="578529" y="2862963"/>
                  <a:pt x="584791" y="2870791"/>
                </a:cubicBezTo>
                <a:cubicBezTo>
                  <a:pt x="631431" y="2929092"/>
                  <a:pt x="574275" y="2878852"/>
                  <a:pt x="648586" y="2934586"/>
                </a:cubicBezTo>
                <a:cubicBezTo>
                  <a:pt x="645042" y="2920409"/>
                  <a:pt x="645699" y="2904448"/>
                  <a:pt x="637954" y="2892056"/>
                </a:cubicBezTo>
                <a:cubicBezTo>
                  <a:pt x="627328" y="2875054"/>
                  <a:pt x="615200" y="2852821"/>
                  <a:pt x="595424" y="2849525"/>
                </a:cubicBezTo>
                <a:cubicBezTo>
                  <a:pt x="579440" y="2846861"/>
                  <a:pt x="507430" y="2871768"/>
                  <a:pt x="478465" y="2881423"/>
                </a:cubicBezTo>
                <a:cubicBezTo>
                  <a:pt x="513597" y="3057078"/>
                  <a:pt x="475524" y="2928703"/>
                  <a:pt x="531628" y="3040911"/>
                </a:cubicBezTo>
                <a:cubicBezTo>
                  <a:pt x="540163" y="3057982"/>
                  <a:pt x="544358" y="3077003"/>
                  <a:pt x="552893" y="3094074"/>
                </a:cubicBezTo>
                <a:cubicBezTo>
                  <a:pt x="564539" y="3117367"/>
                  <a:pt x="597661" y="3156610"/>
                  <a:pt x="616689" y="3168502"/>
                </a:cubicBezTo>
                <a:cubicBezTo>
                  <a:pt x="629081" y="3176247"/>
                  <a:pt x="645042" y="3175591"/>
                  <a:pt x="659219" y="3179135"/>
                </a:cubicBezTo>
                <a:cubicBezTo>
                  <a:pt x="662763" y="3164958"/>
                  <a:pt x="663316" y="3149674"/>
                  <a:pt x="669851" y="3136604"/>
                </a:cubicBezTo>
                <a:cubicBezTo>
                  <a:pt x="674334" y="3127638"/>
                  <a:pt x="691117" y="3125364"/>
                  <a:pt x="691117" y="3115339"/>
                </a:cubicBezTo>
                <a:cubicBezTo>
                  <a:pt x="691117" y="3056509"/>
                  <a:pt x="663440" y="3040424"/>
                  <a:pt x="616689" y="3019646"/>
                </a:cubicBezTo>
                <a:cubicBezTo>
                  <a:pt x="603335" y="3013711"/>
                  <a:pt x="588335" y="3012558"/>
                  <a:pt x="574158" y="3009014"/>
                </a:cubicBezTo>
                <a:cubicBezTo>
                  <a:pt x="502529" y="3026920"/>
                  <a:pt x="532374" y="3012371"/>
                  <a:pt x="574158" y="3030279"/>
                </a:cubicBezTo>
                <a:cubicBezTo>
                  <a:pt x="585904" y="3035313"/>
                  <a:pt x="595423" y="3044456"/>
                  <a:pt x="606056" y="3051544"/>
                </a:cubicBezTo>
                <a:cubicBezTo>
                  <a:pt x="613144" y="3062177"/>
                  <a:pt x="618285" y="3074406"/>
                  <a:pt x="627321" y="3083442"/>
                </a:cubicBezTo>
                <a:cubicBezTo>
                  <a:pt x="653829" y="3109950"/>
                  <a:pt x="666889" y="3104881"/>
                  <a:pt x="701749" y="3115339"/>
                </a:cubicBezTo>
                <a:cubicBezTo>
                  <a:pt x="723219" y="3121780"/>
                  <a:pt x="744280" y="3129515"/>
                  <a:pt x="765545" y="3136604"/>
                </a:cubicBezTo>
                <a:lnTo>
                  <a:pt x="829340" y="3157870"/>
                </a:lnTo>
                <a:lnTo>
                  <a:pt x="893135" y="3179135"/>
                </a:lnTo>
                <a:lnTo>
                  <a:pt x="925033" y="3189767"/>
                </a:lnTo>
                <a:cubicBezTo>
                  <a:pt x="978420" y="3269849"/>
                  <a:pt x="906437" y="3177370"/>
                  <a:pt x="988828" y="3232297"/>
                </a:cubicBezTo>
                <a:cubicBezTo>
                  <a:pt x="1009680" y="3246198"/>
                  <a:pt x="1041991" y="3285460"/>
                  <a:pt x="1041991" y="3285460"/>
                </a:cubicBezTo>
                <a:cubicBezTo>
                  <a:pt x="1050639" y="3311403"/>
                  <a:pt x="1053278" y="3328645"/>
                  <a:pt x="1073889" y="3349256"/>
                </a:cubicBezTo>
                <a:cubicBezTo>
                  <a:pt x="1082925" y="3358292"/>
                  <a:pt x="1095154" y="3363433"/>
                  <a:pt x="1105786" y="3370521"/>
                </a:cubicBezTo>
                <a:cubicBezTo>
                  <a:pt x="1112874" y="3381153"/>
                  <a:pt x="1117073" y="3394435"/>
                  <a:pt x="1127051" y="3402418"/>
                </a:cubicBezTo>
                <a:cubicBezTo>
                  <a:pt x="1135803" y="3409419"/>
                  <a:pt x="1148924" y="3408039"/>
                  <a:pt x="1158949" y="3413051"/>
                </a:cubicBezTo>
                <a:cubicBezTo>
                  <a:pt x="1170379" y="3418766"/>
                  <a:pt x="1180214" y="3427228"/>
                  <a:pt x="1190847" y="3434316"/>
                </a:cubicBezTo>
                <a:cubicBezTo>
                  <a:pt x="1197232" y="3459857"/>
                  <a:pt x="1199797" y="3490386"/>
                  <a:pt x="1222745" y="3508744"/>
                </a:cubicBezTo>
                <a:cubicBezTo>
                  <a:pt x="1231497" y="3515745"/>
                  <a:pt x="1244845" y="3513934"/>
                  <a:pt x="1254642" y="3519377"/>
                </a:cubicBezTo>
                <a:cubicBezTo>
                  <a:pt x="1358106" y="3576857"/>
                  <a:pt x="1275960" y="3553412"/>
                  <a:pt x="1371600" y="3572539"/>
                </a:cubicBezTo>
                <a:cubicBezTo>
                  <a:pt x="1382233" y="3579627"/>
                  <a:pt x="1393519" y="3585821"/>
                  <a:pt x="1403498" y="3593804"/>
                </a:cubicBezTo>
                <a:cubicBezTo>
                  <a:pt x="1411326" y="3600066"/>
                  <a:pt x="1415377" y="3611550"/>
                  <a:pt x="1424763" y="3615070"/>
                </a:cubicBezTo>
                <a:cubicBezTo>
                  <a:pt x="1444949" y="3622640"/>
                  <a:pt x="1467293" y="3622158"/>
                  <a:pt x="1488558" y="3625702"/>
                </a:cubicBezTo>
                <a:cubicBezTo>
                  <a:pt x="1588458" y="3685642"/>
                  <a:pt x="1534784" y="3651589"/>
                  <a:pt x="1499191" y="3636335"/>
                </a:cubicBezTo>
                <a:cubicBezTo>
                  <a:pt x="1488889" y="3631920"/>
                  <a:pt x="1477926" y="3629246"/>
                  <a:pt x="1467293" y="3625702"/>
                </a:cubicBezTo>
                <a:cubicBezTo>
                  <a:pt x="1456661" y="3636335"/>
                  <a:pt x="1446947" y="3647974"/>
                  <a:pt x="1435396" y="3657600"/>
                </a:cubicBezTo>
                <a:cubicBezTo>
                  <a:pt x="1425579" y="3665781"/>
                  <a:pt x="1406004" y="3666334"/>
                  <a:pt x="1403498" y="3678865"/>
                </a:cubicBezTo>
                <a:cubicBezTo>
                  <a:pt x="1401030" y="3691202"/>
                  <a:pt x="1453467" y="3739466"/>
                  <a:pt x="1456661" y="3742660"/>
                </a:cubicBezTo>
                <a:cubicBezTo>
                  <a:pt x="1436363" y="3681769"/>
                  <a:pt x="1440450" y="3729036"/>
                  <a:pt x="1509824" y="3700130"/>
                </a:cubicBezTo>
                <a:cubicBezTo>
                  <a:pt x="1533415" y="3690300"/>
                  <a:pt x="1573619" y="3657600"/>
                  <a:pt x="1573619" y="3657600"/>
                </a:cubicBezTo>
                <a:lnTo>
                  <a:pt x="1733107" y="3668232"/>
                </a:lnTo>
                <a:cubicBezTo>
                  <a:pt x="1761637" y="3677742"/>
                  <a:pt x="1771880" y="3715346"/>
                  <a:pt x="1796903" y="3732028"/>
                </a:cubicBezTo>
                <a:cubicBezTo>
                  <a:pt x="1838125" y="3759510"/>
                  <a:pt x="1816677" y="3749252"/>
                  <a:pt x="1860698" y="3763925"/>
                </a:cubicBezTo>
                <a:cubicBezTo>
                  <a:pt x="1926922" y="3830152"/>
                  <a:pt x="1831048" y="3740614"/>
                  <a:pt x="1913861" y="3795823"/>
                </a:cubicBezTo>
                <a:cubicBezTo>
                  <a:pt x="1926372" y="3804164"/>
                  <a:pt x="1932703" y="3820261"/>
                  <a:pt x="1945758" y="3827721"/>
                </a:cubicBezTo>
                <a:cubicBezTo>
                  <a:pt x="1958446" y="3834971"/>
                  <a:pt x="1974238" y="3834338"/>
                  <a:pt x="1988289" y="3838353"/>
                </a:cubicBezTo>
                <a:cubicBezTo>
                  <a:pt x="1999065" y="3841432"/>
                  <a:pt x="2010389" y="3843543"/>
                  <a:pt x="2020186" y="3848986"/>
                </a:cubicBezTo>
                <a:cubicBezTo>
                  <a:pt x="2042527" y="3861398"/>
                  <a:pt x="2059736" y="3883434"/>
                  <a:pt x="2083982" y="3891516"/>
                </a:cubicBezTo>
                <a:lnTo>
                  <a:pt x="2147777" y="3912781"/>
                </a:lnTo>
                <a:cubicBezTo>
                  <a:pt x="2169042" y="3926958"/>
                  <a:pt x="2186511" y="3950299"/>
                  <a:pt x="2211572" y="3955311"/>
                </a:cubicBezTo>
                <a:cubicBezTo>
                  <a:pt x="2231795" y="3959356"/>
                  <a:pt x="2274835" y="3965678"/>
                  <a:pt x="2296633" y="3976577"/>
                </a:cubicBezTo>
                <a:cubicBezTo>
                  <a:pt x="2379074" y="4017798"/>
                  <a:pt x="2280258" y="3981752"/>
                  <a:pt x="2360428" y="4008474"/>
                </a:cubicBezTo>
                <a:cubicBezTo>
                  <a:pt x="2371061" y="4015562"/>
                  <a:pt x="2380896" y="4024024"/>
                  <a:pt x="2392326" y="4029739"/>
                </a:cubicBezTo>
                <a:cubicBezTo>
                  <a:pt x="2443063" y="4055108"/>
                  <a:pt x="2563773" y="4049675"/>
                  <a:pt x="2583712" y="4051004"/>
                </a:cubicBezTo>
                <a:cubicBezTo>
                  <a:pt x="2594345" y="4054548"/>
                  <a:pt x="2604669" y="4059206"/>
                  <a:pt x="2615610" y="4061637"/>
                </a:cubicBezTo>
                <a:cubicBezTo>
                  <a:pt x="2693768" y="4079006"/>
                  <a:pt x="2767740" y="4077791"/>
                  <a:pt x="2849526" y="4082902"/>
                </a:cubicBezTo>
                <a:cubicBezTo>
                  <a:pt x="2927498" y="4079358"/>
                  <a:pt x="3005390" y="4072270"/>
                  <a:pt x="3083442" y="4072270"/>
                </a:cubicBezTo>
                <a:cubicBezTo>
                  <a:pt x="3314096" y="4072270"/>
                  <a:pt x="3133906" y="4073857"/>
                  <a:pt x="3232298" y="4093535"/>
                </a:cubicBezTo>
                <a:cubicBezTo>
                  <a:pt x="3256873" y="4098450"/>
                  <a:pt x="3281917" y="4100623"/>
                  <a:pt x="3306726" y="4104167"/>
                </a:cubicBezTo>
                <a:cubicBezTo>
                  <a:pt x="3329451" y="4111742"/>
                  <a:pt x="3357785" y="4122094"/>
                  <a:pt x="3381154" y="4125432"/>
                </a:cubicBezTo>
                <a:cubicBezTo>
                  <a:pt x="3416414" y="4130469"/>
                  <a:pt x="3452173" y="4131358"/>
                  <a:pt x="3487479" y="4136065"/>
                </a:cubicBezTo>
                <a:cubicBezTo>
                  <a:pt x="3505392" y="4138453"/>
                  <a:pt x="3522623" y="4145311"/>
                  <a:pt x="3540642" y="4146697"/>
                </a:cubicBezTo>
                <a:cubicBezTo>
                  <a:pt x="3614935" y="4152412"/>
                  <a:pt x="3689498" y="4153786"/>
                  <a:pt x="3763926" y="4157330"/>
                </a:cubicBezTo>
                <a:cubicBezTo>
                  <a:pt x="3778103" y="4160874"/>
                  <a:pt x="3791971" y="4166032"/>
                  <a:pt x="3806456" y="4167963"/>
                </a:cubicBezTo>
                <a:cubicBezTo>
                  <a:pt x="3845259" y="4173137"/>
                  <a:pt x="3887216" y="4163690"/>
                  <a:pt x="3923414" y="4178595"/>
                </a:cubicBezTo>
                <a:cubicBezTo>
                  <a:pt x="3951223" y="4190046"/>
                  <a:pt x="3965945" y="4221126"/>
                  <a:pt x="3987210" y="4242391"/>
                </a:cubicBezTo>
                <a:cubicBezTo>
                  <a:pt x="4179931" y="4203845"/>
                  <a:pt x="3966768" y="4242391"/>
                  <a:pt x="4444410" y="4242391"/>
                </a:cubicBezTo>
                <a:cubicBezTo>
                  <a:pt x="4614568" y="4242391"/>
                  <a:pt x="4784651" y="4235302"/>
                  <a:pt x="4954772" y="4231758"/>
                </a:cubicBezTo>
                <a:cubicBezTo>
                  <a:pt x="5082512" y="4189179"/>
                  <a:pt x="4959720" y="4225882"/>
                  <a:pt x="5167424" y="4189228"/>
                </a:cubicBezTo>
                <a:cubicBezTo>
                  <a:pt x="5182332" y="4186597"/>
                  <a:pt x="5248681" y="4158851"/>
                  <a:pt x="5252484" y="4157330"/>
                </a:cubicBezTo>
                <a:cubicBezTo>
                  <a:pt x="5263117" y="4146697"/>
                  <a:pt x="5272352" y="4134454"/>
                  <a:pt x="5284382" y="4125432"/>
                </a:cubicBezTo>
                <a:cubicBezTo>
                  <a:pt x="5311081" y="4105408"/>
                  <a:pt x="5349782" y="4087416"/>
                  <a:pt x="5380075" y="4072270"/>
                </a:cubicBezTo>
                <a:cubicBezTo>
                  <a:pt x="5390707" y="4061637"/>
                  <a:pt x="5398917" y="4047832"/>
                  <a:pt x="5411972" y="4040372"/>
                </a:cubicBezTo>
                <a:cubicBezTo>
                  <a:pt x="5515991" y="3980932"/>
                  <a:pt x="5379680" y="4100886"/>
                  <a:pt x="5518298" y="4008474"/>
                </a:cubicBezTo>
                <a:cubicBezTo>
                  <a:pt x="5600744" y="3953510"/>
                  <a:pt x="5557847" y="3974026"/>
                  <a:pt x="5645889" y="3944679"/>
                </a:cubicBezTo>
                <a:cubicBezTo>
                  <a:pt x="5669404" y="3921163"/>
                  <a:pt x="5680077" y="3906319"/>
                  <a:pt x="5709684" y="3891516"/>
                </a:cubicBezTo>
                <a:cubicBezTo>
                  <a:pt x="5719709" y="3886504"/>
                  <a:pt x="5730949" y="3884428"/>
                  <a:pt x="5741582" y="3880884"/>
                </a:cubicBezTo>
                <a:cubicBezTo>
                  <a:pt x="5835220" y="3787243"/>
                  <a:pt x="5699888" y="3910784"/>
                  <a:pt x="5826642" y="3838353"/>
                </a:cubicBezTo>
                <a:cubicBezTo>
                  <a:pt x="5837737" y="3832013"/>
                  <a:pt x="5838871" y="3815492"/>
                  <a:pt x="5847907" y="3806456"/>
                </a:cubicBezTo>
                <a:cubicBezTo>
                  <a:pt x="5856943" y="3797420"/>
                  <a:pt x="5869172" y="3792279"/>
                  <a:pt x="5879805" y="3785191"/>
                </a:cubicBezTo>
                <a:cubicBezTo>
                  <a:pt x="5883349" y="3771014"/>
                  <a:pt x="5884681" y="3756092"/>
                  <a:pt x="5890438" y="3742660"/>
                </a:cubicBezTo>
                <a:cubicBezTo>
                  <a:pt x="5905540" y="3707422"/>
                  <a:pt x="5911864" y="3715877"/>
                  <a:pt x="5932968" y="3689497"/>
                </a:cubicBezTo>
                <a:cubicBezTo>
                  <a:pt x="5940951" y="3679519"/>
                  <a:pt x="5947145" y="3668232"/>
                  <a:pt x="5954233" y="3657600"/>
                </a:cubicBezTo>
                <a:cubicBezTo>
                  <a:pt x="5957777" y="3646967"/>
                  <a:pt x="5959099" y="3635313"/>
                  <a:pt x="5964865" y="3625702"/>
                </a:cubicBezTo>
                <a:cubicBezTo>
                  <a:pt x="5970023" y="3617106"/>
                  <a:pt x="5979869" y="3612265"/>
                  <a:pt x="5986131" y="3604437"/>
                </a:cubicBezTo>
                <a:cubicBezTo>
                  <a:pt x="5994114" y="3594458"/>
                  <a:pt x="6000308" y="3583172"/>
                  <a:pt x="6007396" y="3572539"/>
                </a:cubicBezTo>
                <a:cubicBezTo>
                  <a:pt x="6060644" y="3412796"/>
                  <a:pt x="5995080" y="3612566"/>
                  <a:pt x="6049926" y="3434316"/>
                </a:cubicBezTo>
                <a:cubicBezTo>
                  <a:pt x="6056518" y="3412892"/>
                  <a:pt x="6058757" y="3389172"/>
                  <a:pt x="6071191" y="3370521"/>
                </a:cubicBezTo>
                <a:lnTo>
                  <a:pt x="6092456" y="3338623"/>
                </a:lnTo>
                <a:cubicBezTo>
                  <a:pt x="6098525" y="3308281"/>
                  <a:pt x="6104714" y="3272953"/>
                  <a:pt x="6113721" y="3242930"/>
                </a:cubicBezTo>
                <a:cubicBezTo>
                  <a:pt x="6120162" y="3221460"/>
                  <a:pt x="6131301" y="3201245"/>
                  <a:pt x="6134986" y="3179135"/>
                </a:cubicBezTo>
                <a:cubicBezTo>
                  <a:pt x="6147720" y="3102734"/>
                  <a:pt x="6133660" y="3133277"/>
                  <a:pt x="6166884" y="3083442"/>
                </a:cubicBezTo>
                <a:cubicBezTo>
                  <a:pt x="6163340" y="3037367"/>
                  <a:pt x="6161983" y="2991072"/>
                  <a:pt x="6156251" y="2945218"/>
                </a:cubicBezTo>
                <a:cubicBezTo>
                  <a:pt x="6154861" y="2934097"/>
                  <a:pt x="6148050" y="2924262"/>
                  <a:pt x="6145619" y="2913321"/>
                </a:cubicBezTo>
                <a:cubicBezTo>
                  <a:pt x="6140942" y="2892276"/>
                  <a:pt x="6144627" y="2868808"/>
                  <a:pt x="6134986" y="2849525"/>
                </a:cubicBezTo>
                <a:cubicBezTo>
                  <a:pt x="6129271" y="2838096"/>
                  <a:pt x="6113721" y="2835348"/>
                  <a:pt x="6103089" y="2828260"/>
                </a:cubicBezTo>
                <a:cubicBezTo>
                  <a:pt x="6077595" y="2751783"/>
                  <a:pt x="6108525" y="2847287"/>
                  <a:pt x="6081824" y="2753832"/>
                </a:cubicBezTo>
                <a:cubicBezTo>
                  <a:pt x="6078745" y="2743056"/>
                  <a:pt x="6076634" y="2731732"/>
                  <a:pt x="6071191" y="2721935"/>
                </a:cubicBezTo>
                <a:cubicBezTo>
                  <a:pt x="6035741" y="2658125"/>
                  <a:pt x="6031154" y="2657351"/>
                  <a:pt x="5975498" y="2615609"/>
                </a:cubicBezTo>
                <a:cubicBezTo>
                  <a:pt x="5965275" y="2607942"/>
                  <a:pt x="5956348" y="2595233"/>
                  <a:pt x="5943600" y="2594344"/>
                </a:cubicBezTo>
                <a:cubicBezTo>
                  <a:pt x="5802132" y="2584474"/>
                  <a:pt x="5660065" y="2587255"/>
                  <a:pt x="5518298" y="2583711"/>
                </a:cubicBezTo>
                <a:cubicBezTo>
                  <a:pt x="5507665" y="2576623"/>
                  <a:pt x="5498077" y="2567636"/>
                  <a:pt x="5486400" y="2562446"/>
                </a:cubicBezTo>
                <a:cubicBezTo>
                  <a:pt x="5465917" y="2553342"/>
                  <a:pt x="5422605" y="2541181"/>
                  <a:pt x="5422605" y="2541181"/>
                </a:cubicBezTo>
                <a:cubicBezTo>
                  <a:pt x="5411972" y="2530549"/>
                  <a:pt x="5403851" y="2516586"/>
                  <a:pt x="5390707" y="2509284"/>
                </a:cubicBezTo>
                <a:cubicBezTo>
                  <a:pt x="5371112" y="2498398"/>
                  <a:pt x="5345563" y="2500452"/>
                  <a:pt x="5326912" y="2488018"/>
                </a:cubicBezTo>
                <a:lnTo>
                  <a:pt x="5295014" y="2466753"/>
                </a:lnTo>
                <a:cubicBezTo>
                  <a:pt x="5287926" y="2456121"/>
                  <a:pt x="5283727" y="2442839"/>
                  <a:pt x="5273749" y="2434856"/>
                </a:cubicBezTo>
                <a:cubicBezTo>
                  <a:pt x="5264997" y="2427855"/>
                  <a:pt x="5249776" y="2432148"/>
                  <a:pt x="5241851" y="2424223"/>
                </a:cubicBezTo>
                <a:cubicBezTo>
                  <a:pt x="5117803" y="2300175"/>
                  <a:pt x="5257800" y="2399415"/>
                  <a:pt x="5167424" y="2339163"/>
                </a:cubicBezTo>
                <a:cubicBezTo>
                  <a:pt x="5163880" y="2328530"/>
                  <a:pt x="5163793" y="2316017"/>
                  <a:pt x="5156791" y="2307265"/>
                </a:cubicBezTo>
                <a:cubicBezTo>
                  <a:pt x="5148808" y="2297286"/>
                  <a:pt x="5134710" y="2294181"/>
                  <a:pt x="5124893" y="2286000"/>
                </a:cubicBezTo>
                <a:cubicBezTo>
                  <a:pt x="5113342" y="2276374"/>
                  <a:pt x="5103628" y="2264735"/>
                  <a:pt x="5092996" y="2254102"/>
                </a:cubicBezTo>
                <a:cubicBezTo>
                  <a:pt x="5089452" y="2243469"/>
                  <a:pt x="5087375" y="2232229"/>
                  <a:pt x="5082363" y="2222204"/>
                </a:cubicBezTo>
                <a:cubicBezTo>
                  <a:pt x="5062000" y="2181478"/>
                  <a:pt x="5014221" y="2143430"/>
                  <a:pt x="4986670" y="2115879"/>
                </a:cubicBezTo>
                <a:lnTo>
                  <a:pt x="4954772" y="2083981"/>
                </a:lnTo>
                <a:cubicBezTo>
                  <a:pt x="4951228" y="2073349"/>
                  <a:pt x="4949906" y="2061694"/>
                  <a:pt x="4944140" y="2052084"/>
                </a:cubicBezTo>
                <a:cubicBezTo>
                  <a:pt x="4938982" y="2043488"/>
                  <a:pt x="4926598" y="2040126"/>
                  <a:pt x="4922875" y="2030818"/>
                </a:cubicBezTo>
                <a:cubicBezTo>
                  <a:pt x="4922507" y="2029898"/>
                  <a:pt x="4890655" y="1892273"/>
                  <a:pt x="4880345" y="1881963"/>
                </a:cubicBezTo>
                <a:lnTo>
                  <a:pt x="4859079" y="1860697"/>
                </a:lnTo>
                <a:cubicBezTo>
                  <a:pt x="4825838" y="1727726"/>
                  <a:pt x="4868324" y="1893056"/>
                  <a:pt x="4837814" y="1786270"/>
                </a:cubicBezTo>
                <a:cubicBezTo>
                  <a:pt x="4830384" y="1760264"/>
                  <a:pt x="4818553" y="1698898"/>
                  <a:pt x="4805917" y="1679944"/>
                </a:cubicBezTo>
                <a:lnTo>
                  <a:pt x="4784651" y="1648046"/>
                </a:lnTo>
                <a:cubicBezTo>
                  <a:pt x="4776238" y="1555494"/>
                  <a:pt x="4794632" y="1551539"/>
                  <a:pt x="4752754" y="1499191"/>
                </a:cubicBezTo>
                <a:cubicBezTo>
                  <a:pt x="4746492" y="1491363"/>
                  <a:pt x="4738577" y="1485014"/>
                  <a:pt x="4731489" y="1477925"/>
                </a:cubicBezTo>
                <a:cubicBezTo>
                  <a:pt x="4723568" y="1454161"/>
                  <a:pt x="4712747" y="1403047"/>
                  <a:pt x="4688958" y="1382232"/>
                </a:cubicBezTo>
                <a:cubicBezTo>
                  <a:pt x="4669724" y="1365402"/>
                  <a:pt x="4649409" y="1347783"/>
                  <a:pt x="4625163" y="1339702"/>
                </a:cubicBezTo>
                <a:cubicBezTo>
                  <a:pt x="4559653" y="1317867"/>
                  <a:pt x="4626356" y="1337987"/>
                  <a:pt x="4518838" y="1318437"/>
                </a:cubicBezTo>
                <a:cubicBezTo>
                  <a:pt x="4504460" y="1315823"/>
                  <a:pt x="4490484" y="1311348"/>
                  <a:pt x="4476307" y="1307804"/>
                </a:cubicBezTo>
                <a:cubicBezTo>
                  <a:pt x="4465675" y="1300716"/>
                  <a:pt x="4455840" y="1292254"/>
                  <a:pt x="4444410" y="1286539"/>
                </a:cubicBezTo>
                <a:cubicBezTo>
                  <a:pt x="4356364" y="1242516"/>
                  <a:pt x="4472034" y="1315588"/>
                  <a:pt x="4380614" y="1254642"/>
                </a:cubicBezTo>
                <a:cubicBezTo>
                  <a:pt x="4373526" y="1244009"/>
                  <a:pt x="4365064" y="1234174"/>
                  <a:pt x="4359349" y="1222744"/>
                </a:cubicBezTo>
                <a:cubicBezTo>
                  <a:pt x="4350419" y="1204883"/>
                  <a:pt x="4343192" y="1165342"/>
                  <a:pt x="4338084" y="1148316"/>
                </a:cubicBezTo>
                <a:cubicBezTo>
                  <a:pt x="4331643" y="1126846"/>
                  <a:pt x="4323907" y="1105786"/>
                  <a:pt x="4316819" y="1084521"/>
                </a:cubicBezTo>
                <a:lnTo>
                  <a:pt x="4306186" y="1052623"/>
                </a:lnTo>
                <a:lnTo>
                  <a:pt x="4295554" y="1020725"/>
                </a:lnTo>
                <a:cubicBezTo>
                  <a:pt x="4292010" y="942753"/>
                  <a:pt x="4293236" y="864417"/>
                  <a:pt x="4284921" y="786809"/>
                </a:cubicBezTo>
                <a:cubicBezTo>
                  <a:pt x="4282533" y="764521"/>
                  <a:pt x="4263656" y="723014"/>
                  <a:pt x="4263656" y="723014"/>
                </a:cubicBezTo>
                <a:cubicBezTo>
                  <a:pt x="4260112" y="691116"/>
                  <a:pt x="4261469" y="658284"/>
                  <a:pt x="4253024" y="627321"/>
                </a:cubicBezTo>
                <a:cubicBezTo>
                  <a:pt x="4250386" y="617650"/>
                  <a:pt x="4234928" y="615566"/>
                  <a:pt x="4231758" y="606056"/>
                </a:cubicBezTo>
                <a:cubicBezTo>
                  <a:pt x="4223833" y="582281"/>
                  <a:pt x="4230122" y="555019"/>
                  <a:pt x="4221126" y="531628"/>
                </a:cubicBezTo>
                <a:cubicBezTo>
                  <a:pt x="4211952" y="507774"/>
                  <a:pt x="4178596" y="467832"/>
                  <a:pt x="4178596" y="467832"/>
                </a:cubicBezTo>
                <a:cubicBezTo>
                  <a:pt x="4171508" y="425302"/>
                  <a:pt x="4163429" y="382925"/>
                  <a:pt x="4157331" y="340242"/>
                </a:cubicBezTo>
                <a:cubicBezTo>
                  <a:pt x="4153787" y="315433"/>
                  <a:pt x="4151613" y="290389"/>
                  <a:pt x="4146698" y="265814"/>
                </a:cubicBezTo>
                <a:cubicBezTo>
                  <a:pt x="4142842" y="246532"/>
                  <a:pt x="4124406" y="204834"/>
                  <a:pt x="4114800" y="191386"/>
                </a:cubicBezTo>
                <a:cubicBezTo>
                  <a:pt x="4103153" y="175080"/>
                  <a:pt x="4070526" y="146899"/>
                  <a:pt x="4051005" y="138223"/>
                </a:cubicBezTo>
                <a:cubicBezTo>
                  <a:pt x="4030522" y="129119"/>
                  <a:pt x="4008475" y="124046"/>
                  <a:pt x="3987210" y="116958"/>
                </a:cubicBezTo>
                <a:cubicBezTo>
                  <a:pt x="3924863" y="96176"/>
                  <a:pt x="3966457" y="107563"/>
                  <a:pt x="3859619" y="95693"/>
                </a:cubicBezTo>
                <a:cubicBezTo>
                  <a:pt x="3799997" y="75818"/>
                  <a:pt x="3838590" y="87777"/>
                  <a:pt x="3742661" y="63795"/>
                </a:cubicBezTo>
                <a:lnTo>
                  <a:pt x="3700131" y="53163"/>
                </a:lnTo>
                <a:cubicBezTo>
                  <a:pt x="3649583" y="19464"/>
                  <a:pt x="3680355" y="35937"/>
                  <a:pt x="3604438" y="10632"/>
                </a:cubicBezTo>
                <a:lnTo>
                  <a:pt x="3572540" y="0"/>
                </a:lnTo>
                <a:cubicBezTo>
                  <a:pt x="3522921" y="3544"/>
                  <a:pt x="3472672" y="1987"/>
                  <a:pt x="3423684" y="10632"/>
                </a:cubicBezTo>
                <a:cubicBezTo>
                  <a:pt x="3411100" y="12853"/>
                  <a:pt x="3403216" y="26182"/>
                  <a:pt x="3391786" y="31897"/>
                </a:cubicBezTo>
                <a:cubicBezTo>
                  <a:pt x="3381762" y="36909"/>
                  <a:pt x="3369913" y="37518"/>
                  <a:pt x="3359889" y="42530"/>
                </a:cubicBezTo>
                <a:cubicBezTo>
                  <a:pt x="3320289" y="62330"/>
                  <a:pt x="3331368" y="66297"/>
                  <a:pt x="3296093" y="95693"/>
                </a:cubicBezTo>
                <a:cubicBezTo>
                  <a:pt x="3286276" y="103874"/>
                  <a:pt x="3274828" y="109870"/>
                  <a:pt x="3264196" y="116958"/>
                </a:cubicBezTo>
                <a:cubicBezTo>
                  <a:pt x="3254536" y="131448"/>
                  <a:pt x="3238501" y="160020"/>
                  <a:pt x="3221665" y="170121"/>
                </a:cubicBezTo>
                <a:cubicBezTo>
                  <a:pt x="3212055" y="175887"/>
                  <a:pt x="3200400" y="177209"/>
                  <a:pt x="3189768" y="180753"/>
                </a:cubicBezTo>
                <a:cubicBezTo>
                  <a:pt x="3186224" y="191386"/>
                  <a:pt x="3187060" y="204726"/>
                  <a:pt x="3179135" y="212651"/>
                </a:cubicBezTo>
                <a:cubicBezTo>
                  <a:pt x="3161063" y="230723"/>
                  <a:pt x="3115340" y="255181"/>
                  <a:pt x="3115340" y="255181"/>
                </a:cubicBezTo>
                <a:cubicBezTo>
                  <a:pt x="3111796" y="265814"/>
                  <a:pt x="3110924" y="277753"/>
                  <a:pt x="3104707" y="287079"/>
                </a:cubicBezTo>
                <a:cubicBezTo>
                  <a:pt x="3071324" y="337155"/>
                  <a:pt x="3074735" y="298697"/>
                  <a:pt x="3051545" y="350874"/>
                </a:cubicBezTo>
                <a:cubicBezTo>
                  <a:pt x="3014251" y="434784"/>
                  <a:pt x="3055763" y="397680"/>
                  <a:pt x="2998382" y="435935"/>
                </a:cubicBezTo>
                <a:cubicBezTo>
                  <a:pt x="2973076" y="511853"/>
                  <a:pt x="2989551" y="481080"/>
                  <a:pt x="2955851" y="531628"/>
                </a:cubicBezTo>
                <a:cubicBezTo>
                  <a:pt x="2920114" y="638842"/>
                  <a:pt x="2974646" y="472523"/>
                  <a:pt x="2934586" y="606056"/>
                </a:cubicBezTo>
                <a:cubicBezTo>
                  <a:pt x="2928145" y="627526"/>
                  <a:pt x="2920409" y="648586"/>
                  <a:pt x="2913321" y="669851"/>
                </a:cubicBezTo>
                <a:cubicBezTo>
                  <a:pt x="2909777" y="680484"/>
                  <a:pt x="2905407" y="690876"/>
                  <a:pt x="2902689" y="701749"/>
                </a:cubicBezTo>
                <a:cubicBezTo>
                  <a:pt x="2869449" y="834704"/>
                  <a:pt x="2911931" y="669402"/>
                  <a:pt x="2881424" y="776177"/>
                </a:cubicBezTo>
                <a:cubicBezTo>
                  <a:pt x="2873715" y="803157"/>
                  <a:pt x="2871085" y="825109"/>
                  <a:pt x="2860158" y="850604"/>
                </a:cubicBezTo>
                <a:cubicBezTo>
                  <a:pt x="2843968" y="888380"/>
                  <a:pt x="2838987" y="892995"/>
                  <a:pt x="2817628" y="925032"/>
                </a:cubicBezTo>
                <a:cubicBezTo>
                  <a:pt x="2813543" y="949541"/>
                  <a:pt x="2809452" y="994547"/>
                  <a:pt x="2796363" y="1020725"/>
                </a:cubicBezTo>
                <a:cubicBezTo>
                  <a:pt x="2790648" y="1032155"/>
                  <a:pt x="2782186" y="1041990"/>
                  <a:pt x="2775098" y="1052623"/>
                </a:cubicBezTo>
                <a:cubicBezTo>
                  <a:pt x="2771554" y="1091609"/>
                  <a:pt x="2772667" y="1131303"/>
                  <a:pt x="2764465" y="1169581"/>
                </a:cubicBezTo>
                <a:cubicBezTo>
                  <a:pt x="2761787" y="1182076"/>
                  <a:pt x="2746299" y="1189082"/>
                  <a:pt x="2743200" y="1201479"/>
                </a:cubicBezTo>
                <a:cubicBezTo>
                  <a:pt x="2741915" y="1206619"/>
                  <a:pt x="2734460" y="1345529"/>
                  <a:pt x="2711303" y="1360967"/>
                </a:cubicBezTo>
                <a:lnTo>
                  <a:pt x="2679405" y="1382232"/>
                </a:lnTo>
                <a:cubicBezTo>
                  <a:pt x="2654123" y="1458076"/>
                  <a:pt x="2689971" y="1366384"/>
                  <a:pt x="2636875" y="1446028"/>
                </a:cubicBezTo>
                <a:cubicBezTo>
                  <a:pt x="2581663" y="1528846"/>
                  <a:pt x="2671205" y="1432960"/>
                  <a:pt x="2604977" y="1499191"/>
                </a:cubicBezTo>
                <a:cubicBezTo>
                  <a:pt x="2574858" y="1589551"/>
                  <a:pt x="2616865" y="1479376"/>
                  <a:pt x="2573079" y="1552353"/>
                </a:cubicBezTo>
                <a:cubicBezTo>
                  <a:pt x="2538840" y="1609418"/>
                  <a:pt x="2594082" y="1563161"/>
                  <a:pt x="2530549" y="1605516"/>
                </a:cubicBezTo>
                <a:cubicBezTo>
                  <a:pt x="2523461" y="1616149"/>
                  <a:pt x="2514999" y="1625984"/>
                  <a:pt x="2509284" y="1637414"/>
                </a:cubicBezTo>
                <a:cubicBezTo>
                  <a:pt x="2504272" y="1647438"/>
                  <a:pt x="2504417" y="1659701"/>
                  <a:pt x="2498651" y="1669311"/>
                </a:cubicBezTo>
                <a:cubicBezTo>
                  <a:pt x="2493493" y="1677907"/>
                  <a:pt x="2484474" y="1683488"/>
                  <a:pt x="2477386" y="1690577"/>
                </a:cubicBezTo>
                <a:cubicBezTo>
                  <a:pt x="2473842" y="1704754"/>
                  <a:pt x="2475883" y="1721696"/>
                  <a:pt x="2466754" y="1733107"/>
                </a:cubicBezTo>
                <a:cubicBezTo>
                  <a:pt x="2459753" y="1741859"/>
                  <a:pt x="2444587" y="1738178"/>
                  <a:pt x="2434856" y="1743739"/>
                </a:cubicBezTo>
                <a:cubicBezTo>
                  <a:pt x="2419470" y="1752531"/>
                  <a:pt x="2406503" y="1765004"/>
                  <a:pt x="2392326" y="1775637"/>
                </a:cubicBezTo>
                <a:cubicBezTo>
                  <a:pt x="2385321" y="1796650"/>
                  <a:pt x="2379166" y="1824442"/>
                  <a:pt x="2360428" y="1839432"/>
                </a:cubicBezTo>
                <a:cubicBezTo>
                  <a:pt x="2351676" y="1846433"/>
                  <a:pt x="2338328" y="1844622"/>
                  <a:pt x="2328531" y="1850065"/>
                </a:cubicBezTo>
                <a:cubicBezTo>
                  <a:pt x="2306190" y="1862477"/>
                  <a:pt x="2286000" y="1878418"/>
                  <a:pt x="2264735" y="1892595"/>
                </a:cubicBezTo>
                <a:lnTo>
                  <a:pt x="2232838" y="1913860"/>
                </a:lnTo>
                <a:cubicBezTo>
                  <a:pt x="2222205" y="1920948"/>
                  <a:pt x="2209976" y="1926089"/>
                  <a:pt x="2200940" y="1935125"/>
                </a:cubicBezTo>
                <a:cubicBezTo>
                  <a:pt x="2193852" y="1942214"/>
                  <a:pt x="2188016" y="1950830"/>
                  <a:pt x="2179675" y="1956391"/>
                </a:cubicBezTo>
                <a:cubicBezTo>
                  <a:pt x="2166487" y="1965183"/>
                  <a:pt x="2150333" y="1968864"/>
                  <a:pt x="2137145" y="1977656"/>
                </a:cubicBezTo>
                <a:cubicBezTo>
                  <a:pt x="2072115" y="2021008"/>
                  <a:pt x="2165707" y="1973943"/>
                  <a:pt x="2094614" y="2030818"/>
                </a:cubicBezTo>
                <a:cubicBezTo>
                  <a:pt x="2085862" y="2037819"/>
                  <a:pt x="2073349" y="2037907"/>
                  <a:pt x="2062717" y="2041451"/>
                </a:cubicBezTo>
                <a:cubicBezTo>
                  <a:pt x="2059173" y="2052084"/>
                  <a:pt x="2060009" y="2065424"/>
                  <a:pt x="2052084" y="2073349"/>
                </a:cubicBezTo>
                <a:cubicBezTo>
                  <a:pt x="2034012" y="2091421"/>
                  <a:pt x="2013083" y="2109681"/>
                  <a:pt x="1988289" y="2115879"/>
                </a:cubicBezTo>
                <a:cubicBezTo>
                  <a:pt x="1978272" y="2118383"/>
                  <a:pt x="1926346" y="2130208"/>
                  <a:pt x="1913861" y="2137144"/>
                </a:cubicBezTo>
                <a:cubicBezTo>
                  <a:pt x="1891520" y="2149556"/>
                  <a:pt x="1868137" y="2161602"/>
                  <a:pt x="1850065" y="2179674"/>
                </a:cubicBezTo>
                <a:cubicBezTo>
                  <a:pt x="1778345" y="2251395"/>
                  <a:pt x="1814800" y="2233960"/>
                  <a:pt x="1754372" y="2254102"/>
                </a:cubicBezTo>
                <a:cubicBezTo>
                  <a:pt x="1731175" y="2323698"/>
                  <a:pt x="1763394" y="2255391"/>
                  <a:pt x="1711842" y="2296632"/>
                </a:cubicBezTo>
                <a:cubicBezTo>
                  <a:pt x="1701863" y="2304615"/>
                  <a:pt x="1700194" y="2320115"/>
                  <a:pt x="1690577" y="2328530"/>
                </a:cubicBezTo>
                <a:cubicBezTo>
                  <a:pt x="1671343" y="2345360"/>
                  <a:pt x="1644854" y="2352988"/>
                  <a:pt x="1626782" y="2371060"/>
                </a:cubicBezTo>
                <a:cubicBezTo>
                  <a:pt x="1601754" y="2396088"/>
                  <a:pt x="1565003" y="2437009"/>
                  <a:pt x="1531089" y="2445488"/>
                </a:cubicBezTo>
                <a:lnTo>
                  <a:pt x="1488558" y="2456121"/>
                </a:lnTo>
                <a:cubicBezTo>
                  <a:pt x="1426853" y="2497258"/>
                  <a:pt x="1486875" y="2463870"/>
                  <a:pt x="1382233" y="2488018"/>
                </a:cubicBezTo>
                <a:cubicBezTo>
                  <a:pt x="1360392" y="2493058"/>
                  <a:pt x="1318438" y="2509284"/>
                  <a:pt x="1318438" y="2509284"/>
                </a:cubicBezTo>
                <a:cubicBezTo>
                  <a:pt x="1266016" y="2501795"/>
                  <a:pt x="1247056" y="2501691"/>
                  <a:pt x="1201479" y="2488018"/>
                </a:cubicBezTo>
                <a:cubicBezTo>
                  <a:pt x="1180009" y="2481577"/>
                  <a:pt x="1137684" y="2466753"/>
                  <a:pt x="1137684" y="2466753"/>
                </a:cubicBezTo>
                <a:cubicBezTo>
                  <a:pt x="1082318" y="2383706"/>
                  <a:pt x="1152998" y="2475581"/>
                  <a:pt x="1084521" y="2424223"/>
                </a:cubicBezTo>
                <a:cubicBezTo>
                  <a:pt x="986782" y="2350919"/>
                  <a:pt x="1071524" y="2384448"/>
                  <a:pt x="999461" y="2360428"/>
                </a:cubicBezTo>
                <a:lnTo>
                  <a:pt x="956931" y="2296632"/>
                </a:lnTo>
                <a:cubicBezTo>
                  <a:pt x="949843" y="2285999"/>
                  <a:pt x="945888" y="2272402"/>
                  <a:pt x="935665" y="2264735"/>
                </a:cubicBezTo>
                <a:cubicBezTo>
                  <a:pt x="872692" y="2217504"/>
                  <a:pt x="907876" y="2242664"/>
                  <a:pt x="829340" y="2190307"/>
                </a:cubicBezTo>
                <a:lnTo>
                  <a:pt x="797442" y="2169042"/>
                </a:lnTo>
                <a:lnTo>
                  <a:pt x="765545" y="2147777"/>
                </a:lnTo>
                <a:cubicBezTo>
                  <a:pt x="726557" y="2089297"/>
                  <a:pt x="765545" y="2138917"/>
                  <a:pt x="712382" y="2094614"/>
                </a:cubicBezTo>
                <a:cubicBezTo>
                  <a:pt x="700830" y="2084988"/>
                  <a:pt x="693540" y="2070176"/>
                  <a:pt x="680484" y="2062716"/>
                </a:cubicBezTo>
                <a:cubicBezTo>
                  <a:pt x="667796" y="2055466"/>
                  <a:pt x="652131" y="2055628"/>
                  <a:pt x="637954" y="2052084"/>
                </a:cubicBezTo>
                <a:cubicBezTo>
                  <a:pt x="630866" y="2041451"/>
                  <a:pt x="625725" y="2029222"/>
                  <a:pt x="616689" y="2020186"/>
                </a:cubicBezTo>
                <a:cubicBezTo>
                  <a:pt x="596078" y="1999575"/>
                  <a:pt x="578835" y="1996936"/>
                  <a:pt x="552893" y="1988288"/>
                </a:cubicBezTo>
                <a:cubicBezTo>
                  <a:pt x="514251" y="1949646"/>
                  <a:pt x="526207" y="1958594"/>
                  <a:pt x="478465" y="1924493"/>
                </a:cubicBezTo>
                <a:cubicBezTo>
                  <a:pt x="468067" y="1917066"/>
                  <a:pt x="456119" y="1911718"/>
                  <a:pt x="446568" y="1903228"/>
                </a:cubicBezTo>
                <a:cubicBezTo>
                  <a:pt x="424091" y="1883248"/>
                  <a:pt x="404037" y="1860697"/>
                  <a:pt x="382772" y="1839432"/>
                </a:cubicBezTo>
                <a:cubicBezTo>
                  <a:pt x="359256" y="1815916"/>
                  <a:pt x="348584" y="1801073"/>
                  <a:pt x="318977" y="1786270"/>
                </a:cubicBezTo>
                <a:cubicBezTo>
                  <a:pt x="308952" y="1781258"/>
                  <a:pt x="297712" y="1779181"/>
                  <a:pt x="287079" y="1775637"/>
                </a:cubicBezTo>
                <a:cubicBezTo>
                  <a:pt x="276447" y="1765004"/>
                  <a:pt x="266733" y="1753365"/>
                  <a:pt x="255182" y="1743739"/>
                </a:cubicBezTo>
                <a:cubicBezTo>
                  <a:pt x="245365" y="1735558"/>
                  <a:pt x="232320" y="1731510"/>
                  <a:pt x="223284" y="1722474"/>
                </a:cubicBezTo>
                <a:cubicBezTo>
                  <a:pt x="175190" y="1674381"/>
                  <a:pt x="232220" y="1700644"/>
                  <a:pt x="170121" y="1679944"/>
                </a:cubicBezTo>
                <a:cubicBezTo>
                  <a:pt x="145312" y="1683488"/>
                  <a:pt x="118594" y="1680399"/>
                  <a:pt x="95693" y="1690577"/>
                </a:cubicBezTo>
                <a:cubicBezTo>
                  <a:pt x="84016" y="1695767"/>
                  <a:pt x="81855" y="1712076"/>
                  <a:pt x="74428" y="1722474"/>
                </a:cubicBezTo>
                <a:cubicBezTo>
                  <a:pt x="64128" y="1736894"/>
                  <a:pt x="53163" y="1750827"/>
                  <a:pt x="42531" y="1765004"/>
                </a:cubicBezTo>
                <a:lnTo>
                  <a:pt x="10633" y="1860697"/>
                </a:lnTo>
                <a:cubicBezTo>
                  <a:pt x="7089" y="1871330"/>
                  <a:pt x="0" y="1881387"/>
                  <a:pt x="0" y="1892595"/>
                </a:cubicBezTo>
                <a:lnTo>
                  <a:pt x="21265" y="2020186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0212429-48BF-4BAC-BFCE-ED32803BEFDB}"/>
              </a:ext>
            </a:extLst>
          </p:cNvPr>
          <p:cNvGrpSpPr/>
          <p:nvPr/>
        </p:nvGrpSpPr>
        <p:grpSpPr>
          <a:xfrm>
            <a:off x="119269" y="265044"/>
            <a:ext cx="6488747" cy="6327912"/>
            <a:chOff x="410817" y="530088"/>
            <a:chExt cx="6488747" cy="632791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9DE51113-95FD-45F3-8C55-35316C14C2A7}"/>
                </a:ext>
              </a:extLst>
            </p:cNvPr>
            <p:cNvSpPr/>
            <p:nvPr/>
          </p:nvSpPr>
          <p:spPr>
            <a:xfrm>
              <a:off x="410817" y="878774"/>
              <a:ext cx="6488747" cy="5979226"/>
            </a:xfrm>
            <a:prstGeom prst="roundRect">
              <a:avLst/>
            </a:prstGeom>
            <a:solidFill>
              <a:srgbClr val="FCFE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C0EC0B2-9956-4135-8447-241BD95B1780}"/>
                </a:ext>
              </a:extLst>
            </p:cNvPr>
            <p:cNvSpPr txBox="1"/>
            <p:nvPr/>
          </p:nvSpPr>
          <p:spPr>
            <a:xfrm>
              <a:off x="931095" y="1459687"/>
              <a:ext cx="580101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quần đảo Mã Lai chịu nhiều ảnh h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ởng từ hoạt động núi lửa, động đất, sóng-thần. Riêng ở</a:t>
              </a:r>
            </a:p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In-đô-nê-xi-a có khoảng 150 ngọn núi lửa đang hoạt động. Những đợt phun trào lớn gây thiệt hại nhiều về ng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và tài sản.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1571B329-F440-4F7C-B8DB-079EEDFCC7ED}"/>
                </a:ext>
              </a:extLst>
            </p:cNvPr>
            <p:cNvSpPr/>
            <p:nvPr/>
          </p:nvSpPr>
          <p:spPr>
            <a:xfrm>
              <a:off x="2080591" y="530088"/>
              <a:ext cx="2716696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9" name="Picture 15" descr="bai 12 Nui lua Ha Wai">
            <a:extLst>
              <a:ext uri="{FF2B5EF4-FFF2-40B4-BE49-F238E27FC236}">
                <a16:creationId xmlns="" xmlns:a16="http://schemas.microsoft.com/office/drawing/2014/main" id="{38E71C29-5461-4DF3-933D-35396E15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4" y="265044"/>
            <a:ext cx="5000085" cy="3033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E9F59FAA-3520-4A0E-B40F-605A20D3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5" y="3429000"/>
            <a:ext cx="5000084" cy="323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636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241A21F-CDF0-47DC-8C3A-F197DAC58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5158199" y="285008"/>
            <a:ext cx="6866895" cy="6168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F0DD086-C3D2-4CCA-9AEF-349A05FD62D3}"/>
              </a:ext>
            </a:extLst>
          </p:cNvPr>
          <p:cNvSpPr txBox="1"/>
          <p:nvPr/>
        </p:nvSpPr>
        <p:spPr>
          <a:xfrm>
            <a:off x="4863205" y="6457458"/>
            <a:ext cx="7672892" cy="400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8342E0F-64E3-4780-9F8D-352BD63955E0}"/>
              </a:ext>
            </a:extLst>
          </p:cNvPr>
          <p:cNvSpPr/>
          <p:nvPr/>
        </p:nvSpPr>
        <p:spPr>
          <a:xfrm>
            <a:off x="13208" y="1025468"/>
            <a:ext cx="5045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Khí hậu: </a:t>
            </a:r>
            <a:endParaRPr lang="en-US" sz="3600">
              <a:solidFill>
                <a:srgbClr val="1B04FA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8812FA-2F33-47CD-AA2B-BB088C8FAA5C}"/>
              </a:ext>
            </a:extLst>
          </p:cNvPr>
          <p:cNvSpPr/>
          <p:nvPr/>
        </p:nvSpPr>
        <p:spPr>
          <a:xfrm>
            <a:off x="54085" y="2864469"/>
            <a:ext cx="50337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hải đảo có kiểu khí hậu 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 đạo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cận xích đạo</a:t>
            </a:r>
            <a:endParaRPr lang="vi-VN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E0C4546-BB4D-4BA5-A2CF-61001A4A2A8B}"/>
              </a:ext>
            </a:extLst>
          </p:cNvPr>
          <p:cNvSpPr/>
          <p:nvPr/>
        </p:nvSpPr>
        <p:spPr>
          <a:xfrm>
            <a:off x="13208" y="1824060"/>
            <a:ext cx="5033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đất liền có khí hậu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 đới gió mùa. 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8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3357571-AB68-4377-903E-1176C95B52BA}"/>
              </a:ext>
            </a:extLst>
          </p:cNvPr>
          <p:cNvSpPr/>
          <p:nvPr/>
        </p:nvSpPr>
        <p:spPr>
          <a:xfrm>
            <a:off x="0" y="1166225"/>
            <a:ext cx="54252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Mạng lưới sông ngòi tương đối dày đặc. Các sông chính: Mê Công, Mê Nam, I-ra-oa-di, sông Hồng.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42E79C-3945-4D73-B842-10325383F6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736" y="427512"/>
            <a:ext cx="6649264" cy="5982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73AEBF-302A-4AB6-9F4C-BA560EDB384F}"/>
              </a:ext>
            </a:extLst>
          </p:cNvPr>
          <p:cNvSpPr txBox="1"/>
          <p:nvPr/>
        </p:nvSpPr>
        <p:spPr>
          <a:xfrm>
            <a:off x="5830784" y="6409685"/>
            <a:ext cx="56853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7.6. Bản đồ tự nhiên khu vực  Đông Nam Á</a:t>
            </a:r>
          </a:p>
        </p:txBody>
      </p:sp>
    </p:spTree>
    <p:extLst>
      <p:ext uri="{BB962C8B-B14F-4D97-AF65-F5344CB8AC3E}">
        <p14:creationId xmlns="" xmlns:p14="http://schemas.microsoft.com/office/powerpoint/2010/main" val="31373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AutoShape 4" descr="Sông Chao Phr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4" name="AutoShape 6" descr="Sông Chao Phr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Ảnh 6" descr="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2274" y="44244"/>
            <a:ext cx="5660649" cy="3524866"/>
          </a:xfrm>
          <a:prstGeom prst="rect">
            <a:avLst/>
          </a:prstGeom>
        </p:spPr>
      </p:pic>
      <p:pic>
        <p:nvPicPr>
          <p:cNvPr id="8" name="Ảnh 7" descr="Chaophrayansawan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92" y="3510115"/>
            <a:ext cx="5884606" cy="3318383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>
          <a:xfrm>
            <a:off x="58992" y="600655"/>
            <a:ext cx="5825614" cy="193899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</a:rPr>
              <a:t>Sông Mê </a:t>
            </a:r>
            <a:r>
              <a:rPr lang="vi-VN" sz="2000" dirty="0" err="1">
                <a:solidFill>
                  <a:srgbClr val="0070C0"/>
                </a:solidFill>
              </a:rPr>
              <a:t>Kông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 err="1">
                <a:solidFill>
                  <a:srgbClr val="0070C0"/>
                </a:solidFill>
              </a:rPr>
              <a:t>là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một</a:t>
            </a:r>
            <a:r>
              <a:rPr lang="vi-VN" sz="2000" dirty="0">
                <a:solidFill>
                  <a:srgbClr val="0070C0"/>
                </a:solidFill>
              </a:rPr>
              <a:t> trong </a:t>
            </a:r>
            <a:r>
              <a:rPr lang="vi-VN" sz="2000" dirty="0" err="1">
                <a:solidFill>
                  <a:srgbClr val="0070C0"/>
                </a:solidFill>
              </a:rPr>
              <a:t>những</a:t>
            </a:r>
            <a:r>
              <a:rPr lang="vi-VN" sz="2000" dirty="0">
                <a:solidFill>
                  <a:srgbClr val="0070C0"/>
                </a:solidFill>
              </a:rPr>
              <a:t> con sông </a:t>
            </a:r>
            <a:r>
              <a:rPr lang="vi-VN" sz="2000" dirty="0" err="1">
                <a:solidFill>
                  <a:srgbClr val="0070C0"/>
                </a:solidFill>
              </a:rPr>
              <a:t>lớn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nhất</a:t>
            </a:r>
            <a:r>
              <a:rPr lang="vi-VN" sz="2000" dirty="0">
                <a:solidFill>
                  <a:srgbClr val="0070C0"/>
                </a:solidFill>
              </a:rPr>
              <a:t> trên </a:t>
            </a:r>
            <a:r>
              <a:rPr lang="vi-VN" sz="2000" dirty="0" err="1">
                <a:solidFill>
                  <a:srgbClr val="0070C0"/>
                </a:solidFill>
              </a:rPr>
              <a:t>thế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giới</a:t>
            </a:r>
            <a:r>
              <a:rPr lang="vi-VN" sz="2000" dirty="0">
                <a:solidFill>
                  <a:srgbClr val="0070C0"/>
                </a:solidFill>
              </a:rPr>
              <a:t>, </a:t>
            </a:r>
            <a:r>
              <a:rPr lang="vi-VN" sz="2000" dirty="0" err="1">
                <a:solidFill>
                  <a:srgbClr val="0070C0"/>
                </a:solidFill>
              </a:rPr>
              <a:t>bắt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nguồn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từ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>
                <a:solidFill>
                  <a:srgbClr val="0070C0"/>
                </a:solidFill>
                <a:hlinkClick r:id="rId4" tooltip="Cao nguyên Thanh Tạng"/>
              </a:rPr>
              <a:t>cao nguyên Thanh </a:t>
            </a:r>
            <a:r>
              <a:rPr lang="vi-VN" sz="2000" dirty="0" err="1">
                <a:solidFill>
                  <a:srgbClr val="0070C0"/>
                </a:solidFill>
                <a:hlinkClick r:id="rId4" tooltip="Cao nguyên Thanh Tạng"/>
              </a:rPr>
              <a:t>Tạng</a:t>
            </a:r>
            <a:r>
              <a:rPr lang="vi-VN" sz="2000" dirty="0">
                <a:solidFill>
                  <a:srgbClr val="0070C0"/>
                </a:solidFill>
              </a:rPr>
              <a:t> nơi sông </a:t>
            </a:r>
            <a:r>
              <a:rPr lang="vi-VN" sz="2000" dirty="0" err="1">
                <a:solidFill>
                  <a:srgbClr val="0070C0"/>
                </a:solidFill>
              </a:rPr>
              <a:t>bắt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nguồn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thuộc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tỉnh</a:t>
            </a:r>
            <a:r>
              <a:rPr lang="vi-VN" sz="2000" dirty="0">
                <a:solidFill>
                  <a:srgbClr val="0070C0"/>
                </a:solidFill>
              </a:rPr>
              <a:t> Thanh </a:t>
            </a:r>
            <a:r>
              <a:rPr lang="vi-VN" sz="2000" dirty="0" err="1">
                <a:solidFill>
                  <a:srgbClr val="0070C0"/>
                </a:solidFill>
              </a:rPr>
              <a:t>Hải</a:t>
            </a:r>
            <a:r>
              <a:rPr lang="vi-VN" sz="2000" dirty="0">
                <a:solidFill>
                  <a:srgbClr val="0070C0"/>
                </a:solidFill>
              </a:rPr>
              <a:t>, </a:t>
            </a:r>
            <a:r>
              <a:rPr lang="vi-VN" sz="2000" dirty="0" err="1">
                <a:solidFill>
                  <a:srgbClr val="0070C0"/>
                </a:solidFill>
              </a:rPr>
              <a:t>chảy</a:t>
            </a:r>
            <a:r>
              <a:rPr lang="vi-VN" sz="2000" dirty="0">
                <a:solidFill>
                  <a:srgbClr val="0070C0"/>
                </a:solidFill>
              </a:rPr>
              <a:t> qua </a:t>
            </a:r>
            <a:r>
              <a:rPr lang="vi-VN" sz="2000" dirty="0">
                <a:solidFill>
                  <a:srgbClr val="0070C0"/>
                </a:solidFill>
                <a:hlinkClick r:id="rId5" tooltip="Vân Nam"/>
              </a:rPr>
              <a:t>Vân Nam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>
                <a:solidFill>
                  <a:srgbClr val="0070C0"/>
                </a:solidFill>
                <a:hlinkClick r:id="rId6" tooltip="Trung Quốc"/>
              </a:rPr>
              <a:t>Trung </a:t>
            </a:r>
            <a:r>
              <a:rPr lang="vi-VN" sz="2000" dirty="0" err="1">
                <a:solidFill>
                  <a:srgbClr val="0070C0"/>
                </a:solidFill>
                <a:hlinkClick r:id="rId6" tooltip="Trung Quốc"/>
              </a:rPr>
              <a:t>Quốc</a:t>
            </a:r>
            <a:r>
              <a:rPr lang="vi-VN" sz="2000" dirty="0">
                <a:solidFill>
                  <a:srgbClr val="0070C0"/>
                </a:solidFill>
              </a:rPr>
              <a:t>, qua </a:t>
            </a:r>
            <a:r>
              <a:rPr lang="vi-VN" sz="2000" dirty="0" err="1">
                <a:solidFill>
                  <a:srgbClr val="0070C0"/>
                </a:solidFill>
              </a:rPr>
              <a:t>các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nước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 err="1">
                <a:solidFill>
                  <a:srgbClr val="0070C0"/>
                </a:solidFill>
                <a:hlinkClick r:id="rId7" tooltip="Lào"/>
              </a:rPr>
              <a:t>Lào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8" tooltip="Myanma"/>
              </a:rPr>
              <a:t>Myanma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9" tooltip="Thái Lan"/>
              </a:rPr>
              <a:t>Thái</a:t>
            </a:r>
            <a:r>
              <a:rPr lang="vi-VN" sz="2000" dirty="0">
                <a:solidFill>
                  <a:srgbClr val="0070C0"/>
                </a:solidFill>
                <a:hlinkClick r:id="rId9" tooltip="Thái Lan"/>
              </a:rPr>
              <a:t> Lan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10" tooltip="Campuchia"/>
              </a:rPr>
              <a:t>Campuchia</a:t>
            </a:r>
            <a:r>
              <a:rPr lang="vi-VN" sz="2000" dirty="0">
                <a:solidFill>
                  <a:srgbClr val="0070C0"/>
                </a:solidFill>
              </a:rPr>
              <a:t>  </a:t>
            </a:r>
            <a:r>
              <a:rPr lang="vi-VN" sz="2000" dirty="0" err="1">
                <a:solidFill>
                  <a:srgbClr val="0070C0"/>
                </a:solidFill>
              </a:rPr>
              <a:t>và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đổ</a:t>
            </a:r>
            <a:r>
              <a:rPr lang="vi-VN" sz="2000" dirty="0">
                <a:solidFill>
                  <a:srgbClr val="0070C0"/>
                </a:solidFill>
              </a:rPr>
              <a:t> ra </a:t>
            </a:r>
            <a:r>
              <a:rPr lang="vi-VN" sz="2000" dirty="0" err="1">
                <a:solidFill>
                  <a:srgbClr val="0070C0"/>
                </a:solidFill>
                <a:hlinkClick r:id="rId11" tooltip="Biển Đông"/>
              </a:rPr>
              <a:t>Biển</a:t>
            </a:r>
            <a:r>
              <a:rPr lang="vi-VN" sz="2000" dirty="0">
                <a:solidFill>
                  <a:srgbClr val="0070C0"/>
                </a:solidFill>
                <a:hlinkClick r:id="rId11" tooltip="Biển Đông"/>
              </a:rPr>
              <a:t> Đông</a:t>
            </a:r>
            <a:r>
              <a:rPr lang="vi-VN" sz="2000" dirty="0">
                <a:solidFill>
                  <a:srgbClr val="0070C0"/>
                </a:solidFill>
              </a:rPr>
              <a:t> ở </a:t>
            </a:r>
            <a:r>
              <a:rPr lang="vi-VN" sz="2000" dirty="0" err="1">
                <a:solidFill>
                  <a:srgbClr val="0070C0"/>
                </a:solidFill>
                <a:hlinkClick r:id="rId12" tooltip="Việt Nam"/>
              </a:rPr>
              <a:t>Việt</a:t>
            </a:r>
            <a:r>
              <a:rPr lang="vi-VN" sz="2000" dirty="0">
                <a:solidFill>
                  <a:srgbClr val="0070C0"/>
                </a:solidFill>
                <a:hlinkClick r:id="rId12" tooltip="Việt Nam"/>
              </a:rPr>
              <a:t> Nam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096000" y="4869877"/>
            <a:ext cx="6096000" cy="9233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r>
              <a:rPr lang="vi-VN" dirty="0">
                <a:solidFill>
                  <a:srgbClr val="0070C0"/>
                </a:solidFill>
              </a:rPr>
              <a:t>Sông Mê Nam) </a:t>
            </a:r>
            <a:r>
              <a:rPr lang="vi-VN" dirty="0" err="1">
                <a:solidFill>
                  <a:srgbClr val="0070C0"/>
                </a:solidFill>
              </a:rPr>
              <a:t>là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một</a:t>
            </a:r>
            <a:r>
              <a:rPr lang="vi-VN" dirty="0">
                <a:solidFill>
                  <a:srgbClr val="0070C0"/>
                </a:solidFill>
              </a:rPr>
              <a:t> con sông </a:t>
            </a:r>
            <a:r>
              <a:rPr lang="vi-VN" dirty="0" err="1">
                <a:solidFill>
                  <a:srgbClr val="0070C0"/>
                </a:solidFill>
              </a:rPr>
              <a:t>lớn</a:t>
            </a:r>
            <a:r>
              <a:rPr lang="vi-VN" dirty="0">
                <a:solidFill>
                  <a:srgbClr val="0070C0"/>
                </a:solidFill>
              </a:rPr>
              <a:t> ở </a:t>
            </a:r>
            <a:r>
              <a:rPr lang="vi-VN" dirty="0" err="1">
                <a:solidFill>
                  <a:srgbClr val="0070C0"/>
                </a:solidFill>
              </a:rPr>
              <a:t>Thái</a:t>
            </a:r>
            <a:r>
              <a:rPr lang="vi-VN" dirty="0">
                <a:solidFill>
                  <a:srgbClr val="0070C0"/>
                </a:solidFill>
              </a:rPr>
              <a:t> Lan, </a:t>
            </a:r>
            <a:r>
              <a:rPr lang="vi-VN" dirty="0" err="1">
                <a:solidFill>
                  <a:srgbClr val="0070C0"/>
                </a:solidFill>
              </a:rPr>
              <a:t>phù</a:t>
            </a:r>
            <a:r>
              <a:rPr lang="vi-VN" dirty="0">
                <a:solidFill>
                  <a:srgbClr val="0070C0"/>
                </a:solidFill>
              </a:rPr>
              <a:t> sa </a:t>
            </a:r>
            <a:r>
              <a:rPr lang="vi-VN" dirty="0" err="1">
                <a:solidFill>
                  <a:srgbClr val="0070C0"/>
                </a:solidFill>
              </a:rPr>
              <a:t>của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nó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bồi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đắp</a:t>
            </a:r>
            <a:r>
              <a:rPr lang="vi-VN" dirty="0">
                <a:solidFill>
                  <a:srgbClr val="0070C0"/>
                </a:solidFill>
              </a:rPr>
              <a:t> nên </a:t>
            </a:r>
            <a:r>
              <a:rPr lang="vi-VN" dirty="0" err="1">
                <a:solidFill>
                  <a:srgbClr val="0070C0"/>
                </a:solidFill>
                <a:hlinkClick r:id="rId13" tooltip="Miền Trung Thái Lan"/>
              </a:rPr>
              <a:t>đồng</a:t>
            </a:r>
            <a:r>
              <a:rPr lang="vi-VN" dirty="0">
                <a:solidFill>
                  <a:srgbClr val="0070C0"/>
                </a:solidFill>
                <a:hlinkClick r:id="rId13" tooltip="Miền Trung Thái Lan"/>
              </a:rPr>
              <a:t> </a:t>
            </a:r>
            <a:r>
              <a:rPr lang="vi-VN" dirty="0" err="1">
                <a:solidFill>
                  <a:srgbClr val="0070C0"/>
                </a:solidFill>
                <a:hlinkClick r:id="rId13" tooltip="Miền Trung Thái Lan"/>
              </a:rPr>
              <a:t>bằng</a:t>
            </a:r>
            <a:r>
              <a:rPr lang="vi-VN" dirty="0">
                <a:solidFill>
                  <a:srgbClr val="0070C0"/>
                </a:solidFill>
                <a:hlinkClick r:id="rId13" tooltip="Miền Trung Thái Lan"/>
              </a:rPr>
              <a:t> sông Mê Nam</a:t>
            </a:r>
            <a:r>
              <a:rPr lang="vi-VN" dirty="0">
                <a:solidFill>
                  <a:srgbClr val="0070C0"/>
                </a:solidFill>
              </a:rPr>
              <a:t> ở </a:t>
            </a:r>
            <a:r>
              <a:rPr lang="vi-VN" dirty="0" err="1">
                <a:solidFill>
                  <a:srgbClr val="0070C0"/>
                </a:solidFill>
              </a:rPr>
              <a:t>vùng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hạ</a:t>
            </a:r>
            <a:r>
              <a:rPr lang="vi-VN" dirty="0">
                <a:solidFill>
                  <a:srgbClr val="0070C0"/>
                </a:solidFill>
              </a:rPr>
              <a:t> lưu </a:t>
            </a:r>
            <a:r>
              <a:rPr lang="vi-VN" dirty="0" err="1">
                <a:solidFill>
                  <a:srgbClr val="0070C0"/>
                </a:solidFill>
              </a:rPr>
              <a:t>tạo</a:t>
            </a:r>
            <a:r>
              <a:rPr lang="vi-VN" dirty="0">
                <a:solidFill>
                  <a:srgbClr val="0070C0"/>
                </a:solidFill>
              </a:rPr>
              <a:t> nên </a:t>
            </a:r>
            <a:r>
              <a:rPr lang="vi-VN" dirty="0" err="1">
                <a:solidFill>
                  <a:srgbClr val="0070C0"/>
                </a:solidFill>
              </a:rPr>
              <a:t>phần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thuộc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đại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lục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của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quốc</a:t>
            </a:r>
            <a:r>
              <a:rPr lang="vi-VN" dirty="0">
                <a:solidFill>
                  <a:srgbClr val="0070C0"/>
                </a:solidFill>
              </a:rPr>
              <a:t> gia </a:t>
            </a:r>
            <a:r>
              <a:rPr lang="vi-VN" dirty="0" err="1">
                <a:solidFill>
                  <a:srgbClr val="0070C0"/>
                </a:solidFill>
              </a:rPr>
              <a:t>này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D64932-C404-430C-9C8E-3DD88B116F52}"/>
              </a:ext>
            </a:extLst>
          </p:cNvPr>
          <p:cNvSpPr/>
          <p:nvPr/>
        </p:nvSpPr>
        <p:spPr>
          <a:xfrm>
            <a:off x="140359" y="825813"/>
            <a:ext cx="4326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là rừng mưa nhiệt đới, đa dạng về thành phần loài.</a:t>
            </a: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15A81D-8784-4D99-8DB1-3405AA9E2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186" t="31163" r="35378" b="21861"/>
          <a:stretch/>
        </p:blipFill>
        <p:spPr>
          <a:xfrm>
            <a:off x="4567880" y="260626"/>
            <a:ext cx="7633252" cy="6444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83F2E4-A163-458E-BDD6-1F909FB098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593"/>
          <a:stretch/>
        </p:blipFill>
        <p:spPr>
          <a:xfrm>
            <a:off x="563927" y="2984297"/>
            <a:ext cx="3986134" cy="38737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D5A00E6-7AA9-473D-9C2C-A3135A838843}"/>
              </a:ext>
            </a:extLst>
          </p:cNvPr>
          <p:cNvSpPr/>
          <p:nvPr/>
        </p:nvSpPr>
        <p:spPr>
          <a:xfrm>
            <a:off x="122540" y="3429000"/>
            <a:ext cx="4326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Các khoáng sản chính dầu mỏ, khí tự nhiên than đá….</a:t>
            </a:r>
            <a:br>
              <a:rPr lang="vi-VN" sz="3200">
                <a:solidFill>
                  <a:srgbClr val="1B04FA"/>
                </a:solidFill>
              </a:rPr>
            </a:b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8A3E8A8-66AA-4EF9-A1AF-32151D95FA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9392" y="323064"/>
            <a:ext cx="7519399" cy="5982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BE4B012-C88A-418B-A7F1-9A1BAA8FBB00}"/>
              </a:ext>
            </a:extLst>
          </p:cNvPr>
          <p:cNvSpPr txBox="1"/>
          <p:nvPr/>
        </p:nvSpPr>
        <p:spPr>
          <a:xfrm>
            <a:off x="4785756" y="6305237"/>
            <a:ext cx="6591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Hình 7.6. Bản đồ tự nhiên khu vực  Đông Nam Á</a:t>
            </a:r>
          </a:p>
        </p:txBody>
      </p:sp>
    </p:spTree>
    <p:extLst>
      <p:ext uri="{BB962C8B-B14F-4D97-AF65-F5344CB8AC3E}">
        <p14:creationId xmlns="" xmlns:p14="http://schemas.microsoft.com/office/powerpoint/2010/main" val="33006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B12DB369-8FE9-4A43-8B80-F67EE2F98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BẮC 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6EDA50-5D20-45BA-BF2B-26314D65CA6A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433A427-8ED5-4653-B388-3D2190BAB72E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8220ADFF-6436-4E33-9E61-1A1CFF9C76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F27B8F8D-45FE-4C14-BC4C-64EFEA4F5F43}"/>
              </a:ext>
            </a:extLst>
          </p:cNvPr>
          <p:cNvSpPr/>
          <p:nvPr/>
        </p:nvSpPr>
        <p:spPr>
          <a:xfrm>
            <a:off x="7413315" y="165837"/>
            <a:ext cx="3562645" cy="2320254"/>
          </a:xfrm>
          <a:custGeom>
            <a:avLst/>
            <a:gdLst>
              <a:gd name="connsiteX0" fmla="*/ 106925 w 3562645"/>
              <a:gd name="connsiteY0" fmla="*/ 2030911 h 2320254"/>
              <a:gd name="connsiteX1" fmla="*/ 59424 w 3562645"/>
              <a:gd name="connsiteY1" fmla="*/ 1971534 h 2320254"/>
              <a:gd name="connsiteX2" fmla="*/ 71299 w 3562645"/>
              <a:gd name="connsiteY2" fmla="*/ 1935908 h 2320254"/>
              <a:gd name="connsiteX3" fmla="*/ 83175 w 3562645"/>
              <a:gd name="connsiteY3" fmla="*/ 1888407 h 2320254"/>
              <a:gd name="connsiteX4" fmla="*/ 118801 w 3562645"/>
              <a:gd name="connsiteY4" fmla="*/ 1852781 h 2320254"/>
              <a:gd name="connsiteX5" fmla="*/ 178177 w 3562645"/>
              <a:gd name="connsiteY5" fmla="*/ 1781529 h 2320254"/>
              <a:gd name="connsiteX6" fmla="*/ 190053 w 3562645"/>
              <a:gd name="connsiteY6" fmla="*/ 1710277 h 2320254"/>
              <a:gd name="connsiteX7" fmla="*/ 225679 w 3562645"/>
              <a:gd name="connsiteY7" fmla="*/ 1686527 h 2320254"/>
              <a:gd name="connsiteX8" fmla="*/ 237554 w 3562645"/>
              <a:gd name="connsiteY8" fmla="*/ 1627150 h 2320254"/>
              <a:gd name="connsiteX9" fmla="*/ 249429 w 3562645"/>
              <a:gd name="connsiteY9" fmla="*/ 1472771 h 2320254"/>
              <a:gd name="connsiteX10" fmla="*/ 261305 w 3562645"/>
              <a:gd name="connsiteY10" fmla="*/ 1437145 h 2320254"/>
              <a:gd name="connsiteX11" fmla="*/ 296931 w 3562645"/>
              <a:gd name="connsiteY11" fmla="*/ 1401519 h 2320254"/>
              <a:gd name="connsiteX12" fmla="*/ 332557 w 3562645"/>
              <a:gd name="connsiteY12" fmla="*/ 1377768 h 2320254"/>
              <a:gd name="connsiteX13" fmla="*/ 344432 w 3562645"/>
              <a:gd name="connsiteY13" fmla="*/ 1342142 h 2320254"/>
              <a:gd name="connsiteX14" fmla="*/ 510686 w 3562645"/>
              <a:gd name="connsiteY14" fmla="*/ 1294641 h 2320254"/>
              <a:gd name="connsiteX15" fmla="*/ 546312 w 3562645"/>
              <a:gd name="connsiteY15" fmla="*/ 1282766 h 2320254"/>
              <a:gd name="connsiteX16" fmla="*/ 593814 w 3562645"/>
              <a:gd name="connsiteY16" fmla="*/ 1270890 h 2320254"/>
              <a:gd name="connsiteX17" fmla="*/ 617564 w 3562645"/>
              <a:gd name="connsiteY17" fmla="*/ 1199638 h 2320254"/>
              <a:gd name="connsiteX18" fmla="*/ 676941 w 3562645"/>
              <a:gd name="connsiteY18" fmla="*/ 1104636 h 2320254"/>
              <a:gd name="connsiteX19" fmla="*/ 712567 w 3562645"/>
              <a:gd name="connsiteY19" fmla="*/ 1128386 h 2320254"/>
              <a:gd name="connsiteX20" fmla="*/ 771944 w 3562645"/>
              <a:gd name="connsiteY20" fmla="*/ 1116511 h 2320254"/>
              <a:gd name="connsiteX21" fmla="*/ 760068 w 3562645"/>
              <a:gd name="connsiteY21" fmla="*/ 1069010 h 2320254"/>
              <a:gd name="connsiteX22" fmla="*/ 736318 w 3562645"/>
              <a:gd name="connsiteY22" fmla="*/ 985882 h 2320254"/>
              <a:gd name="connsiteX23" fmla="*/ 855071 w 3562645"/>
              <a:gd name="connsiteY23" fmla="*/ 902755 h 2320254"/>
              <a:gd name="connsiteX24" fmla="*/ 878822 w 3562645"/>
              <a:gd name="connsiteY24" fmla="*/ 950256 h 2320254"/>
              <a:gd name="connsiteX25" fmla="*/ 890697 w 3562645"/>
              <a:gd name="connsiteY25" fmla="*/ 1021508 h 2320254"/>
              <a:gd name="connsiteX26" fmla="*/ 926323 w 3562645"/>
              <a:gd name="connsiteY26" fmla="*/ 1009633 h 2320254"/>
              <a:gd name="connsiteX27" fmla="*/ 973824 w 3562645"/>
              <a:gd name="connsiteY27" fmla="*/ 997758 h 2320254"/>
              <a:gd name="connsiteX28" fmla="*/ 1009450 w 3562645"/>
              <a:gd name="connsiteY28" fmla="*/ 962132 h 2320254"/>
              <a:gd name="connsiteX29" fmla="*/ 1033201 w 3562645"/>
              <a:gd name="connsiteY29" fmla="*/ 926506 h 2320254"/>
              <a:gd name="connsiteX30" fmla="*/ 1068827 w 3562645"/>
              <a:gd name="connsiteY30" fmla="*/ 914630 h 2320254"/>
              <a:gd name="connsiteX31" fmla="*/ 1163829 w 3562645"/>
              <a:gd name="connsiteY31" fmla="*/ 890880 h 2320254"/>
              <a:gd name="connsiteX32" fmla="*/ 1199455 w 3562645"/>
              <a:gd name="connsiteY32" fmla="*/ 855254 h 2320254"/>
              <a:gd name="connsiteX33" fmla="*/ 1246957 w 3562645"/>
              <a:gd name="connsiteY33" fmla="*/ 784002 h 2320254"/>
              <a:gd name="connsiteX34" fmla="*/ 1258832 w 3562645"/>
              <a:gd name="connsiteY34" fmla="*/ 748376 h 2320254"/>
              <a:gd name="connsiteX35" fmla="*/ 1294458 w 3562645"/>
              <a:gd name="connsiteY35" fmla="*/ 736501 h 2320254"/>
              <a:gd name="connsiteX36" fmla="*/ 1425086 w 3562645"/>
              <a:gd name="connsiteY36" fmla="*/ 712750 h 2320254"/>
              <a:gd name="connsiteX37" fmla="*/ 1555715 w 3562645"/>
              <a:gd name="connsiteY37" fmla="*/ 677124 h 2320254"/>
              <a:gd name="connsiteX38" fmla="*/ 1591341 w 3562645"/>
              <a:gd name="connsiteY38" fmla="*/ 688999 h 2320254"/>
              <a:gd name="connsiteX39" fmla="*/ 1603216 w 3562645"/>
              <a:gd name="connsiteY39" fmla="*/ 736501 h 2320254"/>
              <a:gd name="connsiteX40" fmla="*/ 1615092 w 3562645"/>
              <a:gd name="connsiteY40" fmla="*/ 795877 h 2320254"/>
              <a:gd name="connsiteX41" fmla="*/ 1650718 w 3562645"/>
              <a:gd name="connsiteY41" fmla="*/ 819628 h 2320254"/>
              <a:gd name="connsiteX42" fmla="*/ 2042603 w 3562645"/>
              <a:gd name="connsiteY42" fmla="*/ 807753 h 2320254"/>
              <a:gd name="connsiteX43" fmla="*/ 2113855 w 3562645"/>
              <a:gd name="connsiteY43" fmla="*/ 784002 h 2320254"/>
              <a:gd name="connsiteX44" fmla="*/ 2101980 w 3562645"/>
              <a:gd name="connsiteY44" fmla="*/ 724625 h 2320254"/>
              <a:gd name="connsiteX45" fmla="*/ 2113855 w 3562645"/>
              <a:gd name="connsiteY45" fmla="*/ 641498 h 2320254"/>
              <a:gd name="connsiteX46" fmla="*/ 2161357 w 3562645"/>
              <a:gd name="connsiteY46" fmla="*/ 629623 h 2320254"/>
              <a:gd name="connsiteX47" fmla="*/ 2244484 w 3562645"/>
              <a:gd name="connsiteY47" fmla="*/ 617747 h 2320254"/>
              <a:gd name="connsiteX48" fmla="*/ 2280110 w 3562645"/>
              <a:gd name="connsiteY48" fmla="*/ 593997 h 2320254"/>
              <a:gd name="connsiteX49" fmla="*/ 2351362 w 3562645"/>
              <a:gd name="connsiteY49" fmla="*/ 570246 h 2320254"/>
              <a:gd name="connsiteX50" fmla="*/ 2386988 w 3562645"/>
              <a:gd name="connsiteY50" fmla="*/ 546495 h 2320254"/>
              <a:gd name="connsiteX51" fmla="*/ 2541367 w 3562645"/>
              <a:gd name="connsiteY51" fmla="*/ 546495 h 2320254"/>
              <a:gd name="connsiteX52" fmla="*/ 2576993 w 3562645"/>
              <a:gd name="connsiteY52" fmla="*/ 558371 h 2320254"/>
              <a:gd name="connsiteX53" fmla="*/ 2612619 w 3562645"/>
              <a:gd name="connsiteY53" fmla="*/ 415867 h 2320254"/>
              <a:gd name="connsiteX54" fmla="*/ 2565118 w 3562645"/>
              <a:gd name="connsiteY54" fmla="*/ 403992 h 2320254"/>
              <a:gd name="connsiteX55" fmla="*/ 2541367 w 3562645"/>
              <a:gd name="connsiteY55" fmla="*/ 356490 h 2320254"/>
              <a:gd name="connsiteX56" fmla="*/ 2588868 w 3562645"/>
              <a:gd name="connsiteY56" fmla="*/ 261488 h 2320254"/>
              <a:gd name="connsiteX57" fmla="*/ 2624494 w 3562645"/>
              <a:gd name="connsiteY57" fmla="*/ 249612 h 2320254"/>
              <a:gd name="connsiteX58" fmla="*/ 2719497 w 3562645"/>
              <a:gd name="connsiteY58" fmla="*/ 213986 h 2320254"/>
              <a:gd name="connsiteX59" fmla="*/ 2802624 w 3562645"/>
              <a:gd name="connsiteY59" fmla="*/ 107108 h 2320254"/>
              <a:gd name="connsiteX60" fmla="*/ 2838250 w 3562645"/>
              <a:gd name="connsiteY60" fmla="*/ 59607 h 2320254"/>
              <a:gd name="connsiteX61" fmla="*/ 2885751 w 3562645"/>
              <a:gd name="connsiteY61" fmla="*/ 47732 h 2320254"/>
              <a:gd name="connsiteX62" fmla="*/ 2850125 w 3562645"/>
              <a:gd name="connsiteY62" fmla="*/ 23981 h 2320254"/>
              <a:gd name="connsiteX63" fmla="*/ 2885751 w 3562645"/>
              <a:gd name="connsiteY63" fmla="*/ 230 h 2320254"/>
              <a:gd name="connsiteX64" fmla="*/ 2968879 w 3562645"/>
              <a:gd name="connsiteY64" fmla="*/ 71482 h 2320254"/>
              <a:gd name="connsiteX65" fmla="*/ 2980754 w 3562645"/>
              <a:gd name="connsiteY65" fmla="*/ 107108 h 2320254"/>
              <a:gd name="connsiteX66" fmla="*/ 2992629 w 3562645"/>
              <a:gd name="connsiteY66" fmla="*/ 308989 h 2320254"/>
              <a:gd name="connsiteX67" fmla="*/ 3063881 w 3562645"/>
              <a:gd name="connsiteY67" fmla="*/ 320864 h 2320254"/>
              <a:gd name="connsiteX68" fmla="*/ 3099507 w 3562645"/>
              <a:gd name="connsiteY68" fmla="*/ 344615 h 2320254"/>
              <a:gd name="connsiteX69" fmla="*/ 3123258 w 3562645"/>
              <a:gd name="connsiteY69" fmla="*/ 439618 h 2320254"/>
              <a:gd name="connsiteX70" fmla="*/ 3158884 w 3562645"/>
              <a:gd name="connsiteY70" fmla="*/ 451493 h 2320254"/>
              <a:gd name="connsiteX71" fmla="*/ 3242011 w 3562645"/>
              <a:gd name="connsiteY71" fmla="*/ 463368 h 2320254"/>
              <a:gd name="connsiteX72" fmla="*/ 3218260 w 3562645"/>
              <a:gd name="connsiteY72" fmla="*/ 534620 h 2320254"/>
              <a:gd name="connsiteX73" fmla="*/ 3206385 w 3562645"/>
              <a:gd name="connsiteY73" fmla="*/ 570246 h 2320254"/>
              <a:gd name="connsiteX74" fmla="*/ 3170759 w 3562645"/>
              <a:gd name="connsiteY74" fmla="*/ 605872 h 2320254"/>
              <a:gd name="connsiteX75" fmla="*/ 3158884 w 3562645"/>
              <a:gd name="connsiteY75" fmla="*/ 677124 h 2320254"/>
              <a:gd name="connsiteX76" fmla="*/ 3147009 w 3562645"/>
              <a:gd name="connsiteY76" fmla="*/ 712750 h 2320254"/>
              <a:gd name="connsiteX77" fmla="*/ 3206385 w 3562645"/>
              <a:gd name="connsiteY77" fmla="*/ 772127 h 2320254"/>
              <a:gd name="connsiteX78" fmla="*/ 3230136 w 3562645"/>
              <a:gd name="connsiteY78" fmla="*/ 807753 h 2320254"/>
              <a:gd name="connsiteX79" fmla="*/ 3301388 w 3562645"/>
              <a:gd name="connsiteY79" fmla="*/ 831503 h 2320254"/>
              <a:gd name="connsiteX80" fmla="*/ 3372640 w 3562645"/>
              <a:gd name="connsiteY80" fmla="*/ 890880 h 2320254"/>
              <a:gd name="connsiteX81" fmla="*/ 3408266 w 3562645"/>
              <a:gd name="connsiteY81" fmla="*/ 914630 h 2320254"/>
              <a:gd name="connsiteX82" fmla="*/ 3455767 w 3562645"/>
              <a:gd name="connsiteY82" fmla="*/ 985882 h 2320254"/>
              <a:gd name="connsiteX83" fmla="*/ 3479518 w 3562645"/>
              <a:gd name="connsiteY83" fmla="*/ 1069010 h 2320254"/>
              <a:gd name="connsiteX84" fmla="*/ 3503268 w 3562645"/>
              <a:gd name="connsiteY84" fmla="*/ 1116511 h 2320254"/>
              <a:gd name="connsiteX85" fmla="*/ 3527019 w 3562645"/>
              <a:gd name="connsiteY85" fmla="*/ 1187763 h 2320254"/>
              <a:gd name="connsiteX86" fmla="*/ 3538894 w 3562645"/>
              <a:gd name="connsiteY86" fmla="*/ 1223389 h 2320254"/>
              <a:gd name="connsiteX87" fmla="*/ 3562645 w 3562645"/>
              <a:gd name="connsiteY87" fmla="*/ 1306516 h 2320254"/>
              <a:gd name="connsiteX88" fmla="*/ 3550770 w 3562645"/>
              <a:gd name="connsiteY88" fmla="*/ 1354018 h 2320254"/>
              <a:gd name="connsiteX89" fmla="*/ 3503268 w 3562645"/>
              <a:gd name="connsiteY89" fmla="*/ 1342142 h 2320254"/>
              <a:gd name="connsiteX90" fmla="*/ 3432016 w 3562645"/>
              <a:gd name="connsiteY90" fmla="*/ 1294641 h 2320254"/>
              <a:gd name="connsiteX91" fmla="*/ 3396390 w 3562645"/>
              <a:gd name="connsiteY91" fmla="*/ 1223389 h 2320254"/>
              <a:gd name="connsiteX92" fmla="*/ 3360764 w 3562645"/>
              <a:gd name="connsiteY92" fmla="*/ 1199638 h 2320254"/>
              <a:gd name="connsiteX93" fmla="*/ 3301388 w 3562645"/>
              <a:gd name="connsiteY93" fmla="*/ 1152137 h 2320254"/>
              <a:gd name="connsiteX94" fmla="*/ 3230136 w 3562645"/>
              <a:gd name="connsiteY94" fmla="*/ 1104636 h 2320254"/>
              <a:gd name="connsiteX95" fmla="*/ 3218260 w 3562645"/>
              <a:gd name="connsiteY95" fmla="*/ 1045259 h 2320254"/>
              <a:gd name="connsiteX96" fmla="*/ 3135133 w 3562645"/>
              <a:gd name="connsiteY96" fmla="*/ 926506 h 2320254"/>
              <a:gd name="connsiteX97" fmla="*/ 3075757 w 3562645"/>
              <a:gd name="connsiteY97" fmla="*/ 831503 h 2320254"/>
              <a:gd name="connsiteX98" fmla="*/ 3016380 w 3562645"/>
              <a:gd name="connsiteY98" fmla="*/ 819628 h 2320254"/>
              <a:gd name="connsiteX99" fmla="*/ 2980754 w 3562645"/>
              <a:gd name="connsiteY99" fmla="*/ 831503 h 2320254"/>
              <a:gd name="connsiteX100" fmla="*/ 2968879 w 3562645"/>
              <a:gd name="connsiteY100" fmla="*/ 1080885 h 2320254"/>
              <a:gd name="connsiteX101" fmla="*/ 2957003 w 3562645"/>
              <a:gd name="connsiteY101" fmla="*/ 1152137 h 2320254"/>
              <a:gd name="connsiteX102" fmla="*/ 2850125 w 3562645"/>
              <a:gd name="connsiteY102" fmla="*/ 1199638 h 2320254"/>
              <a:gd name="connsiteX103" fmla="*/ 2814499 w 3562645"/>
              <a:gd name="connsiteY103" fmla="*/ 1211514 h 2320254"/>
              <a:gd name="connsiteX104" fmla="*/ 2778873 w 3562645"/>
              <a:gd name="connsiteY104" fmla="*/ 1306516 h 2320254"/>
              <a:gd name="connsiteX105" fmla="*/ 2766998 w 3562645"/>
              <a:gd name="connsiteY105" fmla="*/ 1354018 h 2320254"/>
              <a:gd name="connsiteX106" fmla="*/ 2755123 w 3562645"/>
              <a:gd name="connsiteY106" fmla="*/ 1389643 h 2320254"/>
              <a:gd name="connsiteX107" fmla="*/ 2766998 w 3562645"/>
              <a:gd name="connsiteY107" fmla="*/ 1496521 h 2320254"/>
              <a:gd name="connsiteX108" fmla="*/ 2778873 w 3562645"/>
              <a:gd name="connsiteY108" fmla="*/ 1555898 h 2320254"/>
              <a:gd name="connsiteX109" fmla="*/ 2814499 w 3562645"/>
              <a:gd name="connsiteY109" fmla="*/ 1579649 h 2320254"/>
              <a:gd name="connsiteX110" fmla="*/ 2945128 w 3562645"/>
              <a:gd name="connsiteY110" fmla="*/ 1555898 h 2320254"/>
              <a:gd name="connsiteX111" fmla="*/ 3016380 w 3562645"/>
              <a:gd name="connsiteY111" fmla="*/ 1508397 h 2320254"/>
              <a:gd name="connsiteX112" fmla="*/ 3052006 w 3562645"/>
              <a:gd name="connsiteY112" fmla="*/ 1484646 h 2320254"/>
              <a:gd name="connsiteX113" fmla="*/ 3135133 w 3562645"/>
              <a:gd name="connsiteY113" fmla="*/ 1520272 h 2320254"/>
              <a:gd name="connsiteX114" fmla="*/ 3147009 w 3562645"/>
              <a:gd name="connsiteY114" fmla="*/ 1555898 h 2320254"/>
              <a:gd name="connsiteX115" fmla="*/ 3158884 w 3562645"/>
              <a:gd name="connsiteY115" fmla="*/ 1627150 h 2320254"/>
              <a:gd name="connsiteX116" fmla="*/ 3194510 w 3562645"/>
              <a:gd name="connsiteY116" fmla="*/ 1639025 h 2320254"/>
              <a:gd name="connsiteX117" fmla="*/ 3242011 w 3562645"/>
              <a:gd name="connsiteY117" fmla="*/ 1650901 h 2320254"/>
              <a:gd name="connsiteX118" fmla="*/ 3277637 w 3562645"/>
              <a:gd name="connsiteY118" fmla="*/ 1674651 h 2320254"/>
              <a:gd name="connsiteX119" fmla="*/ 3313263 w 3562645"/>
              <a:gd name="connsiteY119" fmla="*/ 1745903 h 2320254"/>
              <a:gd name="connsiteX120" fmla="*/ 3325138 w 3562645"/>
              <a:gd name="connsiteY120" fmla="*/ 1852781 h 2320254"/>
              <a:gd name="connsiteX121" fmla="*/ 3301388 w 3562645"/>
              <a:gd name="connsiteY121" fmla="*/ 1817155 h 2320254"/>
              <a:gd name="connsiteX122" fmla="*/ 3277637 w 3562645"/>
              <a:gd name="connsiteY122" fmla="*/ 1769654 h 2320254"/>
              <a:gd name="connsiteX123" fmla="*/ 3253886 w 3562645"/>
              <a:gd name="connsiteY123" fmla="*/ 1734028 h 2320254"/>
              <a:gd name="connsiteX124" fmla="*/ 3218260 w 3562645"/>
              <a:gd name="connsiteY124" fmla="*/ 1722153 h 2320254"/>
              <a:gd name="connsiteX125" fmla="*/ 3135133 w 3562645"/>
              <a:gd name="connsiteY125" fmla="*/ 1710277 h 2320254"/>
              <a:gd name="connsiteX126" fmla="*/ 3147009 w 3562645"/>
              <a:gd name="connsiteY126" fmla="*/ 1852781 h 2320254"/>
              <a:gd name="connsiteX127" fmla="*/ 3182634 w 3562645"/>
              <a:gd name="connsiteY127" fmla="*/ 1924033 h 2320254"/>
              <a:gd name="connsiteX128" fmla="*/ 3194510 w 3562645"/>
              <a:gd name="connsiteY128" fmla="*/ 1959659 h 2320254"/>
              <a:gd name="connsiteX129" fmla="*/ 3170759 w 3562645"/>
              <a:gd name="connsiteY129" fmla="*/ 2125914 h 2320254"/>
              <a:gd name="connsiteX130" fmla="*/ 3158884 w 3562645"/>
              <a:gd name="connsiteY130" fmla="*/ 2161540 h 2320254"/>
              <a:gd name="connsiteX131" fmla="*/ 3135133 w 3562645"/>
              <a:gd name="connsiteY131" fmla="*/ 2197166 h 2320254"/>
              <a:gd name="connsiteX132" fmla="*/ 3123258 w 3562645"/>
              <a:gd name="connsiteY132" fmla="*/ 2256542 h 2320254"/>
              <a:gd name="connsiteX133" fmla="*/ 3075757 w 3562645"/>
              <a:gd name="connsiteY133" fmla="*/ 2268418 h 2320254"/>
              <a:gd name="connsiteX134" fmla="*/ 3040131 w 3562645"/>
              <a:gd name="connsiteY134" fmla="*/ 2292168 h 2320254"/>
              <a:gd name="connsiteX135" fmla="*/ 2968879 w 3562645"/>
              <a:gd name="connsiteY135" fmla="*/ 2220916 h 2320254"/>
              <a:gd name="connsiteX136" fmla="*/ 3016380 w 3562645"/>
              <a:gd name="connsiteY136" fmla="*/ 2149664 h 2320254"/>
              <a:gd name="connsiteX137" fmla="*/ 2885751 w 3562645"/>
              <a:gd name="connsiteY137" fmla="*/ 1995285 h 2320254"/>
              <a:gd name="connsiteX138" fmla="*/ 2850125 w 3562645"/>
              <a:gd name="connsiteY138" fmla="*/ 2019036 h 2320254"/>
              <a:gd name="connsiteX139" fmla="*/ 2802624 w 3562645"/>
              <a:gd name="connsiteY139" fmla="*/ 2007160 h 2320254"/>
              <a:gd name="connsiteX140" fmla="*/ 2766998 w 3562645"/>
              <a:gd name="connsiteY140" fmla="*/ 1983410 h 2320254"/>
              <a:gd name="connsiteX141" fmla="*/ 2660120 w 3562645"/>
              <a:gd name="connsiteY141" fmla="*/ 1971534 h 2320254"/>
              <a:gd name="connsiteX142" fmla="*/ 2600744 w 3562645"/>
              <a:gd name="connsiteY142" fmla="*/ 1912158 h 2320254"/>
              <a:gd name="connsiteX143" fmla="*/ 2565118 w 3562645"/>
              <a:gd name="connsiteY143" fmla="*/ 1876532 h 2320254"/>
              <a:gd name="connsiteX144" fmla="*/ 2481990 w 3562645"/>
              <a:gd name="connsiteY144" fmla="*/ 1840906 h 2320254"/>
              <a:gd name="connsiteX145" fmla="*/ 2398863 w 3562645"/>
              <a:gd name="connsiteY145" fmla="*/ 1852781 h 2320254"/>
              <a:gd name="connsiteX146" fmla="*/ 2375112 w 3562645"/>
              <a:gd name="connsiteY146" fmla="*/ 1888407 h 2320254"/>
              <a:gd name="connsiteX147" fmla="*/ 2339486 w 3562645"/>
              <a:gd name="connsiteY147" fmla="*/ 1924033 h 2320254"/>
              <a:gd name="connsiteX148" fmla="*/ 2363237 w 3562645"/>
              <a:gd name="connsiteY148" fmla="*/ 1959659 h 2320254"/>
              <a:gd name="connsiteX149" fmla="*/ 2398863 w 3562645"/>
              <a:gd name="connsiteY149" fmla="*/ 1983410 h 2320254"/>
              <a:gd name="connsiteX150" fmla="*/ 2375112 w 3562645"/>
              <a:gd name="connsiteY150" fmla="*/ 2030911 h 2320254"/>
              <a:gd name="connsiteX151" fmla="*/ 2327611 w 3562645"/>
              <a:gd name="connsiteY151" fmla="*/ 2102163 h 2320254"/>
              <a:gd name="connsiteX152" fmla="*/ 2196983 w 3562645"/>
              <a:gd name="connsiteY152" fmla="*/ 2149664 h 2320254"/>
              <a:gd name="connsiteX153" fmla="*/ 2125731 w 3562645"/>
              <a:gd name="connsiteY153" fmla="*/ 2232792 h 2320254"/>
              <a:gd name="connsiteX154" fmla="*/ 2090105 w 3562645"/>
              <a:gd name="connsiteY154" fmla="*/ 2244667 h 2320254"/>
              <a:gd name="connsiteX155" fmla="*/ 2006977 w 3562645"/>
              <a:gd name="connsiteY155" fmla="*/ 2268418 h 2320254"/>
              <a:gd name="connsiteX156" fmla="*/ 1876349 w 3562645"/>
              <a:gd name="connsiteY156" fmla="*/ 2244667 h 2320254"/>
              <a:gd name="connsiteX157" fmla="*/ 1840723 w 3562645"/>
              <a:gd name="connsiteY157" fmla="*/ 2220916 h 2320254"/>
              <a:gd name="connsiteX158" fmla="*/ 1710094 w 3562645"/>
              <a:gd name="connsiteY158" fmla="*/ 2209041 h 2320254"/>
              <a:gd name="connsiteX159" fmla="*/ 1674468 w 3562645"/>
              <a:gd name="connsiteY159" fmla="*/ 2197166 h 2320254"/>
              <a:gd name="connsiteX160" fmla="*/ 1603216 w 3562645"/>
              <a:gd name="connsiteY160" fmla="*/ 2149664 h 2320254"/>
              <a:gd name="connsiteX161" fmla="*/ 1579466 w 3562645"/>
              <a:gd name="connsiteY161" fmla="*/ 2185290 h 2320254"/>
              <a:gd name="connsiteX162" fmla="*/ 1555715 w 3562645"/>
              <a:gd name="connsiteY162" fmla="*/ 2232792 h 2320254"/>
              <a:gd name="connsiteX163" fmla="*/ 1484463 w 3562645"/>
              <a:gd name="connsiteY163" fmla="*/ 2304043 h 2320254"/>
              <a:gd name="connsiteX164" fmla="*/ 1377585 w 3562645"/>
              <a:gd name="connsiteY164" fmla="*/ 2256542 h 2320254"/>
              <a:gd name="connsiteX165" fmla="*/ 1258832 w 3562645"/>
              <a:gd name="connsiteY165" fmla="*/ 2232792 h 2320254"/>
              <a:gd name="connsiteX166" fmla="*/ 1187580 w 3562645"/>
              <a:gd name="connsiteY166" fmla="*/ 2256542 h 2320254"/>
              <a:gd name="connsiteX167" fmla="*/ 1175705 w 3562645"/>
              <a:gd name="connsiteY167" fmla="*/ 2315919 h 2320254"/>
              <a:gd name="connsiteX168" fmla="*/ 1068827 w 3562645"/>
              <a:gd name="connsiteY168" fmla="*/ 2304043 h 2320254"/>
              <a:gd name="connsiteX169" fmla="*/ 985699 w 3562645"/>
              <a:gd name="connsiteY169" fmla="*/ 2256542 h 2320254"/>
              <a:gd name="connsiteX170" fmla="*/ 914447 w 3562645"/>
              <a:gd name="connsiteY170" fmla="*/ 2197166 h 2320254"/>
              <a:gd name="connsiteX171" fmla="*/ 807570 w 3562645"/>
              <a:gd name="connsiteY171" fmla="*/ 2197166 h 2320254"/>
              <a:gd name="connsiteX172" fmla="*/ 795694 w 3562645"/>
              <a:gd name="connsiteY172" fmla="*/ 2161540 h 2320254"/>
              <a:gd name="connsiteX173" fmla="*/ 783819 w 3562645"/>
              <a:gd name="connsiteY173" fmla="*/ 2054662 h 2320254"/>
              <a:gd name="connsiteX174" fmla="*/ 736318 w 3562645"/>
              <a:gd name="connsiteY174" fmla="*/ 2019036 h 2320254"/>
              <a:gd name="connsiteX175" fmla="*/ 700692 w 3562645"/>
              <a:gd name="connsiteY175" fmla="*/ 1983410 h 2320254"/>
              <a:gd name="connsiteX176" fmla="*/ 617564 w 3562645"/>
              <a:gd name="connsiteY176" fmla="*/ 1995285 h 2320254"/>
              <a:gd name="connsiteX177" fmla="*/ 546312 w 3562645"/>
              <a:gd name="connsiteY177" fmla="*/ 2007160 h 2320254"/>
              <a:gd name="connsiteX178" fmla="*/ 534437 w 3562645"/>
              <a:gd name="connsiteY178" fmla="*/ 1971534 h 2320254"/>
              <a:gd name="connsiteX179" fmla="*/ 498811 w 3562645"/>
              <a:gd name="connsiteY179" fmla="*/ 1947784 h 2320254"/>
              <a:gd name="connsiteX180" fmla="*/ 463185 w 3562645"/>
              <a:gd name="connsiteY180" fmla="*/ 1935908 h 2320254"/>
              <a:gd name="connsiteX181" fmla="*/ 332557 w 3562645"/>
              <a:gd name="connsiteY181" fmla="*/ 1912158 h 2320254"/>
              <a:gd name="connsiteX182" fmla="*/ 285055 w 3562645"/>
              <a:gd name="connsiteY182" fmla="*/ 1900282 h 2320254"/>
              <a:gd name="connsiteX183" fmla="*/ 118801 w 3562645"/>
              <a:gd name="connsiteY183" fmla="*/ 1912158 h 2320254"/>
              <a:gd name="connsiteX184" fmla="*/ 83175 w 3562645"/>
              <a:gd name="connsiteY184" fmla="*/ 1924033 h 2320254"/>
              <a:gd name="connsiteX185" fmla="*/ 47549 w 3562645"/>
              <a:gd name="connsiteY185" fmla="*/ 2054662 h 2320254"/>
              <a:gd name="connsiteX186" fmla="*/ 11923 w 3562645"/>
              <a:gd name="connsiteY186" fmla="*/ 2042786 h 2320254"/>
              <a:gd name="connsiteX187" fmla="*/ 23798 w 3562645"/>
              <a:gd name="connsiteY187" fmla="*/ 1947784 h 2320254"/>
              <a:gd name="connsiteX188" fmla="*/ 71299 w 3562645"/>
              <a:gd name="connsiteY188" fmla="*/ 1935908 h 2320254"/>
              <a:gd name="connsiteX189" fmla="*/ 142551 w 3562645"/>
              <a:gd name="connsiteY189" fmla="*/ 1912158 h 2320254"/>
              <a:gd name="connsiteX190" fmla="*/ 166302 w 3562645"/>
              <a:gd name="connsiteY190" fmla="*/ 1876532 h 2320254"/>
              <a:gd name="connsiteX191" fmla="*/ 142551 w 3562645"/>
              <a:gd name="connsiteY191" fmla="*/ 1840906 h 2320254"/>
              <a:gd name="connsiteX192" fmla="*/ 142551 w 3562645"/>
              <a:gd name="connsiteY192" fmla="*/ 1805280 h 232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562645" h="2320254">
                <a:moveTo>
                  <a:pt x="106925" y="2030911"/>
                </a:moveTo>
                <a:cubicBezTo>
                  <a:pt x="91091" y="2011119"/>
                  <a:pt x="68324" y="1995267"/>
                  <a:pt x="59424" y="1971534"/>
                </a:cubicBezTo>
                <a:cubicBezTo>
                  <a:pt x="55029" y="1959813"/>
                  <a:pt x="67860" y="1947944"/>
                  <a:pt x="71299" y="1935908"/>
                </a:cubicBezTo>
                <a:cubicBezTo>
                  <a:pt x="75783" y="1920215"/>
                  <a:pt x="75077" y="1902578"/>
                  <a:pt x="83175" y="1888407"/>
                </a:cubicBezTo>
                <a:cubicBezTo>
                  <a:pt x="91507" y="1873826"/>
                  <a:pt x="108050" y="1865683"/>
                  <a:pt x="118801" y="1852781"/>
                </a:cubicBezTo>
                <a:cubicBezTo>
                  <a:pt x="201466" y="1753581"/>
                  <a:pt x="74095" y="1885611"/>
                  <a:pt x="178177" y="1781529"/>
                </a:cubicBezTo>
                <a:cubicBezTo>
                  <a:pt x="182136" y="1757778"/>
                  <a:pt x="179285" y="1731813"/>
                  <a:pt x="190053" y="1710277"/>
                </a:cubicBezTo>
                <a:cubicBezTo>
                  <a:pt x="196436" y="1697512"/>
                  <a:pt x="218598" y="1698919"/>
                  <a:pt x="225679" y="1686527"/>
                </a:cubicBezTo>
                <a:cubicBezTo>
                  <a:pt x="235693" y="1669002"/>
                  <a:pt x="233596" y="1646942"/>
                  <a:pt x="237554" y="1627150"/>
                </a:cubicBezTo>
                <a:cubicBezTo>
                  <a:pt x="241512" y="1575690"/>
                  <a:pt x="243027" y="1523984"/>
                  <a:pt x="249429" y="1472771"/>
                </a:cubicBezTo>
                <a:cubicBezTo>
                  <a:pt x="250982" y="1460350"/>
                  <a:pt x="254361" y="1447560"/>
                  <a:pt x="261305" y="1437145"/>
                </a:cubicBezTo>
                <a:cubicBezTo>
                  <a:pt x="270621" y="1423171"/>
                  <a:pt x="284029" y="1412270"/>
                  <a:pt x="296931" y="1401519"/>
                </a:cubicBezTo>
                <a:cubicBezTo>
                  <a:pt x="307895" y="1392382"/>
                  <a:pt x="320682" y="1385685"/>
                  <a:pt x="332557" y="1377768"/>
                </a:cubicBezTo>
                <a:cubicBezTo>
                  <a:pt x="336515" y="1365893"/>
                  <a:pt x="336612" y="1351917"/>
                  <a:pt x="344432" y="1342142"/>
                </a:cubicBezTo>
                <a:cubicBezTo>
                  <a:pt x="377538" y="1300760"/>
                  <a:pt x="488017" y="1299499"/>
                  <a:pt x="510686" y="1294641"/>
                </a:cubicBezTo>
                <a:cubicBezTo>
                  <a:pt x="522926" y="1292018"/>
                  <a:pt x="534276" y="1286205"/>
                  <a:pt x="546312" y="1282766"/>
                </a:cubicBezTo>
                <a:cubicBezTo>
                  <a:pt x="562005" y="1278282"/>
                  <a:pt x="577980" y="1274849"/>
                  <a:pt x="593814" y="1270890"/>
                </a:cubicBezTo>
                <a:cubicBezTo>
                  <a:pt x="601731" y="1247139"/>
                  <a:pt x="603677" y="1220469"/>
                  <a:pt x="617564" y="1199638"/>
                </a:cubicBezTo>
                <a:cubicBezTo>
                  <a:pt x="654118" y="1144807"/>
                  <a:pt x="633972" y="1176250"/>
                  <a:pt x="676941" y="1104636"/>
                </a:cubicBezTo>
                <a:cubicBezTo>
                  <a:pt x="688816" y="1112553"/>
                  <a:pt x="698405" y="1126616"/>
                  <a:pt x="712567" y="1128386"/>
                </a:cubicBezTo>
                <a:cubicBezTo>
                  <a:pt x="732595" y="1130889"/>
                  <a:pt x="759335" y="1132272"/>
                  <a:pt x="771944" y="1116511"/>
                </a:cubicBezTo>
                <a:cubicBezTo>
                  <a:pt x="782140" y="1103766"/>
                  <a:pt x="764552" y="1084703"/>
                  <a:pt x="760068" y="1069010"/>
                </a:cubicBezTo>
                <a:cubicBezTo>
                  <a:pt x="726009" y="949805"/>
                  <a:pt x="773425" y="1134315"/>
                  <a:pt x="736318" y="985882"/>
                </a:cubicBezTo>
                <a:cubicBezTo>
                  <a:pt x="819111" y="903089"/>
                  <a:pt x="774984" y="922776"/>
                  <a:pt x="855071" y="902755"/>
                </a:cubicBezTo>
                <a:cubicBezTo>
                  <a:pt x="862988" y="918589"/>
                  <a:pt x="873735" y="933300"/>
                  <a:pt x="878822" y="950256"/>
                </a:cubicBezTo>
                <a:cubicBezTo>
                  <a:pt x="885741" y="973319"/>
                  <a:pt x="875656" y="1002706"/>
                  <a:pt x="890697" y="1021508"/>
                </a:cubicBezTo>
                <a:cubicBezTo>
                  <a:pt x="898517" y="1031283"/>
                  <a:pt x="914287" y="1013072"/>
                  <a:pt x="926323" y="1009633"/>
                </a:cubicBezTo>
                <a:cubicBezTo>
                  <a:pt x="942016" y="1005149"/>
                  <a:pt x="957990" y="1001716"/>
                  <a:pt x="973824" y="997758"/>
                </a:cubicBezTo>
                <a:cubicBezTo>
                  <a:pt x="985699" y="985883"/>
                  <a:pt x="998699" y="975034"/>
                  <a:pt x="1009450" y="962132"/>
                </a:cubicBezTo>
                <a:cubicBezTo>
                  <a:pt x="1018587" y="951168"/>
                  <a:pt x="1022056" y="935422"/>
                  <a:pt x="1033201" y="926506"/>
                </a:cubicBezTo>
                <a:cubicBezTo>
                  <a:pt x="1042976" y="918686"/>
                  <a:pt x="1056683" y="917666"/>
                  <a:pt x="1068827" y="914630"/>
                </a:cubicBezTo>
                <a:lnTo>
                  <a:pt x="1163829" y="890880"/>
                </a:lnTo>
                <a:cubicBezTo>
                  <a:pt x="1175704" y="879005"/>
                  <a:pt x="1189144" y="868511"/>
                  <a:pt x="1199455" y="855254"/>
                </a:cubicBezTo>
                <a:cubicBezTo>
                  <a:pt x="1216980" y="832722"/>
                  <a:pt x="1246957" y="784002"/>
                  <a:pt x="1246957" y="784002"/>
                </a:cubicBezTo>
                <a:cubicBezTo>
                  <a:pt x="1250915" y="772127"/>
                  <a:pt x="1249981" y="757227"/>
                  <a:pt x="1258832" y="748376"/>
                </a:cubicBezTo>
                <a:cubicBezTo>
                  <a:pt x="1267683" y="739525"/>
                  <a:pt x="1282218" y="739124"/>
                  <a:pt x="1294458" y="736501"/>
                </a:cubicBezTo>
                <a:cubicBezTo>
                  <a:pt x="1337732" y="727228"/>
                  <a:pt x="1381779" y="721867"/>
                  <a:pt x="1425086" y="712750"/>
                </a:cubicBezTo>
                <a:cubicBezTo>
                  <a:pt x="1497790" y="697444"/>
                  <a:pt x="1502330" y="694919"/>
                  <a:pt x="1555715" y="677124"/>
                </a:cubicBezTo>
                <a:cubicBezTo>
                  <a:pt x="1567590" y="681082"/>
                  <a:pt x="1583521" y="679224"/>
                  <a:pt x="1591341" y="688999"/>
                </a:cubicBezTo>
                <a:cubicBezTo>
                  <a:pt x="1601537" y="701744"/>
                  <a:pt x="1599675" y="720568"/>
                  <a:pt x="1603216" y="736501"/>
                </a:cubicBezTo>
                <a:cubicBezTo>
                  <a:pt x="1607595" y="756204"/>
                  <a:pt x="1605078" y="778352"/>
                  <a:pt x="1615092" y="795877"/>
                </a:cubicBezTo>
                <a:cubicBezTo>
                  <a:pt x="1622173" y="808269"/>
                  <a:pt x="1638843" y="811711"/>
                  <a:pt x="1650718" y="819628"/>
                </a:cubicBezTo>
                <a:cubicBezTo>
                  <a:pt x="1781346" y="815670"/>
                  <a:pt x="1912300" y="817776"/>
                  <a:pt x="2042603" y="807753"/>
                </a:cubicBezTo>
                <a:cubicBezTo>
                  <a:pt x="2067565" y="805833"/>
                  <a:pt x="2113855" y="784002"/>
                  <a:pt x="2113855" y="784002"/>
                </a:cubicBezTo>
                <a:cubicBezTo>
                  <a:pt x="2175871" y="690979"/>
                  <a:pt x="2119133" y="801814"/>
                  <a:pt x="2101980" y="724625"/>
                </a:cubicBezTo>
                <a:cubicBezTo>
                  <a:pt x="2095908" y="697301"/>
                  <a:pt x="2099020" y="665234"/>
                  <a:pt x="2113855" y="641498"/>
                </a:cubicBezTo>
                <a:cubicBezTo>
                  <a:pt x="2122505" y="627658"/>
                  <a:pt x="2145299" y="632543"/>
                  <a:pt x="2161357" y="629623"/>
                </a:cubicBezTo>
                <a:cubicBezTo>
                  <a:pt x="2188896" y="624616"/>
                  <a:pt x="2216775" y="621706"/>
                  <a:pt x="2244484" y="617747"/>
                </a:cubicBezTo>
                <a:cubicBezTo>
                  <a:pt x="2256359" y="609830"/>
                  <a:pt x="2267068" y="599793"/>
                  <a:pt x="2280110" y="593997"/>
                </a:cubicBezTo>
                <a:cubicBezTo>
                  <a:pt x="2302988" y="583829"/>
                  <a:pt x="2351362" y="570246"/>
                  <a:pt x="2351362" y="570246"/>
                </a:cubicBezTo>
                <a:cubicBezTo>
                  <a:pt x="2363237" y="562329"/>
                  <a:pt x="2373870" y="552117"/>
                  <a:pt x="2386988" y="546495"/>
                </a:cubicBezTo>
                <a:cubicBezTo>
                  <a:pt x="2442039" y="522902"/>
                  <a:pt x="2478061" y="539461"/>
                  <a:pt x="2541367" y="546495"/>
                </a:cubicBezTo>
                <a:cubicBezTo>
                  <a:pt x="2553242" y="550454"/>
                  <a:pt x="2564475" y="558371"/>
                  <a:pt x="2576993" y="558371"/>
                </a:cubicBezTo>
                <a:cubicBezTo>
                  <a:pt x="2658416" y="558371"/>
                  <a:pt x="2648727" y="502525"/>
                  <a:pt x="2612619" y="415867"/>
                </a:cubicBezTo>
                <a:cubicBezTo>
                  <a:pt x="2606342" y="400801"/>
                  <a:pt x="2580952" y="407950"/>
                  <a:pt x="2565118" y="403992"/>
                </a:cubicBezTo>
                <a:cubicBezTo>
                  <a:pt x="2557201" y="388158"/>
                  <a:pt x="2543129" y="374105"/>
                  <a:pt x="2541367" y="356490"/>
                </a:cubicBezTo>
                <a:cubicBezTo>
                  <a:pt x="2535408" y="296899"/>
                  <a:pt x="2545169" y="283337"/>
                  <a:pt x="2588868" y="261488"/>
                </a:cubicBezTo>
                <a:cubicBezTo>
                  <a:pt x="2600064" y="255890"/>
                  <a:pt x="2613298" y="255210"/>
                  <a:pt x="2624494" y="249612"/>
                </a:cubicBezTo>
                <a:cubicBezTo>
                  <a:pt x="2706035" y="208842"/>
                  <a:pt x="2604942" y="236898"/>
                  <a:pt x="2719497" y="213986"/>
                </a:cubicBezTo>
                <a:cubicBezTo>
                  <a:pt x="2823740" y="57621"/>
                  <a:pt x="2718911" y="204773"/>
                  <a:pt x="2802624" y="107108"/>
                </a:cubicBezTo>
                <a:cubicBezTo>
                  <a:pt x="2815505" y="92081"/>
                  <a:pt x="2822144" y="71111"/>
                  <a:pt x="2838250" y="59607"/>
                </a:cubicBezTo>
                <a:cubicBezTo>
                  <a:pt x="2851531" y="50121"/>
                  <a:pt x="2869917" y="51690"/>
                  <a:pt x="2885751" y="47732"/>
                </a:cubicBezTo>
                <a:cubicBezTo>
                  <a:pt x="2873876" y="39815"/>
                  <a:pt x="2850125" y="38253"/>
                  <a:pt x="2850125" y="23981"/>
                </a:cubicBezTo>
                <a:cubicBezTo>
                  <a:pt x="2850125" y="9709"/>
                  <a:pt x="2871622" y="-1788"/>
                  <a:pt x="2885751" y="230"/>
                </a:cubicBezTo>
                <a:cubicBezTo>
                  <a:pt x="2903525" y="2769"/>
                  <a:pt x="2955883" y="58486"/>
                  <a:pt x="2968879" y="71482"/>
                </a:cubicBezTo>
                <a:cubicBezTo>
                  <a:pt x="2972837" y="83357"/>
                  <a:pt x="2979508" y="94652"/>
                  <a:pt x="2980754" y="107108"/>
                </a:cubicBezTo>
                <a:cubicBezTo>
                  <a:pt x="2987461" y="174183"/>
                  <a:pt x="2968197" y="246163"/>
                  <a:pt x="2992629" y="308989"/>
                </a:cubicBezTo>
                <a:cubicBezTo>
                  <a:pt x="3001356" y="331430"/>
                  <a:pt x="3040130" y="316906"/>
                  <a:pt x="3063881" y="320864"/>
                </a:cubicBezTo>
                <a:cubicBezTo>
                  <a:pt x="3075756" y="328781"/>
                  <a:pt x="3090591" y="333470"/>
                  <a:pt x="3099507" y="344615"/>
                </a:cubicBezTo>
                <a:cubicBezTo>
                  <a:pt x="3114388" y="363216"/>
                  <a:pt x="3114376" y="426295"/>
                  <a:pt x="3123258" y="439618"/>
                </a:cubicBezTo>
                <a:cubicBezTo>
                  <a:pt x="3130202" y="450033"/>
                  <a:pt x="3146609" y="449038"/>
                  <a:pt x="3158884" y="451493"/>
                </a:cubicBezTo>
                <a:cubicBezTo>
                  <a:pt x="3186331" y="456982"/>
                  <a:pt x="3214302" y="459410"/>
                  <a:pt x="3242011" y="463368"/>
                </a:cubicBezTo>
                <a:lnTo>
                  <a:pt x="3218260" y="534620"/>
                </a:lnTo>
                <a:cubicBezTo>
                  <a:pt x="3214302" y="546495"/>
                  <a:pt x="3215236" y="561395"/>
                  <a:pt x="3206385" y="570246"/>
                </a:cubicBezTo>
                <a:lnTo>
                  <a:pt x="3170759" y="605872"/>
                </a:lnTo>
                <a:cubicBezTo>
                  <a:pt x="3166801" y="629623"/>
                  <a:pt x="3164107" y="653619"/>
                  <a:pt x="3158884" y="677124"/>
                </a:cubicBezTo>
                <a:cubicBezTo>
                  <a:pt x="3156169" y="689344"/>
                  <a:pt x="3144951" y="700403"/>
                  <a:pt x="3147009" y="712750"/>
                </a:cubicBezTo>
                <a:cubicBezTo>
                  <a:pt x="3151957" y="742439"/>
                  <a:pt x="3185603" y="758272"/>
                  <a:pt x="3206385" y="772127"/>
                </a:cubicBezTo>
                <a:cubicBezTo>
                  <a:pt x="3214302" y="784002"/>
                  <a:pt x="3218033" y="800189"/>
                  <a:pt x="3230136" y="807753"/>
                </a:cubicBezTo>
                <a:cubicBezTo>
                  <a:pt x="3251366" y="821022"/>
                  <a:pt x="3301388" y="831503"/>
                  <a:pt x="3301388" y="831503"/>
                </a:cubicBezTo>
                <a:cubicBezTo>
                  <a:pt x="3389847" y="890477"/>
                  <a:pt x="3281196" y="814678"/>
                  <a:pt x="3372640" y="890880"/>
                </a:cubicBezTo>
                <a:cubicBezTo>
                  <a:pt x="3383604" y="900017"/>
                  <a:pt x="3396391" y="906713"/>
                  <a:pt x="3408266" y="914630"/>
                </a:cubicBezTo>
                <a:cubicBezTo>
                  <a:pt x="3424100" y="938381"/>
                  <a:pt x="3448844" y="958190"/>
                  <a:pt x="3455767" y="985882"/>
                </a:cubicBezTo>
                <a:cubicBezTo>
                  <a:pt x="3461795" y="1009996"/>
                  <a:pt x="3469293" y="1045152"/>
                  <a:pt x="3479518" y="1069010"/>
                </a:cubicBezTo>
                <a:cubicBezTo>
                  <a:pt x="3486491" y="1085281"/>
                  <a:pt x="3496693" y="1100075"/>
                  <a:pt x="3503268" y="1116511"/>
                </a:cubicBezTo>
                <a:cubicBezTo>
                  <a:pt x="3512566" y="1139756"/>
                  <a:pt x="3519102" y="1164012"/>
                  <a:pt x="3527019" y="1187763"/>
                </a:cubicBezTo>
                <a:cubicBezTo>
                  <a:pt x="3530977" y="1199638"/>
                  <a:pt x="3535858" y="1211245"/>
                  <a:pt x="3538894" y="1223389"/>
                </a:cubicBezTo>
                <a:cubicBezTo>
                  <a:pt x="3553806" y="1283034"/>
                  <a:pt x="3545609" y="1255406"/>
                  <a:pt x="3562645" y="1306516"/>
                </a:cubicBezTo>
                <a:cubicBezTo>
                  <a:pt x="3558687" y="1322350"/>
                  <a:pt x="3564765" y="1345621"/>
                  <a:pt x="3550770" y="1354018"/>
                </a:cubicBezTo>
                <a:cubicBezTo>
                  <a:pt x="3536775" y="1362415"/>
                  <a:pt x="3517866" y="1349441"/>
                  <a:pt x="3503268" y="1342142"/>
                </a:cubicBezTo>
                <a:cubicBezTo>
                  <a:pt x="3477737" y="1329376"/>
                  <a:pt x="3432016" y="1294641"/>
                  <a:pt x="3432016" y="1294641"/>
                </a:cubicBezTo>
                <a:cubicBezTo>
                  <a:pt x="3422357" y="1265664"/>
                  <a:pt x="3419412" y="1246411"/>
                  <a:pt x="3396390" y="1223389"/>
                </a:cubicBezTo>
                <a:cubicBezTo>
                  <a:pt x="3386298" y="1213297"/>
                  <a:pt x="3372639" y="1207555"/>
                  <a:pt x="3360764" y="1199638"/>
                </a:cubicBezTo>
                <a:cubicBezTo>
                  <a:pt x="3316881" y="1133812"/>
                  <a:pt x="3362122" y="1185878"/>
                  <a:pt x="3301388" y="1152137"/>
                </a:cubicBezTo>
                <a:cubicBezTo>
                  <a:pt x="3276435" y="1138275"/>
                  <a:pt x="3230136" y="1104636"/>
                  <a:pt x="3230136" y="1104636"/>
                </a:cubicBezTo>
                <a:cubicBezTo>
                  <a:pt x="3226177" y="1084844"/>
                  <a:pt x="3226612" y="1063634"/>
                  <a:pt x="3218260" y="1045259"/>
                </a:cubicBezTo>
                <a:cubicBezTo>
                  <a:pt x="3207013" y="1020515"/>
                  <a:pt x="3155136" y="953177"/>
                  <a:pt x="3135133" y="926506"/>
                </a:cubicBezTo>
                <a:cubicBezTo>
                  <a:pt x="3117873" y="874725"/>
                  <a:pt x="3125941" y="850322"/>
                  <a:pt x="3075757" y="831503"/>
                </a:cubicBezTo>
                <a:cubicBezTo>
                  <a:pt x="3056858" y="824416"/>
                  <a:pt x="3036172" y="823586"/>
                  <a:pt x="3016380" y="819628"/>
                </a:cubicBezTo>
                <a:cubicBezTo>
                  <a:pt x="3004505" y="823586"/>
                  <a:pt x="2982993" y="819187"/>
                  <a:pt x="2980754" y="831503"/>
                </a:cubicBezTo>
                <a:cubicBezTo>
                  <a:pt x="2965867" y="913382"/>
                  <a:pt x="2975027" y="997891"/>
                  <a:pt x="2968879" y="1080885"/>
                </a:cubicBezTo>
                <a:cubicBezTo>
                  <a:pt x="2967100" y="1104898"/>
                  <a:pt x="2967771" y="1130601"/>
                  <a:pt x="2957003" y="1152137"/>
                </a:cubicBezTo>
                <a:cubicBezTo>
                  <a:pt x="2945711" y="1174721"/>
                  <a:pt x="2855694" y="1197782"/>
                  <a:pt x="2850125" y="1199638"/>
                </a:cubicBezTo>
                <a:lnTo>
                  <a:pt x="2814499" y="1211514"/>
                </a:lnTo>
                <a:cubicBezTo>
                  <a:pt x="2784380" y="1362110"/>
                  <a:pt x="2824741" y="1199489"/>
                  <a:pt x="2778873" y="1306516"/>
                </a:cubicBezTo>
                <a:cubicBezTo>
                  <a:pt x="2772444" y="1321518"/>
                  <a:pt x="2771482" y="1338325"/>
                  <a:pt x="2766998" y="1354018"/>
                </a:cubicBezTo>
                <a:cubicBezTo>
                  <a:pt x="2763559" y="1366054"/>
                  <a:pt x="2759081" y="1377768"/>
                  <a:pt x="2755123" y="1389643"/>
                </a:cubicBezTo>
                <a:cubicBezTo>
                  <a:pt x="2759081" y="1425269"/>
                  <a:pt x="2761929" y="1461036"/>
                  <a:pt x="2766998" y="1496521"/>
                </a:cubicBezTo>
                <a:cubicBezTo>
                  <a:pt x="2769852" y="1516502"/>
                  <a:pt x="2768859" y="1538373"/>
                  <a:pt x="2778873" y="1555898"/>
                </a:cubicBezTo>
                <a:cubicBezTo>
                  <a:pt x="2785954" y="1568290"/>
                  <a:pt x="2802624" y="1571732"/>
                  <a:pt x="2814499" y="1579649"/>
                </a:cubicBezTo>
                <a:cubicBezTo>
                  <a:pt x="2817754" y="1579184"/>
                  <a:pt x="2926466" y="1566562"/>
                  <a:pt x="2945128" y="1555898"/>
                </a:cubicBezTo>
                <a:cubicBezTo>
                  <a:pt x="3069662" y="1484736"/>
                  <a:pt x="2905151" y="1545472"/>
                  <a:pt x="3016380" y="1508397"/>
                </a:cubicBezTo>
                <a:cubicBezTo>
                  <a:pt x="3028255" y="1500480"/>
                  <a:pt x="3037877" y="1486665"/>
                  <a:pt x="3052006" y="1484646"/>
                </a:cubicBezTo>
                <a:cubicBezTo>
                  <a:pt x="3083582" y="1480135"/>
                  <a:pt x="3111962" y="1504824"/>
                  <a:pt x="3135133" y="1520272"/>
                </a:cubicBezTo>
                <a:cubicBezTo>
                  <a:pt x="3139092" y="1532147"/>
                  <a:pt x="3144293" y="1543678"/>
                  <a:pt x="3147009" y="1555898"/>
                </a:cubicBezTo>
                <a:cubicBezTo>
                  <a:pt x="3152232" y="1579403"/>
                  <a:pt x="3146938" y="1606244"/>
                  <a:pt x="3158884" y="1627150"/>
                </a:cubicBezTo>
                <a:cubicBezTo>
                  <a:pt x="3165094" y="1638018"/>
                  <a:pt x="3182474" y="1635586"/>
                  <a:pt x="3194510" y="1639025"/>
                </a:cubicBezTo>
                <a:cubicBezTo>
                  <a:pt x="3210203" y="1643509"/>
                  <a:pt x="3226177" y="1646942"/>
                  <a:pt x="3242011" y="1650901"/>
                </a:cubicBezTo>
                <a:cubicBezTo>
                  <a:pt x="3253886" y="1658818"/>
                  <a:pt x="3267545" y="1664559"/>
                  <a:pt x="3277637" y="1674651"/>
                </a:cubicBezTo>
                <a:cubicBezTo>
                  <a:pt x="3300658" y="1697672"/>
                  <a:pt x="3303605" y="1716927"/>
                  <a:pt x="3313263" y="1745903"/>
                </a:cubicBezTo>
                <a:cubicBezTo>
                  <a:pt x="3317221" y="1781529"/>
                  <a:pt x="3331031" y="1817423"/>
                  <a:pt x="3325138" y="1852781"/>
                </a:cubicBezTo>
                <a:cubicBezTo>
                  <a:pt x="3322792" y="1866859"/>
                  <a:pt x="3308469" y="1829547"/>
                  <a:pt x="3301388" y="1817155"/>
                </a:cubicBezTo>
                <a:cubicBezTo>
                  <a:pt x="3292605" y="1801785"/>
                  <a:pt x="3286420" y="1785024"/>
                  <a:pt x="3277637" y="1769654"/>
                </a:cubicBezTo>
                <a:cubicBezTo>
                  <a:pt x="3270556" y="1757262"/>
                  <a:pt x="3265031" y="1742944"/>
                  <a:pt x="3253886" y="1734028"/>
                </a:cubicBezTo>
                <a:cubicBezTo>
                  <a:pt x="3244111" y="1726208"/>
                  <a:pt x="3230535" y="1724608"/>
                  <a:pt x="3218260" y="1722153"/>
                </a:cubicBezTo>
                <a:cubicBezTo>
                  <a:pt x="3190813" y="1716664"/>
                  <a:pt x="3162842" y="1714236"/>
                  <a:pt x="3135133" y="1710277"/>
                </a:cubicBezTo>
                <a:cubicBezTo>
                  <a:pt x="3139092" y="1757778"/>
                  <a:pt x="3140709" y="1805533"/>
                  <a:pt x="3147009" y="1852781"/>
                </a:cubicBezTo>
                <a:cubicBezTo>
                  <a:pt x="3152436" y="1893484"/>
                  <a:pt x="3164438" y="1887641"/>
                  <a:pt x="3182634" y="1924033"/>
                </a:cubicBezTo>
                <a:cubicBezTo>
                  <a:pt x="3188232" y="1935229"/>
                  <a:pt x="3190551" y="1947784"/>
                  <a:pt x="3194510" y="1959659"/>
                </a:cubicBezTo>
                <a:cubicBezTo>
                  <a:pt x="3185046" y="2054292"/>
                  <a:pt x="3190626" y="2056376"/>
                  <a:pt x="3170759" y="2125914"/>
                </a:cubicBezTo>
                <a:cubicBezTo>
                  <a:pt x="3167320" y="2137950"/>
                  <a:pt x="3164482" y="2150344"/>
                  <a:pt x="3158884" y="2161540"/>
                </a:cubicBezTo>
                <a:cubicBezTo>
                  <a:pt x="3152501" y="2174306"/>
                  <a:pt x="3143050" y="2185291"/>
                  <a:pt x="3135133" y="2197166"/>
                </a:cubicBezTo>
                <a:cubicBezTo>
                  <a:pt x="3131175" y="2216958"/>
                  <a:pt x="3136179" y="2241036"/>
                  <a:pt x="3123258" y="2256542"/>
                </a:cubicBezTo>
                <a:cubicBezTo>
                  <a:pt x="3112810" y="2269080"/>
                  <a:pt x="3090758" y="2261989"/>
                  <a:pt x="3075757" y="2268418"/>
                </a:cubicBezTo>
                <a:cubicBezTo>
                  <a:pt x="3062639" y="2274040"/>
                  <a:pt x="3052006" y="2284251"/>
                  <a:pt x="3040131" y="2292168"/>
                </a:cubicBezTo>
                <a:cubicBezTo>
                  <a:pt x="3003706" y="2283062"/>
                  <a:pt x="2957213" y="2285078"/>
                  <a:pt x="2968879" y="2220916"/>
                </a:cubicBezTo>
                <a:cubicBezTo>
                  <a:pt x="2973985" y="2192832"/>
                  <a:pt x="3016380" y="2149664"/>
                  <a:pt x="3016380" y="2149664"/>
                </a:cubicBezTo>
                <a:cubicBezTo>
                  <a:pt x="3003904" y="1974999"/>
                  <a:pt x="3058189" y="1955492"/>
                  <a:pt x="2885751" y="1995285"/>
                </a:cubicBezTo>
                <a:cubicBezTo>
                  <a:pt x="2871844" y="1998494"/>
                  <a:pt x="2862000" y="2011119"/>
                  <a:pt x="2850125" y="2019036"/>
                </a:cubicBezTo>
                <a:cubicBezTo>
                  <a:pt x="2834291" y="2015077"/>
                  <a:pt x="2817625" y="2013589"/>
                  <a:pt x="2802624" y="2007160"/>
                </a:cubicBezTo>
                <a:cubicBezTo>
                  <a:pt x="2789506" y="2001538"/>
                  <a:pt x="2780844" y="1986872"/>
                  <a:pt x="2766998" y="1983410"/>
                </a:cubicBezTo>
                <a:cubicBezTo>
                  <a:pt x="2732223" y="1974716"/>
                  <a:pt x="2695746" y="1975493"/>
                  <a:pt x="2660120" y="1971534"/>
                </a:cubicBezTo>
                <a:cubicBezTo>
                  <a:pt x="2616578" y="1906220"/>
                  <a:pt x="2660120" y="1961638"/>
                  <a:pt x="2600744" y="1912158"/>
                </a:cubicBezTo>
                <a:cubicBezTo>
                  <a:pt x="2587842" y="1901407"/>
                  <a:pt x="2578784" y="1886293"/>
                  <a:pt x="2565118" y="1876532"/>
                </a:cubicBezTo>
                <a:cubicBezTo>
                  <a:pt x="2539437" y="1858188"/>
                  <a:pt x="2511065" y="1850597"/>
                  <a:pt x="2481990" y="1840906"/>
                </a:cubicBezTo>
                <a:cubicBezTo>
                  <a:pt x="2454281" y="1844864"/>
                  <a:pt x="2424441" y="1841413"/>
                  <a:pt x="2398863" y="1852781"/>
                </a:cubicBezTo>
                <a:cubicBezTo>
                  <a:pt x="2385821" y="1858578"/>
                  <a:pt x="2384249" y="1877443"/>
                  <a:pt x="2375112" y="1888407"/>
                </a:cubicBezTo>
                <a:cubicBezTo>
                  <a:pt x="2364361" y="1901309"/>
                  <a:pt x="2351361" y="1912158"/>
                  <a:pt x="2339486" y="1924033"/>
                </a:cubicBezTo>
                <a:cubicBezTo>
                  <a:pt x="2347403" y="1935908"/>
                  <a:pt x="2353145" y="1949567"/>
                  <a:pt x="2363237" y="1959659"/>
                </a:cubicBezTo>
                <a:cubicBezTo>
                  <a:pt x="2373329" y="1969751"/>
                  <a:pt x="2396517" y="1969332"/>
                  <a:pt x="2398863" y="1983410"/>
                </a:cubicBezTo>
                <a:cubicBezTo>
                  <a:pt x="2401773" y="2000872"/>
                  <a:pt x="2384220" y="2015731"/>
                  <a:pt x="2375112" y="2030911"/>
                </a:cubicBezTo>
                <a:cubicBezTo>
                  <a:pt x="2360426" y="2055388"/>
                  <a:pt x="2327611" y="2102163"/>
                  <a:pt x="2327611" y="2102163"/>
                </a:cubicBezTo>
                <a:cubicBezTo>
                  <a:pt x="2299971" y="2185084"/>
                  <a:pt x="2338313" y="2106178"/>
                  <a:pt x="2196983" y="2149664"/>
                </a:cubicBezTo>
                <a:cubicBezTo>
                  <a:pt x="2175828" y="2156173"/>
                  <a:pt x="2137886" y="2222663"/>
                  <a:pt x="2125731" y="2232792"/>
                </a:cubicBezTo>
                <a:cubicBezTo>
                  <a:pt x="2116115" y="2240806"/>
                  <a:pt x="2102095" y="2241070"/>
                  <a:pt x="2090105" y="2244667"/>
                </a:cubicBezTo>
                <a:cubicBezTo>
                  <a:pt x="2062502" y="2252948"/>
                  <a:pt x="2034686" y="2260501"/>
                  <a:pt x="2006977" y="2268418"/>
                </a:cubicBezTo>
                <a:cubicBezTo>
                  <a:pt x="1974234" y="2264325"/>
                  <a:pt x="1912959" y="2262972"/>
                  <a:pt x="1876349" y="2244667"/>
                </a:cubicBezTo>
                <a:cubicBezTo>
                  <a:pt x="1863583" y="2238284"/>
                  <a:pt x="1854679" y="2223906"/>
                  <a:pt x="1840723" y="2220916"/>
                </a:cubicBezTo>
                <a:cubicBezTo>
                  <a:pt x="1797971" y="2211755"/>
                  <a:pt x="1753637" y="2212999"/>
                  <a:pt x="1710094" y="2209041"/>
                </a:cubicBezTo>
                <a:cubicBezTo>
                  <a:pt x="1698219" y="2205083"/>
                  <a:pt x="1684883" y="2204110"/>
                  <a:pt x="1674468" y="2197166"/>
                </a:cubicBezTo>
                <a:cubicBezTo>
                  <a:pt x="1585509" y="2137861"/>
                  <a:pt x="1687929" y="2177903"/>
                  <a:pt x="1603216" y="2149664"/>
                </a:cubicBezTo>
                <a:cubicBezTo>
                  <a:pt x="1595299" y="2161539"/>
                  <a:pt x="1586547" y="2172898"/>
                  <a:pt x="1579466" y="2185290"/>
                </a:cubicBezTo>
                <a:cubicBezTo>
                  <a:pt x="1570683" y="2200661"/>
                  <a:pt x="1566774" y="2218968"/>
                  <a:pt x="1555715" y="2232792"/>
                </a:cubicBezTo>
                <a:cubicBezTo>
                  <a:pt x="1534732" y="2259020"/>
                  <a:pt x="1484463" y="2304043"/>
                  <a:pt x="1484463" y="2304043"/>
                </a:cubicBezTo>
                <a:cubicBezTo>
                  <a:pt x="1346319" y="2281020"/>
                  <a:pt x="1465339" y="2315044"/>
                  <a:pt x="1377585" y="2256542"/>
                </a:cubicBezTo>
                <a:cubicBezTo>
                  <a:pt x="1354975" y="2241469"/>
                  <a:pt x="1265870" y="2233797"/>
                  <a:pt x="1258832" y="2232792"/>
                </a:cubicBezTo>
                <a:cubicBezTo>
                  <a:pt x="1235081" y="2240709"/>
                  <a:pt x="1205283" y="2238839"/>
                  <a:pt x="1187580" y="2256542"/>
                </a:cubicBezTo>
                <a:cubicBezTo>
                  <a:pt x="1173308" y="2270814"/>
                  <a:pt x="1194446" y="2308423"/>
                  <a:pt x="1175705" y="2315919"/>
                </a:cubicBezTo>
                <a:cubicBezTo>
                  <a:pt x="1142423" y="2329232"/>
                  <a:pt x="1104453" y="2308002"/>
                  <a:pt x="1068827" y="2304043"/>
                </a:cubicBezTo>
                <a:cubicBezTo>
                  <a:pt x="1039785" y="2289523"/>
                  <a:pt x="1010879" y="2277526"/>
                  <a:pt x="985699" y="2256542"/>
                </a:cubicBezTo>
                <a:cubicBezTo>
                  <a:pt x="894271" y="2180351"/>
                  <a:pt x="1002893" y="2256128"/>
                  <a:pt x="914447" y="2197166"/>
                </a:cubicBezTo>
                <a:cubicBezTo>
                  <a:pt x="895114" y="2200388"/>
                  <a:pt x="832628" y="2222223"/>
                  <a:pt x="807570" y="2197166"/>
                </a:cubicBezTo>
                <a:cubicBezTo>
                  <a:pt x="798719" y="2188315"/>
                  <a:pt x="799653" y="2173415"/>
                  <a:pt x="795694" y="2161540"/>
                </a:cubicBezTo>
                <a:cubicBezTo>
                  <a:pt x="791736" y="2125914"/>
                  <a:pt x="797605" y="2087750"/>
                  <a:pt x="783819" y="2054662"/>
                </a:cubicBezTo>
                <a:cubicBezTo>
                  <a:pt x="776207" y="2036392"/>
                  <a:pt x="751345" y="2031917"/>
                  <a:pt x="736318" y="2019036"/>
                </a:cubicBezTo>
                <a:cubicBezTo>
                  <a:pt x="723567" y="2008106"/>
                  <a:pt x="712567" y="1995285"/>
                  <a:pt x="700692" y="1983410"/>
                </a:cubicBezTo>
                <a:lnTo>
                  <a:pt x="617564" y="1995285"/>
                </a:lnTo>
                <a:cubicBezTo>
                  <a:pt x="593766" y="1998946"/>
                  <a:pt x="569464" y="2013775"/>
                  <a:pt x="546312" y="2007160"/>
                </a:cubicBezTo>
                <a:cubicBezTo>
                  <a:pt x="534276" y="2003721"/>
                  <a:pt x="542257" y="1981309"/>
                  <a:pt x="534437" y="1971534"/>
                </a:cubicBezTo>
                <a:cubicBezTo>
                  <a:pt x="525521" y="1960389"/>
                  <a:pt x="511576" y="1954167"/>
                  <a:pt x="498811" y="1947784"/>
                </a:cubicBezTo>
                <a:cubicBezTo>
                  <a:pt x="487615" y="1942186"/>
                  <a:pt x="475221" y="1939347"/>
                  <a:pt x="463185" y="1935908"/>
                </a:cubicBezTo>
                <a:cubicBezTo>
                  <a:pt x="392487" y="1915708"/>
                  <a:pt x="425053" y="1928976"/>
                  <a:pt x="332557" y="1912158"/>
                </a:cubicBezTo>
                <a:cubicBezTo>
                  <a:pt x="316499" y="1909238"/>
                  <a:pt x="300889" y="1904241"/>
                  <a:pt x="285055" y="1900282"/>
                </a:cubicBezTo>
                <a:cubicBezTo>
                  <a:pt x="229637" y="1904241"/>
                  <a:pt x="173980" y="1905666"/>
                  <a:pt x="118801" y="1912158"/>
                </a:cubicBezTo>
                <a:cubicBezTo>
                  <a:pt x="106369" y="1913621"/>
                  <a:pt x="90451" y="1913847"/>
                  <a:pt x="83175" y="1924033"/>
                </a:cubicBezTo>
                <a:cubicBezTo>
                  <a:pt x="66433" y="1947472"/>
                  <a:pt x="53537" y="2024722"/>
                  <a:pt x="47549" y="2054662"/>
                </a:cubicBezTo>
                <a:cubicBezTo>
                  <a:pt x="35674" y="2050703"/>
                  <a:pt x="20774" y="2051637"/>
                  <a:pt x="11923" y="2042786"/>
                </a:cubicBezTo>
                <a:cubicBezTo>
                  <a:pt x="-12803" y="2018060"/>
                  <a:pt x="5800" y="1965782"/>
                  <a:pt x="23798" y="1947784"/>
                </a:cubicBezTo>
                <a:cubicBezTo>
                  <a:pt x="35339" y="1936243"/>
                  <a:pt x="55666" y="1940598"/>
                  <a:pt x="71299" y="1935908"/>
                </a:cubicBezTo>
                <a:cubicBezTo>
                  <a:pt x="95278" y="1928714"/>
                  <a:pt x="118800" y="1920075"/>
                  <a:pt x="142551" y="1912158"/>
                </a:cubicBezTo>
                <a:cubicBezTo>
                  <a:pt x="150468" y="1900283"/>
                  <a:pt x="166302" y="1890804"/>
                  <a:pt x="166302" y="1876532"/>
                </a:cubicBezTo>
                <a:cubicBezTo>
                  <a:pt x="166302" y="1862260"/>
                  <a:pt x="147064" y="1854446"/>
                  <a:pt x="142551" y="1840906"/>
                </a:cubicBezTo>
                <a:cubicBezTo>
                  <a:pt x="138796" y="1829640"/>
                  <a:pt x="142551" y="1817155"/>
                  <a:pt x="142551" y="1805280"/>
                </a:cubicBezTo>
              </a:path>
            </a:pathLst>
          </a:custGeom>
          <a:noFill/>
          <a:ln w="22225">
            <a:solidFill>
              <a:srgbClr val="1C1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40BE090-A28F-487D-B022-EBCF6EFDF5AF}"/>
              </a:ext>
            </a:extLst>
          </p:cNvPr>
          <p:cNvSpPr/>
          <p:nvPr/>
        </p:nvSpPr>
        <p:spPr>
          <a:xfrm>
            <a:off x="281062" y="1295894"/>
            <a:ext cx="4429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dài từ khoảng vĩ độ 55°B đến cực, gồm toàn bộ vùng Xi-bia của Nga.</a:t>
            </a:r>
          </a:p>
        </p:txBody>
      </p:sp>
    </p:spTree>
    <p:extLst>
      <p:ext uri="{BB962C8B-B14F-4D97-AF65-F5344CB8AC3E}">
        <p14:creationId xmlns="" xmlns:p14="http://schemas.microsoft.com/office/powerpoint/2010/main" val="40897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=""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133523D-A0F9-4790-BB9F-9B7FD70C1C0C}"/>
              </a:ext>
            </a:extLst>
          </p:cNvPr>
          <p:cNvSpPr txBox="1"/>
          <p:nvPr/>
        </p:nvSpPr>
        <p:spPr>
          <a:xfrm>
            <a:off x="1411526" y="270555"/>
            <a:ext cx="1078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HIỂU Ý ĐỒNG ĐỘI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F349F2-7EF8-40FE-B878-DE92184F2805}"/>
              </a:ext>
            </a:extLst>
          </p:cNvPr>
          <p:cNvSpPr/>
          <p:nvPr/>
        </p:nvSpPr>
        <p:spPr>
          <a:xfrm>
            <a:off x="893954" y="1355360"/>
            <a:ext cx="10993246" cy="4230582"/>
          </a:xfrm>
          <a:prstGeom prst="rect">
            <a:avLst/>
          </a:prstGeom>
          <a:noFill/>
          <a:ln w="28575">
            <a:solidFill>
              <a:srgbClr val="1B04FA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Gồm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khóa</a:t>
            </a:r>
            <a:r>
              <a:rPr lang="vi-VN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vi-VN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trọng</a:t>
            </a:r>
            <a:r>
              <a:rPr lang="vi-VN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tâm </a:t>
            </a:r>
            <a:r>
              <a:rPr lang="vi-VN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vi-VN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lặp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tách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HS liên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kết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khóa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thông tin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hoàn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chỉnh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khái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quát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vi-VN" sz="40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endParaRPr lang="vi-VN" sz="4000" dirty="0">
              <a:solidFill>
                <a:srgbClr val="0070C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đoán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nếu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thì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thì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endParaRPr lang="en-US" sz="4000" dirty="0">
              <a:solidFill>
                <a:srgbClr val="0070C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0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713DEB-410E-4F3F-8E00-63C286CDBE6E}"/>
              </a:ext>
            </a:extLst>
          </p:cNvPr>
          <p:cNvSpPr txBox="1"/>
          <p:nvPr/>
        </p:nvSpPr>
        <p:spPr>
          <a:xfrm>
            <a:off x="1061927" y="316034"/>
            <a:ext cx="1078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HIỂU Ý ĐỒNG ĐỘI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24418B7-70E5-42E4-BDC5-28B91D0C1C2E}"/>
              </a:ext>
            </a:extLst>
          </p:cNvPr>
          <p:cNvSpPr/>
          <p:nvPr/>
        </p:nvSpPr>
        <p:spPr>
          <a:xfrm>
            <a:off x="1819170" y="1970135"/>
            <a:ext cx="1552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 Á</a:t>
            </a:r>
            <a:endParaRPr lang="en-US" sz="320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783252-848C-439D-9BE0-2B20E41F411B}"/>
              </a:ext>
            </a:extLst>
          </p:cNvPr>
          <p:cNvSpPr/>
          <p:nvPr/>
        </p:nvSpPr>
        <p:spPr>
          <a:xfrm>
            <a:off x="9139619" y="2778225"/>
            <a:ext cx="2188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320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FBAB48-FB47-4181-8D5B-19A7155DE92C}"/>
              </a:ext>
            </a:extLst>
          </p:cNvPr>
          <p:cNvSpPr/>
          <p:nvPr/>
        </p:nvSpPr>
        <p:spPr>
          <a:xfrm>
            <a:off x="1388928" y="2769518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 nguyên</a:t>
            </a:r>
            <a:endParaRPr lang="en-US" sz="320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13A80AC-47E1-4190-87BA-3AE0251D64D4}"/>
              </a:ext>
            </a:extLst>
          </p:cNvPr>
          <p:cNvSpPr/>
          <p:nvPr/>
        </p:nvSpPr>
        <p:spPr>
          <a:xfrm>
            <a:off x="8924640" y="3519998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 mùa</a:t>
            </a:r>
            <a:endParaRPr lang="en-US" sz="32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1130E6-AA94-4D2E-BFFF-53D83373B032}"/>
              </a:ext>
            </a:extLst>
          </p:cNvPr>
          <p:cNvSpPr/>
          <p:nvPr/>
        </p:nvSpPr>
        <p:spPr>
          <a:xfrm>
            <a:off x="1864054" y="5486316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 lửa</a:t>
            </a:r>
            <a:endParaRPr lang="en-US" sz="320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F03127C-1246-4023-BBDF-C7A7B23A218F}"/>
              </a:ext>
            </a:extLst>
          </p:cNvPr>
          <p:cNvSpPr/>
          <p:nvPr/>
        </p:nvSpPr>
        <p:spPr>
          <a:xfrm>
            <a:off x="9026674" y="5505518"/>
            <a:ext cx="2986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cận nhiệt</a:t>
            </a:r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33BFE7-0501-4A72-9F95-EBBF0605ED30}"/>
              </a:ext>
            </a:extLst>
          </p:cNvPr>
          <p:cNvSpPr/>
          <p:nvPr/>
        </p:nvSpPr>
        <p:spPr>
          <a:xfrm>
            <a:off x="8924640" y="1981451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đất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AF134E-68BA-4B72-B80E-2C40C9475626}"/>
              </a:ext>
            </a:extLst>
          </p:cNvPr>
          <p:cNvSpPr/>
          <p:nvPr/>
        </p:nvSpPr>
        <p:spPr>
          <a:xfrm>
            <a:off x="9150463" y="4676087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 đảo</a:t>
            </a:r>
            <a:endParaRPr lang="en-US" sz="32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63F3C1-E9B4-4A04-AC9C-615C4C2B9EB1}"/>
              </a:ext>
            </a:extLst>
          </p:cNvPr>
          <p:cNvSpPr/>
          <p:nvPr/>
        </p:nvSpPr>
        <p:spPr>
          <a:xfrm>
            <a:off x="1425049" y="3629915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Hoang mạc</a:t>
            </a:r>
            <a:endParaRPr lang="en-US" sz="320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87B1525-EEFF-4194-94E1-D15AA015C3E8}"/>
              </a:ext>
            </a:extLst>
          </p:cNvPr>
          <p:cNvSpPr/>
          <p:nvPr/>
        </p:nvSpPr>
        <p:spPr>
          <a:xfrm>
            <a:off x="1542712" y="4498160"/>
            <a:ext cx="276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 Giang</a:t>
            </a:r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65026B-3ABF-4EE6-90D4-3D63B022FA74}"/>
              </a:ext>
            </a:extLst>
          </p:cNvPr>
          <p:cNvSpPr/>
          <p:nvPr/>
        </p:nvSpPr>
        <p:spPr>
          <a:xfrm>
            <a:off x="2969395" y="2268898"/>
            <a:ext cx="25991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F16FB67-21AE-49D3-83E9-F839A3A8ADFF}"/>
              </a:ext>
            </a:extLst>
          </p:cNvPr>
          <p:cNvSpPr/>
          <p:nvPr/>
        </p:nvSpPr>
        <p:spPr>
          <a:xfrm>
            <a:off x="2416303" y="4189931"/>
            <a:ext cx="294198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DE017C1-3FC6-45B1-B1AA-8AD9033EFE9B}"/>
              </a:ext>
            </a:extLst>
          </p:cNvPr>
          <p:cNvSpPr/>
          <p:nvPr/>
        </p:nvSpPr>
        <p:spPr>
          <a:xfrm>
            <a:off x="2217782" y="5132372"/>
            <a:ext cx="320702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F3F56AE-EA6D-4F79-8934-C2CBAF815951}"/>
              </a:ext>
            </a:extLst>
          </p:cNvPr>
          <p:cNvSpPr/>
          <p:nvPr/>
        </p:nvSpPr>
        <p:spPr>
          <a:xfrm>
            <a:off x="866710" y="5437844"/>
            <a:ext cx="359746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4559100-F365-4828-97C9-1C2D52DF9994}"/>
              </a:ext>
            </a:extLst>
          </p:cNvPr>
          <p:cNvSpPr/>
          <p:nvPr/>
        </p:nvSpPr>
        <p:spPr>
          <a:xfrm>
            <a:off x="2552697" y="3209843"/>
            <a:ext cx="25991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AD660AE-F6C5-4DFD-9D8E-9C684FCA9919}"/>
              </a:ext>
            </a:extLst>
          </p:cNvPr>
          <p:cNvSpPr/>
          <p:nvPr/>
        </p:nvSpPr>
        <p:spPr>
          <a:xfrm>
            <a:off x="9009822" y="1948632"/>
            <a:ext cx="244801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5D68FA7-282A-48FF-9C62-B44443933D06}"/>
              </a:ext>
            </a:extLst>
          </p:cNvPr>
          <p:cNvSpPr/>
          <p:nvPr/>
        </p:nvSpPr>
        <p:spPr>
          <a:xfrm>
            <a:off x="8814312" y="3601929"/>
            <a:ext cx="2933436" cy="7137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BC668F8-B6F2-43FF-A091-D7A154DA0B37}"/>
              </a:ext>
            </a:extLst>
          </p:cNvPr>
          <p:cNvSpPr/>
          <p:nvPr/>
        </p:nvSpPr>
        <p:spPr>
          <a:xfrm>
            <a:off x="8767111" y="4629635"/>
            <a:ext cx="2933436" cy="644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3D74FFC-F8D6-4AA2-B23E-8D0A37EF2A49}"/>
              </a:ext>
            </a:extLst>
          </p:cNvPr>
          <p:cNvSpPr/>
          <p:nvPr/>
        </p:nvSpPr>
        <p:spPr>
          <a:xfrm>
            <a:off x="8618337" y="5521941"/>
            <a:ext cx="349857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33DC8C-3DAC-4727-9016-EAAE4F78F328}"/>
              </a:ext>
            </a:extLst>
          </p:cNvPr>
          <p:cNvSpPr/>
          <p:nvPr/>
        </p:nvSpPr>
        <p:spPr>
          <a:xfrm>
            <a:off x="8947590" y="2822102"/>
            <a:ext cx="25991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="" xmlns:a16="http://schemas.microsoft.com/office/drawing/2014/main" id="{4208E2F9-5C96-4EEF-9272-A978E5206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58"/>
          <a:stretch/>
        </p:blipFill>
        <p:spPr>
          <a:xfrm>
            <a:off x="4833468" y="1348335"/>
            <a:ext cx="3588520" cy="2706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1C81DE-433B-4F29-A993-6DC08E0D0C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9082" y="4586200"/>
            <a:ext cx="3733121" cy="1463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9776" y="665517"/>
            <a:ext cx="4749106" cy="4401205"/>
          </a:xfrm>
          <a:prstGeom prst="rect">
            <a:avLst/>
          </a:prstGeom>
          <a:solidFill>
            <a:srgbClr val="FCFEB0"/>
          </a:solidFill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450850" algn="l"/>
              </a:tabLst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7.1, em hãy lựa chọn một trong các khu vực của châu Á và kể tên ít nhất 3 quốc gia trong khu vực đó.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94" y="-45735"/>
            <a:ext cx="9131300" cy="7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0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  <a:endParaRPr lang="en-US" altLang="en-US" sz="4000" b="1" dirty="0">
              <a:solidFill>
                <a:srgbClr val="FF0066"/>
              </a:solidFill>
              <a:latin typeface="Arial" panose="020B0604020202020204" pitchFamily="34" charset="0"/>
              <a:ea typeface="Kids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321EE4B-E7D6-4815-B169-269CE8B1E6B8}"/>
              </a:ext>
            </a:extLst>
          </p:cNvPr>
          <p:cNvGrpSpPr/>
          <p:nvPr/>
        </p:nvGrpSpPr>
        <p:grpSpPr>
          <a:xfrm>
            <a:off x="5106391" y="593764"/>
            <a:ext cx="6847080" cy="6315927"/>
            <a:chOff x="6356563" y="685080"/>
            <a:chExt cx="5683625" cy="6126103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77EEA37-2DEA-4C50-9E11-EB7AFAF5B40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28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D7B554EB-AD4E-48D9-9FBF-1ABE718A2C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1883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272795-4936-4F32-A698-BAAA86C5ED9F}"/>
              </a:ext>
            </a:extLst>
          </p:cNvPr>
          <p:cNvSpPr/>
          <p:nvPr/>
        </p:nvSpPr>
        <p:spPr>
          <a:xfrm>
            <a:off x="700644" y="928922"/>
            <a:ext cx="11269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tổng hợp thể hiện đặc điểm tự nhiên của một trong các khu vực ở Châu Á theo mẫu sau.</a:t>
            </a:r>
            <a:endParaRPr lang="en-US" sz="3600"/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F69E0318-619D-4161-884E-3666C2ACD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9933510"/>
              </p:ext>
            </p:extLst>
          </p:nvPr>
        </p:nvGraphicFramePr>
        <p:xfrm>
          <a:off x="700645" y="2380317"/>
          <a:ext cx="10604660" cy="20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932">
                  <a:extLst>
                    <a:ext uri="{9D8B030D-6E8A-4147-A177-3AD203B41FA5}">
                      <a16:colId xmlns="" xmlns:a16="http://schemas.microsoft.com/office/drawing/2014/main" val="3083839129"/>
                    </a:ext>
                  </a:extLst>
                </a:gridCol>
                <a:gridCol w="2120932">
                  <a:extLst>
                    <a:ext uri="{9D8B030D-6E8A-4147-A177-3AD203B41FA5}">
                      <a16:colId xmlns="" xmlns:a16="http://schemas.microsoft.com/office/drawing/2014/main" val="2571985573"/>
                    </a:ext>
                  </a:extLst>
                </a:gridCol>
                <a:gridCol w="2120932">
                  <a:extLst>
                    <a:ext uri="{9D8B030D-6E8A-4147-A177-3AD203B41FA5}">
                      <a16:colId xmlns="" xmlns:a16="http://schemas.microsoft.com/office/drawing/2014/main" val="3218795045"/>
                    </a:ext>
                  </a:extLst>
                </a:gridCol>
                <a:gridCol w="2120932">
                  <a:extLst>
                    <a:ext uri="{9D8B030D-6E8A-4147-A177-3AD203B41FA5}">
                      <a16:colId xmlns="" xmlns:a16="http://schemas.microsoft.com/office/drawing/2014/main" val="4263795331"/>
                    </a:ext>
                  </a:extLst>
                </a:gridCol>
                <a:gridCol w="2120932">
                  <a:extLst>
                    <a:ext uri="{9D8B030D-6E8A-4147-A177-3AD203B41FA5}">
                      <a16:colId xmlns="" xmlns:a16="http://schemas.microsoft.com/office/drawing/2014/main" val="958142656"/>
                    </a:ext>
                  </a:extLst>
                </a:gridCol>
              </a:tblGrid>
              <a:tr h="1030527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hình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hậu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 ngòi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vật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8964477"/>
                  </a:ext>
                </a:extLst>
              </a:tr>
              <a:tr h="1030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06001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B5AFE2-7DDE-45CF-9D23-8D884BD64825}"/>
              </a:ext>
            </a:extLst>
          </p:cNvPr>
          <p:cNvCxnSpPr>
            <a:cxnSpLocks/>
          </p:cNvCxnSpPr>
          <p:nvPr/>
        </p:nvCxnSpPr>
        <p:spPr>
          <a:xfrm>
            <a:off x="700644" y="2380317"/>
            <a:ext cx="2122069" cy="977519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5B838C-A35E-4D45-BCEA-9777D7E51E54}"/>
              </a:ext>
            </a:extLst>
          </p:cNvPr>
          <p:cNvSpPr txBox="1"/>
          <p:nvPr/>
        </p:nvSpPr>
        <p:spPr>
          <a:xfrm>
            <a:off x="886695" y="3607216"/>
            <a:ext cx="239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3C4F9596-2B4F-4248-92A9-D0C5B600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325" y="50790"/>
            <a:ext cx="9131300" cy="8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  <a:endParaRPr lang="en-US" altLang="en-US" sz="4800" b="1" dirty="0">
              <a:solidFill>
                <a:srgbClr val="FF0066"/>
              </a:solidFill>
              <a:latin typeface="Arial" panose="020B0604020202020204" pitchFamily="34" charset="0"/>
              <a:ea typeface="Kids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A5FEF79-B81C-45A9-BAE4-B1FE17F44EFB}"/>
              </a:ext>
            </a:extLst>
          </p:cNvPr>
          <p:cNvSpPr/>
          <p:nvPr/>
        </p:nvSpPr>
        <p:spPr>
          <a:xfrm>
            <a:off x="1761677" y="4721760"/>
            <a:ext cx="9899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kiến thức đã học về 6 khu vực châu Á.</a:t>
            </a:r>
          </a:p>
          <a:p>
            <a:pPr algn="just"/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Chọn 1 khu vực để hoàn thành vào bảng.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863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52285" y="1092672"/>
            <a:ext cx="11238271" cy="1323439"/>
          </a:xfrm>
          <a:prstGeom prst="rect">
            <a:avLst/>
          </a:prstGeom>
          <a:solidFill>
            <a:srgbClr val="FCFEB0"/>
          </a:solidFill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80975" algn="l"/>
                <a:tab pos="450850" algn="l"/>
              </a:tabLst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sưu tầm thông tin hoặc hình ảnh về một khu vực của châu Á mà em yêu thích.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326" y="207317"/>
            <a:ext cx="9131300" cy="8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VẬN </a:t>
            </a:r>
            <a:r>
              <a:rPr lang="en-US" altLang="en-US" sz="48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DỤNG</a:t>
            </a:r>
          </a:p>
        </p:txBody>
      </p:sp>
      <p:pic>
        <p:nvPicPr>
          <p:cNvPr id="6" name="Picture 5" descr="Math with Mrs. D: Industrial Revolution Presentation with a Smidgen of Math">
            <a:extLst>
              <a:ext uri="{FF2B5EF4-FFF2-40B4-BE49-F238E27FC236}">
                <a16:creationId xmlns="" xmlns:a16="http://schemas.microsoft.com/office/drawing/2014/main" id="{5DCE7C7D-AE83-4B7B-A87E-CB83D23E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5" y="2760634"/>
            <a:ext cx="3242845" cy="3601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C482478-8AAC-4639-B931-9DDAD1693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86" y="2773053"/>
            <a:ext cx="7830829" cy="3589179"/>
          </a:xfrm>
          <a:ln>
            <a:solidFill>
              <a:srgbClr val="1B04FA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</a:t>
            </a:r>
          </a:p>
          <a:p>
            <a:pPr>
              <a:lnSpc>
                <a:spcPct val="120000"/>
              </a:lnSpc>
            </a:pPr>
            <a:r>
              <a:rPr lang="da-DK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Video/ p</a:t>
            </a:r>
            <a:r>
              <a:rPr lang="en-US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owerpoint/….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Dài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 </a:t>
            </a: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quá 3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Bố cục, nội dung trọng tâm, chi tiết</a:t>
            </a:r>
            <a:endParaRPr lang="en-US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2" descr="Cartoon boy with a good idea Royalty Free Vector Image">
            <a:extLst>
              <a:ext uri="{FF2B5EF4-FFF2-40B4-BE49-F238E27FC236}">
                <a16:creationId xmlns="" xmlns:a16="http://schemas.microsoft.com/office/drawing/2014/main" id="{B404B151-D893-441A-B3C3-5E3FEC4A6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9666514" y="3044372"/>
            <a:ext cx="1859445" cy="3046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87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=""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3498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3D8E2F4F-3D39-4493-8BB0-7F0E003BA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Trung Á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7ACD2C7D-861C-4353-950D-C71B52C08DD3}"/>
              </a:ext>
            </a:extLst>
          </p:cNvPr>
          <p:cNvSpPr/>
          <p:nvPr/>
        </p:nvSpPr>
        <p:spPr>
          <a:xfrm>
            <a:off x="7016260" y="2129003"/>
            <a:ext cx="1686937" cy="1131456"/>
          </a:xfrm>
          <a:custGeom>
            <a:avLst/>
            <a:gdLst>
              <a:gd name="connsiteX0" fmla="*/ 526024 w 1686937"/>
              <a:gd name="connsiteY0" fmla="*/ 131453 h 1131456"/>
              <a:gd name="connsiteX1" fmla="*/ 419146 w 1686937"/>
              <a:gd name="connsiteY1" fmla="*/ 119577 h 1131456"/>
              <a:gd name="connsiteX2" fmla="*/ 371645 w 1686937"/>
              <a:gd name="connsiteY2" fmla="*/ 24575 h 1131456"/>
              <a:gd name="connsiteX3" fmla="*/ 336019 w 1686937"/>
              <a:gd name="connsiteY3" fmla="*/ 824 h 1131456"/>
              <a:gd name="connsiteX4" fmla="*/ 110388 w 1686937"/>
              <a:gd name="connsiteY4" fmla="*/ 12699 h 1131456"/>
              <a:gd name="connsiteX5" fmla="*/ 62886 w 1686937"/>
              <a:gd name="connsiteY5" fmla="*/ 83951 h 1131456"/>
              <a:gd name="connsiteX6" fmla="*/ 51011 w 1686937"/>
              <a:gd name="connsiteY6" fmla="*/ 119577 h 1131456"/>
              <a:gd name="connsiteX7" fmla="*/ 193515 w 1686937"/>
              <a:gd name="connsiteY7" fmla="*/ 250206 h 1131456"/>
              <a:gd name="connsiteX8" fmla="*/ 181640 w 1686937"/>
              <a:gd name="connsiteY8" fmla="*/ 309583 h 1131456"/>
              <a:gd name="connsiteX9" fmla="*/ 110388 w 1686937"/>
              <a:gd name="connsiteY9" fmla="*/ 357084 h 1131456"/>
              <a:gd name="connsiteX10" fmla="*/ 62886 w 1686937"/>
              <a:gd name="connsiteY10" fmla="*/ 368959 h 1131456"/>
              <a:gd name="connsiteX11" fmla="*/ 74762 w 1686937"/>
              <a:gd name="connsiteY11" fmla="*/ 547089 h 1131456"/>
              <a:gd name="connsiteX12" fmla="*/ 110388 w 1686937"/>
              <a:gd name="connsiteY12" fmla="*/ 558964 h 1131456"/>
              <a:gd name="connsiteX13" fmla="*/ 122263 w 1686937"/>
              <a:gd name="connsiteY13" fmla="*/ 606466 h 1131456"/>
              <a:gd name="connsiteX14" fmla="*/ 110388 w 1686937"/>
              <a:gd name="connsiteY14" fmla="*/ 642092 h 1131456"/>
              <a:gd name="connsiteX15" fmla="*/ 27261 w 1686937"/>
              <a:gd name="connsiteY15" fmla="*/ 653967 h 1131456"/>
              <a:gd name="connsiteX16" fmla="*/ 146014 w 1686937"/>
              <a:gd name="connsiteY16" fmla="*/ 820222 h 1131456"/>
              <a:gd name="connsiteX17" fmla="*/ 157889 w 1686937"/>
              <a:gd name="connsiteY17" fmla="*/ 867723 h 1131456"/>
              <a:gd name="connsiteX18" fmla="*/ 193515 w 1686937"/>
              <a:gd name="connsiteY18" fmla="*/ 891473 h 1131456"/>
              <a:gd name="connsiteX19" fmla="*/ 217266 w 1686937"/>
              <a:gd name="connsiteY19" fmla="*/ 927099 h 1131456"/>
              <a:gd name="connsiteX20" fmla="*/ 252892 w 1686937"/>
              <a:gd name="connsiteY20" fmla="*/ 950850 h 1131456"/>
              <a:gd name="connsiteX21" fmla="*/ 288518 w 1686937"/>
              <a:gd name="connsiteY21" fmla="*/ 986476 h 1131456"/>
              <a:gd name="connsiteX22" fmla="*/ 300393 w 1686937"/>
              <a:gd name="connsiteY22" fmla="*/ 1022102 h 1131456"/>
              <a:gd name="connsiteX23" fmla="*/ 371645 w 1686937"/>
              <a:gd name="connsiteY23" fmla="*/ 1081479 h 1131456"/>
              <a:gd name="connsiteX24" fmla="*/ 466648 w 1686937"/>
              <a:gd name="connsiteY24" fmla="*/ 1069603 h 1131456"/>
              <a:gd name="connsiteX25" fmla="*/ 502274 w 1686937"/>
              <a:gd name="connsiteY25" fmla="*/ 1033977 h 1131456"/>
              <a:gd name="connsiteX26" fmla="*/ 537899 w 1686937"/>
              <a:gd name="connsiteY26" fmla="*/ 1022102 h 1131456"/>
              <a:gd name="connsiteX27" fmla="*/ 632902 w 1686937"/>
              <a:gd name="connsiteY27" fmla="*/ 1033977 h 1131456"/>
              <a:gd name="connsiteX28" fmla="*/ 668528 w 1686937"/>
              <a:gd name="connsiteY28" fmla="*/ 1045853 h 1131456"/>
              <a:gd name="connsiteX29" fmla="*/ 822907 w 1686937"/>
              <a:gd name="connsiteY29" fmla="*/ 1022102 h 1131456"/>
              <a:gd name="connsiteX30" fmla="*/ 846658 w 1686937"/>
              <a:gd name="connsiteY30" fmla="*/ 986476 h 1131456"/>
              <a:gd name="connsiteX31" fmla="*/ 858533 w 1686937"/>
              <a:gd name="connsiteY31" fmla="*/ 1022102 h 1131456"/>
              <a:gd name="connsiteX32" fmla="*/ 882284 w 1686937"/>
              <a:gd name="connsiteY32" fmla="*/ 1128980 h 1131456"/>
              <a:gd name="connsiteX33" fmla="*/ 1036663 w 1686937"/>
              <a:gd name="connsiteY33" fmla="*/ 1117105 h 1131456"/>
              <a:gd name="connsiteX34" fmla="*/ 989162 w 1686937"/>
              <a:gd name="connsiteY34" fmla="*/ 1010227 h 1131456"/>
              <a:gd name="connsiteX35" fmla="*/ 1001037 w 1686937"/>
              <a:gd name="connsiteY35" fmla="*/ 915224 h 1131456"/>
              <a:gd name="connsiteX36" fmla="*/ 1072289 w 1686937"/>
              <a:gd name="connsiteY36" fmla="*/ 938975 h 1131456"/>
              <a:gd name="connsiteX37" fmla="*/ 1202918 w 1686937"/>
              <a:gd name="connsiteY37" fmla="*/ 915224 h 1131456"/>
              <a:gd name="connsiteX38" fmla="*/ 1274170 w 1686937"/>
              <a:gd name="connsiteY38" fmla="*/ 855847 h 1131456"/>
              <a:gd name="connsiteX39" fmla="*/ 1309796 w 1686937"/>
              <a:gd name="connsiteY39" fmla="*/ 832097 h 1131456"/>
              <a:gd name="connsiteX40" fmla="*/ 1333546 w 1686937"/>
              <a:gd name="connsiteY40" fmla="*/ 796471 h 1131456"/>
              <a:gd name="connsiteX41" fmla="*/ 1345422 w 1686937"/>
              <a:gd name="connsiteY41" fmla="*/ 689593 h 1131456"/>
              <a:gd name="connsiteX42" fmla="*/ 1452299 w 1686937"/>
              <a:gd name="connsiteY42" fmla="*/ 677718 h 1131456"/>
              <a:gd name="connsiteX43" fmla="*/ 1476050 w 1686937"/>
              <a:gd name="connsiteY43" fmla="*/ 642092 h 1131456"/>
              <a:gd name="connsiteX44" fmla="*/ 1523551 w 1686937"/>
              <a:gd name="connsiteY44" fmla="*/ 547089 h 1131456"/>
              <a:gd name="connsiteX45" fmla="*/ 1559177 w 1686937"/>
              <a:gd name="connsiteY45" fmla="*/ 570840 h 1131456"/>
              <a:gd name="connsiteX46" fmla="*/ 1642305 w 1686937"/>
              <a:gd name="connsiteY46" fmla="*/ 535214 h 1131456"/>
              <a:gd name="connsiteX47" fmla="*/ 1630429 w 1686937"/>
              <a:gd name="connsiteY47" fmla="*/ 499588 h 1131456"/>
              <a:gd name="connsiteX48" fmla="*/ 1630429 w 1686937"/>
              <a:gd name="connsiteY48" fmla="*/ 463962 h 1131456"/>
              <a:gd name="connsiteX49" fmla="*/ 1618554 w 1686937"/>
              <a:gd name="connsiteY49" fmla="*/ 428336 h 1131456"/>
              <a:gd name="connsiteX50" fmla="*/ 1464175 w 1686937"/>
              <a:gd name="connsiteY50" fmla="*/ 392710 h 1131456"/>
              <a:gd name="connsiteX51" fmla="*/ 1428549 w 1686937"/>
              <a:gd name="connsiteY51" fmla="*/ 368959 h 1131456"/>
              <a:gd name="connsiteX52" fmla="*/ 1357297 w 1686937"/>
              <a:gd name="connsiteY52" fmla="*/ 357084 h 1131456"/>
              <a:gd name="connsiteX53" fmla="*/ 1345422 w 1686937"/>
              <a:gd name="connsiteY53" fmla="*/ 285832 h 1131456"/>
              <a:gd name="connsiteX54" fmla="*/ 1309796 w 1686937"/>
              <a:gd name="connsiteY54" fmla="*/ 262081 h 1131456"/>
              <a:gd name="connsiteX55" fmla="*/ 1286045 w 1686937"/>
              <a:gd name="connsiteY55" fmla="*/ 190829 h 1131456"/>
              <a:gd name="connsiteX56" fmla="*/ 1262294 w 1686937"/>
              <a:gd name="connsiteY56" fmla="*/ 155203 h 1131456"/>
              <a:gd name="connsiteX57" fmla="*/ 1226668 w 1686937"/>
              <a:gd name="connsiteY57" fmla="*/ 131453 h 1131456"/>
              <a:gd name="connsiteX58" fmla="*/ 1179167 w 1686937"/>
              <a:gd name="connsiteY58" fmla="*/ 119577 h 1131456"/>
              <a:gd name="connsiteX59" fmla="*/ 989162 w 1686937"/>
              <a:gd name="connsiteY59" fmla="*/ 107702 h 1131456"/>
              <a:gd name="connsiteX60" fmla="*/ 953536 w 1686937"/>
              <a:gd name="connsiteY60" fmla="*/ 83951 h 1131456"/>
              <a:gd name="connsiteX61" fmla="*/ 917910 w 1686937"/>
              <a:gd name="connsiteY61" fmla="*/ 72076 h 1131456"/>
              <a:gd name="connsiteX62" fmla="*/ 846658 w 1686937"/>
              <a:gd name="connsiteY62" fmla="*/ 24575 h 1131456"/>
              <a:gd name="connsiteX63" fmla="*/ 585401 w 1686937"/>
              <a:gd name="connsiteY63" fmla="*/ 83951 h 1131456"/>
              <a:gd name="connsiteX64" fmla="*/ 597276 w 1686937"/>
              <a:gd name="connsiteY64" fmla="*/ 167079 h 1131456"/>
              <a:gd name="connsiteX65" fmla="*/ 526024 w 1686937"/>
              <a:gd name="connsiteY65" fmla="*/ 131453 h 113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86937" h="1131456">
                <a:moveTo>
                  <a:pt x="526024" y="131453"/>
                </a:moveTo>
                <a:cubicBezTo>
                  <a:pt x="496336" y="123536"/>
                  <a:pt x="453152" y="130912"/>
                  <a:pt x="419146" y="119577"/>
                </a:cubicBezTo>
                <a:cubicBezTo>
                  <a:pt x="363774" y="101119"/>
                  <a:pt x="393392" y="62633"/>
                  <a:pt x="371645" y="24575"/>
                </a:cubicBezTo>
                <a:cubicBezTo>
                  <a:pt x="364564" y="12183"/>
                  <a:pt x="347894" y="8741"/>
                  <a:pt x="336019" y="824"/>
                </a:cubicBezTo>
                <a:cubicBezTo>
                  <a:pt x="260809" y="4782"/>
                  <a:pt x="182439" y="-9230"/>
                  <a:pt x="110388" y="12699"/>
                </a:cubicBezTo>
                <a:cubicBezTo>
                  <a:pt x="83080" y="21010"/>
                  <a:pt x="62886" y="83951"/>
                  <a:pt x="62886" y="83951"/>
                </a:cubicBezTo>
                <a:cubicBezTo>
                  <a:pt x="58928" y="95826"/>
                  <a:pt x="51011" y="107059"/>
                  <a:pt x="51011" y="119577"/>
                </a:cubicBezTo>
                <a:cubicBezTo>
                  <a:pt x="51011" y="280362"/>
                  <a:pt x="41100" y="236351"/>
                  <a:pt x="193515" y="250206"/>
                </a:cubicBezTo>
                <a:cubicBezTo>
                  <a:pt x="189557" y="269998"/>
                  <a:pt x="190667" y="291530"/>
                  <a:pt x="181640" y="309583"/>
                </a:cubicBezTo>
                <a:cubicBezTo>
                  <a:pt x="165029" y="342805"/>
                  <a:pt x="141176" y="348288"/>
                  <a:pt x="110388" y="357084"/>
                </a:cubicBezTo>
                <a:cubicBezTo>
                  <a:pt x="94695" y="361568"/>
                  <a:pt x="78720" y="365001"/>
                  <a:pt x="62886" y="368959"/>
                </a:cubicBezTo>
                <a:cubicBezTo>
                  <a:pt x="66845" y="428336"/>
                  <a:pt x="60329" y="489357"/>
                  <a:pt x="74762" y="547089"/>
                </a:cubicBezTo>
                <a:cubicBezTo>
                  <a:pt x="77798" y="559233"/>
                  <a:pt x="102568" y="549189"/>
                  <a:pt x="110388" y="558964"/>
                </a:cubicBezTo>
                <a:cubicBezTo>
                  <a:pt x="120584" y="571709"/>
                  <a:pt x="118305" y="590632"/>
                  <a:pt x="122263" y="606466"/>
                </a:cubicBezTo>
                <a:cubicBezTo>
                  <a:pt x="118305" y="618341"/>
                  <a:pt x="121584" y="636494"/>
                  <a:pt x="110388" y="642092"/>
                </a:cubicBezTo>
                <a:cubicBezTo>
                  <a:pt x="85353" y="654610"/>
                  <a:pt x="38287" y="628240"/>
                  <a:pt x="27261" y="653967"/>
                </a:cubicBezTo>
                <a:cubicBezTo>
                  <a:pt x="-49850" y="833892"/>
                  <a:pt x="51552" y="809726"/>
                  <a:pt x="146014" y="820222"/>
                </a:cubicBezTo>
                <a:cubicBezTo>
                  <a:pt x="149972" y="836056"/>
                  <a:pt x="148836" y="854143"/>
                  <a:pt x="157889" y="867723"/>
                </a:cubicBezTo>
                <a:cubicBezTo>
                  <a:pt x="165806" y="879598"/>
                  <a:pt x="183423" y="881381"/>
                  <a:pt x="193515" y="891473"/>
                </a:cubicBezTo>
                <a:cubicBezTo>
                  <a:pt x="203607" y="901565"/>
                  <a:pt x="207174" y="917007"/>
                  <a:pt x="217266" y="927099"/>
                </a:cubicBezTo>
                <a:cubicBezTo>
                  <a:pt x="227358" y="937191"/>
                  <a:pt x="241928" y="941713"/>
                  <a:pt x="252892" y="950850"/>
                </a:cubicBezTo>
                <a:cubicBezTo>
                  <a:pt x="265794" y="961601"/>
                  <a:pt x="276643" y="974601"/>
                  <a:pt x="288518" y="986476"/>
                </a:cubicBezTo>
                <a:cubicBezTo>
                  <a:pt x="292476" y="998351"/>
                  <a:pt x="293449" y="1011687"/>
                  <a:pt x="300393" y="1022102"/>
                </a:cubicBezTo>
                <a:cubicBezTo>
                  <a:pt x="318680" y="1049532"/>
                  <a:pt x="345358" y="1063954"/>
                  <a:pt x="371645" y="1081479"/>
                </a:cubicBezTo>
                <a:cubicBezTo>
                  <a:pt x="403313" y="1077520"/>
                  <a:pt x="436655" y="1080510"/>
                  <a:pt x="466648" y="1069603"/>
                </a:cubicBezTo>
                <a:cubicBezTo>
                  <a:pt x="482431" y="1063864"/>
                  <a:pt x="488300" y="1043293"/>
                  <a:pt x="502274" y="1033977"/>
                </a:cubicBezTo>
                <a:cubicBezTo>
                  <a:pt x="512689" y="1027034"/>
                  <a:pt x="526024" y="1026060"/>
                  <a:pt x="537899" y="1022102"/>
                </a:cubicBezTo>
                <a:cubicBezTo>
                  <a:pt x="569567" y="1026060"/>
                  <a:pt x="601503" y="1028268"/>
                  <a:pt x="632902" y="1033977"/>
                </a:cubicBezTo>
                <a:cubicBezTo>
                  <a:pt x="645218" y="1036216"/>
                  <a:pt x="656035" y="1046634"/>
                  <a:pt x="668528" y="1045853"/>
                </a:cubicBezTo>
                <a:cubicBezTo>
                  <a:pt x="720492" y="1042605"/>
                  <a:pt x="771447" y="1030019"/>
                  <a:pt x="822907" y="1022102"/>
                </a:cubicBezTo>
                <a:cubicBezTo>
                  <a:pt x="830824" y="1010227"/>
                  <a:pt x="832386" y="986476"/>
                  <a:pt x="846658" y="986476"/>
                </a:cubicBezTo>
                <a:cubicBezTo>
                  <a:pt x="859176" y="986476"/>
                  <a:pt x="855818" y="1009882"/>
                  <a:pt x="858533" y="1022102"/>
                </a:cubicBezTo>
                <a:cubicBezTo>
                  <a:pt x="886400" y="1147501"/>
                  <a:pt x="855552" y="1048781"/>
                  <a:pt x="882284" y="1128980"/>
                </a:cubicBezTo>
                <a:cubicBezTo>
                  <a:pt x="933744" y="1125022"/>
                  <a:pt x="992082" y="1143111"/>
                  <a:pt x="1036663" y="1117105"/>
                </a:cubicBezTo>
                <a:cubicBezTo>
                  <a:pt x="1082883" y="1090143"/>
                  <a:pt x="999368" y="1020433"/>
                  <a:pt x="989162" y="1010227"/>
                </a:cubicBezTo>
                <a:cubicBezTo>
                  <a:pt x="993120" y="978559"/>
                  <a:pt x="976806" y="935993"/>
                  <a:pt x="1001037" y="915224"/>
                </a:cubicBezTo>
                <a:cubicBezTo>
                  <a:pt x="1020045" y="898931"/>
                  <a:pt x="1072289" y="938975"/>
                  <a:pt x="1072289" y="938975"/>
                </a:cubicBezTo>
                <a:cubicBezTo>
                  <a:pt x="1115832" y="931058"/>
                  <a:pt x="1160364" y="927382"/>
                  <a:pt x="1202918" y="915224"/>
                </a:cubicBezTo>
                <a:cubicBezTo>
                  <a:pt x="1229838" y="907532"/>
                  <a:pt x="1255139" y="871706"/>
                  <a:pt x="1274170" y="855847"/>
                </a:cubicBezTo>
                <a:cubicBezTo>
                  <a:pt x="1285134" y="846710"/>
                  <a:pt x="1297921" y="840014"/>
                  <a:pt x="1309796" y="832097"/>
                </a:cubicBezTo>
                <a:cubicBezTo>
                  <a:pt x="1317713" y="820222"/>
                  <a:pt x="1330084" y="810317"/>
                  <a:pt x="1333546" y="796471"/>
                </a:cubicBezTo>
                <a:cubicBezTo>
                  <a:pt x="1342240" y="761696"/>
                  <a:pt x="1320076" y="714939"/>
                  <a:pt x="1345422" y="689593"/>
                </a:cubicBezTo>
                <a:cubicBezTo>
                  <a:pt x="1370768" y="664247"/>
                  <a:pt x="1416673" y="681676"/>
                  <a:pt x="1452299" y="677718"/>
                </a:cubicBezTo>
                <a:cubicBezTo>
                  <a:pt x="1460216" y="665843"/>
                  <a:pt x="1472588" y="655938"/>
                  <a:pt x="1476050" y="642092"/>
                </a:cubicBezTo>
                <a:cubicBezTo>
                  <a:pt x="1504605" y="527872"/>
                  <a:pt x="1448577" y="522098"/>
                  <a:pt x="1523551" y="547089"/>
                </a:cubicBezTo>
                <a:cubicBezTo>
                  <a:pt x="1535426" y="555006"/>
                  <a:pt x="1544947" y="569745"/>
                  <a:pt x="1559177" y="570840"/>
                </a:cubicBezTo>
                <a:cubicBezTo>
                  <a:pt x="1732021" y="584135"/>
                  <a:pt x="1696722" y="571491"/>
                  <a:pt x="1642305" y="535214"/>
                </a:cubicBezTo>
                <a:cubicBezTo>
                  <a:pt x="1638346" y="523339"/>
                  <a:pt x="1625780" y="511211"/>
                  <a:pt x="1630429" y="499588"/>
                </a:cubicBezTo>
                <a:cubicBezTo>
                  <a:pt x="1646678" y="458963"/>
                  <a:pt x="1705724" y="489060"/>
                  <a:pt x="1630429" y="463962"/>
                </a:cubicBezTo>
                <a:cubicBezTo>
                  <a:pt x="1626471" y="452087"/>
                  <a:pt x="1626374" y="438111"/>
                  <a:pt x="1618554" y="428336"/>
                </a:cubicBezTo>
                <a:cubicBezTo>
                  <a:pt x="1584689" y="386004"/>
                  <a:pt x="1499961" y="396289"/>
                  <a:pt x="1464175" y="392710"/>
                </a:cubicBezTo>
                <a:cubicBezTo>
                  <a:pt x="1452300" y="384793"/>
                  <a:pt x="1442089" y="373472"/>
                  <a:pt x="1428549" y="368959"/>
                </a:cubicBezTo>
                <a:cubicBezTo>
                  <a:pt x="1405706" y="361345"/>
                  <a:pt x="1374323" y="374110"/>
                  <a:pt x="1357297" y="357084"/>
                </a:cubicBezTo>
                <a:cubicBezTo>
                  <a:pt x="1340271" y="340058"/>
                  <a:pt x="1356190" y="307368"/>
                  <a:pt x="1345422" y="285832"/>
                </a:cubicBezTo>
                <a:cubicBezTo>
                  <a:pt x="1339039" y="273066"/>
                  <a:pt x="1321671" y="269998"/>
                  <a:pt x="1309796" y="262081"/>
                </a:cubicBezTo>
                <a:cubicBezTo>
                  <a:pt x="1301879" y="238330"/>
                  <a:pt x="1299932" y="211660"/>
                  <a:pt x="1286045" y="190829"/>
                </a:cubicBezTo>
                <a:cubicBezTo>
                  <a:pt x="1278128" y="178954"/>
                  <a:pt x="1272386" y="165295"/>
                  <a:pt x="1262294" y="155203"/>
                </a:cubicBezTo>
                <a:cubicBezTo>
                  <a:pt x="1252202" y="145111"/>
                  <a:pt x="1239786" y="137075"/>
                  <a:pt x="1226668" y="131453"/>
                </a:cubicBezTo>
                <a:cubicBezTo>
                  <a:pt x="1211667" y="125024"/>
                  <a:pt x="1195407" y="121201"/>
                  <a:pt x="1179167" y="119577"/>
                </a:cubicBezTo>
                <a:cubicBezTo>
                  <a:pt x="1116023" y="113263"/>
                  <a:pt x="1052497" y="111660"/>
                  <a:pt x="989162" y="107702"/>
                </a:cubicBezTo>
                <a:cubicBezTo>
                  <a:pt x="977287" y="99785"/>
                  <a:pt x="966302" y="90334"/>
                  <a:pt x="953536" y="83951"/>
                </a:cubicBezTo>
                <a:cubicBezTo>
                  <a:pt x="942340" y="78353"/>
                  <a:pt x="928325" y="79020"/>
                  <a:pt x="917910" y="72076"/>
                </a:cubicBezTo>
                <a:cubicBezTo>
                  <a:pt x="828955" y="12773"/>
                  <a:pt x="931368" y="52811"/>
                  <a:pt x="846658" y="24575"/>
                </a:cubicBezTo>
                <a:cubicBezTo>
                  <a:pt x="840178" y="25192"/>
                  <a:pt x="585401" y="-27248"/>
                  <a:pt x="585401" y="83951"/>
                </a:cubicBezTo>
                <a:cubicBezTo>
                  <a:pt x="585401" y="111942"/>
                  <a:pt x="593318" y="139370"/>
                  <a:pt x="597276" y="167079"/>
                </a:cubicBezTo>
                <a:cubicBezTo>
                  <a:pt x="550384" y="182709"/>
                  <a:pt x="555712" y="139370"/>
                  <a:pt x="526024" y="131453"/>
                </a:cubicBezTo>
                <a:close/>
              </a:path>
            </a:pathLst>
          </a:custGeom>
          <a:noFill/>
          <a:ln w="2222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D4EE8A-B380-4C3C-A6D2-8A60BF597B59}"/>
              </a:ext>
            </a:extLst>
          </p:cNvPr>
          <p:cNvSpPr/>
          <p:nvPr/>
        </p:nvSpPr>
        <p:spPr>
          <a:xfrm>
            <a:off x="142377" y="1290304"/>
            <a:ext cx="5207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éo dài từ khoảng vĩ độ 35°B - 55°B </a:t>
            </a:r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Ca-dắc-xtan, U-dơ-bê-ki-xtan, Tát-gi-ki-xtan, Tuốc-mê-ni-xtan, Cư-rơ-gư-xtan).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6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90E4675B-1CB5-4884-BC2E-B1BBD1CB8969}"/>
              </a:ext>
            </a:extLst>
          </p:cNvPr>
          <p:cNvSpPr/>
          <p:nvPr/>
        </p:nvSpPr>
        <p:spPr>
          <a:xfrm>
            <a:off x="5828270" y="2118875"/>
            <a:ext cx="1153768" cy="2055560"/>
          </a:xfrm>
          <a:custGeom>
            <a:avLst/>
            <a:gdLst>
              <a:gd name="connsiteX0" fmla="*/ 834887 w 1153768"/>
              <a:gd name="connsiteY0" fmla="*/ 544812 h 2055560"/>
              <a:gd name="connsiteX1" fmla="*/ 848139 w 1153768"/>
              <a:gd name="connsiteY1" fmla="*/ 650829 h 2055560"/>
              <a:gd name="connsiteX2" fmla="*/ 1007165 w 1153768"/>
              <a:gd name="connsiteY2" fmla="*/ 650829 h 2055560"/>
              <a:gd name="connsiteX3" fmla="*/ 1020418 w 1153768"/>
              <a:gd name="connsiteY3" fmla="*/ 505055 h 2055560"/>
              <a:gd name="connsiteX4" fmla="*/ 993913 w 1153768"/>
              <a:gd name="connsiteY4" fmla="*/ 478551 h 2055560"/>
              <a:gd name="connsiteX5" fmla="*/ 954157 w 1153768"/>
              <a:gd name="connsiteY5" fmla="*/ 425542 h 2055560"/>
              <a:gd name="connsiteX6" fmla="*/ 927652 w 1153768"/>
              <a:gd name="connsiteY6" fmla="*/ 346029 h 2055560"/>
              <a:gd name="connsiteX7" fmla="*/ 887896 w 1153768"/>
              <a:gd name="connsiteY7" fmla="*/ 306273 h 2055560"/>
              <a:gd name="connsiteX8" fmla="*/ 848139 w 1153768"/>
              <a:gd name="connsiteY8" fmla="*/ 253264 h 2055560"/>
              <a:gd name="connsiteX9" fmla="*/ 781878 w 1153768"/>
              <a:gd name="connsiteY9" fmla="*/ 213508 h 2055560"/>
              <a:gd name="connsiteX10" fmla="*/ 728870 w 1153768"/>
              <a:gd name="connsiteY10" fmla="*/ 359282 h 2055560"/>
              <a:gd name="connsiteX11" fmla="*/ 662609 w 1153768"/>
              <a:gd name="connsiteY11" fmla="*/ 346029 h 2055560"/>
              <a:gd name="connsiteX12" fmla="*/ 649357 w 1153768"/>
              <a:gd name="connsiteY12" fmla="*/ 306273 h 2055560"/>
              <a:gd name="connsiteX13" fmla="*/ 609600 w 1153768"/>
              <a:gd name="connsiteY13" fmla="*/ 293021 h 2055560"/>
              <a:gd name="connsiteX14" fmla="*/ 569844 w 1153768"/>
              <a:gd name="connsiteY14" fmla="*/ 253264 h 2055560"/>
              <a:gd name="connsiteX15" fmla="*/ 530087 w 1153768"/>
              <a:gd name="connsiteY15" fmla="*/ 173751 h 2055560"/>
              <a:gd name="connsiteX16" fmla="*/ 437322 w 1153768"/>
              <a:gd name="connsiteY16" fmla="*/ 147247 h 2055560"/>
              <a:gd name="connsiteX17" fmla="*/ 331305 w 1153768"/>
              <a:gd name="connsiteY17" fmla="*/ 80986 h 2055560"/>
              <a:gd name="connsiteX18" fmla="*/ 291548 w 1153768"/>
              <a:gd name="connsiteY18" fmla="*/ 67734 h 2055560"/>
              <a:gd name="connsiteX19" fmla="*/ 265044 w 1153768"/>
              <a:gd name="connsiteY19" fmla="*/ 41229 h 2055560"/>
              <a:gd name="connsiteX20" fmla="*/ 238539 w 1153768"/>
              <a:gd name="connsiteY20" fmla="*/ 1473 h 2055560"/>
              <a:gd name="connsiteX21" fmla="*/ 172278 w 1153768"/>
              <a:gd name="connsiteY21" fmla="*/ 14725 h 2055560"/>
              <a:gd name="connsiteX22" fmla="*/ 132522 w 1153768"/>
              <a:gd name="connsiteY22" fmla="*/ 54482 h 2055560"/>
              <a:gd name="connsiteX23" fmla="*/ 92765 w 1153768"/>
              <a:gd name="connsiteY23" fmla="*/ 160499 h 2055560"/>
              <a:gd name="connsiteX24" fmla="*/ 106018 w 1153768"/>
              <a:gd name="connsiteY24" fmla="*/ 266516 h 2055560"/>
              <a:gd name="connsiteX25" fmla="*/ 225287 w 1153768"/>
              <a:gd name="connsiteY25" fmla="*/ 399038 h 2055560"/>
              <a:gd name="connsiteX26" fmla="*/ 265044 w 1153768"/>
              <a:gd name="connsiteY26" fmla="*/ 412290 h 2055560"/>
              <a:gd name="connsiteX27" fmla="*/ 304800 w 1153768"/>
              <a:gd name="connsiteY27" fmla="*/ 438795 h 2055560"/>
              <a:gd name="connsiteX28" fmla="*/ 344557 w 1153768"/>
              <a:gd name="connsiteY28" fmla="*/ 452047 h 2055560"/>
              <a:gd name="connsiteX29" fmla="*/ 291548 w 1153768"/>
              <a:gd name="connsiteY29" fmla="*/ 624325 h 2055560"/>
              <a:gd name="connsiteX30" fmla="*/ 238539 w 1153768"/>
              <a:gd name="connsiteY30" fmla="*/ 703838 h 2055560"/>
              <a:gd name="connsiteX31" fmla="*/ 159026 w 1153768"/>
              <a:gd name="connsiteY31" fmla="*/ 730342 h 2055560"/>
              <a:gd name="connsiteX32" fmla="*/ 92765 w 1153768"/>
              <a:gd name="connsiteY32" fmla="*/ 783351 h 2055560"/>
              <a:gd name="connsiteX33" fmla="*/ 66261 w 1153768"/>
              <a:gd name="connsiteY33" fmla="*/ 902621 h 2055560"/>
              <a:gd name="connsiteX34" fmla="*/ 39757 w 1153768"/>
              <a:gd name="connsiteY34" fmla="*/ 968882 h 2055560"/>
              <a:gd name="connsiteX35" fmla="*/ 26505 w 1153768"/>
              <a:gd name="connsiteY35" fmla="*/ 1008638 h 2055560"/>
              <a:gd name="connsiteX36" fmla="*/ 26505 w 1153768"/>
              <a:gd name="connsiteY36" fmla="*/ 1247177 h 2055560"/>
              <a:gd name="connsiteX37" fmla="*/ 0 w 1153768"/>
              <a:gd name="connsiteY37" fmla="*/ 1326690 h 2055560"/>
              <a:gd name="connsiteX38" fmla="*/ 26505 w 1153768"/>
              <a:gd name="connsiteY38" fmla="*/ 1366447 h 2055560"/>
              <a:gd name="connsiteX39" fmla="*/ 66261 w 1153768"/>
              <a:gd name="connsiteY39" fmla="*/ 1419455 h 2055560"/>
              <a:gd name="connsiteX40" fmla="*/ 79513 w 1153768"/>
              <a:gd name="connsiteY40" fmla="*/ 1551977 h 2055560"/>
              <a:gd name="connsiteX41" fmla="*/ 119270 w 1153768"/>
              <a:gd name="connsiteY41" fmla="*/ 1803768 h 2055560"/>
              <a:gd name="connsiteX42" fmla="*/ 145774 w 1153768"/>
              <a:gd name="connsiteY42" fmla="*/ 2015803 h 2055560"/>
              <a:gd name="connsiteX43" fmla="*/ 185531 w 1153768"/>
              <a:gd name="connsiteY43" fmla="*/ 2029055 h 2055560"/>
              <a:gd name="connsiteX44" fmla="*/ 212035 w 1153768"/>
              <a:gd name="connsiteY44" fmla="*/ 2055560 h 2055560"/>
              <a:gd name="connsiteX45" fmla="*/ 622852 w 1153768"/>
              <a:gd name="connsiteY45" fmla="*/ 2042308 h 2055560"/>
              <a:gd name="connsiteX46" fmla="*/ 662609 w 1153768"/>
              <a:gd name="connsiteY46" fmla="*/ 2029055 h 2055560"/>
              <a:gd name="connsiteX47" fmla="*/ 742122 w 1153768"/>
              <a:gd name="connsiteY47" fmla="*/ 2015803 h 2055560"/>
              <a:gd name="connsiteX48" fmla="*/ 914400 w 1153768"/>
              <a:gd name="connsiteY48" fmla="*/ 1989299 h 2055560"/>
              <a:gd name="connsiteX49" fmla="*/ 967409 w 1153768"/>
              <a:gd name="connsiteY49" fmla="*/ 1962795 h 2055560"/>
              <a:gd name="connsiteX50" fmla="*/ 1020418 w 1153768"/>
              <a:gd name="connsiteY50" fmla="*/ 1896534 h 2055560"/>
              <a:gd name="connsiteX51" fmla="*/ 1099931 w 1153768"/>
              <a:gd name="connsiteY51" fmla="*/ 1870029 h 2055560"/>
              <a:gd name="connsiteX52" fmla="*/ 1139687 w 1153768"/>
              <a:gd name="connsiteY52" fmla="*/ 1817021 h 2055560"/>
              <a:gd name="connsiteX53" fmla="*/ 1139687 w 1153768"/>
              <a:gd name="connsiteY53" fmla="*/ 1711003 h 2055560"/>
              <a:gd name="connsiteX54" fmla="*/ 1099931 w 1153768"/>
              <a:gd name="connsiteY54" fmla="*/ 1684499 h 2055560"/>
              <a:gd name="connsiteX55" fmla="*/ 1033670 w 1153768"/>
              <a:gd name="connsiteY55" fmla="*/ 1671247 h 2055560"/>
              <a:gd name="connsiteX56" fmla="*/ 1020418 w 1153768"/>
              <a:gd name="connsiteY56" fmla="*/ 1618238 h 2055560"/>
              <a:gd name="connsiteX57" fmla="*/ 1020418 w 1153768"/>
              <a:gd name="connsiteY57" fmla="*/ 1538725 h 2055560"/>
              <a:gd name="connsiteX58" fmla="*/ 967409 w 1153768"/>
              <a:gd name="connsiteY58" fmla="*/ 1551977 h 2055560"/>
              <a:gd name="connsiteX59" fmla="*/ 874644 w 1153768"/>
              <a:gd name="connsiteY59" fmla="*/ 1604986 h 2055560"/>
              <a:gd name="connsiteX60" fmla="*/ 795131 w 1153768"/>
              <a:gd name="connsiteY60" fmla="*/ 1591734 h 2055560"/>
              <a:gd name="connsiteX61" fmla="*/ 768626 w 1153768"/>
              <a:gd name="connsiteY61" fmla="*/ 1512221 h 2055560"/>
              <a:gd name="connsiteX62" fmla="*/ 715618 w 1153768"/>
              <a:gd name="connsiteY62" fmla="*/ 1432708 h 2055560"/>
              <a:gd name="connsiteX63" fmla="*/ 702365 w 1153768"/>
              <a:gd name="connsiteY63" fmla="*/ 1220673 h 2055560"/>
              <a:gd name="connsiteX64" fmla="*/ 662609 w 1153768"/>
              <a:gd name="connsiteY64" fmla="*/ 1207421 h 2055560"/>
              <a:gd name="connsiteX65" fmla="*/ 675861 w 1153768"/>
              <a:gd name="connsiteY65" fmla="*/ 1061647 h 2055560"/>
              <a:gd name="connsiteX66" fmla="*/ 702365 w 1153768"/>
              <a:gd name="connsiteY66" fmla="*/ 955629 h 2055560"/>
              <a:gd name="connsiteX67" fmla="*/ 715618 w 1153768"/>
              <a:gd name="connsiteY67" fmla="*/ 849612 h 2055560"/>
              <a:gd name="connsiteX68" fmla="*/ 768626 w 1153768"/>
              <a:gd name="connsiteY68" fmla="*/ 836360 h 2055560"/>
              <a:gd name="connsiteX69" fmla="*/ 781878 w 1153768"/>
              <a:gd name="connsiteY69" fmla="*/ 531560 h 2055560"/>
              <a:gd name="connsiteX70" fmla="*/ 834887 w 1153768"/>
              <a:gd name="connsiteY70" fmla="*/ 544812 h 205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53768" h="2055560">
                <a:moveTo>
                  <a:pt x="834887" y="544812"/>
                </a:moveTo>
                <a:cubicBezTo>
                  <a:pt x="845931" y="564690"/>
                  <a:pt x="821667" y="627004"/>
                  <a:pt x="848139" y="650829"/>
                </a:cubicBezTo>
                <a:cubicBezTo>
                  <a:pt x="896125" y="694016"/>
                  <a:pt x="959202" y="666818"/>
                  <a:pt x="1007165" y="650829"/>
                </a:cubicBezTo>
                <a:cubicBezTo>
                  <a:pt x="1021858" y="592058"/>
                  <a:pt x="1051018" y="556054"/>
                  <a:pt x="1020418" y="505055"/>
                </a:cubicBezTo>
                <a:cubicBezTo>
                  <a:pt x="1013990" y="494341"/>
                  <a:pt x="1001912" y="488149"/>
                  <a:pt x="993913" y="478551"/>
                </a:cubicBezTo>
                <a:cubicBezTo>
                  <a:pt x="979773" y="461583"/>
                  <a:pt x="967409" y="443212"/>
                  <a:pt x="954157" y="425542"/>
                </a:cubicBezTo>
                <a:cubicBezTo>
                  <a:pt x="945322" y="399038"/>
                  <a:pt x="947407" y="365784"/>
                  <a:pt x="927652" y="346029"/>
                </a:cubicBezTo>
                <a:cubicBezTo>
                  <a:pt x="914400" y="332777"/>
                  <a:pt x="900093" y="320502"/>
                  <a:pt x="887896" y="306273"/>
                </a:cubicBezTo>
                <a:cubicBezTo>
                  <a:pt x="873522" y="289503"/>
                  <a:pt x="864761" y="267808"/>
                  <a:pt x="848139" y="253264"/>
                </a:cubicBezTo>
                <a:cubicBezTo>
                  <a:pt x="828754" y="236303"/>
                  <a:pt x="803965" y="226760"/>
                  <a:pt x="781878" y="213508"/>
                </a:cubicBezTo>
                <a:cubicBezTo>
                  <a:pt x="770628" y="247259"/>
                  <a:pt x="735875" y="353153"/>
                  <a:pt x="728870" y="359282"/>
                </a:cubicBezTo>
                <a:cubicBezTo>
                  <a:pt x="711919" y="374114"/>
                  <a:pt x="684696" y="350447"/>
                  <a:pt x="662609" y="346029"/>
                </a:cubicBezTo>
                <a:cubicBezTo>
                  <a:pt x="658192" y="332777"/>
                  <a:pt x="659235" y="316150"/>
                  <a:pt x="649357" y="306273"/>
                </a:cubicBezTo>
                <a:cubicBezTo>
                  <a:pt x="639479" y="296395"/>
                  <a:pt x="621223" y="300770"/>
                  <a:pt x="609600" y="293021"/>
                </a:cubicBezTo>
                <a:cubicBezTo>
                  <a:pt x="594006" y="282625"/>
                  <a:pt x="583096" y="266516"/>
                  <a:pt x="569844" y="253264"/>
                </a:cubicBezTo>
                <a:cubicBezTo>
                  <a:pt x="561114" y="227076"/>
                  <a:pt x="553439" y="192433"/>
                  <a:pt x="530087" y="173751"/>
                </a:cubicBezTo>
                <a:cubicBezTo>
                  <a:pt x="521445" y="166837"/>
                  <a:pt x="440785" y="148113"/>
                  <a:pt x="437322" y="147247"/>
                </a:cubicBezTo>
                <a:cubicBezTo>
                  <a:pt x="395321" y="84244"/>
                  <a:pt x="425928" y="112526"/>
                  <a:pt x="331305" y="80986"/>
                </a:cubicBezTo>
                <a:lnTo>
                  <a:pt x="291548" y="67734"/>
                </a:lnTo>
                <a:cubicBezTo>
                  <a:pt x="282713" y="58899"/>
                  <a:pt x="272849" y="50985"/>
                  <a:pt x="265044" y="41229"/>
                </a:cubicBezTo>
                <a:cubicBezTo>
                  <a:pt x="255094" y="28792"/>
                  <a:pt x="253853" y="5848"/>
                  <a:pt x="238539" y="1473"/>
                </a:cubicBezTo>
                <a:cubicBezTo>
                  <a:pt x="216881" y="-4715"/>
                  <a:pt x="194365" y="10308"/>
                  <a:pt x="172278" y="14725"/>
                </a:cubicBezTo>
                <a:cubicBezTo>
                  <a:pt x="159026" y="27977"/>
                  <a:pt x="140133" y="37356"/>
                  <a:pt x="132522" y="54482"/>
                </a:cubicBezTo>
                <a:cubicBezTo>
                  <a:pt x="71300" y="192233"/>
                  <a:pt x="159621" y="93646"/>
                  <a:pt x="92765" y="160499"/>
                </a:cubicBezTo>
                <a:cubicBezTo>
                  <a:pt x="97183" y="195838"/>
                  <a:pt x="91743" y="233888"/>
                  <a:pt x="106018" y="266516"/>
                </a:cubicBezTo>
                <a:cubicBezTo>
                  <a:pt x="127778" y="316252"/>
                  <a:pt x="173044" y="372917"/>
                  <a:pt x="225287" y="399038"/>
                </a:cubicBezTo>
                <a:cubicBezTo>
                  <a:pt x="237781" y="405285"/>
                  <a:pt x="251792" y="407873"/>
                  <a:pt x="265044" y="412290"/>
                </a:cubicBezTo>
                <a:cubicBezTo>
                  <a:pt x="278296" y="421125"/>
                  <a:pt x="290554" y="431672"/>
                  <a:pt x="304800" y="438795"/>
                </a:cubicBezTo>
                <a:cubicBezTo>
                  <a:pt x="317294" y="445042"/>
                  <a:pt x="342433" y="438240"/>
                  <a:pt x="344557" y="452047"/>
                </a:cubicBezTo>
                <a:cubicBezTo>
                  <a:pt x="369164" y="611988"/>
                  <a:pt x="371521" y="597668"/>
                  <a:pt x="291548" y="624325"/>
                </a:cubicBezTo>
                <a:cubicBezTo>
                  <a:pt x="278358" y="677088"/>
                  <a:pt x="290019" y="680958"/>
                  <a:pt x="238539" y="703838"/>
                </a:cubicBezTo>
                <a:cubicBezTo>
                  <a:pt x="213009" y="715185"/>
                  <a:pt x="159026" y="730342"/>
                  <a:pt x="159026" y="730342"/>
                </a:cubicBezTo>
                <a:cubicBezTo>
                  <a:pt x="140972" y="742378"/>
                  <a:pt x="105352" y="762372"/>
                  <a:pt x="92765" y="783351"/>
                </a:cubicBezTo>
                <a:cubicBezTo>
                  <a:pt x="76086" y="811150"/>
                  <a:pt x="72058" y="881363"/>
                  <a:pt x="66261" y="902621"/>
                </a:cubicBezTo>
                <a:cubicBezTo>
                  <a:pt x="60002" y="925571"/>
                  <a:pt x="48110" y="946608"/>
                  <a:pt x="39757" y="968882"/>
                </a:cubicBezTo>
                <a:cubicBezTo>
                  <a:pt x="34852" y="981961"/>
                  <a:pt x="30922" y="995386"/>
                  <a:pt x="26505" y="1008638"/>
                </a:cubicBezTo>
                <a:cubicBezTo>
                  <a:pt x="39126" y="1122226"/>
                  <a:pt x="49223" y="1133589"/>
                  <a:pt x="26505" y="1247177"/>
                </a:cubicBezTo>
                <a:cubicBezTo>
                  <a:pt x="21026" y="1274573"/>
                  <a:pt x="0" y="1326690"/>
                  <a:pt x="0" y="1326690"/>
                </a:cubicBezTo>
                <a:cubicBezTo>
                  <a:pt x="8835" y="1339942"/>
                  <a:pt x="17247" y="1353486"/>
                  <a:pt x="26505" y="1366447"/>
                </a:cubicBezTo>
                <a:cubicBezTo>
                  <a:pt x="39343" y="1384420"/>
                  <a:pt x="60193" y="1398218"/>
                  <a:pt x="66261" y="1419455"/>
                </a:cubicBezTo>
                <a:cubicBezTo>
                  <a:pt x="78457" y="1462141"/>
                  <a:pt x="76234" y="1507704"/>
                  <a:pt x="79513" y="1551977"/>
                </a:cubicBezTo>
                <a:cubicBezTo>
                  <a:pt x="97415" y="1793653"/>
                  <a:pt x="38921" y="1723422"/>
                  <a:pt x="119270" y="1803768"/>
                </a:cubicBezTo>
                <a:cubicBezTo>
                  <a:pt x="128105" y="1874446"/>
                  <a:pt x="125676" y="1947469"/>
                  <a:pt x="145774" y="2015803"/>
                </a:cubicBezTo>
                <a:cubicBezTo>
                  <a:pt x="149716" y="2029205"/>
                  <a:pt x="173553" y="2021868"/>
                  <a:pt x="185531" y="2029055"/>
                </a:cubicBezTo>
                <a:cubicBezTo>
                  <a:pt x="196245" y="2035483"/>
                  <a:pt x="203200" y="2046725"/>
                  <a:pt x="212035" y="2055560"/>
                </a:cubicBezTo>
                <a:cubicBezTo>
                  <a:pt x="348974" y="2051143"/>
                  <a:pt x="486078" y="2050354"/>
                  <a:pt x="622852" y="2042308"/>
                </a:cubicBezTo>
                <a:cubicBezTo>
                  <a:pt x="636797" y="2041488"/>
                  <a:pt x="648972" y="2032085"/>
                  <a:pt x="662609" y="2029055"/>
                </a:cubicBezTo>
                <a:cubicBezTo>
                  <a:pt x="688839" y="2023226"/>
                  <a:pt x="715618" y="2020220"/>
                  <a:pt x="742122" y="2015803"/>
                </a:cubicBezTo>
                <a:cubicBezTo>
                  <a:pt x="868221" y="1973770"/>
                  <a:pt x="627420" y="2050794"/>
                  <a:pt x="914400" y="1989299"/>
                </a:cubicBezTo>
                <a:cubicBezTo>
                  <a:pt x="933717" y="1985160"/>
                  <a:pt x="949739" y="1971630"/>
                  <a:pt x="967409" y="1962795"/>
                </a:cubicBezTo>
                <a:cubicBezTo>
                  <a:pt x="976774" y="1948747"/>
                  <a:pt x="1001532" y="1905977"/>
                  <a:pt x="1020418" y="1896534"/>
                </a:cubicBezTo>
                <a:cubicBezTo>
                  <a:pt x="1045407" y="1884040"/>
                  <a:pt x="1099931" y="1870029"/>
                  <a:pt x="1099931" y="1870029"/>
                </a:cubicBezTo>
                <a:cubicBezTo>
                  <a:pt x="1113183" y="1852360"/>
                  <a:pt x="1128729" y="1836198"/>
                  <a:pt x="1139687" y="1817021"/>
                </a:cubicBezTo>
                <a:cubicBezTo>
                  <a:pt x="1158129" y="1784747"/>
                  <a:pt x="1158794" y="1744441"/>
                  <a:pt x="1139687" y="1711003"/>
                </a:cubicBezTo>
                <a:cubicBezTo>
                  <a:pt x="1131785" y="1697175"/>
                  <a:pt x="1114844" y="1690091"/>
                  <a:pt x="1099931" y="1684499"/>
                </a:cubicBezTo>
                <a:cubicBezTo>
                  <a:pt x="1078841" y="1676590"/>
                  <a:pt x="1055757" y="1675664"/>
                  <a:pt x="1033670" y="1671247"/>
                </a:cubicBezTo>
                <a:cubicBezTo>
                  <a:pt x="1029253" y="1653577"/>
                  <a:pt x="1020418" y="1636451"/>
                  <a:pt x="1020418" y="1618238"/>
                </a:cubicBezTo>
                <a:cubicBezTo>
                  <a:pt x="1020418" y="1512220"/>
                  <a:pt x="1055757" y="1644745"/>
                  <a:pt x="1020418" y="1538725"/>
                </a:cubicBezTo>
                <a:cubicBezTo>
                  <a:pt x="1002748" y="1543142"/>
                  <a:pt x="984463" y="1545582"/>
                  <a:pt x="967409" y="1551977"/>
                </a:cubicBezTo>
                <a:cubicBezTo>
                  <a:pt x="928980" y="1566388"/>
                  <a:pt x="907598" y="1583016"/>
                  <a:pt x="874644" y="1604986"/>
                </a:cubicBezTo>
                <a:cubicBezTo>
                  <a:pt x="848140" y="1600569"/>
                  <a:pt x="815353" y="1609428"/>
                  <a:pt x="795131" y="1591734"/>
                </a:cubicBezTo>
                <a:cubicBezTo>
                  <a:pt x="774105" y="1573337"/>
                  <a:pt x="777461" y="1538725"/>
                  <a:pt x="768626" y="1512221"/>
                </a:cubicBezTo>
                <a:cubicBezTo>
                  <a:pt x="749447" y="1454684"/>
                  <a:pt x="765253" y="1482343"/>
                  <a:pt x="715618" y="1432708"/>
                </a:cubicBezTo>
                <a:cubicBezTo>
                  <a:pt x="711200" y="1362030"/>
                  <a:pt x="718585" y="1289607"/>
                  <a:pt x="702365" y="1220673"/>
                </a:cubicBezTo>
                <a:cubicBezTo>
                  <a:pt x="699166" y="1207076"/>
                  <a:pt x="664905" y="1221200"/>
                  <a:pt x="662609" y="1207421"/>
                </a:cubicBezTo>
                <a:cubicBezTo>
                  <a:pt x="654588" y="1159293"/>
                  <a:pt x="669809" y="1110062"/>
                  <a:pt x="675861" y="1061647"/>
                </a:cubicBezTo>
                <a:cubicBezTo>
                  <a:pt x="682258" y="1010474"/>
                  <a:pt x="687941" y="998902"/>
                  <a:pt x="702365" y="955629"/>
                </a:cubicBezTo>
                <a:cubicBezTo>
                  <a:pt x="706783" y="920290"/>
                  <a:pt x="698322" y="880744"/>
                  <a:pt x="715618" y="849612"/>
                </a:cubicBezTo>
                <a:cubicBezTo>
                  <a:pt x="724463" y="833691"/>
                  <a:pt x="764911" y="854190"/>
                  <a:pt x="768626" y="836360"/>
                </a:cubicBezTo>
                <a:cubicBezTo>
                  <a:pt x="789367" y="736802"/>
                  <a:pt x="777461" y="633160"/>
                  <a:pt x="781878" y="531560"/>
                </a:cubicBezTo>
                <a:cubicBezTo>
                  <a:pt x="830016" y="547606"/>
                  <a:pt x="823843" y="524934"/>
                  <a:pt x="834887" y="544812"/>
                </a:cubicBezTo>
                <a:close/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2A49226D-75F1-4343-B572-D0EBF664E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673668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Tây Nam 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228A1E-DCA8-4AFD-B469-599BECA99491}"/>
              </a:ext>
            </a:extLst>
          </p:cNvPr>
          <p:cNvSpPr/>
          <p:nvPr/>
        </p:nvSpPr>
        <p:spPr>
          <a:xfrm>
            <a:off x="165771" y="1271156"/>
            <a:ext cx="558674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dài từ khoảng vĩ độ 15°B - 45°B, chủ yếu là các quốc gia nằm trên bán đảo A-ráp, tiểu Á (Ả-rập-xê-út,</a:t>
            </a:r>
          </a:p>
          <a:p>
            <a:r>
              <a:rPr lang="en-US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I-rắc, Ca-ta….).</a:t>
            </a:r>
            <a:r>
              <a:rPr lang="en-US">
                <a:solidFill>
                  <a:srgbClr val="000000"/>
                </a:solidFill>
                <a:latin typeface="OpenSans"/>
              </a:rPr>
              <a:t/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99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BD15D72-1526-4C61-BA3C-88939F0174FD}"/>
              </a:ext>
            </a:extLst>
          </p:cNvPr>
          <p:cNvSpPr/>
          <p:nvPr/>
        </p:nvSpPr>
        <p:spPr>
          <a:xfrm>
            <a:off x="6498895" y="2647681"/>
            <a:ext cx="2544418" cy="2504661"/>
          </a:xfrm>
          <a:custGeom>
            <a:avLst/>
            <a:gdLst>
              <a:gd name="connsiteX0" fmla="*/ 477079 w 2544418"/>
              <a:gd name="connsiteY0" fmla="*/ 292025 h 2452129"/>
              <a:gd name="connsiteX1" fmla="*/ 410818 w 2544418"/>
              <a:gd name="connsiteY1" fmla="*/ 278773 h 2452129"/>
              <a:gd name="connsiteX2" fmla="*/ 291548 w 2544418"/>
              <a:gd name="connsiteY2" fmla="*/ 265521 h 2452129"/>
              <a:gd name="connsiteX3" fmla="*/ 265044 w 2544418"/>
              <a:gd name="connsiteY3" fmla="*/ 239016 h 2452129"/>
              <a:gd name="connsiteX4" fmla="*/ 185531 w 2544418"/>
              <a:gd name="connsiteY4" fmla="*/ 119747 h 2452129"/>
              <a:gd name="connsiteX5" fmla="*/ 119270 w 2544418"/>
              <a:gd name="connsiteY5" fmla="*/ 106495 h 2452129"/>
              <a:gd name="connsiteX6" fmla="*/ 106018 w 2544418"/>
              <a:gd name="connsiteY6" fmla="*/ 40234 h 2452129"/>
              <a:gd name="connsiteX7" fmla="*/ 92766 w 2544418"/>
              <a:gd name="connsiteY7" fmla="*/ 477 h 2452129"/>
              <a:gd name="connsiteX8" fmla="*/ 66261 w 2544418"/>
              <a:gd name="connsiteY8" fmla="*/ 26981 h 2452129"/>
              <a:gd name="connsiteX9" fmla="*/ 53009 w 2544418"/>
              <a:gd name="connsiteY9" fmla="*/ 106495 h 2452129"/>
              <a:gd name="connsiteX10" fmla="*/ 39757 w 2544418"/>
              <a:gd name="connsiteY10" fmla="*/ 265521 h 2452129"/>
              <a:gd name="connsiteX11" fmla="*/ 13253 w 2544418"/>
              <a:gd name="connsiteY11" fmla="*/ 305277 h 2452129"/>
              <a:gd name="connsiteX12" fmla="*/ 0 w 2544418"/>
              <a:gd name="connsiteY12" fmla="*/ 345034 h 2452129"/>
              <a:gd name="connsiteX13" fmla="*/ 26505 w 2544418"/>
              <a:gd name="connsiteY13" fmla="*/ 570321 h 2452129"/>
              <a:gd name="connsiteX14" fmla="*/ 39757 w 2544418"/>
              <a:gd name="connsiteY14" fmla="*/ 636581 h 2452129"/>
              <a:gd name="connsiteX15" fmla="*/ 53009 w 2544418"/>
              <a:gd name="connsiteY15" fmla="*/ 676338 h 2452129"/>
              <a:gd name="connsiteX16" fmla="*/ 106018 w 2544418"/>
              <a:gd name="connsiteY16" fmla="*/ 755851 h 2452129"/>
              <a:gd name="connsiteX17" fmla="*/ 159026 w 2544418"/>
              <a:gd name="connsiteY17" fmla="*/ 835364 h 2452129"/>
              <a:gd name="connsiteX18" fmla="*/ 212035 w 2544418"/>
              <a:gd name="connsiteY18" fmla="*/ 901625 h 2452129"/>
              <a:gd name="connsiteX19" fmla="*/ 291548 w 2544418"/>
              <a:gd name="connsiteY19" fmla="*/ 928129 h 2452129"/>
              <a:gd name="connsiteX20" fmla="*/ 331305 w 2544418"/>
              <a:gd name="connsiteY20" fmla="*/ 941381 h 2452129"/>
              <a:gd name="connsiteX21" fmla="*/ 384313 w 2544418"/>
              <a:gd name="connsiteY21" fmla="*/ 1007642 h 2452129"/>
              <a:gd name="connsiteX22" fmla="*/ 397566 w 2544418"/>
              <a:gd name="connsiteY22" fmla="*/ 1060651 h 2452129"/>
              <a:gd name="connsiteX23" fmla="*/ 516835 w 2544418"/>
              <a:gd name="connsiteY23" fmla="*/ 1073903 h 2452129"/>
              <a:gd name="connsiteX24" fmla="*/ 596348 w 2544418"/>
              <a:gd name="connsiteY24" fmla="*/ 1100408 h 2452129"/>
              <a:gd name="connsiteX25" fmla="*/ 662609 w 2544418"/>
              <a:gd name="connsiteY25" fmla="*/ 1166668 h 2452129"/>
              <a:gd name="connsiteX26" fmla="*/ 715618 w 2544418"/>
              <a:gd name="connsiteY26" fmla="*/ 1179921 h 2452129"/>
              <a:gd name="connsiteX27" fmla="*/ 755374 w 2544418"/>
              <a:gd name="connsiteY27" fmla="*/ 1193173 h 2452129"/>
              <a:gd name="connsiteX28" fmla="*/ 914400 w 2544418"/>
              <a:gd name="connsiteY28" fmla="*/ 1206425 h 2452129"/>
              <a:gd name="connsiteX29" fmla="*/ 914400 w 2544418"/>
              <a:gd name="connsiteY29" fmla="*/ 1272686 h 2452129"/>
              <a:gd name="connsiteX30" fmla="*/ 954157 w 2544418"/>
              <a:gd name="connsiteY30" fmla="*/ 1338947 h 2452129"/>
              <a:gd name="connsiteX31" fmla="*/ 993913 w 2544418"/>
              <a:gd name="connsiteY31" fmla="*/ 1405208 h 2452129"/>
              <a:gd name="connsiteX32" fmla="*/ 1046922 w 2544418"/>
              <a:gd name="connsiteY32" fmla="*/ 1497973 h 2452129"/>
              <a:gd name="connsiteX33" fmla="*/ 1166192 w 2544418"/>
              <a:gd name="connsiteY33" fmla="*/ 1484721 h 2452129"/>
              <a:gd name="connsiteX34" fmla="*/ 1179444 w 2544418"/>
              <a:gd name="connsiteY34" fmla="*/ 1537729 h 2452129"/>
              <a:gd name="connsiteX35" fmla="*/ 1232453 w 2544418"/>
              <a:gd name="connsiteY35" fmla="*/ 1988303 h 2452129"/>
              <a:gd name="connsiteX36" fmla="*/ 1285461 w 2544418"/>
              <a:gd name="connsiteY36" fmla="*/ 2054564 h 2452129"/>
              <a:gd name="connsiteX37" fmla="*/ 1338470 w 2544418"/>
              <a:gd name="connsiteY37" fmla="*/ 2147329 h 2452129"/>
              <a:gd name="connsiteX38" fmla="*/ 1351722 w 2544418"/>
              <a:gd name="connsiteY38" fmla="*/ 2226842 h 2452129"/>
              <a:gd name="connsiteX39" fmla="*/ 1378226 w 2544418"/>
              <a:gd name="connsiteY39" fmla="*/ 2253347 h 2452129"/>
              <a:gd name="connsiteX40" fmla="*/ 1404731 w 2544418"/>
              <a:gd name="connsiteY40" fmla="*/ 2332860 h 2452129"/>
              <a:gd name="connsiteX41" fmla="*/ 1537253 w 2544418"/>
              <a:gd name="connsiteY41" fmla="*/ 2346112 h 2452129"/>
              <a:gd name="connsiteX42" fmla="*/ 1563757 w 2544418"/>
              <a:gd name="connsiteY42" fmla="*/ 2385868 h 2452129"/>
              <a:gd name="connsiteX43" fmla="*/ 1616766 w 2544418"/>
              <a:gd name="connsiteY43" fmla="*/ 2452129 h 2452129"/>
              <a:gd name="connsiteX44" fmla="*/ 1696279 w 2544418"/>
              <a:gd name="connsiteY44" fmla="*/ 2425625 h 2452129"/>
              <a:gd name="connsiteX45" fmla="*/ 1709531 w 2544418"/>
              <a:gd name="connsiteY45" fmla="*/ 2293103 h 2452129"/>
              <a:gd name="connsiteX46" fmla="*/ 1696279 w 2544418"/>
              <a:gd name="connsiteY46" fmla="*/ 2253347 h 2452129"/>
              <a:gd name="connsiteX47" fmla="*/ 1630018 w 2544418"/>
              <a:gd name="connsiteY47" fmla="*/ 2240095 h 2452129"/>
              <a:gd name="connsiteX48" fmla="*/ 1603513 w 2544418"/>
              <a:gd name="connsiteY48" fmla="*/ 2120825 h 2452129"/>
              <a:gd name="connsiteX49" fmla="*/ 1590261 w 2544418"/>
              <a:gd name="connsiteY49" fmla="*/ 2081068 h 2452129"/>
              <a:gd name="connsiteX50" fmla="*/ 1736035 w 2544418"/>
              <a:gd name="connsiteY50" fmla="*/ 1855781 h 2452129"/>
              <a:gd name="connsiteX51" fmla="*/ 1762540 w 2544418"/>
              <a:gd name="connsiteY51" fmla="*/ 1829277 h 2452129"/>
              <a:gd name="connsiteX52" fmla="*/ 1802296 w 2544418"/>
              <a:gd name="connsiteY52" fmla="*/ 1749764 h 2452129"/>
              <a:gd name="connsiteX53" fmla="*/ 1842053 w 2544418"/>
              <a:gd name="connsiteY53" fmla="*/ 1723260 h 2452129"/>
              <a:gd name="connsiteX54" fmla="*/ 1895061 w 2544418"/>
              <a:gd name="connsiteY54" fmla="*/ 1670251 h 2452129"/>
              <a:gd name="connsiteX55" fmla="*/ 1908313 w 2544418"/>
              <a:gd name="connsiteY55" fmla="*/ 1630495 h 2452129"/>
              <a:gd name="connsiteX56" fmla="*/ 1948070 w 2544418"/>
              <a:gd name="connsiteY56" fmla="*/ 1617242 h 2452129"/>
              <a:gd name="connsiteX57" fmla="*/ 2080592 w 2544418"/>
              <a:gd name="connsiteY57" fmla="*/ 1603990 h 2452129"/>
              <a:gd name="connsiteX58" fmla="*/ 2146853 w 2544418"/>
              <a:gd name="connsiteY58" fmla="*/ 1564234 h 2452129"/>
              <a:gd name="connsiteX59" fmla="*/ 2186609 w 2544418"/>
              <a:gd name="connsiteY59" fmla="*/ 1550981 h 2452129"/>
              <a:gd name="connsiteX60" fmla="*/ 2266122 w 2544418"/>
              <a:gd name="connsiteY60" fmla="*/ 1497973 h 2452129"/>
              <a:gd name="connsiteX61" fmla="*/ 2451653 w 2544418"/>
              <a:gd name="connsiteY61" fmla="*/ 1484721 h 2452129"/>
              <a:gd name="connsiteX62" fmla="*/ 2464905 w 2544418"/>
              <a:gd name="connsiteY62" fmla="*/ 1325695 h 2452129"/>
              <a:gd name="connsiteX63" fmla="*/ 2531166 w 2544418"/>
              <a:gd name="connsiteY63" fmla="*/ 1259434 h 2452129"/>
              <a:gd name="connsiteX64" fmla="*/ 2544418 w 2544418"/>
              <a:gd name="connsiteY64" fmla="*/ 1206425 h 2452129"/>
              <a:gd name="connsiteX65" fmla="*/ 2531166 w 2544418"/>
              <a:gd name="connsiteY65" fmla="*/ 1140164 h 2452129"/>
              <a:gd name="connsiteX66" fmla="*/ 2451653 w 2544418"/>
              <a:gd name="connsiteY66" fmla="*/ 1100408 h 2452129"/>
              <a:gd name="connsiteX67" fmla="*/ 2385392 w 2544418"/>
              <a:gd name="connsiteY67" fmla="*/ 1113660 h 2452129"/>
              <a:gd name="connsiteX68" fmla="*/ 2319131 w 2544418"/>
              <a:gd name="connsiteY68" fmla="*/ 1206425 h 2452129"/>
              <a:gd name="connsiteX69" fmla="*/ 2292626 w 2544418"/>
              <a:gd name="connsiteY69" fmla="*/ 1232929 h 2452129"/>
              <a:gd name="connsiteX70" fmla="*/ 2133600 w 2544418"/>
              <a:gd name="connsiteY70" fmla="*/ 1219677 h 2452129"/>
              <a:gd name="connsiteX71" fmla="*/ 2067340 w 2544418"/>
              <a:gd name="connsiteY71" fmla="*/ 1206425 h 2452129"/>
              <a:gd name="connsiteX72" fmla="*/ 1987826 w 2544418"/>
              <a:gd name="connsiteY72" fmla="*/ 1193173 h 2452129"/>
              <a:gd name="connsiteX73" fmla="*/ 1908313 w 2544418"/>
              <a:gd name="connsiteY73" fmla="*/ 1113660 h 2452129"/>
              <a:gd name="connsiteX74" fmla="*/ 1881809 w 2544418"/>
              <a:gd name="connsiteY74" fmla="*/ 1087155 h 2452129"/>
              <a:gd name="connsiteX75" fmla="*/ 1842053 w 2544418"/>
              <a:gd name="connsiteY75" fmla="*/ 1073903 h 2452129"/>
              <a:gd name="connsiteX76" fmla="*/ 1762540 w 2544418"/>
              <a:gd name="connsiteY76" fmla="*/ 1020895 h 2452129"/>
              <a:gd name="connsiteX77" fmla="*/ 1722783 w 2544418"/>
              <a:gd name="connsiteY77" fmla="*/ 1007642 h 2452129"/>
              <a:gd name="connsiteX78" fmla="*/ 1683026 w 2544418"/>
              <a:gd name="connsiteY78" fmla="*/ 981138 h 2452129"/>
              <a:gd name="connsiteX79" fmla="*/ 1630018 w 2544418"/>
              <a:gd name="connsiteY79" fmla="*/ 967886 h 2452129"/>
              <a:gd name="connsiteX80" fmla="*/ 1524000 w 2544418"/>
              <a:gd name="connsiteY80" fmla="*/ 941381 h 2452129"/>
              <a:gd name="connsiteX81" fmla="*/ 1497496 w 2544418"/>
              <a:gd name="connsiteY81" fmla="*/ 782355 h 2452129"/>
              <a:gd name="connsiteX82" fmla="*/ 1484244 w 2544418"/>
              <a:gd name="connsiteY82" fmla="*/ 676338 h 2452129"/>
              <a:gd name="connsiteX83" fmla="*/ 1470992 w 2544418"/>
              <a:gd name="connsiteY83" fmla="*/ 636581 h 2452129"/>
              <a:gd name="connsiteX84" fmla="*/ 1404731 w 2544418"/>
              <a:gd name="connsiteY84" fmla="*/ 583573 h 2452129"/>
              <a:gd name="connsiteX85" fmla="*/ 1179444 w 2544418"/>
              <a:gd name="connsiteY85" fmla="*/ 570321 h 2452129"/>
              <a:gd name="connsiteX86" fmla="*/ 1166192 w 2544418"/>
              <a:gd name="connsiteY86" fmla="*/ 530564 h 2452129"/>
              <a:gd name="connsiteX87" fmla="*/ 1099931 w 2544418"/>
              <a:gd name="connsiteY87" fmla="*/ 490808 h 2452129"/>
              <a:gd name="connsiteX88" fmla="*/ 755374 w 2544418"/>
              <a:gd name="connsiteY88" fmla="*/ 504060 h 2452129"/>
              <a:gd name="connsiteX89" fmla="*/ 649357 w 2544418"/>
              <a:gd name="connsiteY89" fmla="*/ 504060 h 2452129"/>
              <a:gd name="connsiteX90" fmla="*/ 596348 w 2544418"/>
              <a:gd name="connsiteY90" fmla="*/ 464303 h 2452129"/>
              <a:gd name="connsiteX91" fmla="*/ 583096 w 2544418"/>
              <a:gd name="connsiteY91" fmla="*/ 424547 h 2452129"/>
              <a:gd name="connsiteX92" fmla="*/ 530087 w 2544418"/>
              <a:gd name="connsiteY92" fmla="*/ 371538 h 2452129"/>
              <a:gd name="connsiteX93" fmla="*/ 516835 w 2544418"/>
              <a:gd name="connsiteY93" fmla="*/ 331781 h 2452129"/>
              <a:gd name="connsiteX94" fmla="*/ 477079 w 2544418"/>
              <a:gd name="connsiteY94" fmla="*/ 292025 h 24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544418" h="2452129">
                <a:moveTo>
                  <a:pt x="477079" y="292025"/>
                </a:moveTo>
                <a:cubicBezTo>
                  <a:pt x="459410" y="283190"/>
                  <a:pt x="433116" y="281958"/>
                  <a:pt x="410818" y="278773"/>
                </a:cubicBezTo>
                <a:cubicBezTo>
                  <a:pt x="371219" y="273116"/>
                  <a:pt x="330140" y="276046"/>
                  <a:pt x="291548" y="265521"/>
                </a:cubicBezTo>
                <a:cubicBezTo>
                  <a:pt x="279494" y="262233"/>
                  <a:pt x="273879" y="247851"/>
                  <a:pt x="265044" y="239016"/>
                </a:cubicBezTo>
                <a:cubicBezTo>
                  <a:pt x="245223" y="40804"/>
                  <a:pt x="297520" y="119747"/>
                  <a:pt x="185531" y="119747"/>
                </a:cubicBezTo>
                <a:cubicBezTo>
                  <a:pt x="163007" y="119747"/>
                  <a:pt x="141357" y="110912"/>
                  <a:pt x="119270" y="106495"/>
                </a:cubicBezTo>
                <a:cubicBezTo>
                  <a:pt x="114853" y="84408"/>
                  <a:pt x="111481" y="62086"/>
                  <a:pt x="106018" y="40234"/>
                </a:cubicBezTo>
                <a:cubicBezTo>
                  <a:pt x="102630" y="26682"/>
                  <a:pt x="106018" y="4895"/>
                  <a:pt x="92766" y="477"/>
                </a:cubicBezTo>
                <a:cubicBezTo>
                  <a:pt x="80913" y="-3474"/>
                  <a:pt x="75096" y="18146"/>
                  <a:pt x="66261" y="26981"/>
                </a:cubicBezTo>
                <a:cubicBezTo>
                  <a:pt x="61844" y="53486"/>
                  <a:pt x="55976" y="79789"/>
                  <a:pt x="53009" y="106495"/>
                </a:cubicBezTo>
                <a:cubicBezTo>
                  <a:pt x="47135" y="159362"/>
                  <a:pt x="50189" y="213362"/>
                  <a:pt x="39757" y="265521"/>
                </a:cubicBezTo>
                <a:cubicBezTo>
                  <a:pt x="36634" y="281139"/>
                  <a:pt x="20376" y="291032"/>
                  <a:pt x="13253" y="305277"/>
                </a:cubicBezTo>
                <a:cubicBezTo>
                  <a:pt x="7006" y="317771"/>
                  <a:pt x="4418" y="331782"/>
                  <a:pt x="0" y="345034"/>
                </a:cubicBezTo>
                <a:cubicBezTo>
                  <a:pt x="9420" y="439229"/>
                  <a:pt x="11859" y="482442"/>
                  <a:pt x="26505" y="570321"/>
                </a:cubicBezTo>
                <a:cubicBezTo>
                  <a:pt x="30208" y="592539"/>
                  <a:pt x="34294" y="614729"/>
                  <a:pt x="39757" y="636581"/>
                </a:cubicBezTo>
                <a:cubicBezTo>
                  <a:pt x="43145" y="650133"/>
                  <a:pt x="46225" y="664127"/>
                  <a:pt x="53009" y="676338"/>
                </a:cubicBezTo>
                <a:cubicBezTo>
                  <a:pt x="68479" y="704184"/>
                  <a:pt x="106018" y="755851"/>
                  <a:pt x="106018" y="755851"/>
                </a:cubicBezTo>
                <a:cubicBezTo>
                  <a:pt x="137527" y="850381"/>
                  <a:pt x="92849" y="736099"/>
                  <a:pt x="159026" y="835364"/>
                </a:cubicBezTo>
                <a:cubicBezTo>
                  <a:pt x="193817" y="887550"/>
                  <a:pt x="141842" y="870429"/>
                  <a:pt x="212035" y="901625"/>
                </a:cubicBezTo>
                <a:cubicBezTo>
                  <a:pt x="237565" y="912972"/>
                  <a:pt x="265044" y="919294"/>
                  <a:pt x="291548" y="928129"/>
                </a:cubicBezTo>
                <a:lnTo>
                  <a:pt x="331305" y="941381"/>
                </a:lnTo>
                <a:cubicBezTo>
                  <a:pt x="379004" y="973182"/>
                  <a:pt x="369251" y="954928"/>
                  <a:pt x="384313" y="1007642"/>
                </a:cubicBezTo>
                <a:cubicBezTo>
                  <a:pt x="389317" y="1025155"/>
                  <a:pt x="381275" y="1052506"/>
                  <a:pt x="397566" y="1060651"/>
                </a:cubicBezTo>
                <a:cubicBezTo>
                  <a:pt x="433344" y="1078540"/>
                  <a:pt x="477079" y="1069486"/>
                  <a:pt x="516835" y="1073903"/>
                </a:cubicBezTo>
                <a:cubicBezTo>
                  <a:pt x="543339" y="1082738"/>
                  <a:pt x="576593" y="1080653"/>
                  <a:pt x="596348" y="1100408"/>
                </a:cubicBezTo>
                <a:cubicBezTo>
                  <a:pt x="618435" y="1122495"/>
                  <a:pt x="632306" y="1159092"/>
                  <a:pt x="662609" y="1166668"/>
                </a:cubicBezTo>
                <a:cubicBezTo>
                  <a:pt x="680279" y="1171086"/>
                  <a:pt x="698105" y="1174917"/>
                  <a:pt x="715618" y="1179921"/>
                </a:cubicBezTo>
                <a:cubicBezTo>
                  <a:pt x="729049" y="1183759"/>
                  <a:pt x="741528" y="1191327"/>
                  <a:pt x="755374" y="1193173"/>
                </a:cubicBezTo>
                <a:cubicBezTo>
                  <a:pt x="808100" y="1200203"/>
                  <a:pt x="861391" y="1202008"/>
                  <a:pt x="914400" y="1206425"/>
                </a:cubicBezTo>
                <a:cubicBezTo>
                  <a:pt x="969029" y="1261052"/>
                  <a:pt x="926341" y="1201039"/>
                  <a:pt x="914400" y="1272686"/>
                </a:cubicBezTo>
                <a:cubicBezTo>
                  <a:pt x="909485" y="1302175"/>
                  <a:pt x="937560" y="1322349"/>
                  <a:pt x="954157" y="1338947"/>
                </a:cubicBezTo>
                <a:cubicBezTo>
                  <a:pt x="977170" y="1407985"/>
                  <a:pt x="952335" y="1353236"/>
                  <a:pt x="993913" y="1405208"/>
                </a:cubicBezTo>
                <a:cubicBezTo>
                  <a:pt x="1018892" y="1436432"/>
                  <a:pt x="1028781" y="1461689"/>
                  <a:pt x="1046922" y="1497973"/>
                </a:cubicBezTo>
                <a:cubicBezTo>
                  <a:pt x="1086679" y="1493556"/>
                  <a:pt x="1127878" y="1473227"/>
                  <a:pt x="1166192" y="1484721"/>
                </a:cubicBezTo>
                <a:cubicBezTo>
                  <a:pt x="1183637" y="1489954"/>
                  <a:pt x="1178405" y="1519546"/>
                  <a:pt x="1179444" y="1537729"/>
                </a:cubicBezTo>
                <a:cubicBezTo>
                  <a:pt x="1204637" y="1978615"/>
                  <a:pt x="1094263" y="1850116"/>
                  <a:pt x="1232453" y="1988303"/>
                </a:cubicBezTo>
                <a:cubicBezTo>
                  <a:pt x="1258252" y="2065701"/>
                  <a:pt x="1225519" y="1994622"/>
                  <a:pt x="1285461" y="2054564"/>
                </a:cubicBezTo>
                <a:cubicBezTo>
                  <a:pt x="1304193" y="2073296"/>
                  <a:pt x="1328075" y="2126539"/>
                  <a:pt x="1338470" y="2147329"/>
                </a:cubicBezTo>
                <a:cubicBezTo>
                  <a:pt x="1342887" y="2173833"/>
                  <a:pt x="1342287" y="2201683"/>
                  <a:pt x="1351722" y="2226842"/>
                </a:cubicBezTo>
                <a:cubicBezTo>
                  <a:pt x="1356109" y="2238541"/>
                  <a:pt x="1372638" y="2242172"/>
                  <a:pt x="1378226" y="2253347"/>
                </a:cubicBezTo>
                <a:cubicBezTo>
                  <a:pt x="1390720" y="2278336"/>
                  <a:pt x="1376932" y="2330080"/>
                  <a:pt x="1404731" y="2332860"/>
                </a:cubicBezTo>
                <a:lnTo>
                  <a:pt x="1537253" y="2346112"/>
                </a:lnTo>
                <a:cubicBezTo>
                  <a:pt x="1546088" y="2359364"/>
                  <a:pt x="1553808" y="2373431"/>
                  <a:pt x="1563757" y="2385868"/>
                </a:cubicBezTo>
                <a:cubicBezTo>
                  <a:pt x="1639297" y="2480295"/>
                  <a:pt x="1535177" y="2329751"/>
                  <a:pt x="1616766" y="2452129"/>
                </a:cubicBezTo>
                <a:cubicBezTo>
                  <a:pt x="1643270" y="2443294"/>
                  <a:pt x="1672588" y="2440432"/>
                  <a:pt x="1696279" y="2425625"/>
                </a:cubicBezTo>
                <a:cubicBezTo>
                  <a:pt x="1744116" y="2395726"/>
                  <a:pt x="1717177" y="2331331"/>
                  <a:pt x="1709531" y="2293103"/>
                </a:cubicBezTo>
                <a:cubicBezTo>
                  <a:pt x="1706792" y="2279405"/>
                  <a:pt x="1707902" y="2261095"/>
                  <a:pt x="1696279" y="2253347"/>
                </a:cubicBezTo>
                <a:cubicBezTo>
                  <a:pt x="1677537" y="2240853"/>
                  <a:pt x="1652105" y="2244512"/>
                  <a:pt x="1630018" y="2240095"/>
                </a:cubicBezTo>
                <a:cubicBezTo>
                  <a:pt x="1620906" y="2194535"/>
                  <a:pt x="1615993" y="2164505"/>
                  <a:pt x="1603513" y="2120825"/>
                </a:cubicBezTo>
                <a:cubicBezTo>
                  <a:pt x="1599675" y="2107393"/>
                  <a:pt x="1594678" y="2094320"/>
                  <a:pt x="1590261" y="2081068"/>
                </a:cubicBezTo>
                <a:cubicBezTo>
                  <a:pt x="1609366" y="1775387"/>
                  <a:pt x="1531115" y="1907011"/>
                  <a:pt x="1736035" y="1855781"/>
                </a:cubicBezTo>
                <a:cubicBezTo>
                  <a:pt x="1748156" y="1852751"/>
                  <a:pt x="1753705" y="1838112"/>
                  <a:pt x="1762540" y="1829277"/>
                </a:cubicBezTo>
                <a:cubicBezTo>
                  <a:pt x="1773318" y="1796943"/>
                  <a:pt x="1776607" y="1775453"/>
                  <a:pt x="1802296" y="1749764"/>
                </a:cubicBezTo>
                <a:cubicBezTo>
                  <a:pt x="1813558" y="1738502"/>
                  <a:pt x="1829960" y="1733625"/>
                  <a:pt x="1842053" y="1723260"/>
                </a:cubicBezTo>
                <a:cubicBezTo>
                  <a:pt x="1861026" y="1706998"/>
                  <a:pt x="1877392" y="1687921"/>
                  <a:pt x="1895061" y="1670251"/>
                </a:cubicBezTo>
                <a:cubicBezTo>
                  <a:pt x="1899478" y="1656999"/>
                  <a:pt x="1898436" y="1640372"/>
                  <a:pt x="1908313" y="1630495"/>
                </a:cubicBezTo>
                <a:cubicBezTo>
                  <a:pt x="1918191" y="1620617"/>
                  <a:pt x="1934263" y="1619366"/>
                  <a:pt x="1948070" y="1617242"/>
                </a:cubicBezTo>
                <a:cubicBezTo>
                  <a:pt x="1991948" y="1610491"/>
                  <a:pt x="2036418" y="1608407"/>
                  <a:pt x="2080592" y="1603990"/>
                </a:cubicBezTo>
                <a:cubicBezTo>
                  <a:pt x="2193208" y="1566451"/>
                  <a:pt x="2055904" y="1618804"/>
                  <a:pt x="2146853" y="1564234"/>
                </a:cubicBezTo>
                <a:cubicBezTo>
                  <a:pt x="2158831" y="1557047"/>
                  <a:pt x="2174398" y="1557765"/>
                  <a:pt x="2186609" y="1550981"/>
                </a:cubicBezTo>
                <a:cubicBezTo>
                  <a:pt x="2214454" y="1535511"/>
                  <a:pt x="2234349" y="1500242"/>
                  <a:pt x="2266122" y="1497973"/>
                </a:cubicBezTo>
                <a:lnTo>
                  <a:pt x="2451653" y="1484721"/>
                </a:lnTo>
                <a:cubicBezTo>
                  <a:pt x="2456070" y="1431712"/>
                  <a:pt x="2447202" y="1375855"/>
                  <a:pt x="2464905" y="1325695"/>
                </a:cubicBezTo>
                <a:cubicBezTo>
                  <a:pt x="2475301" y="1296240"/>
                  <a:pt x="2531166" y="1259434"/>
                  <a:pt x="2531166" y="1259434"/>
                </a:cubicBezTo>
                <a:cubicBezTo>
                  <a:pt x="2535583" y="1241764"/>
                  <a:pt x="2544418" y="1224638"/>
                  <a:pt x="2544418" y="1206425"/>
                </a:cubicBezTo>
                <a:cubicBezTo>
                  <a:pt x="2544418" y="1183901"/>
                  <a:pt x="2542341" y="1159721"/>
                  <a:pt x="2531166" y="1140164"/>
                </a:cubicBezTo>
                <a:cubicBezTo>
                  <a:pt x="2519077" y="1119009"/>
                  <a:pt x="2472059" y="1107210"/>
                  <a:pt x="2451653" y="1100408"/>
                </a:cubicBezTo>
                <a:cubicBezTo>
                  <a:pt x="2429566" y="1104825"/>
                  <a:pt x="2406095" y="1104787"/>
                  <a:pt x="2385392" y="1113660"/>
                </a:cubicBezTo>
                <a:cubicBezTo>
                  <a:pt x="2360827" y="1124188"/>
                  <a:pt x="2323769" y="1199932"/>
                  <a:pt x="2319131" y="1206425"/>
                </a:cubicBezTo>
                <a:cubicBezTo>
                  <a:pt x="2311869" y="1216592"/>
                  <a:pt x="2301461" y="1224094"/>
                  <a:pt x="2292626" y="1232929"/>
                </a:cubicBezTo>
                <a:cubicBezTo>
                  <a:pt x="2239617" y="1228512"/>
                  <a:pt x="2186428" y="1225892"/>
                  <a:pt x="2133600" y="1219677"/>
                </a:cubicBezTo>
                <a:cubicBezTo>
                  <a:pt x="2111230" y="1217045"/>
                  <a:pt x="2089501" y="1210454"/>
                  <a:pt x="2067340" y="1206425"/>
                </a:cubicBezTo>
                <a:cubicBezTo>
                  <a:pt x="2040903" y="1201618"/>
                  <a:pt x="2014331" y="1197590"/>
                  <a:pt x="1987826" y="1193173"/>
                </a:cubicBezTo>
                <a:lnTo>
                  <a:pt x="1908313" y="1113660"/>
                </a:lnTo>
                <a:cubicBezTo>
                  <a:pt x="1899478" y="1104825"/>
                  <a:pt x="1893662" y="1091106"/>
                  <a:pt x="1881809" y="1087155"/>
                </a:cubicBezTo>
                <a:cubicBezTo>
                  <a:pt x="1868557" y="1082738"/>
                  <a:pt x="1854264" y="1080687"/>
                  <a:pt x="1842053" y="1073903"/>
                </a:cubicBezTo>
                <a:cubicBezTo>
                  <a:pt x="1814207" y="1058433"/>
                  <a:pt x="1792759" y="1030969"/>
                  <a:pt x="1762540" y="1020895"/>
                </a:cubicBezTo>
                <a:cubicBezTo>
                  <a:pt x="1749288" y="1016477"/>
                  <a:pt x="1735277" y="1013889"/>
                  <a:pt x="1722783" y="1007642"/>
                </a:cubicBezTo>
                <a:cubicBezTo>
                  <a:pt x="1708537" y="1000519"/>
                  <a:pt x="1697665" y="987412"/>
                  <a:pt x="1683026" y="981138"/>
                </a:cubicBezTo>
                <a:cubicBezTo>
                  <a:pt x="1666285" y="973964"/>
                  <a:pt x="1647797" y="971837"/>
                  <a:pt x="1630018" y="967886"/>
                </a:cubicBezTo>
                <a:cubicBezTo>
                  <a:pt x="1534069" y="946564"/>
                  <a:pt x="1595042" y="965063"/>
                  <a:pt x="1524000" y="941381"/>
                </a:cubicBezTo>
                <a:cubicBezTo>
                  <a:pt x="1515165" y="888372"/>
                  <a:pt x="1504162" y="835680"/>
                  <a:pt x="1497496" y="782355"/>
                </a:cubicBezTo>
                <a:cubicBezTo>
                  <a:pt x="1493079" y="747016"/>
                  <a:pt x="1490615" y="711378"/>
                  <a:pt x="1484244" y="676338"/>
                </a:cubicBezTo>
                <a:cubicBezTo>
                  <a:pt x="1481745" y="662594"/>
                  <a:pt x="1478179" y="648559"/>
                  <a:pt x="1470992" y="636581"/>
                </a:cubicBezTo>
                <a:cubicBezTo>
                  <a:pt x="1463229" y="623643"/>
                  <a:pt x="1416635" y="585359"/>
                  <a:pt x="1404731" y="583573"/>
                </a:cubicBezTo>
                <a:cubicBezTo>
                  <a:pt x="1330338" y="572414"/>
                  <a:pt x="1254540" y="574738"/>
                  <a:pt x="1179444" y="570321"/>
                </a:cubicBezTo>
                <a:cubicBezTo>
                  <a:pt x="1175027" y="557069"/>
                  <a:pt x="1173379" y="542542"/>
                  <a:pt x="1166192" y="530564"/>
                </a:cubicBezTo>
                <a:cubicBezTo>
                  <a:pt x="1148001" y="500247"/>
                  <a:pt x="1131201" y="501231"/>
                  <a:pt x="1099931" y="490808"/>
                </a:cubicBezTo>
                <a:cubicBezTo>
                  <a:pt x="985079" y="495225"/>
                  <a:pt x="870039" y="496152"/>
                  <a:pt x="755374" y="504060"/>
                </a:cubicBezTo>
                <a:cubicBezTo>
                  <a:pt x="634169" y="512419"/>
                  <a:pt x="826194" y="539427"/>
                  <a:pt x="649357" y="504060"/>
                </a:cubicBezTo>
                <a:cubicBezTo>
                  <a:pt x="631687" y="490808"/>
                  <a:pt x="610488" y="481271"/>
                  <a:pt x="596348" y="464303"/>
                </a:cubicBezTo>
                <a:cubicBezTo>
                  <a:pt x="587405" y="453572"/>
                  <a:pt x="591215" y="435914"/>
                  <a:pt x="583096" y="424547"/>
                </a:cubicBezTo>
                <a:cubicBezTo>
                  <a:pt x="568572" y="404213"/>
                  <a:pt x="530087" y="371538"/>
                  <a:pt x="530087" y="371538"/>
                </a:cubicBezTo>
                <a:cubicBezTo>
                  <a:pt x="525670" y="358286"/>
                  <a:pt x="520673" y="345213"/>
                  <a:pt x="516835" y="331781"/>
                </a:cubicBezTo>
                <a:cubicBezTo>
                  <a:pt x="511832" y="314269"/>
                  <a:pt x="494748" y="300860"/>
                  <a:pt x="477079" y="292025"/>
                </a:cubicBezTo>
                <a:close/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4A6A8A00-7584-4279-AD0A-F3A7D801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Nam 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FD371F-09C3-415E-9D7D-3A46A6478DF5}"/>
              </a:ext>
            </a:extLst>
          </p:cNvPr>
          <p:cNvSpPr/>
          <p:nvPr/>
        </p:nvSpPr>
        <p:spPr>
          <a:xfrm>
            <a:off x="281062" y="1415163"/>
            <a:ext cx="4429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 các quốc gia nằm trên bán đảo Ấn Độ và ĐB. Ấn Hằng.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5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2A7BFC-0428-47C9-8F02-487CB346AFB0}"/>
              </a:ext>
            </a:extLst>
          </p:cNvPr>
          <p:cNvGrpSpPr/>
          <p:nvPr/>
        </p:nvGrpSpPr>
        <p:grpSpPr>
          <a:xfrm>
            <a:off x="7890378" y="2064585"/>
            <a:ext cx="3233529" cy="2146852"/>
            <a:chOff x="7593497" y="2124859"/>
            <a:chExt cx="3233529" cy="2062828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4DB8BD2E-203C-4AFB-85AC-DA3998C479C1}"/>
                </a:ext>
              </a:extLst>
            </p:cNvPr>
            <p:cNvSpPr/>
            <p:nvPr/>
          </p:nvSpPr>
          <p:spPr>
            <a:xfrm>
              <a:off x="7593497" y="2124859"/>
              <a:ext cx="2809460" cy="2062828"/>
            </a:xfrm>
            <a:custGeom>
              <a:avLst/>
              <a:gdLst>
                <a:gd name="connsiteX0" fmla="*/ 26504 w 2716695"/>
                <a:gd name="connsiteY0" fmla="*/ 1168485 h 2096137"/>
                <a:gd name="connsiteX1" fmla="*/ 106017 w 2716695"/>
                <a:gd name="connsiteY1" fmla="*/ 1221493 h 2096137"/>
                <a:gd name="connsiteX2" fmla="*/ 159026 w 2716695"/>
                <a:gd name="connsiteY2" fmla="*/ 1301007 h 2096137"/>
                <a:gd name="connsiteX3" fmla="*/ 159026 w 2716695"/>
                <a:gd name="connsiteY3" fmla="*/ 1473285 h 2096137"/>
                <a:gd name="connsiteX4" fmla="*/ 172278 w 2716695"/>
                <a:gd name="connsiteY4" fmla="*/ 1513041 h 2096137"/>
                <a:gd name="connsiteX5" fmla="*/ 251791 w 2716695"/>
                <a:gd name="connsiteY5" fmla="*/ 1539546 h 2096137"/>
                <a:gd name="connsiteX6" fmla="*/ 291547 w 2716695"/>
                <a:gd name="connsiteY6" fmla="*/ 1566050 h 2096137"/>
                <a:gd name="connsiteX7" fmla="*/ 371061 w 2716695"/>
                <a:gd name="connsiteY7" fmla="*/ 1592554 h 2096137"/>
                <a:gd name="connsiteX8" fmla="*/ 410817 w 2716695"/>
                <a:gd name="connsiteY8" fmla="*/ 1619059 h 2096137"/>
                <a:gd name="connsiteX9" fmla="*/ 477078 w 2716695"/>
                <a:gd name="connsiteY9" fmla="*/ 1685320 h 2096137"/>
                <a:gd name="connsiteX10" fmla="*/ 490330 w 2716695"/>
                <a:gd name="connsiteY10" fmla="*/ 1725076 h 2096137"/>
                <a:gd name="connsiteX11" fmla="*/ 874643 w 2716695"/>
                <a:gd name="connsiteY11" fmla="*/ 1778085 h 2096137"/>
                <a:gd name="connsiteX12" fmla="*/ 927652 w 2716695"/>
                <a:gd name="connsiteY12" fmla="*/ 1711824 h 2096137"/>
                <a:gd name="connsiteX13" fmla="*/ 967408 w 2716695"/>
                <a:gd name="connsiteY13" fmla="*/ 1698572 h 2096137"/>
                <a:gd name="connsiteX14" fmla="*/ 993913 w 2716695"/>
                <a:gd name="connsiteY14" fmla="*/ 1672067 h 2096137"/>
                <a:gd name="connsiteX15" fmla="*/ 1166191 w 2716695"/>
                <a:gd name="connsiteY15" fmla="*/ 1672067 h 2096137"/>
                <a:gd name="connsiteX16" fmla="*/ 1179443 w 2716695"/>
                <a:gd name="connsiteY16" fmla="*/ 1738328 h 2096137"/>
                <a:gd name="connsiteX17" fmla="*/ 1205947 w 2716695"/>
                <a:gd name="connsiteY17" fmla="*/ 1764833 h 2096137"/>
                <a:gd name="connsiteX18" fmla="*/ 1232452 w 2716695"/>
                <a:gd name="connsiteY18" fmla="*/ 1804589 h 2096137"/>
                <a:gd name="connsiteX19" fmla="*/ 1245704 w 2716695"/>
                <a:gd name="connsiteY19" fmla="*/ 1976867 h 2096137"/>
                <a:gd name="connsiteX20" fmla="*/ 1325217 w 2716695"/>
                <a:gd name="connsiteY20" fmla="*/ 2003372 h 2096137"/>
                <a:gd name="connsiteX21" fmla="*/ 1391478 w 2716695"/>
                <a:gd name="connsiteY21" fmla="*/ 2096137 h 2096137"/>
                <a:gd name="connsiteX22" fmla="*/ 1497495 w 2716695"/>
                <a:gd name="connsiteY22" fmla="*/ 2082885 h 2096137"/>
                <a:gd name="connsiteX23" fmla="*/ 1510747 w 2716695"/>
                <a:gd name="connsiteY23" fmla="*/ 2043128 h 2096137"/>
                <a:gd name="connsiteX24" fmla="*/ 1563756 w 2716695"/>
                <a:gd name="connsiteY24" fmla="*/ 1976867 h 2096137"/>
                <a:gd name="connsiteX25" fmla="*/ 1643269 w 2716695"/>
                <a:gd name="connsiteY25" fmla="*/ 1950363 h 2096137"/>
                <a:gd name="connsiteX26" fmla="*/ 1722782 w 2716695"/>
                <a:gd name="connsiteY26" fmla="*/ 1963615 h 2096137"/>
                <a:gd name="connsiteX27" fmla="*/ 1736034 w 2716695"/>
                <a:gd name="connsiteY27" fmla="*/ 2003372 h 2096137"/>
                <a:gd name="connsiteX28" fmla="*/ 1762539 w 2716695"/>
                <a:gd name="connsiteY28" fmla="*/ 2029876 h 2096137"/>
                <a:gd name="connsiteX29" fmla="*/ 1908313 w 2716695"/>
                <a:gd name="connsiteY29" fmla="*/ 2016624 h 2096137"/>
                <a:gd name="connsiteX30" fmla="*/ 2067339 w 2716695"/>
                <a:gd name="connsiteY30" fmla="*/ 1990120 h 2096137"/>
                <a:gd name="connsiteX31" fmla="*/ 2146852 w 2716695"/>
                <a:gd name="connsiteY31" fmla="*/ 1923859 h 2096137"/>
                <a:gd name="connsiteX32" fmla="*/ 2239617 w 2716695"/>
                <a:gd name="connsiteY32" fmla="*/ 1857598 h 2096137"/>
                <a:gd name="connsiteX33" fmla="*/ 2279374 w 2716695"/>
                <a:gd name="connsiteY33" fmla="*/ 1831093 h 2096137"/>
                <a:gd name="connsiteX34" fmla="*/ 2372139 w 2716695"/>
                <a:gd name="connsiteY34" fmla="*/ 1804589 h 2096137"/>
                <a:gd name="connsiteX35" fmla="*/ 2385391 w 2716695"/>
                <a:gd name="connsiteY35" fmla="*/ 1764833 h 2096137"/>
                <a:gd name="connsiteX36" fmla="*/ 2398643 w 2716695"/>
                <a:gd name="connsiteY36" fmla="*/ 1698572 h 2096137"/>
                <a:gd name="connsiteX37" fmla="*/ 2425147 w 2716695"/>
                <a:gd name="connsiteY37" fmla="*/ 1672067 h 2096137"/>
                <a:gd name="connsiteX38" fmla="*/ 2464904 w 2716695"/>
                <a:gd name="connsiteY38" fmla="*/ 1566050 h 2096137"/>
                <a:gd name="connsiteX39" fmla="*/ 2478156 w 2716695"/>
                <a:gd name="connsiteY39" fmla="*/ 1513041 h 2096137"/>
                <a:gd name="connsiteX40" fmla="*/ 2478156 w 2716695"/>
                <a:gd name="connsiteY40" fmla="*/ 1234746 h 2096137"/>
                <a:gd name="connsiteX41" fmla="*/ 2425147 w 2716695"/>
                <a:gd name="connsiteY41" fmla="*/ 1221493 h 2096137"/>
                <a:gd name="connsiteX42" fmla="*/ 2398643 w 2716695"/>
                <a:gd name="connsiteY42" fmla="*/ 1141980 h 2096137"/>
                <a:gd name="connsiteX43" fmla="*/ 2319130 w 2716695"/>
                <a:gd name="connsiteY43" fmla="*/ 1115476 h 2096137"/>
                <a:gd name="connsiteX44" fmla="*/ 2279374 w 2716695"/>
                <a:gd name="connsiteY44" fmla="*/ 1102224 h 2096137"/>
                <a:gd name="connsiteX45" fmla="*/ 2239617 w 2716695"/>
                <a:gd name="connsiteY45" fmla="*/ 1075720 h 2096137"/>
                <a:gd name="connsiteX46" fmla="*/ 2252869 w 2716695"/>
                <a:gd name="connsiteY46" fmla="*/ 1022711 h 2096137"/>
                <a:gd name="connsiteX47" fmla="*/ 2292626 w 2716695"/>
                <a:gd name="connsiteY47" fmla="*/ 1009459 h 2096137"/>
                <a:gd name="connsiteX48" fmla="*/ 2319130 w 2716695"/>
                <a:gd name="connsiteY48" fmla="*/ 929946 h 2096137"/>
                <a:gd name="connsiteX49" fmla="*/ 2305878 w 2716695"/>
                <a:gd name="connsiteY49" fmla="*/ 876937 h 2096137"/>
                <a:gd name="connsiteX50" fmla="*/ 2292626 w 2716695"/>
                <a:gd name="connsiteY50" fmla="*/ 916693 h 2096137"/>
                <a:gd name="connsiteX51" fmla="*/ 2266121 w 2716695"/>
                <a:gd name="connsiteY51" fmla="*/ 969702 h 2096137"/>
                <a:gd name="connsiteX52" fmla="*/ 2133600 w 2716695"/>
                <a:gd name="connsiteY52" fmla="*/ 929946 h 2096137"/>
                <a:gd name="connsiteX53" fmla="*/ 2173356 w 2716695"/>
                <a:gd name="connsiteY53" fmla="*/ 784172 h 2096137"/>
                <a:gd name="connsiteX54" fmla="*/ 2199861 w 2716695"/>
                <a:gd name="connsiteY54" fmla="*/ 757667 h 2096137"/>
                <a:gd name="connsiteX55" fmla="*/ 2226365 w 2716695"/>
                <a:gd name="connsiteY55" fmla="*/ 717911 h 2096137"/>
                <a:gd name="connsiteX56" fmla="*/ 2239617 w 2716695"/>
                <a:gd name="connsiteY56" fmla="*/ 784172 h 2096137"/>
                <a:gd name="connsiteX57" fmla="*/ 2345634 w 2716695"/>
                <a:gd name="connsiteY57" fmla="*/ 797424 h 2096137"/>
                <a:gd name="connsiteX58" fmla="*/ 2398643 w 2716695"/>
                <a:gd name="connsiteY58" fmla="*/ 731163 h 2096137"/>
                <a:gd name="connsiteX59" fmla="*/ 2438400 w 2716695"/>
                <a:gd name="connsiteY59" fmla="*/ 757667 h 2096137"/>
                <a:gd name="connsiteX60" fmla="*/ 2517913 w 2716695"/>
                <a:gd name="connsiteY60" fmla="*/ 810676 h 2096137"/>
                <a:gd name="connsiteX61" fmla="*/ 2531165 w 2716695"/>
                <a:gd name="connsiteY61" fmla="*/ 850433 h 2096137"/>
                <a:gd name="connsiteX62" fmla="*/ 2570921 w 2716695"/>
                <a:gd name="connsiteY62" fmla="*/ 996207 h 2096137"/>
                <a:gd name="connsiteX63" fmla="*/ 2597426 w 2716695"/>
                <a:gd name="connsiteY63" fmla="*/ 1022711 h 2096137"/>
                <a:gd name="connsiteX64" fmla="*/ 2637182 w 2716695"/>
                <a:gd name="connsiteY64" fmla="*/ 1035963 h 2096137"/>
                <a:gd name="connsiteX65" fmla="*/ 2676939 w 2716695"/>
                <a:gd name="connsiteY65" fmla="*/ 943198 h 2096137"/>
                <a:gd name="connsiteX66" fmla="*/ 2690191 w 2716695"/>
                <a:gd name="connsiteY66" fmla="*/ 890189 h 2096137"/>
                <a:gd name="connsiteX67" fmla="*/ 2716695 w 2716695"/>
                <a:gd name="connsiteY67" fmla="*/ 850433 h 2096137"/>
                <a:gd name="connsiteX68" fmla="*/ 2663687 w 2716695"/>
                <a:gd name="connsiteY68" fmla="*/ 770920 h 2096137"/>
                <a:gd name="connsiteX69" fmla="*/ 2637182 w 2716695"/>
                <a:gd name="connsiteY69" fmla="*/ 678154 h 2096137"/>
                <a:gd name="connsiteX70" fmla="*/ 2623930 w 2716695"/>
                <a:gd name="connsiteY70" fmla="*/ 545633 h 2096137"/>
                <a:gd name="connsiteX71" fmla="*/ 2597426 w 2716695"/>
                <a:gd name="connsiteY71" fmla="*/ 519128 h 2096137"/>
                <a:gd name="connsiteX72" fmla="*/ 2584174 w 2716695"/>
                <a:gd name="connsiteY72" fmla="*/ 479372 h 2096137"/>
                <a:gd name="connsiteX73" fmla="*/ 2544417 w 2716695"/>
                <a:gd name="connsiteY73" fmla="*/ 426363 h 2096137"/>
                <a:gd name="connsiteX74" fmla="*/ 2517913 w 2716695"/>
                <a:gd name="connsiteY74" fmla="*/ 386607 h 2096137"/>
                <a:gd name="connsiteX75" fmla="*/ 2504661 w 2716695"/>
                <a:gd name="connsiteY75" fmla="*/ 333598 h 2096137"/>
                <a:gd name="connsiteX76" fmla="*/ 2491408 w 2716695"/>
                <a:gd name="connsiteY76" fmla="*/ 187824 h 2096137"/>
                <a:gd name="connsiteX77" fmla="*/ 2438400 w 2716695"/>
                <a:gd name="connsiteY77" fmla="*/ 174572 h 2096137"/>
                <a:gd name="connsiteX78" fmla="*/ 2358887 w 2716695"/>
                <a:gd name="connsiteY78" fmla="*/ 148067 h 2096137"/>
                <a:gd name="connsiteX79" fmla="*/ 2292626 w 2716695"/>
                <a:gd name="connsiteY79" fmla="*/ 134815 h 2096137"/>
                <a:gd name="connsiteX80" fmla="*/ 2239617 w 2716695"/>
                <a:gd name="connsiteY80" fmla="*/ 121563 h 2096137"/>
                <a:gd name="connsiteX81" fmla="*/ 2160104 w 2716695"/>
                <a:gd name="connsiteY81" fmla="*/ 108311 h 2096137"/>
                <a:gd name="connsiteX82" fmla="*/ 2054087 w 2716695"/>
                <a:gd name="connsiteY82" fmla="*/ 42050 h 2096137"/>
                <a:gd name="connsiteX83" fmla="*/ 2014330 w 2716695"/>
                <a:gd name="connsiteY83" fmla="*/ 28798 h 2096137"/>
                <a:gd name="connsiteX84" fmla="*/ 1868556 w 2716695"/>
                <a:gd name="connsiteY84" fmla="*/ 42050 h 2096137"/>
                <a:gd name="connsiteX85" fmla="*/ 1789043 w 2716695"/>
                <a:gd name="connsiteY85" fmla="*/ 68554 h 2096137"/>
                <a:gd name="connsiteX86" fmla="*/ 1895061 w 2716695"/>
                <a:gd name="connsiteY86" fmla="*/ 121563 h 2096137"/>
                <a:gd name="connsiteX87" fmla="*/ 1842052 w 2716695"/>
                <a:gd name="connsiteY87" fmla="*/ 293841 h 2096137"/>
                <a:gd name="connsiteX88" fmla="*/ 1749287 w 2716695"/>
                <a:gd name="connsiteY88" fmla="*/ 307093 h 2096137"/>
                <a:gd name="connsiteX89" fmla="*/ 1669774 w 2716695"/>
                <a:gd name="connsiteY89" fmla="*/ 360102 h 2096137"/>
                <a:gd name="connsiteX90" fmla="*/ 1643269 w 2716695"/>
                <a:gd name="connsiteY90" fmla="*/ 386607 h 2096137"/>
                <a:gd name="connsiteX91" fmla="*/ 1550504 w 2716695"/>
                <a:gd name="connsiteY91" fmla="*/ 413111 h 2096137"/>
                <a:gd name="connsiteX92" fmla="*/ 1285461 w 2716695"/>
                <a:gd name="connsiteY92" fmla="*/ 426363 h 2096137"/>
                <a:gd name="connsiteX93" fmla="*/ 1232452 w 2716695"/>
                <a:gd name="connsiteY93" fmla="*/ 373354 h 2096137"/>
                <a:gd name="connsiteX94" fmla="*/ 1219200 w 2716695"/>
                <a:gd name="connsiteY94" fmla="*/ 333598 h 2096137"/>
                <a:gd name="connsiteX95" fmla="*/ 1139687 w 2716695"/>
                <a:gd name="connsiteY95" fmla="*/ 307093 h 2096137"/>
                <a:gd name="connsiteX96" fmla="*/ 1060174 w 2716695"/>
                <a:gd name="connsiteY96" fmla="*/ 360102 h 2096137"/>
                <a:gd name="connsiteX97" fmla="*/ 1033669 w 2716695"/>
                <a:gd name="connsiteY97" fmla="*/ 439615 h 2096137"/>
                <a:gd name="connsiteX98" fmla="*/ 821634 w 2716695"/>
                <a:gd name="connsiteY98" fmla="*/ 426363 h 2096137"/>
                <a:gd name="connsiteX99" fmla="*/ 781878 w 2716695"/>
                <a:gd name="connsiteY99" fmla="*/ 413111 h 2096137"/>
                <a:gd name="connsiteX100" fmla="*/ 715617 w 2716695"/>
                <a:gd name="connsiteY100" fmla="*/ 399859 h 2096137"/>
                <a:gd name="connsiteX101" fmla="*/ 689113 w 2716695"/>
                <a:gd name="connsiteY101" fmla="*/ 452867 h 2096137"/>
                <a:gd name="connsiteX102" fmla="*/ 622852 w 2716695"/>
                <a:gd name="connsiteY102" fmla="*/ 505876 h 2096137"/>
                <a:gd name="connsiteX103" fmla="*/ 569843 w 2716695"/>
                <a:gd name="connsiteY103" fmla="*/ 611893 h 2096137"/>
                <a:gd name="connsiteX104" fmla="*/ 530087 w 2716695"/>
                <a:gd name="connsiteY104" fmla="*/ 598641 h 2096137"/>
                <a:gd name="connsiteX105" fmla="*/ 503582 w 2716695"/>
                <a:gd name="connsiteY105" fmla="*/ 625146 h 2096137"/>
                <a:gd name="connsiteX106" fmla="*/ 463826 w 2716695"/>
                <a:gd name="connsiteY106" fmla="*/ 651650 h 2096137"/>
                <a:gd name="connsiteX107" fmla="*/ 410817 w 2716695"/>
                <a:gd name="connsiteY107" fmla="*/ 770920 h 2096137"/>
                <a:gd name="connsiteX108" fmla="*/ 344556 w 2716695"/>
                <a:gd name="connsiteY108" fmla="*/ 784172 h 2096137"/>
                <a:gd name="connsiteX109" fmla="*/ 304800 w 2716695"/>
                <a:gd name="connsiteY109" fmla="*/ 850433 h 2096137"/>
                <a:gd name="connsiteX110" fmla="*/ 251791 w 2716695"/>
                <a:gd name="connsiteY110" fmla="*/ 943198 h 2096137"/>
                <a:gd name="connsiteX111" fmla="*/ 119269 w 2716695"/>
                <a:gd name="connsiteY111" fmla="*/ 929946 h 2096137"/>
                <a:gd name="connsiteX112" fmla="*/ 53008 w 2716695"/>
                <a:gd name="connsiteY112" fmla="*/ 996207 h 2096137"/>
                <a:gd name="connsiteX113" fmla="*/ 13252 w 2716695"/>
                <a:gd name="connsiteY113" fmla="*/ 1035963 h 2096137"/>
                <a:gd name="connsiteX114" fmla="*/ 0 w 2716695"/>
                <a:gd name="connsiteY114" fmla="*/ 1075720 h 2096137"/>
                <a:gd name="connsiteX115" fmla="*/ 26504 w 2716695"/>
                <a:gd name="connsiteY115" fmla="*/ 1168485 h 209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716695" h="2096137">
                  <a:moveTo>
                    <a:pt x="26504" y="1168485"/>
                  </a:moveTo>
                  <a:cubicBezTo>
                    <a:pt x="44173" y="1192780"/>
                    <a:pt x="70361" y="1157312"/>
                    <a:pt x="106017" y="1221493"/>
                  </a:cubicBezTo>
                  <a:cubicBezTo>
                    <a:pt x="121487" y="1249339"/>
                    <a:pt x="159026" y="1301007"/>
                    <a:pt x="159026" y="1301007"/>
                  </a:cubicBezTo>
                  <a:cubicBezTo>
                    <a:pt x="188929" y="1420620"/>
                    <a:pt x="159026" y="1274860"/>
                    <a:pt x="159026" y="1473285"/>
                  </a:cubicBezTo>
                  <a:cubicBezTo>
                    <a:pt x="159026" y="1487254"/>
                    <a:pt x="160911" y="1504922"/>
                    <a:pt x="172278" y="1513041"/>
                  </a:cubicBezTo>
                  <a:cubicBezTo>
                    <a:pt x="195012" y="1529280"/>
                    <a:pt x="228545" y="1524049"/>
                    <a:pt x="251791" y="1539546"/>
                  </a:cubicBezTo>
                  <a:cubicBezTo>
                    <a:pt x="265043" y="1548381"/>
                    <a:pt x="276993" y="1559582"/>
                    <a:pt x="291547" y="1566050"/>
                  </a:cubicBezTo>
                  <a:cubicBezTo>
                    <a:pt x="317077" y="1577397"/>
                    <a:pt x="371061" y="1592554"/>
                    <a:pt x="371061" y="1592554"/>
                  </a:cubicBezTo>
                  <a:cubicBezTo>
                    <a:pt x="384313" y="1601389"/>
                    <a:pt x="398831" y="1608571"/>
                    <a:pt x="410817" y="1619059"/>
                  </a:cubicBezTo>
                  <a:cubicBezTo>
                    <a:pt x="434324" y="1639628"/>
                    <a:pt x="477078" y="1685320"/>
                    <a:pt x="477078" y="1685320"/>
                  </a:cubicBezTo>
                  <a:cubicBezTo>
                    <a:pt x="481495" y="1698572"/>
                    <a:pt x="482581" y="1713453"/>
                    <a:pt x="490330" y="1725076"/>
                  </a:cubicBezTo>
                  <a:cubicBezTo>
                    <a:pt x="569955" y="1844513"/>
                    <a:pt x="765280" y="1773879"/>
                    <a:pt x="874643" y="1778085"/>
                  </a:cubicBezTo>
                  <a:cubicBezTo>
                    <a:pt x="886683" y="1760025"/>
                    <a:pt x="906668" y="1724414"/>
                    <a:pt x="927652" y="1711824"/>
                  </a:cubicBezTo>
                  <a:cubicBezTo>
                    <a:pt x="939630" y="1704637"/>
                    <a:pt x="954156" y="1702989"/>
                    <a:pt x="967408" y="1698572"/>
                  </a:cubicBezTo>
                  <a:cubicBezTo>
                    <a:pt x="976243" y="1689737"/>
                    <a:pt x="983199" y="1678495"/>
                    <a:pt x="993913" y="1672067"/>
                  </a:cubicBezTo>
                  <a:cubicBezTo>
                    <a:pt x="1044595" y="1641657"/>
                    <a:pt x="1118894" y="1667337"/>
                    <a:pt x="1166191" y="1672067"/>
                  </a:cubicBezTo>
                  <a:cubicBezTo>
                    <a:pt x="1170608" y="1694154"/>
                    <a:pt x="1170570" y="1717625"/>
                    <a:pt x="1179443" y="1738328"/>
                  </a:cubicBezTo>
                  <a:cubicBezTo>
                    <a:pt x="1184365" y="1749812"/>
                    <a:pt x="1198142" y="1755077"/>
                    <a:pt x="1205947" y="1764833"/>
                  </a:cubicBezTo>
                  <a:cubicBezTo>
                    <a:pt x="1215897" y="1777270"/>
                    <a:pt x="1223617" y="1791337"/>
                    <a:pt x="1232452" y="1804589"/>
                  </a:cubicBezTo>
                  <a:cubicBezTo>
                    <a:pt x="1236869" y="1862015"/>
                    <a:pt x="1221348" y="1924675"/>
                    <a:pt x="1245704" y="1976867"/>
                  </a:cubicBezTo>
                  <a:cubicBezTo>
                    <a:pt x="1257519" y="2002184"/>
                    <a:pt x="1325217" y="2003372"/>
                    <a:pt x="1325217" y="2003372"/>
                  </a:cubicBezTo>
                  <a:cubicBezTo>
                    <a:pt x="1356138" y="2096137"/>
                    <a:pt x="1325217" y="2074050"/>
                    <a:pt x="1391478" y="2096137"/>
                  </a:cubicBezTo>
                  <a:cubicBezTo>
                    <a:pt x="1426817" y="2091720"/>
                    <a:pt x="1464951" y="2097349"/>
                    <a:pt x="1497495" y="2082885"/>
                  </a:cubicBezTo>
                  <a:cubicBezTo>
                    <a:pt x="1510260" y="2077212"/>
                    <a:pt x="1504500" y="2055622"/>
                    <a:pt x="1510747" y="2043128"/>
                  </a:cubicBezTo>
                  <a:cubicBezTo>
                    <a:pt x="1516988" y="2030646"/>
                    <a:pt x="1547324" y="1985083"/>
                    <a:pt x="1563756" y="1976867"/>
                  </a:cubicBezTo>
                  <a:cubicBezTo>
                    <a:pt x="1588744" y="1964373"/>
                    <a:pt x="1643269" y="1950363"/>
                    <a:pt x="1643269" y="1950363"/>
                  </a:cubicBezTo>
                  <a:cubicBezTo>
                    <a:pt x="1669773" y="1954780"/>
                    <a:pt x="1699452" y="1950284"/>
                    <a:pt x="1722782" y="1963615"/>
                  </a:cubicBezTo>
                  <a:cubicBezTo>
                    <a:pt x="1734911" y="1970546"/>
                    <a:pt x="1728847" y="1991394"/>
                    <a:pt x="1736034" y="2003372"/>
                  </a:cubicBezTo>
                  <a:cubicBezTo>
                    <a:pt x="1742462" y="2014086"/>
                    <a:pt x="1753704" y="2021041"/>
                    <a:pt x="1762539" y="2029876"/>
                  </a:cubicBezTo>
                  <a:lnTo>
                    <a:pt x="1908313" y="2016624"/>
                  </a:lnTo>
                  <a:cubicBezTo>
                    <a:pt x="2035125" y="2003943"/>
                    <a:pt x="1991848" y="2015283"/>
                    <a:pt x="2067339" y="1990120"/>
                  </a:cubicBezTo>
                  <a:cubicBezTo>
                    <a:pt x="2205182" y="1852273"/>
                    <a:pt x="2017713" y="2034548"/>
                    <a:pt x="2146852" y="1923859"/>
                  </a:cubicBezTo>
                  <a:cubicBezTo>
                    <a:pt x="2226890" y="1855255"/>
                    <a:pt x="2166567" y="1881948"/>
                    <a:pt x="2239617" y="1857598"/>
                  </a:cubicBezTo>
                  <a:cubicBezTo>
                    <a:pt x="2252869" y="1848763"/>
                    <a:pt x="2265128" y="1838216"/>
                    <a:pt x="2279374" y="1831093"/>
                  </a:cubicBezTo>
                  <a:cubicBezTo>
                    <a:pt x="2298386" y="1821587"/>
                    <a:pt x="2355155" y="1808835"/>
                    <a:pt x="2372139" y="1804589"/>
                  </a:cubicBezTo>
                  <a:cubicBezTo>
                    <a:pt x="2376556" y="1791337"/>
                    <a:pt x="2382003" y="1778385"/>
                    <a:pt x="2385391" y="1764833"/>
                  </a:cubicBezTo>
                  <a:cubicBezTo>
                    <a:pt x="2390854" y="1742981"/>
                    <a:pt x="2389770" y="1719275"/>
                    <a:pt x="2398643" y="1698572"/>
                  </a:cubicBezTo>
                  <a:cubicBezTo>
                    <a:pt x="2403565" y="1687088"/>
                    <a:pt x="2416312" y="1680902"/>
                    <a:pt x="2425147" y="1672067"/>
                  </a:cubicBezTo>
                  <a:cubicBezTo>
                    <a:pt x="2439155" y="1637049"/>
                    <a:pt x="2454515" y="1602412"/>
                    <a:pt x="2464904" y="1566050"/>
                  </a:cubicBezTo>
                  <a:cubicBezTo>
                    <a:pt x="2469908" y="1548537"/>
                    <a:pt x="2473739" y="1530711"/>
                    <a:pt x="2478156" y="1513041"/>
                  </a:cubicBezTo>
                  <a:cubicBezTo>
                    <a:pt x="2485364" y="1440960"/>
                    <a:pt x="2507406" y="1304946"/>
                    <a:pt x="2478156" y="1234746"/>
                  </a:cubicBezTo>
                  <a:cubicBezTo>
                    <a:pt x="2471151" y="1217933"/>
                    <a:pt x="2442817" y="1225911"/>
                    <a:pt x="2425147" y="1221493"/>
                  </a:cubicBezTo>
                  <a:cubicBezTo>
                    <a:pt x="2416312" y="1194989"/>
                    <a:pt x="2425147" y="1150815"/>
                    <a:pt x="2398643" y="1141980"/>
                  </a:cubicBezTo>
                  <a:lnTo>
                    <a:pt x="2319130" y="1115476"/>
                  </a:lnTo>
                  <a:cubicBezTo>
                    <a:pt x="2305878" y="1111059"/>
                    <a:pt x="2290997" y="1109972"/>
                    <a:pt x="2279374" y="1102224"/>
                  </a:cubicBezTo>
                  <a:lnTo>
                    <a:pt x="2239617" y="1075720"/>
                  </a:lnTo>
                  <a:cubicBezTo>
                    <a:pt x="2244034" y="1058050"/>
                    <a:pt x="2241491" y="1036933"/>
                    <a:pt x="2252869" y="1022711"/>
                  </a:cubicBezTo>
                  <a:cubicBezTo>
                    <a:pt x="2261595" y="1011803"/>
                    <a:pt x="2284507" y="1020826"/>
                    <a:pt x="2292626" y="1009459"/>
                  </a:cubicBezTo>
                  <a:cubicBezTo>
                    <a:pt x="2308865" y="986725"/>
                    <a:pt x="2319130" y="929946"/>
                    <a:pt x="2319130" y="929946"/>
                  </a:cubicBezTo>
                  <a:cubicBezTo>
                    <a:pt x="2314713" y="912276"/>
                    <a:pt x="2322168" y="885083"/>
                    <a:pt x="2305878" y="876937"/>
                  </a:cubicBezTo>
                  <a:cubicBezTo>
                    <a:pt x="2293384" y="870690"/>
                    <a:pt x="2298129" y="903854"/>
                    <a:pt x="2292626" y="916693"/>
                  </a:cubicBezTo>
                  <a:cubicBezTo>
                    <a:pt x="2284844" y="934851"/>
                    <a:pt x="2274956" y="952032"/>
                    <a:pt x="2266121" y="969702"/>
                  </a:cubicBezTo>
                  <a:cubicBezTo>
                    <a:pt x="2260880" y="968829"/>
                    <a:pt x="2141710" y="956978"/>
                    <a:pt x="2133600" y="929946"/>
                  </a:cubicBezTo>
                  <a:cubicBezTo>
                    <a:pt x="2116816" y="873999"/>
                    <a:pt x="2141412" y="824101"/>
                    <a:pt x="2173356" y="784172"/>
                  </a:cubicBezTo>
                  <a:cubicBezTo>
                    <a:pt x="2181161" y="774415"/>
                    <a:pt x="2192056" y="767424"/>
                    <a:pt x="2199861" y="757667"/>
                  </a:cubicBezTo>
                  <a:cubicBezTo>
                    <a:pt x="2209810" y="745230"/>
                    <a:pt x="2217530" y="731163"/>
                    <a:pt x="2226365" y="717911"/>
                  </a:cubicBezTo>
                  <a:cubicBezTo>
                    <a:pt x="2230782" y="739998"/>
                    <a:pt x="2226525" y="765843"/>
                    <a:pt x="2239617" y="784172"/>
                  </a:cubicBezTo>
                  <a:cubicBezTo>
                    <a:pt x="2271116" y="828271"/>
                    <a:pt x="2308310" y="806755"/>
                    <a:pt x="2345634" y="797424"/>
                  </a:cubicBezTo>
                  <a:cubicBezTo>
                    <a:pt x="2353909" y="772600"/>
                    <a:pt x="2358682" y="731163"/>
                    <a:pt x="2398643" y="731163"/>
                  </a:cubicBezTo>
                  <a:cubicBezTo>
                    <a:pt x="2414570" y="731163"/>
                    <a:pt x="2425148" y="748832"/>
                    <a:pt x="2438400" y="757667"/>
                  </a:cubicBezTo>
                  <a:cubicBezTo>
                    <a:pt x="2468692" y="848546"/>
                    <a:pt x="2421963" y="746709"/>
                    <a:pt x="2517913" y="810676"/>
                  </a:cubicBezTo>
                  <a:cubicBezTo>
                    <a:pt x="2529536" y="818425"/>
                    <a:pt x="2526748" y="837181"/>
                    <a:pt x="2531165" y="850433"/>
                  </a:cubicBezTo>
                  <a:cubicBezTo>
                    <a:pt x="2542561" y="941601"/>
                    <a:pt x="2526376" y="940526"/>
                    <a:pt x="2570921" y="996207"/>
                  </a:cubicBezTo>
                  <a:cubicBezTo>
                    <a:pt x="2578726" y="1005963"/>
                    <a:pt x="2586712" y="1016283"/>
                    <a:pt x="2597426" y="1022711"/>
                  </a:cubicBezTo>
                  <a:cubicBezTo>
                    <a:pt x="2609404" y="1029898"/>
                    <a:pt x="2623930" y="1031546"/>
                    <a:pt x="2637182" y="1035963"/>
                  </a:cubicBezTo>
                  <a:cubicBezTo>
                    <a:pt x="2660742" y="988844"/>
                    <a:pt x="2663940" y="988696"/>
                    <a:pt x="2676939" y="943198"/>
                  </a:cubicBezTo>
                  <a:cubicBezTo>
                    <a:pt x="2681943" y="925685"/>
                    <a:pt x="2683016" y="906930"/>
                    <a:pt x="2690191" y="890189"/>
                  </a:cubicBezTo>
                  <a:cubicBezTo>
                    <a:pt x="2696465" y="875550"/>
                    <a:pt x="2707860" y="863685"/>
                    <a:pt x="2716695" y="850433"/>
                  </a:cubicBezTo>
                  <a:cubicBezTo>
                    <a:pt x="2685186" y="755903"/>
                    <a:pt x="2729864" y="870185"/>
                    <a:pt x="2663687" y="770920"/>
                  </a:cubicBezTo>
                  <a:cubicBezTo>
                    <a:pt x="2656080" y="759510"/>
                    <a:pt x="2638950" y="685227"/>
                    <a:pt x="2637182" y="678154"/>
                  </a:cubicBezTo>
                  <a:cubicBezTo>
                    <a:pt x="2632765" y="633980"/>
                    <a:pt x="2634697" y="588702"/>
                    <a:pt x="2623930" y="545633"/>
                  </a:cubicBezTo>
                  <a:cubicBezTo>
                    <a:pt x="2620900" y="533512"/>
                    <a:pt x="2603854" y="529842"/>
                    <a:pt x="2597426" y="519128"/>
                  </a:cubicBezTo>
                  <a:cubicBezTo>
                    <a:pt x="2590239" y="507150"/>
                    <a:pt x="2591105" y="491500"/>
                    <a:pt x="2584174" y="479372"/>
                  </a:cubicBezTo>
                  <a:cubicBezTo>
                    <a:pt x="2573216" y="460195"/>
                    <a:pt x="2557255" y="444336"/>
                    <a:pt x="2544417" y="426363"/>
                  </a:cubicBezTo>
                  <a:cubicBezTo>
                    <a:pt x="2535160" y="413403"/>
                    <a:pt x="2526748" y="399859"/>
                    <a:pt x="2517913" y="386607"/>
                  </a:cubicBezTo>
                  <a:cubicBezTo>
                    <a:pt x="2513496" y="368937"/>
                    <a:pt x="2507068" y="351652"/>
                    <a:pt x="2504661" y="333598"/>
                  </a:cubicBezTo>
                  <a:cubicBezTo>
                    <a:pt x="2498212" y="285234"/>
                    <a:pt x="2510174" y="232863"/>
                    <a:pt x="2491408" y="187824"/>
                  </a:cubicBezTo>
                  <a:cubicBezTo>
                    <a:pt x="2484403" y="171012"/>
                    <a:pt x="2455845" y="179806"/>
                    <a:pt x="2438400" y="174572"/>
                  </a:cubicBezTo>
                  <a:cubicBezTo>
                    <a:pt x="2411640" y="166544"/>
                    <a:pt x="2386283" y="153546"/>
                    <a:pt x="2358887" y="148067"/>
                  </a:cubicBezTo>
                  <a:cubicBezTo>
                    <a:pt x="2336800" y="143650"/>
                    <a:pt x="2314614" y="139701"/>
                    <a:pt x="2292626" y="134815"/>
                  </a:cubicBezTo>
                  <a:cubicBezTo>
                    <a:pt x="2274846" y="130864"/>
                    <a:pt x="2257477" y="125135"/>
                    <a:pt x="2239617" y="121563"/>
                  </a:cubicBezTo>
                  <a:cubicBezTo>
                    <a:pt x="2213269" y="116293"/>
                    <a:pt x="2186608" y="112728"/>
                    <a:pt x="2160104" y="108311"/>
                  </a:cubicBezTo>
                  <a:cubicBezTo>
                    <a:pt x="2118103" y="45308"/>
                    <a:pt x="2148710" y="73590"/>
                    <a:pt x="2054087" y="42050"/>
                  </a:cubicBezTo>
                  <a:lnTo>
                    <a:pt x="2014330" y="28798"/>
                  </a:lnTo>
                  <a:cubicBezTo>
                    <a:pt x="1942281" y="-19237"/>
                    <a:pt x="1991597" y="-1893"/>
                    <a:pt x="1868556" y="42050"/>
                  </a:cubicBezTo>
                  <a:cubicBezTo>
                    <a:pt x="1842246" y="51447"/>
                    <a:pt x="1789043" y="68554"/>
                    <a:pt x="1789043" y="68554"/>
                  </a:cubicBezTo>
                  <a:cubicBezTo>
                    <a:pt x="1748790" y="189315"/>
                    <a:pt x="1803004" y="-16524"/>
                    <a:pt x="1895061" y="121563"/>
                  </a:cubicBezTo>
                  <a:cubicBezTo>
                    <a:pt x="1932265" y="177370"/>
                    <a:pt x="1905464" y="274818"/>
                    <a:pt x="1842052" y="293841"/>
                  </a:cubicBezTo>
                  <a:cubicBezTo>
                    <a:pt x="1812134" y="302816"/>
                    <a:pt x="1780209" y="302676"/>
                    <a:pt x="1749287" y="307093"/>
                  </a:cubicBezTo>
                  <a:cubicBezTo>
                    <a:pt x="1688515" y="367865"/>
                    <a:pt x="1766050" y="295917"/>
                    <a:pt x="1669774" y="360102"/>
                  </a:cubicBezTo>
                  <a:cubicBezTo>
                    <a:pt x="1659378" y="367033"/>
                    <a:pt x="1653983" y="380179"/>
                    <a:pt x="1643269" y="386607"/>
                  </a:cubicBezTo>
                  <a:cubicBezTo>
                    <a:pt x="1629689" y="394755"/>
                    <a:pt x="1560406" y="410636"/>
                    <a:pt x="1550504" y="413111"/>
                  </a:cubicBezTo>
                  <a:cubicBezTo>
                    <a:pt x="1458274" y="474596"/>
                    <a:pt x="1478856" y="472410"/>
                    <a:pt x="1285461" y="426363"/>
                  </a:cubicBezTo>
                  <a:cubicBezTo>
                    <a:pt x="1261152" y="420575"/>
                    <a:pt x="1232452" y="373354"/>
                    <a:pt x="1232452" y="373354"/>
                  </a:cubicBezTo>
                  <a:cubicBezTo>
                    <a:pt x="1228035" y="360102"/>
                    <a:pt x="1230567" y="341717"/>
                    <a:pt x="1219200" y="333598"/>
                  </a:cubicBezTo>
                  <a:cubicBezTo>
                    <a:pt x="1196466" y="317359"/>
                    <a:pt x="1139687" y="307093"/>
                    <a:pt x="1139687" y="307093"/>
                  </a:cubicBezTo>
                  <a:cubicBezTo>
                    <a:pt x="1102330" y="319546"/>
                    <a:pt x="1082735" y="319493"/>
                    <a:pt x="1060174" y="360102"/>
                  </a:cubicBezTo>
                  <a:cubicBezTo>
                    <a:pt x="1046606" y="384524"/>
                    <a:pt x="1033669" y="439615"/>
                    <a:pt x="1033669" y="439615"/>
                  </a:cubicBezTo>
                  <a:cubicBezTo>
                    <a:pt x="962991" y="435198"/>
                    <a:pt x="892061" y="433776"/>
                    <a:pt x="821634" y="426363"/>
                  </a:cubicBezTo>
                  <a:cubicBezTo>
                    <a:pt x="807742" y="424901"/>
                    <a:pt x="795430" y="416499"/>
                    <a:pt x="781878" y="413111"/>
                  </a:cubicBezTo>
                  <a:cubicBezTo>
                    <a:pt x="760026" y="407648"/>
                    <a:pt x="737704" y="404276"/>
                    <a:pt x="715617" y="399859"/>
                  </a:cubicBezTo>
                  <a:cubicBezTo>
                    <a:pt x="706782" y="417528"/>
                    <a:pt x="704289" y="440220"/>
                    <a:pt x="689113" y="452867"/>
                  </a:cubicBezTo>
                  <a:cubicBezTo>
                    <a:pt x="604632" y="523268"/>
                    <a:pt x="655607" y="407610"/>
                    <a:pt x="622852" y="505876"/>
                  </a:cubicBezTo>
                  <a:cubicBezTo>
                    <a:pt x="604622" y="688179"/>
                    <a:pt x="647756" y="650850"/>
                    <a:pt x="569843" y="611893"/>
                  </a:cubicBezTo>
                  <a:cubicBezTo>
                    <a:pt x="557349" y="605646"/>
                    <a:pt x="543339" y="603058"/>
                    <a:pt x="530087" y="598641"/>
                  </a:cubicBezTo>
                  <a:cubicBezTo>
                    <a:pt x="521252" y="607476"/>
                    <a:pt x="513339" y="617341"/>
                    <a:pt x="503582" y="625146"/>
                  </a:cubicBezTo>
                  <a:cubicBezTo>
                    <a:pt x="491145" y="635095"/>
                    <a:pt x="472267" y="638144"/>
                    <a:pt x="463826" y="651650"/>
                  </a:cubicBezTo>
                  <a:cubicBezTo>
                    <a:pt x="455869" y="664381"/>
                    <a:pt x="439373" y="754602"/>
                    <a:pt x="410817" y="770920"/>
                  </a:cubicBezTo>
                  <a:cubicBezTo>
                    <a:pt x="391260" y="782095"/>
                    <a:pt x="366643" y="779755"/>
                    <a:pt x="344556" y="784172"/>
                  </a:cubicBezTo>
                  <a:cubicBezTo>
                    <a:pt x="331304" y="806259"/>
                    <a:pt x="314366" y="826518"/>
                    <a:pt x="304800" y="850433"/>
                  </a:cubicBezTo>
                  <a:cubicBezTo>
                    <a:pt x="266094" y="947198"/>
                    <a:pt x="326077" y="893672"/>
                    <a:pt x="251791" y="943198"/>
                  </a:cubicBezTo>
                  <a:cubicBezTo>
                    <a:pt x="202985" y="910661"/>
                    <a:pt x="194578" y="892291"/>
                    <a:pt x="119269" y="929946"/>
                  </a:cubicBezTo>
                  <a:cubicBezTo>
                    <a:pt x="91331" y="943915"/>
                    <a:pt x="75095" y="974120"/>
                    <a:pt x="53008" y="996207"/>
                  </a:cubicBezTo>
                  <a:lnTo>
                    <a:pt x="13252" y="1035963"/>
                  </a:lnTo>
                  <a:cubicBezTo>
                    <a:pt x="8835" y="1049215"/>
                    <a:pt x="0" y="1061751"/>
                    <a:pt x="0" y="1075720"/>
                  </a:cubicBezTo>
                  <a:cubicBezTo>
                    <a:pt x="0" y="1102590"/>
                    <a:pt x="8835" y="1144190"/>
                    <a:pt x="26504" y="1168485"/>
                  </a:cubicBezTo>
                  <a:close/>
                </a:path>
              </a:pathLst>
            </a:custGeom>
            <a:noFill/>
            <a:ln w="22225">
              <a:solidFill>
                <a:srgbClr val="1B0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12D703D4-3EE2-44EA-AAE3-7891CFA07DDD}"/>
                </a:ext>
              </a:extLst>
            </p:cNvPr>
            <p:cNvSpPr/>
            <p:nvPr/>
          </p:nvSpPr>
          <p:spPr>
            <a:xfrm>
              <a:off x="10402957" y="2142936"/>
              <a:ext cx="424069" cy="1077342"/>
            </a:xfrm>
            <a:custGeom>
              <a:avLst/>
              <a:gdLst>
                <a:gd name="connsiteX0" fmla="*/ 278295 w 424069"/>
                <a:gd name="connsiteY0" fmla="*/ 176194 h 1077342"/>
                <a:gd name="connsiteX1" fmla="*/ 304800 w 424069"/>
                <a:gd name="connsiteY1" fmla="*/ 56925 h 1077342"/>
                <a:gd name="connsiteX2" fmla="*/ 318052 w 424069"/>
                <a:gd name="connsiteY2" fmla="*/ 17168 h 1077342"/>
                <a:gd name="connsiteX3" fmla="*/ 212034 w 424069"/>
                <a:gd name="connsiteY3" fmla="*/ 30421 h 1077342"/>
                <a:gd name="connsiteX4" fmla="*/ 92765 w 424069"/>
                <a:gd name="connsiteY4" fmla="*/ 43673 h 1077342"/>
                <a:gd name="connsiteX5" fmla="*/ 106017 w 424069"/>
                <a:gd name="connsiteY5" fmla="*/ 149690 h 1077342"/>
                <a:gd name="connsiteX6" fmla="*/ 185530 w 424069"/>
                <a:gd name="connsiteY6" fmla="*/ 202699 h 1077342"/>
                <a:gd name="connsiteX7" fmla="*/ 212034 w 424069"/>
                <a:gd name="connsiteY7" fmla="*/ 242455 h 1077342"/>
                <a:gd name="connsiteX8" fmla="*/ 238539 w 424069"/>
                <a:gd name="connsiteY8" fmla="*/ 268960 h 1077342"/>
                <a:gd name="connsiteX9" fmla="*/ 251791 w 424069"/>
                <a:gd name="connsiteY9" fmla="*/ 414734 h 1077342"/>
                <a:gd name="connsiteX10" fmla="*/ 265043 w 424069"/>
                <a:gd name="connsiteY10" fmla="*/ 454490 h 1077342"/>
                <a:gd name="connsiteX11" fmla="*/ 238539 w 424069"/>
                <a:gd name="connsiteY11" fmla="*/ 600264 h 1077342"/>
                <a:gd name="connsiteX12" fmla="*/ 212034 w 424069"/>
                <a:gd name="connsiteY12" fmla="*/ 719534 h 1077342"/>
                <a:gd name="connsiteX13" fmla="*/ 159026 w 424069"/>
                <a:gd name="connsiteY13" fmla="*/ 746038 h 1077342"/>
                <a:gd name="connsiteX14" fmla="*/ 132521 w 424069"/>
                <a:gd name="connsiteY14" fmla="*/ 772542 h 1077342"/>
                <a:gd name="connsiteX15" fmla="*/ 66260 w 424069"/>
                <a:gd name="connsiteY15" fmla="*/ 825551 h 1077342"/>
                <a:gd name="connsiteX16" fmla="*/ 13252 w 424069"/>
                <a:gd name="connsiteY16" fmla="*/ 891812 h 1077342"/>
                <a:gd name="connsiteX17" fmla="*/ 0 w 424069"/>
                <a:gd name="connsiteY17" fmla="*/ 931568 h 1077342"/>
                <a:gd name="connsiteX18" fmla="*/ 79513 w 424069"/>
                <a:gd name="connsiteY18" fmla="*/ 1064090 h 1077342"/>
                <a:gd name="connsiteX19" fmla="*/ 132521 w 424069"/>
                <a:gd name="connsiteY19" fmla="*/ 1077342 h 1077342"/>
                <a:gd name="connsiteX20" fmla="*/ 119269 w 424069"/>
                <a:gd name="connsiteY20" fmla="*/ 1037586 h 1077342"/>
                <a:gd name="connsiteX21" fmla="*/ 132521 w 424069"/>
                <a:gd name="connsiteY21" fmla="*/ 984577 h 1077342"/>
                <a:gd name="connsiteX22" fmla="*/ 198782 w 424069"/>
                <a:gd name="connsiteY22" fmla="*/ 931568 h 1077342"/>
                <a:gd name="connsiteX23" fmla="*/ 212034 w 424069"/>
                <a:gd name="connsiteY23" fmla="*/ 852055 h 1077342"/>
                <a:gd name="connsiteX24" fmla="*/ 238539 w 424069"/>
                <a:gd name="connsiteY24" fmla="*/ 825551 h 1077342"/>
                <a:gd name="connsiteX25" fmla="*/ 304800 w 424069"/>
                <a:gd name="connsiteY25" fmla="*/ 772542 h 1077342"/>
                <a:gd name="connsiteX26" fmla="*/ 357808 w 424069"/>
                <a:gd name="connsiteY26" fmla="*/ 693029 h 1077342"/>
                <a:gd name="connsiteX27" fmla="*/ 371060 w 424069"/>
                <a:gd name="connsiteY27" fmla="*/ 640021 h 1077342"/>
                <a:gd name="connsiteX28" fmla="*/ 384313 w 424069"/>
                <a:gd name="connsiteY28" fmla="*/ 573760 h 1077342"/>
                <a:gd name="connsiteX29" fmla="*/ 410817 w 424069"/>
                <a:gd name="connsiteY29" fmla="*/ 494247 h 1077342"/>
                <a:gd name="connsiteX30" fmla="*/ 424069 w 424069"/>
                <a:gd name="connsiteY30" fmla="*/ 454490 h 1077342"/>
                <a:gd name="connsiteX31" fmla="*/ 410817 w 424069"/>
                <a:gd name="connsiteY31" fmla="*/ 361725 h 1077342"/>
                <a:gd name="connsiteX32" fmla="*/ 331304 w 424069"/>
                <a:gd name="connsiteY32" fmla="*/ 321968 h 1077342"/>
                <a:gd name="connsiteX33" fmla="*/ 278295 w 424069"/>
                <a:gd name="connsiteY33" fmla="*/ 176194 h 10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4069" h="1077342">
                  <a:moveTo>
                    <a:pt x="278295" y="176194"/>
                  </a:moveTo>
                  <a:cubicBezTo>
                    <a:pt x="273878" y="132020"/>
                    <a:pt x="292320" y="100604"/>
                    <a:pt x="304800" y="56925"/>
                  </a:cubicBezTo>
                  <a:cubicBezTo>
                    <a:pt x="308638" y="43493"/>
                    <a:pt x="313635" y="30420"/>
                    <a:pt x="318052" y="17168"/>
                  </a:cubicBezTo>
                  <a:cubicBezTo>
                    <a:pt x="159572" y="-14528"/>
                    <a:pt x="324698" y="2255"/>
                    <a:pt x="212034" y="30421"/>
                  </a:cubicBezTo>
                  <a:cubicBezTo>
                    <a:pt x="173227" y="40123"/>
                    <a:pt x="132521" y="39256"/>
                    <a:pt x="92765" y="43673"/>
                  </a:cubicBezTo>
                  <a:cubicBezTo>
                    <a:pt x="97182" y="79012"/>
                    <a:pt x="88072" y="118927"/>
                    <a:pt x="106017" y="149690"/>
                  </a:cubicBezTo>
                  <a:cubicBezTo>
                    <a:pt x="122067" y="177205"/>
                    <a:pt x="185530" y="202699"/>
                    <a:pt x="185530" y="202699"/>
                  </a:cubicBezTo>
                  <a:cubicBezTo>
                    <a:pt x="194365" y="215951"/>
                    <a:pt x="202085" y="230018"/>
                    <a:pt x="212034" y="242455"/>
                  </a:cubicBezTo>
                  <a:cubicBezTo>
                    <a:pt x="219839" y="252212"/>
                    <a:pt x="235729" y="256785"/>
                    <a:pt x="238539" y="268960"/>
                  </a:cubicBezTo>
                  <a:cubicBezTo>
                    <a:pt x="249510" y="316502"/>
                    <a:pt x="244891" y="366433"/>
                    <a:pt x="251791" y="414734"/>
                  </a:cubicBezTo>
                  <a:cubicBezTo>
                    <a:pt x="253766" y="428562"/>
                    <a:pt x="260626" y="441238"/>
                    <a:pt x="265043" y="454490"/>
                  </a:cubicBezTo>
                  <a:cubicBezTo>
                    <a:pt x="234436" y="699349"/>
                    <a:pt x="269181" y="477698"/>
                    <a:pt x="238539" y="600264"/>
                  </a:cubicBezTo>
                  <a:cubicBezTo>
                    <a:pt x="228661" y="639775"/>
                    <a:pt x="231536" y="683780"/>
                    <a:pt x="212034" y="719534"/>
                  </a:cubicBezTo>
                  <a:cubicBezTo>
                    <a:pt x="202574" y="736877"/>
                    <a:pt x="175463" y="735080"/>
                    <a:pt x="159026" y="746038"/>
                  </a:cubicBezTo>
                  <a:cubicBezTo>
                    <a:pt x="148630" y="752969"/>
                    <a:pt x="142277" y="764737"/>
                    <a:pt x="132521" y="772542"/>
                  </a:cubicBezTo>
                  <a:cubicBezTo>
                    <a:pt x="94261" y="803150"/>
                    <a:pt x="94699" y="790003"/>
                    <a:pt x="66260" y="825551"/>
                  </a:cubicBezTo>
                  <a:cubicBezTo>
                    <a:pt x="-621" y="909150"/>
                    <a:pt x="77255" y="827806"/>
                    <a:pt x="13252" y="891812"/>
                  </a:cubicBezTo>
                  <a:cubicBezTo>
                    <a:pt x="8835" y="905064"/>
                    <a:pt x="0" y="917599"/>
                    <a:pt x="0" y="931568"/>
                  </a:cubicBezTo>
                  <a:cubicBezTo>
                    <a:pt x="0" y="979164"/>
                    <a:pt x="24197" y="1050261"/>
                    <a:pt x="79513" y="1064090"/>
                  </a:cubicBezTo>
                  <a:lnTo>
                    <a:pt x="132521" y="1077342"/>
                  </a:lnTo>
                  <a:cubicBezTo>
                    <a:pt x="128104" y="1064090"/>
                    <a:pt x="119269" y="1051555"/>
                    <a:pt x="119269" y="1037586"/>
                  </a:cubicBezTo>
                  <a:cubicBezTo>
                    <a:pt x="119269" y="1019373"/>
                    <a:pt x="124376" y="1000868"/>
                    <a:pt x="132521" y="984577"/>
                  </a:cubicBezTo>
                  <a:cubicBezTo>
                    <a:pt x="141961" y="965696"/>
                    <a:pt x="184740" y="940930"/>
                    <a:pt x="198782" y="931568"/>
                  </a:cubicBezTo>
                  <a:cubicBezTo>
                    <a:pt x="203199" y="905064"/>
                    <a:pt x="202599" y="877214"/>
                    <a:pt x="212034" y="852055"/>
                  </a:cubicBezTo>
                  <a:cubicBezTo>
                    <a:pt x="216421" y="840356"/>
                    <a:pt x="228783" y="833356"/>
                    <a:pt x="238539" y="825551"/>
                  </a:cubicBezTo>
                  <a:cubicBezTo>
                    <a:pt x="271139" y="799471"/>
                    <a:pt x="280802" y="804539"/>
                    <a:pt x="304800" y="772542"/>
                  </a:cubicBezTo>
                  <a:cubicBezTo>
                    <a:pt x="323912" y="747059"/>
                    <a:pt x="357808" y="693029"/>
                    <a:pt x="357808" y="693029"/>
                  </a:cubicBezTo>
                  <a:cubicBezTo>
                    <a:pt x="362225" y="675360"/>
                    <a:pt x="367109" y="657800"/>
                    <a:pt x="371060" y="640021"/>
                  </a:cubicBezTo>
                  <a:cubicBezTo>
                    <a:pt x="375946" y="618033"/>
                    <a:pt x="378386" y="595491"/>
                    <a:pt x="384313" y="573760"/>
                  </a:cubicBezTo>
                  <a:cubicBezTo>
                    <a:pt x="391664" y="546806"/>
                    <a:pt x="401982" y="520751"/>
                    <a:pt x="410817" y="494247"/>
                  </a:cubicBezTo>
                  <a:lnTo>
                    <a:pt x="424069" y="454490"/>
                  </a:lnTo>
                  <a:cubicBezTo>
                    <a:pt x="419652" y="423568"/>
                    <a:pt x="423503" y="390268"/>
                    <a:pt x="410817" y="361725"/>
                  </a:cubicBezTo>
                  <a:cubicBezTo>
                    <a:pt x="401882" y="341622"/>
                    <a:pt x="348943" y="327848"/>
                    <a:pt x="331304" y="321968"/>
                  </a:cubicBezTo>
                  <a:cubicBezTo>
                    <a:pt x="278295" y="251291"/>
                    <a:pt x="282712" y="220368"/>
                    <a:pt x="278295" y="176194"/>
                  </a:cubicBezTo>
                  <a:close/>
                </a:path>
              </a:pathLst>
            </a:custGeom>
            <a:noFill/>
            <a:ln w="22225">
              <a:solidFill>
                <a:srgbClr val="150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6C792E6C-9FF0-4608-AFD8-304D9F4E0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Đông 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093802-C2DF-4B16-AC56-719041112BBE}"/>
              </a:ext>
            </a:extLst>
          </p:cNvPr>
          <p:cNvSpPr/>
          <p:nvPr/>
        </p:nvSpPr>
        <p:spPr>
          <a:xfrm>
            <a:off x="281062" y="1295894"/>
            <a:ext cx="49559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rộng lớn kéo dài từ chí tuyến Bắc đến 55°B, bao gồm Trung Quốc, Đài Loan, Hàn Quốc, Nhật Bản.</a:t>
            </a:r>
          </a:p>
        </p:txBody>
      </p:sp>
    </p:spTree>
    <p:extLst>
      <p:ext uri="{BB962C8B-B14F-4D97-AF65-F5344CB8AC3E}">
        <p14:creationId xmlns="" xmlns:p14="http://schemas.microsoft.com/office/powerpoint/2010/main" val="22249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C700BB-6F61-4CBA-8E69-1ADFEEF0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69" y="183605"/>
            <a:ext cx="6662572" cy="6463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F123D2-FA8D-44EA-B1E6-959D4B6C2BFC}"/>
              </a:ext>
            </a:extLst>
          </p:cNvPr>
          <p:cNvSpPr txBox="1"/>
          <p:nvPr/>
        </p:nvSpPr>
        <p:spPr>
          <a:xfrm>
            <a:off x="6521629" y="6399443"/>
            <a:ext cx="4884936" cy="443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chính trị Châu Á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1635A99A-CC43-4041-8F92-FD25578C0D83}"/>
              </a:ext>
            </a:extLst>
          </p:cNvPr>
          <p:cNvSpPr/>
          <p:nvPr/>
        </p:nvSpPr>
        <p:spPr>
          <a:xfrm>
            <a:off x="8491135" y="3732124"/>
            <a:ext cx="3369561" cy="2160104"/>
          </a:xfrm>
          <a:custGeom>
            <a:avLst/>
            <a:gdLst>
              <a:gd name="connsiteX0" fmla="*/ 533595 w 3369561"/>
              <a:gd name="connsiteY0" fmla="*/ 1245704 h 2160104"/>
              <a:gd name="connsiteX1" fmla="*/ 414326 w 3369561"/>
              <a:gd name="connsiteY1" fmla="*/ 1179443 h 2160104"/>
              <a:gd name="connsiteX2" fmla="*/ 387822 w 3369561"/>
              <a:gd name="connsiteY2" fmla="*/ 1126435 h 2160104"/>
              <a:gd name="connsiteX3" fmla="*/ 427578 w 3369561"/>
              <a:gd name="connsiteY3" fmla="*/ 821635 h 2160104"/>
              <a:gd name="connsiteX4" fmla="*/ 401074 w 3369561"/>
              <a:gd name="connsiteY4" fmla="*/ 795130 h 2160104"/>
              <a:gd name="connsiteX5" fmla="*/ 348065 w 3369561"/>
              <a:gd name="connsiteY5" fmla="*/ 728869 h 2160104"/>
              <a:gd name="connsiteX6" fmla="*/ 189039 w 3369561"/>
              <a:gd name="connsiteY6" fmla="*/ 742122 h 2160104"/>
              <a:gd name="connsiteX7" fmla="*/ 162535 w 3369561"/>
              <a:gd name="connsiteY7" fmla="*/ 715617 h 2160104"/>
              <a:gd name="connsiteX8" fmla="*/ 149282 w 3369561"/>
              <a:gd name="connsiteY8" fmla="*/ 556591 h 2160104"/>
              <a:gd name="connsiteX9" fmla="*/ 43265 w 3369561"/>
              <a:gd name="connsiteY9" fmla="*/ 516835 h 2160104"/>
              <a:gd name="connsiteX10" fmla="*/ 3508 w 3369561"/>
              <a:gd name="connsiteY10" fmla="*/ 450574 h 2160104"/>
              <a:gd name="connsiteX11" fmla="*/ 83022 w 3369561"/>
              <a:gd name="connsiteY11" fmla="*/ 424069 h 2160104"/>
              <a:gd name="connsiteX12" fmla="*/ 109526 w 3369561"/>
              <a:gd name="connsiteY12" fmla="*/ 384313 h 2160104"/>
              <a:gd name="connsiteX13" fmla="*/ 149282 w 3369561"/>
              <a:gd name="connsiteY13" fmla="*/ 344556 h 2160104"/>
              <a:gd name="connsiteX14" fmla="*/ 202291 w 3369561"/>
              <a:gd name="connsiteY14" fmla="*/ 265043 h 2160104"/>
              <a:gd name="connsiteX15" fmla="*/ 215543 w 3369561"/>
              <a:gd name="connsiteY15" fmla="*/ 225287 h 2160104"/>
              <a:gd name="connsiteX16" fmla="*/ 242048 w 3369561"/>
              <a:gd name="connsiteY16" fmla="*/ 39756 h 2160104"/>
              <a:gd name="connsiteX17" fmla="*/ 255300 w 3369561"/>
              <a:gd name="connsiteY17" fmla="*/ 0 h 2160104"/>
              <a:gd name="connsiteX18" fmla="*/ 321561 w 3369561"/>
              <a:gd name="connsiteY18" fmla="*/ 13252 h 2160104"/>
              <a:gd name="connsiteX19" fmla="*/ 334813 w 3369561"/>
              <a:gd name="connsiteY19" fmla="*/ 53009 h 2160104"/>
              <a:gd name="connsiteX20" fmla="*/ 361317 w 3369561"/>
              <a:gd name="connsiteY20" fmla="*/ 145774 h 2160104"/>
              <a:gd name="connsiteX21" fmla="*/ 387822 w 3369561"/>
              <a:gd name="connsiteY21" fmla="*/ 172278 h 2160104"/>
              <a:gd name="connsiteX22" fmla="*/ 414326 w 3369561"/>
              <a:gd name="connsiteY22" fmla="*/ 251791 h 2160104"/>
              <a:gd name="connsiteX23" fmla="*/ 454082 w 3369561"/>
              <a:gd name="connsiteY23" fmla="*/ 344556 h 2160104"/>
              <a:gd name="connsiteX24" fmla="*/ 480587 w 3369561"/>
              <a:gd name="connsiteY24" fmla="*/ 371061 h 2160104"/>
              <a:gd name="connsiteX25" fmla="*/ 599856 w 3369561"/>
              <a:gd name="connsiteY25" fmla="*/ 397565 h 2160104"/>
              <a:gd name="connsiteX26" fmla="*/ 705874 w 3369561"/>
              <a:gd name="connsiteY26" fmla="*/ 384313 h 2160104"/>
              <a:gd name="connsiteX27" fmla="*/ 719126 w 3369561"/>
              <a:gd name="connsiteY27" fmla="*/ 318052 h 2160104"/>
              <a:gd name="connsiteX28" fmla="*/ 772135 w 3369561"/>
              <a:gd name="connsiteY28" fmla="*/ 291548 h 2160104"/>
              <a:gd name="connsiteX29" fmla="*/ 957665 w 3369561"/>
              <a:gd name="connsiteY29" fmla="*/ 304800 h 2160104"/>
              <a:gd name="connsiteX30" fmla="*/ 944413 w 3369561"/>
              <a:gd name="connsiteY30" fmla="*/ 410817 h 2160104"/>
              <a:gd name="connsiteX31" fmla="*/ 957665 w 3369561"/>
              <a:gd name="connsiteY31" fmla="*/ 556591 h 2160104"/>
              <a:gd name="connsiteX32" fmla="*/ 984169 w 3369561"/>
              <a:gd name="connsiteY32" fmla="*/ 596348 h 2160104"/>
              <a:gd name="connsiteX33" fmla="*/ 1063682 w 3369561"/>
              <a:gd name="connsiteY33" fmla="*/ 649356 h 2160104"/>
              <a:gd name="connsiteX34" fmla="*/ 1090187 w 3369561"/>
              <a:gd name="connsiteY34" fmla="*/ 689113 h 2160104"/>
              <a:gd name="connsiteX35" fmla="*/ 1116691 w 3369561"/>
              <a:gd name="connsiteY35" fmla="*/ 795130 h 2160104"/>
              <a:gd name="connsiteX36" fmla="*/ 1143195 w 3369561"/>
              <a:gd name="connsiteY36" fmla="*/ 887896 h 2160104"/>
              <a:gd name="connsiteX37" fmla="*/ 1116691 w 3369561"/>
              <a:gd name="connsiteY37" fmla="*/ 980661 h 2160104"/>
              <a:gd name="connsiteX38" fmla="*/ 1076935 w 3369561"/>
              <a:gd name="connsiteY38" fmla="*/ 993913 h 2160104"/>
              <a:gd name="connsiteX39" fmla="*/ 957665 w 3369561"/>
              <a:gd name="connsiteY39" fmla="*/ 1007165 h 2160104"/>
              <a:gd name="connsiteX40" fmla="*/ 944413 w 3369561"/>
              <a:gd name="connsiteY40" fmla="*/ 1073426 h 2160104"/>
              <a:gd name="connsiteX41" fmla="*/ 970917 w 3369561"/>
              <a:gd name="connsiteY41" fmla="*/ 1113183 h 2160104"/>
              <a:gd name="connsiteX42" fmla="*/ 1249213 w 3369561"/>
              <a:gd name="connsiteY42" fmla="*/ 1086678 h 2160104"/>
              <a:gd name="connsiteX43" fmla="*/ 1328726 w 3369561"/>
              <a:gd name="connsiteY43" fmla="*/ 1046922 h 2160104"/>
              <a:gd name="connsiteX44" fmla="*/ 1408239 w 3369561"/>
              <a:gd name="connsiteY44" fmla="*/ 1007165 h 2160104"/>
              <a:gd name="connsiteX45" fmla="*/ 1434743 w 3369561"/>
              <a:gd name="connsiteY45" fmla="*/ 967409 h 2160104"/>
              <a:gd name="connsiteX46" fmla="*/ 1474500 w 3369561"/>
              <a:gd name="connsiteY46" fmla="*/ 940904 h 2160104"/>
              <a:gd name="connsiteX47" fmla="*/ 1501004 w 3369561"/>
              <a:gd name="connsiteY47" fmla="*/ 887896 h 2160104"/>
              <a:gd name="connsiteX48" fmla="*/ 1554013 w 3369561"/>
              <a:gd name="connsiteY48" fmla="*/ 821635 h 2160104"/>
              <a:gd name="connsiteX49" fmla="*/ 1607022 w 3369561"/>
              <a:gd name="connsiteY49" fmla="*/ 728869 h 2160104"/>
              <a:gd name="connsiteX50" fmla="*/ 1620274 w 3369561"/>
              <a:gd name="connsiteY50" fmla="*/ 622852 h 2160104"/>
              <a:gd name="connsiteX51" fmla="*/ 1673282 w 3369561"/>
              <a:gd name="connsiteY51" fmla="*/ 477078 h 2160104"/>
              <a:gd name="connsiteX52" fmla="*/ 1686535 w 3369561"/>
              <a:gd name="connsiteY52" fmla="*/ 371061 h 2160104"/>
              <a:gd name="connsiteX53" fmla="*/ 1726291 w 3369561"/>
              <a:gd name="connsiteY53" fmla="*/ 318052 h 2160104"/>
              <a:gd name="connsiteX54" fmla="*/ 1819056 w 3369561"/>
              <a:gd name="connsiteY54" fmla="*/ 251791 h 2160104"/>
              <a:gd name="connsiteX55" fmla="*/ 1872065 w 3369561"/>
              <a:gd name="connsiteY55" fmla="*/ 265043 h 2160104"/>
              <a:gd name="connsiteX56" fmla="*/ 1898569 w 3369561"/>
              <a:gd name="connsiteY56" fmla="*/ 304800 h 2160104"/>
              <a:gd name="connsiteX57" fmla="*/ 1964830 w 3369561"/>
              <a:gd name="connsiteY57" fmla="*/ 357809 h 2160104"/>
              <a:gd name="connsiteX58" fmla="*/ 2004587 w 3369561"/>
              <a:gd name="connsiteY58" fmla="*/ 437322 h 2160104"/>
              <a:gd name="connsiteX59" fmla="*/ 2044343 w 3369561"/>
              <a:gd name="connsiteY59" fmla="*/ 463826 h 2160104"/>
              <a:gd name="connsiteX60" fmla="*/ 2084100 w 3369561"/>
              <a:gd name="connsiteY60" fmla="*/ 477078 h 2160104"/>
              <a:gd name="connsiteX61" fmla="*/ 2163613 w 3369561"/>
              <a:gd name="connsiteY61" fmla="*/ 530087 h 2160104"/>
              <a:gd name="connsiteX62" fmla="*/ 2229874 w 3369561"/>
              <a:gd name="connsiteY62" fmla="*/ 596348 h 2160104"/>
              <a:gd name="connsiteX63" fmla="*/ 2243126 w 3369561"/>
              <a:gd name="connsiteY63" fmla="*/ 649356 h 2160104"/>
              <a:gd name="connsiteX64" fmla="*/ 2269630 w 3369561"/>
              <a:gd name="connsiteY64" fmla="*/ 675861 h 2160104"/>
              <a:gd name="connsiteX65" fmla="*/ 2335891 w 3369561"/>
              <a:gd name="connsiteY65" fmla="*/ 742122 h 2160104"/>
              <a:gd name="connsiteX66" fmla="*/ 2375648 w 3369561"/>
              <a:gd name="connsiteY66" fmla="*/ 808383 h 2160104"/>
              <a:gd name="connsiteX67" fmla="*/ 2402152 w 3369561"/>
              <a:gd name="connsiteY67" fmla="*/ 887896 h 2160104"/>
              <a:gd name="connsiteX68" fmla="*/ 2441908 w 3369561"/>
              <a:gd name="connsiteY68" fmla="*/ 914400 h 2160104"/>
              <a:gd name="connsiteX69" fmla="*/ 2494917 w 3369561"/>
              <a:gd name="connsiteY69" fmla="*/ 927652 h 2160104"/>
              <a:gd name="connsiteX70" fmla="*/ 2627439 w 3369561"/>
              <a:gd name="connsiteY70" fmla="*/ 954156 h 2160104"/>
              <a:gd name="connsiteX71" fmla="*/ 2667195 w 3369561"/>
              <a:gd name="connsiteY71" fmla="*/ 967409 h 2160104"/>
              <a:gd name="connsiteX72" fmla="*/ 2733456 w 3369561"/>
              <a:gd name="connsiteY72" fmla="*/ 980661 h 2160104"/>
              <a:gd name="connsiteX73" fmla="*/ 2773213 w 3369561"/>
              <a:gd name="connsiteY73" fmla="*/ 993913 h 2160104"/>
              <a:gd name="connsiteX74" fmla="*/ 2985248 w 3369561"/>
              <a:gd name="connsiteY74" fmla="*/ 1020417 h 2160104"/>
              <a:gd name="connsiteX75" fmla="*/ 3064761 w 3369561"/>
              <a:gd name="connsiteY75" fmla="*/ 1033669 h 2160104"/>
              <a:gd name="connsiteX76" fmla="*/ 3117769 w 3369561"/>
              <a:gd name="connsiteY76" fmla="*/ 1046922 h 2160104"/>
              <a:gd name="connsiteX77" fmla="*/ 3223787 w 3369561"/>
              <a:gd name="connsiteY77" fmla="*/ 1060174 h 2160104"/>
              <a:gd name="connsiteX78" fmla="*/ 3276795 w 3369561"/>
              <a:gd name="connsiteY78" fmla="*/ 1073426 h 2160104"/>
              <a:gd name="connsiteX79" fmla="*/ 3343056 w 3369561"/>
              <a:gd name="connsiteY79" fmla="*/ 1139687 h 2160104"/>
              <a:gd name="connsiteX80" fmla="*/ 3369561 w 3369561"/>
              <a:gd name="connsiteY80" fmla="*/ 1219200 h 2160104"/>
              <a:gd name="connsiteX81" fmla="*/ 3356308 w 3369561"/>
              <a:gd name="connsiteY81" fmla="*/ 1537252 h 2160104"/>
              <a:gd name="connsiteX82" fmla="*/ 3316552 w 3369561"/>
              <a:gd name="connsiteY82" fmla="*/ 1563756 h 2160104"/>
              <a:gd name="connsiteX83" fmla="*/ 3237039 w 3369561"/>
              <a:gd name="connsiteY83" fmla="*/ 1590261 h 2160104"/>
              <a:gd name="connsiteX84" fmla="*/ 3197282 w 3369561"/>
              <a:gd name="connsiteY84" fmla="*/ 1603513 h 2160104"/>
              <a:gd name="connsiteX85" fmla="*/ 3157526 w 3369561"/>
              <a:gd name="connsiteY85" fmla="*/ 1630017 h 2160104"/>
              <a:gd name="connsiteX86" fmla="*/ 3025004 w 3369561"/>
              <a:gd name="connsiteY86" fmla="*/ 1656522 h 2160104"/>
              <a:gd name="connsiteX87" fmla="*/ 2892482 w 3369561"/>
              <a:gd name="connsiteY87" fmla="*/ 1696278 h 2160104"/>
              <a:gd name="connsiteX88" fmla="*/ 2852726 w 3369561"/>
              <a:gd name="connsiteY88" fmla="*/ 1709530 h 2160104"/>
              <a:gd name="connsiteX89" fmla="*/ 2746708 w 3369561"/>
              <a:gd name="connsiteY89" fmla="*/ 1736035 h 2160104"/>
              <a:gd name="connsiteX90" fmla="*/ 2640691 w 3369561"/>
              <a:gd name="connsiteY90" fmla="*/ 1762539 h 2160104"/>
              <a:gd name="connsiteX91" fmla="*/ 2561178 w 3369561"/>
              <a:gd name="connsiteY91" fmla="*/ 1802296 h 2160104"/>
              <a:gd name="connsiteX92" fmla="*/ 2508169 w 3369561"/>
              <a:gd name="connsiteY92" fmla="*/ 1842052 h 2160104"/>
              <a:gd name="connsiteX93" fmla="*/ 2335891 w 3369561"/>
              <a:gd name="connsiteY93" fmla="*/ 1855304 h 2160104"/>
              <a:gd name="connsiteX94" fmla="*/ 2190117 w 3369561"/>
              <a:gd name="connsiteY94" fmla="*/ 1868556 h 2160104"/>
              <a:gd name="connsiteX95" fmla="*/ 2123856 w 3369561"/>
              <a:gd name="connsiteY95" fmla="*/ 1908313 h 2160104"/>
              <a:gd name="connsiteX96" fmla="*/ 2150361 w 3369561"/>
              <a:gd name="connsiteY96" fmla="*/ 1948069 h 2160104"/>
              <a:gd name="connsiteX97" fmla="*/ 2137108 w 3369561"/>
              <a:gd name="connsiteY97" fmla="*/ 2027583 h 2160104"/>
              <a:gd name="connsiteX98" fmla="*/ 2070848 w 3369561"/>
              <a:gd name="connsiteY98" fmla="*/ 2107096 h 2160104"/>
              <a:gd name="connsiteX99" fmla="*/ 1991335 w 3369561"/>
              <a:gd name="connsiteY99" fmla="*/ 2160104 h 2160104"/>
              <a:gd name="connsiteX100" fmla="*/ 1832308 w 3369561"/>
              <a:gd name="connsiteY100" fmla="*/ 2146852 h 2160104"/>
              <a:gd name="connsiteX101" fmla="*/ 1792552 w 3369561"/>
              <a:gd name="connsiteY101" fmla="*/ 2133600 h 2160104"/>
              <a:gd name="connsiteX102" fmla="*/ 1673282 w 3369561"/>
              <a:gd name="connsiteY102" fmla="*/ 2107096 h 2160104"/>
              <a:gd name="connsiteX103" fmla="*/ 1302222 w 3369561"/>
              <a:gd name="connsiteY103" fmla="*/ 2067339 h 2160104"/>
              <a:gd name="connsiteX104" fmla="*/ 1196204 w 3369561"/>
              <a:gd name="connsiteY104" fmla="*/ 2054087 h 2160104"/>
              <a:gd name="connsiteX105" fmla="*/ 1103439 w 3369561"/>
              <a:gd name="connsiteY105" fmla="*/ 2027583 h 2160104"/>
              <a:gd name="connsiteX106" fmla="*/ 997422 w 3369561"/>
              <a:gd name="connsiteY106" fmla="*/ 1974574 h 2160104"/>
              <a:gd name="connsiteX107" fmla="*/ 917908 w 3369561"/>
              <a:gd name="connsiteY107" fmla="*/ 1948069 h 2160104"/>
              <a:gd name="connsiteX108" fmla="*/ 838395 w 3369561"/>
              <a:gd name="connsiteY108" fmla="*/ 1895061 h 2160104"/>
              <a:gd name="connsiteX109" fmla="*/ 758882 w 3369561"/>
              <a:gd name="connsiteY109" fmla="*/ 1868556 h 2160104"/>
              <a:gd name="connsiteX110" fmla="*/ 652865 w 3369561"/>
              <a:gd name="connsiteY110" fmla="*/ 1842052 h 2160104"/>
              <a:gd name="connsiteX111" fmla="*/ 613108 w 3369561"/>
              <a:gd name="connsiteY111" fmla="*/ 1815548 h 2160104"/>
              <a:gd name="connsiteX112" fmla="*/ 586604 w 3369561"/>
              <a:gd name="connsiteY112" fmla="*/ 1789043 h 2160104"/>
              <a:gd name="connsiteX113" fmla="*/ 507091 w 3369561"/>
              <a:gd name="connsiteY113" fmla="*/ 1736035 h 2160104"/>
              <a:gd name="connsiteX114" fmla="*/ 440830 w 3369561"/>
              <a:gd name="connsiteY114" fmla="*/ 1696278 h 2160104"/>
              <a:gd name="connsiteX115" fmla="*/ 374569 w 3369561"/>
              <a:gd name="connsiteY115" fmla="*/ 1630017 h 2160104"/>
              <a:gd name="connsiteX116" fmla="*/ 308308 w 3369561"/>
              <a:gd name="connsiteY116" fmla="*/ 1577009 h 2160104"/>
              <a:gd name="connsiteX117" fmla="*/ 295056 w 3369561"/>
              <a:gd name="connsiteY117" fmla="*/ 1537252 h 2160104"/>
              <a:gd name="connsiteX118" fmla="*/ 268552 w 3369561"/>
              <a:gd name="connsiteY118" fmla="*/ 1497496 h 2160104"/>
              <a:gd name="connsiteX119" fmla="*/ 242048 w 3369561"/>
              <a:gd name="connsiteY119" fmla="*/ 1298713 h 2160104"/>
              <a:gd name="connsiteX120" fmla="*/ 215543 w 3369561"/>
              <a:gd name="connsiteY120" fmla="*/ 1219200 h 2160104"/>
              <a:gd name="connsiteX121" fmla="*/ 202291 w 3369561"/>
              <a:gd name="connsiteY121" fmla="*/ 1166191 h 2160104"/>
              <a:gd name="connsiteX122" fmla="*/ 242048 w 3369561"/>
              <a:gd name="connsiteY122" fmla="*/ 1007165 h 2160104"/>
              <a:gd name="connsiteX123" fmla="*/ 321561 w 3369561"/>
              <a:gd name="connsiteY123" fmla="*/ 993913 h 2160104"/>
              <a:gd name="connsiteX124" fmla="*/ 348065 w 3369561"/>
              <a:gd name="connsiteY124" fmla="*/ 954156 h 2160104"/>
              <a:gd name="connsiteX125" fmla="*/ 387822 w 3369561"/>
              <a:gd name="connsiteY125" fmla="*/ 927652 h 2160104"/>
              <a:gd name="connsiteX126" fmla="*/ 401074 w 3369561"/>
              <a:gd name="connsiteY126" fmla="*/ 874643 h 2160104"/>
              <a:gd name="connsiteX127" fmla="*/ 321561 w 3369561"/>
              <a:gd name="connsiteY127" fmla="*/ 755374 h 2160104"/>
              <a:gd name="connsiteX128" fmla="*/ 281804 w 3369561"/>
              <a:gd name="connsiteY128" fmla="*/ 768626 h 2160104"/>
              <a:gd name="connsiteX129" fmla="*/ 215543 w 3369561"/>
              <a:gd name="connsiteY129" fmla="*/ 755374 h 2160104"/>
              <a:gd name="connsiteX130" fmla="*/ 189039 w 3369561"/>
              <a:gd name="connsiteY130" fmla="*/ 728869 h 2160104"/>
              <a:gd name="connsiteX131" fmla="*/ 149282 w 3369561"/>
              <a:gd name="connsiteY131" fmla="*/ 649356 h 2160104"/>
              <a:gd name="connsiteX132" fmla="*/ 136030 w 3369561"/>
              <a:gd name="connsiteY132" fmla="*/ 596348 h 2160104"/>
              <a:gd name="connsiteX133" fmla="*/ 96274 w 3369561"/>
              <a:gd name="connsiteY133" fmla="*/ 556591 h 2160104"/>
              <a:gd name="connsiteX134" fmla="*/ 56517 w 3369561"/>
              <a:gd name="connsiteY134" fmla="*/ 463826 h 2160104"/>
              <a:gd name="connsiteX135" fmla="*/ 30013 w 3369561"/>
              <a:gd name="connsiteY135" fmla="*/ 410817 h 216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369561" h="2160104">
                <a:moveTo>
                  <a:pt x="533595" y="1245704"/>
                </a:moveTo>
                <a:cubicBezTo>
                  <a:pt x="492535" y="1228107"/>
                  <a:pt x="441150" y="1219679"/>
                  <a:pt x="414326" y="1179443"/>
                </a:cubicBezTo>
                <a:cubicBezTo>
                  <a:pt x="403368" y="1163006"/>
                  <a:pt x="396657" y="1144104"/>
                  <a:pt x="387822" y="1126435"/>
                </a:cubicBezTo>
                <a:cubicBezTo>
                  <a:pt x="459026" y="984024"/>
                  <a:pt x="462790" y="1021175"/>
                  <a:pt x="427578" y="821635"/>
                </a:cubicBezTo>
                <a:cubicBezTo>
                  <a:pt x="425407" y="809331"/>
                  <a:pt x="408879" y="804886"/>
                  <a:pt x="401074" y="795130"/>
                </a:cubicBezTo>
                <a:cubicBezTo>
                  <a:pt x="334204" y="711542"/>
                  <a:pt x="412059" y="792866"/>
                  <a:pt x="348065" y="728869"/>
                </a:cubicBezTo>
                <a:cubicBezTo>
                  <a:pt x="295056" y="733287"/>
                  <a:pt x="242096" y="745912"/>
                  <a:pt x="189039" y="742122"/>
                </a:cubicBezTo>
                <a:cubicBezTo>
                  <a:pt x="176576" y="741232"/>
                  <a:pt x="165153" y="727834"/>
                  <a:pt x="162535" y="715617"/>
                </a:cubicBezTo>
                <a:cubicBezTo>
                  <a:pt x="151390" y="663605"/>
                  <a:pt x="163895" y="607737"/>
                  <a:pt x="149282" y="556591"/>
                </a:cubicBezTo>
                <a:cubicBezTo>
                  <a:pt x="141010" y="527638"/>
                  <a:pt x="54114" y="519005"/>
                  <a:pt x="43265" y="516835"/>
                </a:cubicBezTo>
                <a:cubicBezTo>
                  <a:pt x="37658" y="511228"/>
                  <a:pt x="-13694" y="467776"/>
                  <a:pt x="3508" y="450574"/>
                </a:cubicBezTo>
                <a:cubicBezTo>
                  <a:pt x="23263" y="430819"/>
                  <a:pt x="83022" y="424069"/>
                  <a:pt x="83022" y="424069"/>
                </a:cubicBezTo>
                <a:cubicBezTo>
                  <a:pt x="91857" y="410817"/>
                  <a:pt x="99330" y="396548"/>
                  <a:pt x="109526" y="384313"/>
                </a:cubicBezTo>
                <a:cubicBezTo>
                  <a:pt x="121524" y="369915"/>
                  <a:pt x="138886" y="360150"/>
                  <a:pt x="149282" y="344556"/>
                </a:cubicBezTo>
                <a:cubicBezTo>
                  <a:pt x="225997" y="229484"/>
                  <a:pt x="75465" y="391872"/>
                  <a:pt x="202291" y="265043"/>
                </a:cubicBezTo>
                <a:cubicBezTo>
                  <a:pt x="206708" y="251791"/>
                  <a:pt x="212513" y="238923"/>
                  <a:pt x="215543" y="225287"/>
                </a:cubicBezTo>
                <a:cubicBezTo>
                  <a:pt x="237269" y="127518"/>
                  <a:pt x="221990" y="150071"/>
                  <a:pt x="242048" y="39756"/>
                </a:cubicBezTo>
                <a:cubicBezTo>
                  <a:pt x="244547" y="26012"/>
                  <a:pt x="250883" y="13252"/>
                  <a:pt x="255300" y="0"/>
                </a:cubicBezTo>
                <a:cubicBezTo>
                  <a:pt x="277387" y="4417"/>
                  <a:pt x="302820" y="758"/>
                  <a:pt x="321561" y="13252"/>
                </a:cubicBezTo>
                <a:cubicBezTo>
                  <a:pt x="333184" y="21001"/>
                  <a:pt x="330975" y="39577"/>
                  <a:pt x="334813" y="53009"/>
                </a:cubicBezTo>
                <a:cubicBezTo>
                  <a:pt x="337963" y="64034"/>
                  <a:pt x="352652" y="131333"/>
                  <a:pt x="361317" y="145774"/>
                </a:cubicBezTo>
                <a:cubicBezTo>
                  <a:pt x="367745" y="156488"/>
                  <a:pt x="378987" y="163443"/>
                  <a:pt x="387822" y="172278"/>
                </a:cubicBezTo>
                <a:cubicBezTo>
                  <a:pt x="396657" y="198782"/>
                  <a:pt x="407550" y="224687"/>
                  <a:pt x="414326" y="251791"/>
                </a:cubicBezTo>
                <a:cubicBezTo>
                  <a:pt x="427635" y="305029"/>
                  <a:pt x="420803" y="302957"/>
                  <a:pt x="454082" y="344556"/>
                </a:cubicBezTo>
                <a:cubicBezTo>
                  <a:pt x="461887" y="354313"/>
                  <a:pt x="469412" y="365473"/>
                  <a:pt x="480587" y="371061"/>
                </a:cubicBezTo>
                <a:cubicBezTo>
                  <a:pt x="493064" y="377300"/>
                  <a:pt x="592885" y="396171"/>
                  <a:pt x="599856" y="397565"/>
                </a:cubicBezTo>
                <a:cubicBezTo>
                  <a:pt x="635195" y="393148"/>
                  <a:pt x="676241" y="404068"/>
                  <a:pt x="705874" y="384313"/>
                </a:cubicBezTo>
                <a:cubicBezTo>
                  <a:pt x="724615" y="371819"/>
                  <a:pt x="706034" y="336381"/>
                  <a:pt x="719126" y="318052"/>
                </a:cubicBezTo>
                <a:cubicBezTo>
                  <a:pt x="730609" y="301977"/>
                  <a:pt x="754465" y="300383"/>
                  <a:pt x="772135" y="291548"/>
                </a:cubicBezTo>
                <a:cubicBezTo>
                  <a:pt x="833978" y="295965"/>
                  <a:pt x="906688" y="269509"/>
                  <a:pt x="957665" y="304800"/>
                </a:cubicBezTo>
                <a:cubicBezTo>
                  <a:pt x="986947" y="325072"/>
                  <a:pt x="944413" y="375203"/>
                  <a:pt x="944413" y="410817"/>
                </a:cubicBezTo>
                <a:cubicBezTo>
                  <a:pt x="944413" y="459609"/>
                  <a:pt x="947442" y="508882"/>
                  <a:pt x="957665" y="556591"/>
                </a:cubicBezTo>
                <a:cubicBezTo>
                  <a:pt x="961002" y="572165"/>
                  <a:pt x="972183" y="585860"/>
                  <a:pt x="984169" y="596348"/>
                </a:cubicBezTo>
                <a:cubicBezTo>
                  <a:pt x="1008142" y="617324"/>
                  <a:pt x="1063682" y="649356"/>
                  <a:pt x="1063682" y="649356"/>
                </a:cubicBezTo>
                <a:cubicBezTo>
                  <a:pt x="1072517" y="662608"/>
                  <a:pt x="1084744" y="674145"/>
                  <a:pt x="1090187" y="689113"/>
                </a:cubicBezTo>
                <a:cubicBezTo>
                  <a:pt x="1102636" y="723346"/>
                  <a:pt x="1105172" y="760573"/>
                  <a:pt x="1116691" y="795130"/>
                </a:cubicBezTo>
                <a:cubicBezTo>
                  <a:pt x="1135702" y="852166"/>
                  <a:pt x="1126555" y="821335"/>
                  <a:pt x="1143195" y="887896"/>
                </a:cubicBezTo>
                <a:cubicBezTo>
                  <a:pt x="1134360" y="918818"/>
                  <a:pt x="1133735" y="953390"/>
                  <a:pt x="1116691" y="980661"/>
                </a:cubicBezTo>
                <a:cubicBezTo>
                  <a:pt x="1109288" y="992507"/>
                  <a:pt x="1090714" y="991617"/>
                  <a:pt x="1076935" y="993913"/>
                </a:cubicBezTo>
                <a:cubicBezTo>
                  <a:pt x="1037478" y="1000489"/>
                  <a:pt x="997422" y="1002748"/>
                  <a:pt x="957665" y="1007165"/>
                </a:cubicBezTo>
                <a:cubicBezTo>
                  <a:pt x="953248" y="1029252"/>
                  <a:pt x="941619" y="1051076"/>
                  <a:pt x="944413" y="1073426"/>
                </a:cubicBezTo>
                <a:cubicBezTo>
                  <a:pt x="946388" y="1089230"/>
                  <a:pt x="955130" y="1111078"/>
                  <a:pt x="970917" y="1113183"/>
                </a:cubicBezTo>
                <a:cubicBezTo>
                  <a:pt x="1009582" y="1118338"/>
                  <a:pt x="1190621" y="1094002"/>
                  <a:pt x="1249213" y="1086678"/>
                </a:cubicBezTo>
                <a:cubicBezTo>
                  <a:pt x="1363156" y="1010716"/>
                  <a:pt x="1218986" y="1101793"/>
                  <a:pt x="1328726" y="1046922"/>
                </a:cubicBezTo>
                <a:cubicBezTo>
                  <a:pt x="1431485" y="995542"/>
                  <a:pt x="1308308" y="1040474"/>
                  <a:pt x="1408239" y="1007165"/>
                </a:cubicBezTo>
                <a:cubicBezTo>
                  <a:pt x="1417074" y="993913"/>
                  <a:pt x="1423481" y="978671"/>
                  <a:pt x="1434743" y="967409"/>
                </a:cubicBezTo>
                <a:cubicBezTo>
                  <a:pt x="1446005" y="956147"/>
                  <a:pt x="1464304" y="953140"/>
                  <a:pt x="1474500" y="940904"/>
                </a:cubicBezTo>
                <a:cubicBezTo>
                  <a:pt x="1487147" y="925728"/>
                  <a:pt x="1491203" y="905048"/>
                  <a:pt x="1501004" y="887896"/>
                </a:cubicBezTo>
                <a:cubicBezTo>
                  <a:pt x="1541797" y="816507"/>
                  <a:pt x="1510473" y="876060"/>
                  <a:pt x="1554013" y="821635"/>
                </a:cubicBezTo>
                <a:cubicBezTo>
                  <a:pt x="1578985" y="790420"/>
                  <a:pt x="1588886" y="765140"/>
                  <a:pt x="1607022" y="728869"/>
                </a:cubicBezTo>
                <a:cubicBezTo>
                  <a:pt x="1611439" y="693530"/>
                  <a:pt x="1612812" y="657675"/>
                  <a:pt x="1620274" y="622852"/>
                </a:cubicBezTo>
                <a:cubicBezTo>
                  <a:pt x="1628126" y="586208"/>
                  <a:pt x="1658689" y="513561"/>
                  <a:pt x="1673282" y="477078"/>
                </a:cubicBezTo>
                <a:cubicBezTo>
                  <a:pt x="1677700" y="441739"/>
                  <a:pt x="1675273" y="404847"/>
                  <a:pt x="1686535" y="371061"/>
                </a:cubicBezTo>
                <a:cubicBezTo>
                  <a:pt x="1693520" y="350108"/>
                  <a:pt x="1711917" y="334822"/>
                  <a:pt x="1726291" y="318052"/>
                </a:cubicBezTo>
                <a:cubicBezTo>
                  <a:pt x="1766583" y="271044"/>
                  <a:pt x="1763446" y="279597"/>
                  <a:pt x="1819056" y="251791"/>
                </a:cubicBezTo>
                <a:cubicBezTo>
                  <a:pt x="1836726" y="256208"/>
                  <a:pt x="1856911" y="254940"/>
                  <a:pt x="1872065" y="265043"/>
                </a:cubicBezTo>
                <a:cubicBezTo>
                  <a:pt x="1885317" y="273878"/>
                  <a:pt x="1888619" y="292363"/>
                  <a:pt x="1898569" y="304800"/>
                </a:cubicBezTo>
                <a:cubicBezTo>
                  <a:pt x="1920147" y="331773"/>
                  <a:pt x="1935315" y="338132"/>
                  <a:pt x="1964830" y="357809"/>
                </a:cubicBezTo>
                <a:cubicBezTo>
                  <a:pt x="1975609" y="390145"/>
                  <a:pt x="1978896" y="411631"/>
                  <a:pt x="2004587" y="437322"/>
                </a:cubicBezTo>
                <a:cubicBezTo>
                  <a:pt x="2015849" y="448584"/>
                  <a:pt x="2030097" y="456703"/>
                  <a:pt x="2044343" y="463826"/>
                </a:cubicBezTo>
                <a:cubicBezTo>
                  <a:pt x="2056837" y="470073"/>
                  <a:pt x="2070848" y="472661"/>
                  <a:pt x="2084100" y="477078"/>
                </a:cubicBezTo>
                <a:cubicBezTo>
                  <a:pt x="2110604" y="494748"/>
                  <a:pt x="2145943" y="503583"/>
                  <a:pt x="2163613" y="530087"/>
                </a:cubicBezTo>
                <a:cubicBezTo>
                  <a:pt x="2198952" y="583095"/>
                  <a:pt x="2176865" y="561008"/>
                  <a:pt x="2229874" y="596348"/>
                </a:cubicBezTo>
                <a:cubicBezTo>
                  <a:pt x="2234291" y="614017"/>
                  <a:pt x="2234981" y="633066"/>
                  <a:pt x="2243126" y="649356"/>
                </a:cubicBezTo>
                <a:cubicBezTo>
                  <a:pt x="2248714" y="660531"/>
                  <a:pt x="2261825" y="666105"/>
                  <a:pt x="2269630" y="675861"/>
                </a:cubicBezTo>
                <a:cubicBezTo>
                  <a:pt x="2320113" y="738965"/>
                  <a:pt x="2267740" y="696686"/>
                  <a:pt x="2335891" y="742122"/>
                </a:cubicBezTo>
                <a:cubicBezTo>
                  <a:pt x="2393769" y="915757"/>
                  <a:pt x="2302883" y="662853"/>
                  <a:pt x="2375648" y="808383"/>
                </a:cubicBezTo>
                <a:cubicBezTo>
                  <a:pt x="2388142" y="833371"/>
                  <a:pt x="2378906" y="872399"/>
                  <a:pt x="2402152" y="887896"/>
                </a:cubicBezTo>
                <a:cubicBezTo>
                  <a:pt x="2415404" y="896731"/>
                  <a:pt x="2427269" y="908126"/>
                  <a:pt x="2441908" y="914400"/>
                </a:cubicBezTo>
                <a:cubicBezTo>
                  <a:pt x="2458649" y="921575"/>
                  <a:pt x="2477057" y="924080"/>
                  <a:pt x="2494917" y="927652"/>
                </a:cubicBezTo>
                <a:cubicBezTo>
                  <a:pt x="2581679" y="945004"/>
                  <a:pt x="2555626" y="933638"/>
                  <a:pt x="2627439" y="954156"/>
                </a:cubicBezTo>
                <a:cubicBezTo>
                  <a:pt x="2640870" y="957994"/>
                  <a:pt x="2653643" y="964021"/>
                  <a:pt x="2667195" y="967409"/>
                </a:cubicBezTo>
                <a:cubicBezTo>
                  <a:pt x="2689047" y="972872"/>
                  <a:pt x="2711604" y="975198"/>
                  <a:pt x="2733456" y="980661"/>
                </a:cubicBezTo>
                <a:cubicBezTo>
                  <a:pt x="2747008" y="984049"/>
                  <a:pt x="2759415" y="991734"/>
                  <a:pt x="2773213" y="993913"/>
                </a:cubicBezTo>
                <a:cubicBezTo>
                  <a:pt x="2843570" y="1005022"/>
                  <a:pt x="2914989" y="1008707"/>
                  <a:pt x="2985248" y="1020417"/>
                </a:cubicBezTo>
                <a:cubicBezTo>
                  <a:pt x="3011752" y="1024834"/>
                  <a:pt x="3038413" y="1028399"/>
                  <a:pt x="3064761" y="1033669"/>
                </a:cubicBezTo>
                <a:cubicBezTo>
                  <a:pt x="3082621" y="1037241"/>
                  <a:pt x="3099804" y="1043928"/>
                  <a:pt x="3117769" y="1046922"/>
                </a:cubicBezTo>
                <a:cubicBezTo>
                  <a:pt x="3152899" y="1052777"/>
                  <a:pt x="3188448" y="1055757"/>
                  <a:pt x="3223787" y="1060174"/>
                </a:cubicBezTo>
                <a:cubicBezTo>
                  <a:pt x="3241456" y="1064591"/>
                  <a:pt x="3260054" y="1066252"/>
                  <a:pt x="3276795" y="1073426"/>
                </a:cubicBezTo>
                <a:cubicBezTo>
                  <a:pt x="3308325" y="1086939"/>
                  <a:pt x="3329197" y="1108504"/>
                  <a:pt x="3343056" y="1139687"/>
                </a:cubicBezTo>
                <a:cubicBezTo>
                  <a:pt x="3354403" y="1165217"/>
                  <a:pt x="3369561" y="1219200"/>
                  <a:pt x="3369561" y="1219200"/>
                </a:cubicBezTo>
                <a:cubicBezTo>
                  <a:pt x="3365143" y="1325217"/>
                  <a:pt x="3372443" y="1432377"/>
                  <a:pt x="3356308" y="1537252"/>
                </a:cubicBezTo>
                <a:cubicBezTo>
                  <a:pt x="3353886" y="1552994"/>
                  <a:pt x="3331106" y="1557287"/>
                  <a:pt x="3316552" y="1563756"/>
                </a:cubicBezTo>
                <a:cubicBezTo>
                  <a:pt x="3291022" y="1575103"/>
                  <a:pt x="3263543" y="1581426"/>
                  <a:pt x="3237039" y="1590261"/>
                </a:cubicBezTo>
                <a:lnTo>
                  <a:pt x="3197282" y="1603513"/>
                </a:lnTo>
                <a:cubicBezTo>
                  <a:pt x="3184030" y="1612348"/>
                  <a:pt x="3171772" y="1622894"/>
                  <a:pt x="3157526" y="1630017"/>
                </a:cubicBezTo>
                <a:cubicBezTo>
                  <a:pt x="3120520" y="1648520"/>
                  <a:pt x="3059186" y="1651638"/>
                  <a:pt x="3025004" y="1656522"/>
                </a:cubicBezTo>
                <a:cubicBezTo>
                  <a:pt x="2836041" y="1719509"/>
                  <a:pt x="3032684" y="1656221"/>
                  <a:pt x="2892482" y="1696278"/>
                </a:cubicBezTo>
                <a:cubicBezTo>
                  <a:pt x="2879051" y="1700115"/>
                  <a:pt x="2866203" y="1705855"/>
                  <a:pt x="2852726" y="1709530"/>
                </a:cubicBezTo>
                <a:cubicBezTo>
                  <a:pt x="2817583" y="1719115"/>
                  <a:pt x="2781266" y="1724516"/>
                  <a:pt x="2746708" y="1736035"/>
                </a:cubicBezTo>
                <a:cubicBezTo>
                  <a:pt x="2685583" y="1756410"/>
                  <a:pt x="2720650" y="1746548"/>
                  <a:pt x="2640691" y="1762539"/>
                </a:cubicBezTo>
                <a:cubicBezTo>
                  <a:pt x="2432937" y="1901041"/>
                  <a:pt x="2753198" y="1692571"/>
                  <a:pt x="2561178" y="1802296"/>
                </a:cubicBezTo>
                <a:cubicBezTo>
                  <a:pt x="2542001" y="1813254"/>
                  <a:pt x="2529669" y="1836993"/>
                  <a:pt x="2508169" y="1842052"/>
                </a:cubicBezTo>
                <a:cubicBezTo>
                  <a:pt x="2452104" y="1855244"/>
                  <a:pt x="2393288" y="1850521"/>
                  <a:pt x="2335891" y="1855304"/>
                </a:cubicBezTo>
                <a:lnTo>
                  <a:pt x="2190117" y="1868556"/>
                </a:lnTo>
                <a:cubicBezTo>
                  <a:pt x="2179185" y="1872200"/>
                  <a:pt x="2123856" y="1884060"/>
                  <a:pt x="2123856" y="1908313"/>
                </a:cubicBezTo>
                <a:cubicBezTo>
                  <a:pt x="2123856" y="1924240"/>
                  <a:pt x="2141526" y="1934817"/>
                  <a:pt x="2150361" y="1948069"/>
                </a:cubicBezTo>
                <a:cubicBezTo>
                  <a:pt x="2145943" y="1974574"/>
                  <a:pt x="2145605" y="2002092"/>
                  <a:pt x="2137108" y="2027583"/>
                </a:cubicBezTo>
                <a:cubicBezTo>
                  <a:pt x="2129452" y="2050552"/>
                  <a:pt x="2087455" y="2094180"/>
                  <a:pt x="2070848" y="2107096"/>
                </a:cubicBezTo>
                <a:cubicBezTo>
                  <a:pt x="2045704" y="2126653"/>
                  <a:pt x="1991335" y="2160104"/>
                  <a:pt x="1991335" y="2160104"/>
                </a:cubicBezTo>
                <a:cubicBezTo>
                  <a:pt x="1938326" y="2155687"/>
                  <a:pt x="1885034" y="2153882"/>
                  <a:pt x="1832308" y="2146852"/>
                </a:cubicBezTo>
                <a:cubicBezTo>
                  <a:pt x="1818462" y="2145006"/>
                  <a:pt x="1805983" y="2137437"/>
                  <a:pt x="1792552" y="2133600"/>
                </a:cubicBezTo>
                <a:cubicBezTo>
                  <a:pt x="1748885" y="2121124"/>
                  <a:pt x="1718826" y="2116205"/>
                  <a:pt x="1673282" y="2107096"/>
                </a:cubicBezTo>
                <a:cubicBezTo>
                  <a:pt x="1539865" y="2018148"/>
                  <a:pt x="1661245" y="2089098"/>
                  <a:pt x="1302222" y="2067339"/>
                </a:cubicBezTo>
                <a:cubicBezTo>
                  <a:pt x="1266673" y="2065185"/>
                  <a:pt x="1231543" y="2058504"/>
                  <a:pt x="1196204" y="2054087"/>
                </a:cubicBezTo>
                <a:cubicBezTo>
                  <a:pt x="1165282" y="2045252"/>
                  <a:pt x="1133298" y="2039527"/>
                  <a:pt x="1103439" y="2027583"/>
                </a:cubicBezTo>
                <a:cubicBezTo>
                  <a:pt x="1066755" y="2012909"/>
                  <a:pt x="1034905" y="1987068"/>
                  <a:pt x="997422" y="1974574"/>
                </a:cubicBezTo>
                <a:cubicBezTo>
                  <a:pt x="970917" y="1965739"/>
                  <a:pt x="941154" y="1963566"/>
                  <a:pt x="917908" y="1948069"/>
                </a:cubicBezTo>
                <a:cubicBezTo>
                  <a:pt x="891404" y="1930400"/>
                  <a:pt x="868614" y="1905134"/>
                  <a:pt x="838395" y="1895061"/>
                </a:cubicBezTo>
                <a:cubicBezTo>
                  <a:pt x="811891" y="1886226"/>
                  <a:pt x="785986" y="1875332"/>
                  <a:pt x="758882" y="1868556"/>
                </a:cubicBezTo>
                <a:lnTo>
                  <a:pt x="652865" y="1842052"/>
                </a:lnTo>
                <a:cubicBezTo>
                  <a:pt x="639613" y="1833217"/>
                  <a:pt x="625545" y="1825498"/>
                  <a:pt x="613108" y="1815548"/>
                </a:cubicBezTo>
                <a:cubicBezTo>
                  <a:pt x="603352" y="1807743"/>
                  <a:pt x="596599" y="1796540"/>
                  <a:pt x="586604" y="1789043"/>
                </a:cubicBezTo>
                <a:cubicBezTo>
                  <a:pt x="561121" y="1769930"/>
                  <a:pt x="529615" y="1758560"/>
                  <a:pt x="507091" y="1736035"/>
                </a:cubicBezTo>
                <a:cubicBezTo>
                  <a:pt x="470710" y="1699652"/>
                  <a:pt x="492440" y="1713481"/>
                  <a:pt x="440830" y="1696278"/>
                </a:cubicBezTo>
                <a:cubicBezTo>
                  <a:pt x="418743" y="1674191"/>
                  <a:pt x="400559" y="1647343"/>
                  <a:pt x="374569" y="1630017"/>
                </a:cubicBezTo>
                <a:cubicBezTo>
                  <a:pt x="324417" y="1596582"/>
                  <a:pt x="346075" y="1614775"/>
                  <a:pt x="308308" y="1577009"/>
                </a:cubicBezTo>
                <a:cubicBezTo>
                  <a:pt x="303891" y="1563757"/>
                  <a:pt x="301303" y="1549746"/>
                  <a:pt x="295056" y="1537252"/>
                </a:cubicBezTo>
                <a:cubicBezTo>
                  <a:pt x="287933" y="1523006"/>
                  <a:pt x="273588" y="1512606"/>
                  <a:pt x="268552" y="1497496"/>
                </a:cubicBezTo>
                <a:cubicBezTo>
                  <a:pt x="256676" y="1461868"/>
                  <a:pt x="246429" y="1320618"/>
                  <a:pt x="242048" y="1298713"/>
                </a:cubicBezTo>
                <a:cubicBezTo>
                  <a:pt x="236569" y="1271317"/>
                  <a:pt x="222319" y="1246304"/>
                  <a:pt x="215543" y="1219200"/>
                </a:cubicBezTo>
                <a:lnTo>
                  <a:pt x="202291" y="1166191"/>
                </a:lnTo>
                <a:cubicBezTo>
                  <a:pt x="202915" y="1160576"/>
                  <a:pt x="199083" y="1028648"/>
                  <a:pt x="242048" y="1007165"/>
                </a:cubicBezTo>
                <a:cubicBezTo>
                  <a:pt x="266081" y="995148"/>
                  <a:pt x="295057" y="998330"/>
                  <a:pt x="321561" y="993913"/>
                </a:cubicBezTo>
                <a:cubicBezTo>
                  <a:pt x="330396" y="980661"/>
                  <a:pt x="336803" y="965418"/>
                  <a:pt x="348065" y="954156"/>
                </a:cubicBezTo>
                <a:cubicBezTo>
                  <a:pt x="359327" y="942894"/>
                  <a:pt x="378987" y="940904"/>
                  <a:pt x="387822" y="927652"/>
                </a:cubicBezTo>
                <a:cubicBezTo>
                  <a:pt x="397925" y="912498"/>
                  <a:pt x="396657" y="892313"/>
                  <a:pt x="401074" y="874643"/>
                </a:cubicBezTo>
                <a:cubicBezTo>
                  <a:pt x="386636" y="730265"/>
                  <a:pt x="430818" y="728060"/>
                  <a:pt x="321561" y="755374"/>
                </a:cubicBezTo>
                <a:cubicBezTo>
                  <a:pt x="308009" y="758762"/>
                  <a:pt x="295056" y="764209"/>
                  <a:pt x="281804" y="768626"/>
                </a:cubicBezTo>
                <a:cubicBezTo>
                  <a:pt x="259717" y="764209"/>
                  <a:pt x="236246" y="764247"/>
                  <a:pt x="215543" y="755374"/>
                </a:cubicBezTo>
                <a:cubicBezTo>
                  <a:pt x="204059" y="750452"/>
                  <a:pt x="196844" y="738625"/>
                  <a:pt x="189039" y="728869"/>
                </a:cubicBezTo>
                <a:cubicBezTo>
                  <a:pt x="163227" y="696603"/>
                  <a:pt x="160169" y="687459"/>
                  <a:pt x="149282" y="649356"/>
                </a:cubicBezTo>
                <a:cubicBezTo>
                  <a:pt x="144278" y="631844"/>
                  <a:pt x="145066" y="612161"/>
                  <a:pt x="136030" y="596348"/>
                </a:cubicBezTo>
                <a:cubicBezTo>
                  <a:pt x="126732" y="580076"/>
                  <a:pt x="107167" y="571841"/>
                  <a:pt x="96274" y="556591"/>
                </a:cubicBezTo>
                <a:cubicBezTo>
                  <a:pt x="50312" y="492244"/>
                  <a:pt x="85357" y="521508"/>
                  <a:pt x="56517" y="463826"/>
                </a:cubicBezTo>
                <a:cubicBezTo>
                  <a:pt x="27563" y="405916"/>
                  <a:pt x="30013" y="444011"/>
                  <a:pt x="30013" y="410817"/>
                </a:cubicBezTo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AB8E1399-ECE8-43A9-8656-7BD976EF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845946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Đông Nam 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A266609-604B-4389-8D56-88401BB4BCCA}"/>
              </a:ext>
            </a:extLst>
          </p:cNvPr>
          <p:cNvSpPr/>
          <p:nvPr/>
        </p:nvSpPr>
        <p:spPr>
          <a:xfrm>
            <a:off x="147165" y="1272144"/>
            <a:ext cx="5050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</a:rPr>
              <a:t>Cá</a:t>
            </a:r>
            <a:r>
              <a:rPr lang="vi-VN" sz="3600">
                <a:solidFill>
                  <a:srgbClr val="1B04FA"/>
                </a:solidFill>
              </a:rPr>
              <a:t>c quốc gia nằm trên bán đảo Trung Ấn, Mã-lai bao gồm 11 nước.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8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2240</Words>
  <Application>Microsoft Office PowerPoint</Application>
  <PresentationFormat>Tùy chỉnh</PresentationFormat>
  <Paragraphs>280</Paragraphs>
  <Slides>47</Slides>
  <Notes>16</Notes>
  <HiddenSlides>0</HiddenSlides>
  <MMClips>1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47</vt:i4>
      </vt:variant>
    </vt:vector>
  </HeadingPairs>
  <TitlesOfParts>
    <vt:vector size="48" baseType="lpstr">
      <vt:lpstr>Office Theme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  <vt:lpstr>Bản chiếu 24</vt:lpstr>
      <vt:lpstr>Bản chiếu 25</vt:lpstr>
      <vt:lpstr>Bản chiếu 26</vt:lpstr>
      <vt:lpstr>Bản chiếu 27</vt:lpstr>
      <vt:lpstr>Bản chiếu 28</vt:lpstr>
      <vt:lpstr>Bản chiếu 29</vt:lpstr>
      <vt:lpstr>Bản chiếu 30</vt:lpstr>
      <vt:lpstr>Bản chiếu 31</vt:lpstr>
      <vt:lpstr>Bản chiếu 32</vt:lpstr>
      <vt:lpstr>Bản chiếu 33</vt:lpstr>
      <vt:lpstr>Bản chiếu 34</vt:lpstr>
      <vt:lpstr>Bản chiếu 35</vt:lpstr>
      <vt:lpstr>Bản chiếu 36</vt:lpstr>
      <vt:lpstr>Bản chiếu 37</vt:lpstr>
      <vt:lpstr>Bản chiếu 38</vt:lpstr>
      <vt:lpstr>Bản chiếu 39</vt:lpstr>
      <vt:lpstr>Bản chiếu 40</vt:lpstr>
      <vt:lpstr>Bản chiếu 41</vt:lpstr>
      <vt:lpstr>Bản chiếu 42</vt:lpstr>
      <vt:lpstr>Bản chiếu 43</vt:lpstr>
      <vt:lpstr>Bản chiếu 44</vt:lpstr>
      <vt:lpstr>Bản chiếu 45</vt:lpstr>
      <vt:lpstr>Bản chiếu 46</vt:lpstr>
      <vt:lpstr>Bản chiếu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MyComputer</cp:lastModifiedBy>
  <cp:revision>203</cp:revision>
  <dcterms:created xsi:type="dcterms:W3CDTF">2022-03-23T08:47:13Z</dcterms:created>
  <dcterms:modified xsi:type="dcterms:W3CDTF">2023-10-15T14:11:01Z</dcterms:modified>
</cp:coreProperties>
</file>