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7997-FCCC-6AE0-6D97-D09046120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880B4-ED6B-834E-5458-3ED21C592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04C60-EA35-CEBF-A87C-9FC6861F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00030-57AC-2AF5-A30C-7CD368CB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0A67B-3CA9-25CA-A2B4-BE0B58F0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9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48F21-254C-B973-73AC-7B239C81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CEEB7-86CD-19DD-4695-864AB6C1A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11741-8F8F-D3F1-8E35-BF9CA010F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C790D-C864-D366-CFD3-CACC294E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AE790-2BA6-138C-777C-64ACE949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BBD826-3B40-EB6E-9B71-A7AB33980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8815B-1758-91BF-2935-B81A59C25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5966F-5310-20DD-A45C-AE2E6DF3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4077-080F-CD16-2910-5905F119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C1437-40DE-9EB7-4430-C1EF5A75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6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DF21-9D60-00DE-EAA1-088D695E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365F5-FE59-CB0A-B873-952A725D5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BEF71-F406-C47E-0571-7829A077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1D85D-E4B3-79BC-AD06-49571EFE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AB20A-31A6-CD06-1684-F7688B37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3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2BE8-15BE-F975-25B6-415EE751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E688F-E35F-B14F-12EF-3F0EEABAC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18A94-E8FC-16D2-673A-D17954CC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A7442-7902-2F8B-8990-C9BB3688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42B5F-758B-B982-011F-44AC1D010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3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82440-5855-EDD0-F6AF-F644F383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32B1-A99C-CACB-B7EE-6AA9A2640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1848-A9C0-C0F2-2B14-5FD373329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1BCFE-4649-5DDB-C66C-528C01AC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3C6FC-B782-1ECA-8C1A-A378A2CC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2DB42-2E26-BB34-1425-EB0CFED7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6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CC4B8-29EC-419B-DCBD-0DD18D4D7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48970-4067-4D13-79B3-8CA747E3D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A01F9-1B79-A9CB-D554-D3BEF5DCA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C1325F-ED9B-9CC1-387D-7E29DCE69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7C19BF-0F2B-E36D-3334-AA55C2C0D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D08A5-DF3E-4AE6-D429-CCE7639A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ABE3DD-556C-633C-6A10-89E3BB8B9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BC4C4C-4E7A-F84D-D6D1-A3752A75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123D-F2DA-6A02-9A05-4E74F9E4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786DE-67F2-B2B8-0963-DB6D613F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C5FA7-3F2E-5A3B-9FC4-ADA862E7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B419D-5487-7F29-F1B0-1C7D24CF2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4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EE96A8-F250-274A-58B0-573EEBFF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814B3F-CC61-CB3B-28EC-C1BB1BBB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500EA-A291-C3DD-F6A9-F83FD302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2E6E-9BC7-BAFE-057B-24357242D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ED53-6B71-EF3E-A8D1-60E16B96E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6BED-A350-D30A-964D-9897B13A3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A5E1C-BAE2-E7E2-C50C-3D77A102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28186-DE27-8C34-B830-D5C386CC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3CFAA-5800-5DEE-D565-73239E0D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7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8D264-6447-4FEC-EACD-B35D8D89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6D512-6D6A-EEF6-939C-8F63D3D4A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857CB-04D7-6AEC-212C-49F0102F7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29FC7-441D-6D78-83A3-603EA25C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1C7EA-05C3-209E-F9A9-E2965E573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7DC87-FB8A-A92B-938F-BDAEB885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0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CBE5B-BE8A-5E1D-A7C4-CEC21228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9772-5A3F-ECDD-3F11-653500DB4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C92F3-7C5C-7D13-E39B-D858CC616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C2272-EC4A-49B3-A29E-FA7ADB0F9EA7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C123E-3EF2-E77B-418B-86C824A2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0C3D9-8A61-E62E-D3A6-3B4163CB0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7AF8-92CF-46B8-A7AE-6EA1AA8FC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7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microsoft.com/office/2007/relationships/hdphoto" Target="../media/hdphoto2.wdp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microsoft.com/office/2007/relationships/hdphoto" Target="../media/hdphoto2.wdp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CED6-2503-65E2-E43A-5E36DFA48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83" y="154113"/>
            <a:ext cx="11986517" cy="127399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12 - </a:t>
            </a:r>
            <a:r>
              <a:rPr lang="vi-VN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THỰC HÀNH: PHÂN TÍCH ĐẶC ĐIỂM PHÂN BỐ CÁC LOẠI KHOÁNG SẢN CHỦ YẾU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59CA8-D3EF-F515-1B71-35D66B591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20576"/>
            <a:ext cx="9144000" cy="49316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“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endParaRPr lang="en-US" dirty="0"/>
          </a:p>
        </p:txBody>
      </p:sp>
      <p:pic>
        <p:nvPicPr>
          <p:cNvPr id="4" name="Picture 3" descr="Than đá được hình thành như thế nào? - Giải Đáp Việt - Tri Thức Cho Người  Việt">
            <a:extLst>
              <a:ext uri="{FF2B5EF4-FFF2-40B4-BE49-F238E27FC236}">
                <a16:creationId xmlns:a16="http://schemas.microsoft.com/office/drawing/2014/main" id="{FC2DBB9B-9383-35D6-F835-4F24CD987F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098" y="2106204"/>
            <a:ext cx="2840455" cy="1534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ầu mỏ là gì? Thành phần và những ứng dụng nổi bật">
            <a:extLst>
              <a:ext uri="{FF2B5EF4-FFF2-40B4-BE49-F238E27FC236}">
                <a16:creationId xmlns:a16="http://schemas.microsoft.com/office/drawing/2014/main" id="{EC447644-70F3-A0EC-A4A3-F785EDC30B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9244" y="2106204"/>
            <a:ext cx="2558073" cy="1417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Khí thiên nhiên là gì? Ứng dụng, thành phần chính của khí thiên nhiên">
            <a:extLst>
              <a:ext uri="{FF2B5EF4-FFF2-40B4-BE49-F238E27FC236}">
                <a16:creationId xmlns:a16="http://schemas.microsoft.com/office/drawing/2014/main" id="{C434523F-EB8E-2FF4-4307-2231E9FF3AA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0252" y="2106204"/>
            <a:ext cx="2609443" cy="150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ô xít – Wikipedia tiếng Việt">
            <a:extLst>
              <a:ext uri="{FF2B5EF4-FFF2-40B4-BE49-F238E27FC236}">
                <a16:creationId xmlns:a16="http://schemas.microsoft.com/office/drawing/2014/main" id="{8A7891D4-1900-0546-3C0C-98A7309F0B5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2629" y="2106205"/>
            <a:ext cx="2948683" cy="149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Sắt là gì? Đặc điểm, tính chất &amp; ứng dụng kim loại sắt">
            <a:extLst>
              <a:ext uri="{FF2B5EF4-FFF2-40B4-BE49-F238E27FC236}">
                <a16:creationId xmlns:a16="http://schemas.microsoft.com/office/drawing/2014/main" id="{147C3F67-4AD4-196F-95C3-D8649E67B09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098" y="4183013"/>
            <a:ext cx="2840455" cy="1981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patite Là Đá Gì? Tuyệt Tác Xanh Lam Của Tạo Hóa 2022">
            <a:extLst>
              <a:ext uri="{FF2B5EF4-FFF2-40B4-BE49-F238E27FC236}">
                <a16:creationId xmlns:a16="http://schemas.microsoft.com/office/drawing/2014/main" id="{6F6FF590-EAC0-6DCD-2B3B-329A7801731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52868" y="4203164"/>
            <a:ext cx="2256137" cy="1981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Đá vôi là gì? Thành phần, tính chất, công dụng của đá vôi">
            <a:extLst>
              <a:ext uri="{FF2B5EF4-FFF2-40B4-BE49-F238E27FC236}">
                <a16:creationId xmlns:a16="http://schemas.microsoft.com/office/drawing/2014/main" id="{98DD0CFA-BC41-8517-B096-B2311F03EC8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0252" y="4203164"/>
            <a:ext cx="2609443" cy="1745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Titanium (Titan) là gì? những ứng dụng của nó trong đời sống">
            <a:extLst>
              <a:ext uri="{FF2B5EF4-FFF2-40B4-BE49-F238E27FC236}">
                <a16:creationId xmlns:a16="http://schemas.microsoft.com/office/drawing/2014/main" id="{3788C08D-A43D-5314-1F92-7BB818F699D4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2630" y="4349367"/>
            <a:ext cx="2866490" cy="159936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A37B008-F126-9E01-B494-AC82EB0025A3}"/>
              </a:ext>
            </a:extLst>
          </p:cNvPr>
          <p:cNvSpPr txBox="1"/>
          <p:nvPr/>
        </p:nvSpPr>
        <p:spPr>
          <a:xfrm>
            <a:off x="1692670" y="3698917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04E498-C043-6A21-4FFA-82189340A0B4}"/>
              </a:ext>
            </a:extLst>
          </p:cNvPr>
          <p:cNvSpPr txBox="1"/>
          <p:nvPr/>
        </p:nvSpPr>
        <p:spPr>
          <a:xfrm>
            <a:off x="4475254" y="377939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0942A8-421E-B07D-FA72-2204EFE745ED}"/>
              </a:ext>
            </a:extLst>
          </p:cNvPr>
          <p:cNvSpPr txBox="1"/>
          <p:nvPr/>
        </p:nvSpPr>
        <p:spPr>
          <a:xfrm>
            <a:off x="7619157" y="3738303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CE6ECD-4C4F-62DE-E444-6333ACB7EE72}"/>
              </a:ext>
            </a:extLst>
          </p:cNvPr>
          <p:cNvSpPr txBox="1"/>
          <p:nvPr/>
        </p:nvSpPr>
        <p:spPr>
          <a:xfrm>
            <a:off x="10434285" y="3707481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8A6E7D-6E7E-D61E-9EF2-DE16DBBA0100}"/>
              </a:ext>
            </a:extLst>
          </p:cNvPr>
          <p:cNvSpPr txBox="1"/>
          <p:nvPr/>
        </p:nvSpPr>
        <p:spPr>
          <a:xfrm>
            <a:off x="1845070" y="627601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917F373-6311-80A8-C01A-245F7C10FCEE}"/>
              </a:ext>
            </a:extLst>
          </p:cNvPr>
          <p:cNvSpPr txBox="1"/>
          <p:nvPr/>
        </p:nvSpPr>
        <p:spPr>
          <a:xfrm>
            <a:off x="10280172" y="6173277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C0722F-B012-9A57-8E17-FA78CCBE861A}"/>
              </a:ext>
            </a:extLst>
          </p:cNvPr>
          <p:cNvSpPr txBox="1"/>
          <p:nvPr/>
        </p:nvSpPr>
        <p:spPr>
          <a:xfrm>
            <a:off x="7197900" y="6080810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09410C-6E91-EFD2-7461-74398A180CB6}"/>
              </a:ext>
            </a:extLst>
          </p:cNvPr>
          <p:cNvSpPr txBox="1"/>
          <p:nvPr/>
        </p:nvSpPr>
        <p:spPr>
          <a:xfrm>
            <a:off x="4475256" y="623491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CED6-2503-65E2-E43A-5E36DFA48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83" y="154113"/>
            <a:ext cx="11986517" cy="127399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12 - </a:t>
            </a:r>
            <a:r>
              <a:rPr lang="vi-VN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THỰC HÀNH: PHÂN TÍCH ĐẶC ĐIỂM PHÂN BỐ CÁC LOẠI KHOÁNG SẢN CHỦ YẾU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59CA8-D3EF-F515-1B71-35D66B591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20576"/>
            <a:ext cx="9144000" cy="49316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“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endParaRPr lang="en-US" dirty="0"/>
          </a:p>
        </p:txBody>
      </p:sp>
      <p:pic>
        <p:nvPicPr>
          <p:cNvPr id="4" name="Picture 3" descr="Than đá được hình thành như thế nào? - Giải Đáp Việt - Tri Thức Cho Người  Việt">
            <a:extLst>
              <a:ext uri="{FF2B5EF4-FFF2-40B4-BE49-F238E27FC236}">
                <a16:creationId xmlns:a16="http://schemas.microsoft.com/office/drawing/2014/main" id="{FC2DBB9B-9383-35D6-F835-4F24CD987F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098" y="2106204"/>
            <a:ext cx="2840455" cy="1534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ầu mỏ là gì? Thành phần và những ứng dụng nổi bật">
            <a:extLst>
              <a:ext uri="{FF2B5EF4-FFF2-40B4-BE49-F238E27FC236}">
                <a16:creationId xmlns:a16="http://schemas.microsoft.com/office/drawing/2014/main" id="{EC447644-70F3-A0EC-A4A3-F785EDC30B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9244" y="2106204"/>
            <a:ext cx="2558073" cy="1417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Khí thiên nhiên là gì? Ứng dụng, thành phần chính của khí thiên nhiên">
            <a:extLst>
              <a:ext uri="{FF2B5EF4-FFF2-40B4-BE49-F238E27FC236}">
                <a16:creationId xmlns:a16="http://schemas.microsoft.com/office/drawing/2014/main" id="{C434523F-EB8E-2FF4-4307-2231E9FF3AA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0252" y="2106204"/>
            <a:ext cx="2609443" cy="150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ô xít – Wikipedia tiếng Việt">
            <a:extLst>
              <a:ext uri="{FF2B5EF4-FFF2-40B4-BE49-F238E27FC236}">
                <a16:creationId xmlns:a16="http://schemas.microsoft.com/office/drawing/2014/main" id="{8A7891D4-1900-0546-3C0C-98A7309F0B5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2629" y="2106205"/>
            <a:ext cx="2948683" cy="149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Sắt là gì? Đặc điểm, tính chất &amp; ứng dụng kim loại sắt">
            <a:extLst>
              <a:ext uri="{FF2B5EF4-FFF2-40B4-BE49-F238E27FC236}">
                <a16:creationId xmlns:a16="http://schemas.microsoft.com/office/drawing/2014/main" id="{147C3F67-4AD4-196F-95C3-D8649E67B09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098" y="4183013"/>
            <a:ext cx="2840455" cy="1981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patite Là Đá Gì? Tuyệt Tác Xanh Lam Của Tạo Hóa 2022">
            <a:extLst>
              <a:ext uri="{FF2B5EF4-FFF2-40B4-BE49-F238E27FC236}">
                <a16:creationId xmlns:a16="http://schemas.microsoft.com/office/drawing/2014/main" id="{6F6FF590-EAC0-6DCD-2B3B-329A7801731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52868" y="4203164"/>
            <a:ext cx="2256137" cy="1981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Đá vôi là gì? Thành phần, tính chất, công dụng của đá vôi">
            <a:extLst>
              <a:ext uri="{FF2B5EF4-FFF2-40B4-BE49-F238E27FC236}">
                <a16:creationId xmlns:a16="http://schemas.microsoft.com/office/drawing/2014/main" id="{98DD0CFA-BC41-8517-B096-B2311F03EC8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0252" y="4203164"/>
            <a:ext cx="2609443" cy="1745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Titanium (Titan) là gì? những ứng dụng của nó trong đời sống">
            <a:extLst>
              <a:ext uri="{FF2B5EF4-FFF2-40B4-BE49-F238E27FC236}">
                <a16:creationId xmlns:a16="http://schemas.microsoft.com/office/drawing/2014/main" id="{3788C08D-A43D-5314-1F92-7BB818F699D4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2630" y="4349367"/>
            <a:ext cx="2866490" cy="159936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A37B008-F126-9E01-B494-AC82EB0025A3}"/>
              </a:ext>
            </a:extLst>
          </p:cNvPr>
          <p:cNvSpPr txBox="1"/>
          <p:nvPr/>
        </p:nvSpPr>
        <p:spPr>
          <a:xfrm>
            <a:off x="1692670" y="3698917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04E498-C043-6A21-4FFA-82189340A0B4}"/>
              </a:ext>
            </a:extLst>
          </p:cNvPr>
          <p:cNvSpPr txBox="1"/>
          <p:nvPr/>
        </p:nvSpPr>
        <p:spPr>
          <a:xfrm>
            <a:off x="4475254" y="377939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0942A8-421E-B07D-FA72-2204EFE745ED}"/>
              </a:ext>
            </a:extLst>
          </p:cNvPr>
          <p:cNvSpPr txBox="1"/>
          <p:nvPr/>
        </p:nvSpPr>
        <p:spPr>
          <a:xfrm>
            <a:off x="7619157" y="3738303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CE6ECD-4C4F-62DE-E444-6333ACB7EE72}"/>
              </a:ext>
            </a:extLst>
          </p:cNvPr>
          <p:cNvSpPr txBox="1"/>
          <p:nvPr/>
        </p:nvSpPr>
        <p:spPr>
          <a:xfrm>
            <a:off x="10434285" y="3707481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4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8A6E7D-6E7E-D61E-9EF2-DE16DBBA0100}"/>
              </a:ext>
            </a:extLst>
          </p:cNvPr>
          <p:cNvSpPr txBox="1"/>
          <p:nvPr/>
        </p:nvSpPr>
        <p:spPr>
          <a:xfrm>
            <a:off x="1845070" y="627601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5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917F373-6311-80A8-C01A-245F7C10FCEE}"/>
              </a:ext>
            </a:extLst>
          </p:cNvPr>
          <p:cNvSpPr txBox="1"/>
          <p:nvPr/>
        </p:nvSpPr>
        <p:spPr>
          <a:xfrm>
            <a:off x="10280172" y="6173277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8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C0722F-B012-9A57-8E17-FA78CCBE861A}"/>
              </a:ext>
            </a:extLst>
          </p:cNvPr>
          <p:cNvSpPr txBox="1"/>
          <p:nvPr/>
        </p:nvSpPr>
        <p:spPr>
          <a:xfrm>
            <a:off x="7197900" y="6080810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7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09410C-6E91-EFD2-7461-74398A180CB6}"/>
              </a:ext>
            </a:extLst>
          </p:cNvPr>
          <p:cNvSpPr txBox="1"/>
          <p:nvPr/>
        </p:nvSpPr>
        <p:spPr>
          <a:xfrm>
            <a:off x="4475256" y="6234919"/>
            <a:ext cx="4696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6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1E2BF5-961D-F186-1DA9-955479A96A4B}"/>
              </a:ext>
            </a:extLst>
          </p:cNvPr>
          <p:cNvSpPr txBox="1"/>
          <p:nvPr/>
        </p:nvSpPr>
        <p:spPr>
          <a:xfrm>
            <a:off x="1487183" y="3686785"/>
            <a:ext cx="1245742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EBA16F-602D-FCFD-3E17-EA886CFD0DF9}"/>
              </a:ext>
            </a:extLst>
          </p:cNvPr>
          <p:cNvSpPr txBox="1"/>
          <p:nvPr/>
        </p:nvSpPr>
        <p:spPr>
          <a:xfrm>
            <a:off x="4274047" y="3768977"/>
            <a:ext cx="1356190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2C38C9-DF6C-2C62-26F6-C6249105166E}"/>
              </a:ext>
            </a:extLst>
          </p:cNvPr>
          <p:cNvSpPr txBox="1"/>
          <p:nvPr/>
        </p:nvSpPr>
        <p:spPr>
          <a:xfrm>
            <a:off x="7417942" y="3727881"/>
            <a:ext cx="1690098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7D2463-4C24-FDA5-A969-54382DC4D63E}"/>
              </a:ext>
            </a:extLst>
          </p:cNvPr>
          <p:cNvSpPr txBox="1"/>
          <p:nvPr/>
        </p:nvSpPr>
        <p:spPr>
          <a:xfrm>
            <a:off x="10225858" y="3697062"/>
            <a:ext cx="1450717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Bô-xit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25A4DC-75F8-C65F-DC81-48BBF4FC9C1E}"/>
              </a:ext>
            </a:extLst>
          </p:cNvPr>
          <p:cNvSpPr txBox="1"/>
          <p:nvPr/>
        </p:nvSpPr>
        <p:spPr>
          <a:xfrm>
            <a:off x="1633593" y="6265606"/>
            <a:ext cx="945221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C61A62-96E6-454E-9E36-435E28FC51C9}"/>
              </a:ext>
            </a:extLst>
          </p:cNvPr>
          <p:cNvSpPr txBox="1"/>
          <p:nvPr/>
        </p:nvSpPr>
        <p:spPr>
          <a:xfrm>
            <a:off x="4258641" y="6224504"/>
            <a:ext cx="1511160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A-pa-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91E988-F3D8-1422-DC4A-F40B355E4503}"/>
              </a:ext>
            </a:extLst>
          </p:cNvPr>
          <p:cNvSpPr txBox="1"/>
          <p:nvPr/>
        </p:nvSpPr>
        <p:spPr>
          <a:xfrm>
            <a:off x="6982145" y="6070388"/>
            <a:ext cx="1920414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xi </a:t>
            </a: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B03FDF-DE0A-956A-6FBB-A9ABFE9E5F5E}"/>
              </a:ext>
            </a:extLst>
          </p:cNvPr>
          <p:cNvSpPr txBox="1"/>
          <p:nvPr/>
        </p:nvSpPr>
        <p:spPr>
          <a:xfrm>
            <a:off x="10068669" y="6162864"/>
            <a:ext cx="1196939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15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Titan</a:t>
            </a:r>
            <a:endParaRPr kumimoji="0" lang="en-US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1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17" grpId="0"/>
      <p:bldP spid="19" grpId="0"/>
      <p:bldP spid="25" grpId="0"/>
      <p:bldP spid="27" grpId="0"/>
      <p:bldP spid="29" grpId="0"/>
      <p:bldP spid="31" grpId="0"/>
      <p:bldP spid="3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17642-FC08-C5E7-6716-1C10C8F4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1" y="195210"/>
            <a:ext cx="11055849" cy="1047964"/>
          </a:xfrm>
        </p:spPr>
        <p:txBody>
          <a:bodyPr/>
          <a:lstStyle/>
          <a:p>
            <a:pPr algn="ctr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12 -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THỰC HÀNH: PHÂN TÍCH ĐẶC ĐIỂM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BỐ CÁC LOẠI KHOÁNG SẢN CHỦ YẾU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A71B85-AEC1-696A-E2F7-0D752079C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398" y="1243173"/>
            <a:ext cx="5332011" cy="53910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FADF9F-16AF-B497-5266-9BB8221AAAD5}"/>
              </a:ext>
            </a:extLst>
          </p:cNvPr>
          <p:cNvSpPr txBox="1"/>
          <p:nvPr/>
        </p:nvSpPr>
        <p:spPr>
          <a:xfrm>
            <a:off x="109591" y="1115130"/>
            <a:ext cx="66408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4.1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nl-NL" sz="24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b="1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E81A4EB-BB72-F5A7-7533-73F8B7DEC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577829"/>
              </p:ext>
            </p:extLst>
          </p:nvPr>
        </p:nvGraphicFramePr>
        <p:xfrm>
          <a:off x="297951" y="2315458"/>
          <a:ext cx="6328880" cy="4239456"/>
        </p:xfrm>
        <a:graphic>
          <a:graphicData uri="http://schemas.openxmlformats.org/drawingml/2006/table">
            <a:tbl>
              <a:tblPr firstRow="1" firstCol="1" bandRow="1"/>
              <a:tblGrid>
                <a:gridCol w="2033201">
                  <a:extLst>
                    <a:ext uri="{9D8B030D-6E8A-4147-A177-3AD203B41FA5}">
                      <a16:colId xmlns:a16="http://schemas.microsoft.com/office/drawing/2014/main" val="3110559462"/>
                    </a:ext>
                  </a:extLst>
                </a:gridCol>
                <a:gridCol w="2434185">
                  <a:extLst>
                    <a:ext uri="{9D8B030D-6E8A-4147-A177-3AD203B41FA5}">
                      <a16:colId xmlns:a16="http://schemas.microsoft.com/office/drawing/2014/main" val="4265940554"/>
                    </a:ext>
                  </a:extLst>
                </a:gridCol>
                <a:gridCol w="1861494">
                  <a:extLst>
                    <a:ext uri="{9D8B030D-6E8A-4147-A177-3AD203B41FA5}">
                      <a16:colId xmlns:a16="http://schemas.microsoft.com/office/drawing/2014/main" val="1134939614"/>
                    </a:ext>
                  </a:extLst>
                </a:gridCol>
              </a:tblGrid>
              <a:tr h="812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mỏ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62043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 </a:t>
                      </a: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334609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Dầu mỏ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828490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Khí tự nhiên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254679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Bô-xit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457511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512090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A-pa-tit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789559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 vôi xi măng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815034"/>
                  </a:ext>
                </a:extLst>
              </a:tr>
              <a:tr h="428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Titan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703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87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17642-FC08-C5E7-6716-1C10C8F4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1" y="195210"/>
            <a:ext cx="11055849" cy="684496"/>
          </a:xfrm>
        </p:spPr>
        <p:txBody>
          <a:bodyPr>
            <a:normAutofit fontScale="90000"/>
          </a:bodyPr>
          <a:lstStyle/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nl-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E81A4EB-BB72-F5A7-7533-73F8B7DEC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27076"/>
              </p:ext>
            </p:extLst>
          </p:nvPr>
        </p:nvGraphicFramePr>
        <p:xfrm>
          <a:off x="118578" y="1124013"/>
          <a:ext cx="11784458" cy="5368280"/>
        </p:xfrm>
        <a:graphic>
          <a:graphicData uri="http://schemas.openxmlformats.org/drawingml/2006/table">
            <a:tbl>
              <a:tblPr firstRow="1" firstCol="1" bandRow="1"/>
              <a:tblGrid>
                <a:gridCol w="2644227">
                  <a:extLst>
                    <a:ext uri="{9D8B030D-6E8A-4147-A177-3AD203B41FA5}">
                      <a16:colId xmlns:a16="http://schemas.microsoft.com/office/drawing/2014/main" val="3110559462"/>
                    </a:ext>
                  </a:extLst>
                </a:gridCol>
                <a:gridCol w="5674104">
                  <a:extLst>
                    <a:ext uri="{9D8B030D-6E8A-4147-A177-3AD203B41FA5}">
                      <a16:colId xmlns:a16="http://schemas.microsoft.com/office/drawing/2014/main" val="4265940554"/>
                    </a:ext>
                  </a:extLst>
                </a:gridCol>
                <a:gridCol w="3466127">
                  <a:extLst>
                    <a:ext uri="{9D8B030D-6E8A-4147-A177-3AD203B41FA5}">
                      <a16:colId xmlns:a16="http://schemas.microsoft.com/office/drawing/2014/main" val="1134939614"/>
                    </a:ext>
                  </a:extLst>
                </a:gridCol>
              </a:tblGrid>
              <a:tr h="699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mỏ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khoáng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62043"/>
                  </a:ext>
                </a:extLst>
              </a:tr>
              <a:tr h="8881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 </a:t>
                      </a: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334609"/>
                  </a:ext>
                </a:extLst>
              </a:tr>
              <a:tr h="345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mỏ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828490"/>
                  </a:ext>
                </a:extLst>
              </a:tr>
              <a:tr h="345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Khí tự nhiên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254679"/>
                  </a:ext>
                </a:extLst>
              </a:tr>
              <a:tr h="345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Bô-xit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457511"/>
                  </a:ext>
                </a:extLst>
              </a:tr>
              <a:tr h="8621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Sắt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512090"/>
                  </a:ext>
                </a:extLst>
              </a:tr>
              <a:tr h="345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A-pa-tit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789559"/>
                  </a:ext>
                </a:extLst>
              </a:tr>
              <a:tr h="3761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 vôi xi măng</a:t>
                      </a:r>
                      <a:endParaRPr lang="en-US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815034"/>
                  </a:ext>
                </a:extLst>
              </a:tr>
              <a:tr h="11224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Titan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kern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kern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i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7031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E7619C-7341-4D07-2192-A33C5197B48C}"/>
              </a:ext>
            </a:extLst>
          </p:cNvPr>
          <p:cNvSpPr txBox="1"/>
          <p:nvPr/>
        </p:nvSpPr>
        <p:spPr>
          <a:xfrm>
            <a:off x="2753478" y="1824702"/>
            <a:ext cx="31644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Quỳnh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Nhai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D9C308-67FA-7E73-78EE-A520C5DD6641}"/>
              </a:ext>
            </a:extLst>
          </p:cNvPr>
          <p:cNvSpPr txBox="1"/>
          <p:nvPr/>
        </p:nvSpPr>
        <p:spPr>
          <a:xfrm>
            <a:off x="8442803" y="1783603"/>
            <a:ext cx="16875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Ninh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398478-49EE-55CA-99FD-C0C857B352AB}"/>
              </a:ext>
            </a:extLst>
          </p:cNvPr>
          <p:cNvSpPr txBox="1"/>
          <p:nvPr/>
        </p:nvSpPr>
        <p:spPr>
          <a:xfrm>
            <a:off x="2887040" y="2722881"/>
            <a:ext cx="52089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Hổ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,…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6B6B42-16F1-78F0-57C0-DE8C626F1544}"/>
              </a:ext>
            </a:extLst>
          </p:cNvPr>
          <p:cNvSpPr txBox="1"/>
          <p:nvPr/>
        </p:nvSpPr>
        <p:spPr>
          <a:xfrm>
            <a:off x="8545534" y="2722881"/>
            <a:ext cx="2581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Thềm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6E1C8E-3ED4-5628-F6B5-102BB65C5F57}"/>
              </a:ext>
            </a:extLst>
          </p:cNvPr>
          <p:cNvSpPr txBox="1"/>
          <p:nvPr/>
        </p:nvSpPr>
        <p:spPr>
          <a:xfrm>
            <a:off x="2894746" y="3077776"/>
            <a:ext cx="16156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C052CF-68E2-8A33-CBB6-8CAAAB45E5EA}"/>
              </a:ext>
            </a:extLst>
          </p:cNvPr>
          <p:cNvSpPr txBox="1"/>
          <p:nvPr/>
        </p:nvSpPr>
        <p:spPr>
          <a:xfrm>
            <a:off x="8646561" y="3076064"/>
            <a:ext cx="1615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 Bình</a:t>
            </a:r>
            <a:endParaRPr lang="en-US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81BA45-E830-1859-2D21-E8F8D658ABEB}"/>
              </a:ext>
            </a:extLst>
          </p:cNvPr>
          <p:cNvSpPr txBox="1"/>
          <p:nvPr/>
        </p:nvSpPr>
        <p:spPr>
          <a:xfrm>
            <a:off x="2823685" y="3450630"/>
            <a:ext cx="520899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Krông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Búk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Đăk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 Linh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F8E9C9-27A7-D996-7DCB-4CBD117BA673}"/>
              </a:ext>
            </a:extLst>
          </p:cNvPr>
          <p:cNvSpPr txBox="1"/>
          <p:nvPr/>
        </p:nvSpPr>
        <p:spPr>
          <a:xfrm>
            <a:off x="8697934" y="3450630"/>
            <a:ext cx="258137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F9DAFC-C1B8-1101-DB41-09887C4585DC}"/>
              </a:ext>
            </a:extLst>
          </p:cNvPr>
          <p:cNvSpPr txBox="1"/>
          <p:nvPr/>
        </p:nvSpPr>
        <p:spPr>
          <a:xfrm>
            <a:off x="2720946" y="3744262"/>
            <a:ext cx="31644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3380" marR="30480" indent="-342900" algn="just">
              <a:buFontTx/>
              <a:buChar char="-"/>
            </a:pPr>
            <a:r>
              <a:rPr lang="vi-VN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 Anh</a:t>
            </a:r>
          </a:p>
          <a:p>
            <a:pPr marL="373380" marR="30480" indent="-342900" algn="just">
              <a:buFontTx/>
              <a:buChar char="-"/>
            </a:pPr>
            <a:r>
              <a:rPr lang="vi-VN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 Bàng </a:t>
            </a:r>
            <a:r>
              <a:rPr lang="vi-VN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73380" marR="30480" indent="-342900" algn="just">
              <a:buFontTx/>
              <a:buChar char="-"/>
            </a:pPr>
            <a:r>
              <a:rPr lang="vi-VN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Tùng Bá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1E283F-D455-3807-B4B4-58AB5F8315FB}"/>
              </a:ext>
            </a:extLst>
          </p:cNvPr>
          <p:cNvSpPr txBox="1"/>
          <p:nvPr/>
        </p:nvSpPr>
        <p:spPr>
          <a:xfrm>
            <a:off x="8543829" y="3764807"/>
            <a:ext cx="168753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 Tĩnh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 Bái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 Giang</a:t>
            </a:r>
            <a:endParaRPr 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EB3DB5-735B-2BE3-D3E2-643D86E98FA8}"/>
              </a:ext>
            </a:extLst>
          </p:cNvPr>
          <p:cNvSpPr txBox="1"/>
          <p:nvPr/>
        </p:nvSpPr>
        <p:spPr>
          <a:xfrm>
            <a:off x="2926426" y="4662982"/>
            <a:ext cx="520899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 </a:t>
            </a: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5692DE-6BC8-5631-AE7F-E7BCB92DE704}"/>
              </a:ext>
            </a:extLst>
          </p:cNvPr>
          <p:cNvSpPr txBox="1"/>
          <p:nvPr/>
        </p:nvSpPr>
        <p:spPr>
          <a:xfrm>
            <a:off x="8584920" y="4662982"/>
            <a:ext cx="258137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Cai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54D545-CAFE-4E40-13F7-3573206C7552}"/>
              </a:ext>
            </a:extLst>
          </p:cNvPr>
          <p:cNvSpPr txBox="1"/>
          <p:nvPr/>
        </p:nvSpPr>
        <p:spPr>
          <a:xfrm>
            <a:off x="2945264" y="5020868"/>
            <a:ext cx="520899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 Giang,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Thanh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2D2EE5-BE93-870A-A287-F5417FFE8A0A}"/>
              </a:ext>
            </a:extLst>
          </p:cNvPr>
          <p:cNvSpPr txBox="1"/>
          <p:nvPr/>
        </p:nvSpPr>
        <p:spPr>
          <a:xfrm>
            <a:off x="8501018" y="5020868"/>
            <a:ext cx="328344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 Giang,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Thanh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B51270-A9C2-BB2C-7C66-6CCF838AF82E}"/>
              </a:ext>
            </a:extLst>
          </p:cNvPr>
          <p:cNvSpPr txBox="1"/>
          <p:nvPr/>
        </p:nvSpPr>
        <p:spPr>
          <a:xfrm>
            <a:off x="2905878" y="5439487"/>
            <a:ext cx="31644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" marR="28575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Anh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marR="28575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Vang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Tân</a:t>
            </a:r>
            <a:endParaRPr lang="en-US" sz="2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9B922E-989D-C54A-B97D-3623577B2357}"/>
              </a:ext>
            </a:extLst>
          </p:cNvPr>
          <p:cNvSpPr txBox="1"/>
          <p:nvPr/>
        </p:nvSpPr>
        <p:spPr>
          <a:xfrm>
            <a:off x="8554107" y="5418936"/>
            <a:ext cx="29221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" marR="28575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Hà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" marR="28575" algn="just"/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Bình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14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1" grpId="0"/>
      <p:bldP spid="13" grpId="0"/>
      <p:bldP spid="15" grpId="0"/>
      <p:bldP spid="16" grpId="0"/>
      <p:bldP spid="18" grpId="0"/>
      <p:bldP spid="19" grpId="0"/>
      <p:bldP spid="22" grpId="0"/>
      <p:bldP spid="23" grpId="0"/>
      <p:bldP spid="24" grpId="0"/>
      <p:bldP spid="25" grpId="0"/>
      <p:bldP spid="28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17642-FC08-C5E7-6716-1C10C8F4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1" y="195210"/>
            <a:ext cx="11055849" cy="1047964"/>
          </a:xfrm>
        </p:spPr>
        <p:txBody>
          <a:bodyPr/>
          <a:lstStyle/>
          <a:p>
            <a:pPr algn="ctr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12 -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THỰC HÀNH: PHÂN TÍCH ĐẶC ĐIỂM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BỐ CÁC LOẠI KHOÁNG SẢN CHỦ YẾU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A71B85-AEC1-696A-E2F7-0D752079C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398" y="1243173"/>
            <a:ext cx="5332011" cy="53910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FADF9F-16AF-B497-5266-9BB8221AAAD5}"/>
              </a:ext>
            </a:extLst>
          </p:cNvPr>
          <p:cNvSpPr txBox="1"/>
          <p:nvPr/>
        </p:nvSpPr>
        <p:spPr>
          <a:xfrm>
            <a:off x="109591" y="1115130"/>
            <a:ext cx="66408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</a:t>
            </a:r>
            <a:r>
              <a:rPr kumimoji="0" lang="nl-NL" sz="24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Dựa</a:t>
            </a:r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nl-NL" sz="24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vào</a:t>
            </a:r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nl-NL" sz="24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hình</a:t>
            </a:r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4.1 , </a:t>
            </a:r>
            <a:r>
              <a:rPr kumimoji="0" lang="nl-NL" sz="2400" b="1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kết</a:t>
            </a:r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nl-N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6EC20C-03D8-8481-F831-98598889E9AD}"/>
              </a:ext>
            </a:extLst>
          </p:cNvPr>
          <p:cNvSpPr txBox="1"/>
          <p:nvPr/>
        </p:nvSpPr>
        <p:spPr>
          <a:xfrm>
            <a:off x="264564" y="2277567"/>
            <a:ext cx="6485833" cy="3776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có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ngoại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thềm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lục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trũng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nl-NL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21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17642-FC08-C5E7-6716-1C10C8F4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1" y="195210"/>
            <a:ext cx="11055849" cy="1047964"/>
          </a:xfrm>
        </p:spPr>
        <p:txBody>
          <a:bodyPr/>
          <a:lstStyle/>
          <a:p>
            <a:pPr algn="ctr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12 -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5. THỰC HÀNH: PHÂN TÍCH ĐẶC ĐIỂM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vi-VN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BỐ CÁC LOẠI KHOÁNG SẢN CHỦ YẾU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A71B85-AEC1-696A-E2F7-0D752079C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398" y="1243173"/>
            <a:ext cx="5332011" cy="53910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FADF9F-16AF-B497-5266-9BB8221AAAD5}"/>
              </a:ext>
            </a:extLst>
          </p:cNvPr>
          <p:cNvSpPr txBox="1"/>
          <p:nvPr/>
        </p:nvSpPr>
        <p:spPr>
          <a:xfrm>
            <a:off x="109591" y="1115130"/>
            <a:ext cx="66408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nl-NL" sz="24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 </a:t>
            </a:r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hận xét đặc điểm phân bố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6EC20C-03D8-8481-F831-98598889E9AD}"/>
              </a:ext>
            </a:extLst>
          </p:cNvPr>
          <p:cNvSpPr txBox="1"/>
          <p:nvPr/>
        </p:nvSpPr>
        <p:spPr>
          <a:xfrm>
            <a:off x="264564" y="1784413"/>
            <a:ext cx="6485833" cy="4817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có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khoáng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ngoại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thềm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lục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trũng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nl-NL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kumimoji="0" lang="nl-NL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831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625</Words>
  <Application>Microsoft Office PowerPoint</Application>
  <PresentationFormat>Widescreen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Tiết 12 - BÀI 5. THỰC HÀNH: PHÂN TÍCH ĐẶC ĐIỂM PHÂN BỐ CÁC LOẠI KHOÁNG SẢN CHỦ YẾU</vt:lpstr>
      <vt:lpstr>Tiết 12 - BÀI 5. THỰC HÀNH: PHÂN TÍCH ĐẶC ĐIỂM PHÂN BỐ CÁC LOẠI KHOÁNG SẢN CHỦ YẾU</vt:lpstr>
      <vt:lpstr>Tiết 12 - BÀI 5. THỰC HÀNH: PHÂN TÍCH ĐẶC ĐIỂM     PHÂN BỐ CÁC LOẠI KHOÁNG SẢN CHỦ YẾU</vt:lpstr>
      <vt:lpstr>1. Đọc bản đồ:</vt:lpstr>
      <vt:lpstr>Tiết 12 - BÀI 5. THỰC HÀNH: PHÂN TÍCH ĐẶC ĐIỂM     PHÂN BỐ CÁC LOẠI KHOÁNG SẢN CHỦ YẾU</vt:lpstr>
      <vt:lpstr>Tiết 12 - BÀI 5. THỰC HÀNH: PHÂN TÍCH ĐẶC ĐIỂM     PHÂN BỐ CÁC LOẠI KHOÁNG SẢN CHỦ YẾU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12 - BÀI 5. THỰC HÀNH: PHÂN TÍCH ĐẶC ĐIỂM PHÂN BỐ CÁC LOẠI KHOÁNG SẢN CHỦ YẾU</dc:title>
  <dc:creator>Vũ Thị Quỳnh Như</dc:creator>
  <cp:lastModifiedBy>admin</cp:lastModifiedBy>
  <cp:revision>15</cp:revision>
  <dcterms:created xsi:type="dcterms:W3CDTF">2023-11-16T14:24:12Z</dcterms:created>
  <dcterms:modified xsi:type="dcterms:W3CDTF">2024-11-30T07:58:15Z</dcterms:modified>
</cp:coreProperties>
</file>