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8" r:id="rId12"/>
    <p:sldId id="266" r:id="rId13"/>
    <p:sldId id="331" r:id="rId14"/>
    <p:sldId id="321" r:id="rId15"/>
    <p:sldId id="333" r:id="rId16"/>
    <p:sldId id="334" r:id="rId17"/>
    <p:sldId id="323" r:id="rId18"/>
    <p:sldId id="332" r:id="rId19"/>
    <p:sldId id="336" r:id="rId20"/>
    <p:sldId id="324" r:id="rId21"/>
    <p:sldId id="337" r:id="rId22"/>
    <p:sldId id="338" r:id="rId23"/>
    <p:sldId id="325" r:id="rId24"/>
    <p:sldId id="339" r:id="rId25"/>
    <p:sldId id="335" r:id="rId26"/>
    <p:sldId id="326" r:id="rId27"/>
    <p:sldId id="340" r:id="rId28"/>
    <p:sldId id="287" r:id="rId29"/>
    <p:sldId id="290" r:id="rId30"/>
    <p:sldId id="341" r:id="rId31"/>
    <p:sldId id="342" r:id="rId32"/>
    <p:sldId id="296" r:id="rId33"/>
    <p:sldId id="297" r:id="rId34"/>
    <p:sldId id="308" r:id="rId35"/>
    <p:sldId id="309" r:id="rId36"/>
    <p:sldId id="303" r:id="rId37"/>
    <p:sldId id="343" r:id="rId38"/>
    <p:sldId id="2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3:47.6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11,'9'0,"3"-5,0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6:27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501 88 24575,'0'-2'0,"0"1"0,-1-1 0,0 1 0,1-1 0,-1 1 0,0-1 0,1 1 0,-1 0 0,0 0 0,0-1 0,0 1 0,0 0 0,0 0 0,0 0 0,-1 0 0,1 0 0,0 0 0,-3-1 0,-29-16 0,28 16 0,-20-7 0,0 1 0,-1 1 0,0 1 0,-1 1 0,1 1 0,-1 2 0,0 1 0,0 1 0,-52 7 0,74-7 0,0 1 0,0 0 0,0 0 0,1 1 0,-1 0 0,0-1 0,1 1 0,-1 1 0,1-1 0,0 1 0,0 0 0,0 0 0,0 0 0,1 0 0,-5 5 0,3-1 0,-1 0 0,2 0 0,-1 1 0,1-1 0,0 1 0,0 0 0,1 0 0,-2 10 0,0-1 0,2 0 0,0 1 0,1-1 0,1 1 0,1-1 0,0 0 0,1 1 0,4 19 0,-2-27 0,0 0 0,1-1 0,0 1 0,1-1 0,0 0 0,0 0 0,1-1 0,0 0 0,0 0 0,1 0 0,0 0 0,1-1 0,-1-1 0,1 1 0,9 5 0,10 5 0,0 0 0,1-2 0,47 18 0,-63-28 0,0-1 0,0-1 0,0 0 0,0-1 0,1 0 0,-1 0 0,1-2 0,-1 1 0,1-2 0,-1 0 0,1 0 0,-1-1 0,13-4 0,-17 4 0,0-1 0,0 0 0,-1 0 0,1-1 0,-1 0 0,0 0 0,0-1 0,0 0 0,-1 0 0,0-1 0,0 1 0,0-1 0,-1-1 0,0 1 0,0-1 0,0 0 0,-1 0 0,0 0 0,0 0 0,3-13 0,2-15-221,-2 0-1,-1 0 1,-1-1-1,-3 1 0,-3-67 1,1 100 185,0-27-6790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6:31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24575,'36'0'0,"-14"-2"0,0 2 0,0 1 0,0 0 0,0 2 0,0 0 0,0 2 0,31 10 0,-26-6 0,-1-1 0,54 9 0,24 6 0,161 50 0,-253-70-170,-1 0-1,1 1 0,-1 1 1,-1 0-1,1 1 0,-1 0 1,11 8-1,-4-1-6655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2:50.6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2:58.3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17,'0'-5,"5"-1,0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3:00.0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1,'0'4,"5"2,0 9,1 6,3 4,0 2,-1 2,2-5,5-2,3 5,3 2,4-4,-4-7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3:03.2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3:05.0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11,'0'-5,"0"0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3:39.7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3:48.3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11,'0'-5,"0"-1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54:07.9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5:42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662 7 24575,'-82'-2'0,"43"-1"0,0 3 0,0 1 0,-49 8 0,73-5 0,0 1 0,1 0 0,0 1 0,0 1 0,0 0 0,1 1 0,0 0 0,0 1 0,1 1 0,0 0 0,-12 13 0,0 3 0,0 2 0,1 0 0,-30 51 0,42-60 0,0 0 0,1 1 0,1 0 0,1 1 0,1 0 0,1 0 0,0 1 0,-2 27 0,7-39 0,0 1 0,1-1 0,1 0 0,0 1 0,0-1 0,1 0 0,0 0 0,1 1 0,0-2 0,0 1 0,1 0 0,1-1 0,-1 0 0,2 0 0,-1 0 0,1 0 0,0-1 0,1 0 0,12 12 0,-12-16 0,-1 0 0,0 0 0,1 0 0,0-1 0,0 1 0,0-2 0,0 1 0,0-1 0,1 0 0,-1-1 0,1 0 0,-1 0 0,1 0 0,0-1 0,10-1 0,-7 1 0,1 0 0,-1 1 0,1 1 0,-1-1 0,21 7 0,-7 1 0,0-1 0,1-1 0,0-2 0,0-1 0,0 0 0,1-2 0,-1-1 0,1-2 0,-1 0 0,1-2 0,42-9 0,-57 9 0,0-1 0,0-1 0,0 1 0,0-2 0,-1 0 0,1 0 0,-1-1 0,-1 0 0,0-1 0,0 0 0,11-12 0,-15 12 0,1-1 0,-1 1 0,0-2 0,-1 1 0,0 0 0,-1-1 0,0 0 0,0 0 0,-1 0 0,0-1 0,-1 1 0,0-1 0,-1 1 0,0-1 0,-1-11 0,-4-84 0,-23-135 0,27 241 0,-2-9-76,0 0 1,-1 0-1,0 0 0,0 0 0,-1 1 0,0 0 0,-1-1 0,0 1 1,0 1-1,-1-1 0,1 1 0,-2 0 0,1 0 0,-1 1 1,0 0-1,0 0 0,-9-5 0,-7-6-6750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5:54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0 661 24575,'9'-1'0,"-1"-1"0,0 0 0,1 0 0,-1-1 0,0 0 0,0 0 0,8-6 0,21-7 0,51-8 0,142-20 0,-140 29 0,137-39 0,-182 39 0,0 2 0,1 3 0,0 1 0,1 2 0,81-1 0,428 10 0,-536-4 0,1 0 0,-1-1 0,0-1 0,36-12 0,-35 9 0,0 1 0,1 1 0,-1 1 0,33-2 0,73 5 0,-42 3 0,-1-4 0,0-4 0,101-20 0,34-36 0,-131 51 0,-71 10 0,1 0 0,-1-2 0,0 0 0,28-9 0,271-96 0,-184 60 0,19-4 0,-52 22-1365,-82 26-5461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6:05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503 60 24575,'-12'-2'0,"-1"-1"0,1-1 0,-22-8 0,-41-12 0,45 19 0,0 1 0,0 1 0,0 1 0,-1 2 0,1 1 0,-55 9 0,80-9 0,0 1 0,0 0 0,0 1 0,0-1 0,1 1 0,-1 0 0,1 0 0,-1 1 0,1-1 0,0 1 0,1 0 0,-1 0 0,1 0 0,-1 1 0,1-1 0,0 1 0,1 0 0,-1-1 0,1 1 0,0 0 0,0 1 0,1-1 0,0 0 0,-1 0 0,2 1 0,-2 7 0,1 6 0,-1 0 0,2 0 0,1 0 0,0 0 0,1 0 0,6 23 0,-1-17 0,1 1 0,1-1 0,1-1 0,1 0 0,21 33 0,83 102 0,-107-148 0,27 34 0,10 15 0,2-2 0,103 96 0,-111-118 0,-18-17 0,41 31 0,-56-46 0,0 0 0,0 0 0,1-1 0,-1 0 0,1 0 0,0-1 0,0 0 0,0 0 0,0 0 0,0-1 0,0 0 0,9 0 0,-7-1 0,1-1 0,0 1 0,-1-2 0,1 1 0,-1-1 0,0-1 0,0 0 0,0 0 0,0-1 0,0 0 0,-1 0 0,1-1 0,-1 0 0,-1-1 0,1 0 0,-1 0 0,0 0 0,0-1 0,0 0 0,-1-1 0,0 1 0,-1-1 0,0 0 0,0 0 0,-1-1 0,1 0 0,-2 1 0,0-1 0,0-1 0,0 1 0,-1 0 0,-1-1 0,2-11 0,-3 10 0,0-156 0,-1 150 0,0 1 0,-2-1 0,0 1 0,-1-1 0,0 1 0,-1 0 0,-13-27 0,-23-9 0,33 43 0,1 1 0,0-1 0,0-1 0,-9-17 0,1-4 0,0 1 0,-2 0 0,-1 1 0,-1 1 0,-46-51 0,-3 26 0,50 41 0,0-2 0,-29-28 0,13 9-1365,22 23-5461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6:08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0 723 24575,'2'-4'0,"1"-1"0,-1 1 0,1 0 0,-1 0 0,1 1 0,1-1 0,-1 0 0,0 1 0,1 0 0,-1 0 0,1 0 0,7-4 0,14-6 0,1 1 0,0 1 0,1 1 0,44-10 0,37-13 0,-58 14 0,-23 10 0,-1-1 0,0-1 0,-1-2 0,40-25 0,-21 8 0,74-37 0,-13 8 0,-77 44 0,50-21 0,-50 25 0,0-2 0,26-16 0,-17 9 0,0 1 0,1 3 0,1 1 0,0 1 0,48-9 0,-48 12 0,-14 3-273,0-2 0,-1 0 0,-1-2 0,43-27 0,-44 24-6553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6:17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429 221 24575,'2'-44'0,"1"-30"0,-3 69 0,-1-1 0,1 0 0,-1 1 0,0-1 0,0 1 0,-1-1 0,1 1 0,-1 0 0,-4-7 0,3 8 0,0 1 0,-1-1 0,1 1 0,-1 0 0,1 0 0,-1 1 0,0-1 0,0 1 0,0 0 0,-1 0 0,1 0 0,-1 0 0,1 1 0,-1 0 0,1 0 0,-1 0 0,1 0 0,-11 1 0,-10-1 0,0 1 0,-32 5 0,44-4 0,-3 1 0,0 0 0,0 0 0,1 2 0,-21 6 0,31-7 0,-1-1 0,1 0 0,0 1 0,0 0 0,0 0 0,0 1 0,1 0 0,-1-1 0,1 1 0,0 1 0,0-1 0,1 0 0,-1 1 0,1 0 0,-3 6 0,-1 3 0,1 1 0,0 0 0,1 1 0,1-1 0,0 1 0,1 0 0,1 0 0,1 0 0,0 19 0,1-29 0,0 0 0,0-1 0,1 1 0,0 0 0,0-1 0,0 1 0,1 0 0,0-1 0,0 1 0,0-1 0,0 0 0,1 0 0,0 0 0,0 0 0,1 0 0,-1-1 0,1 0 0,0 1 0,0-1 0,1 0 0,-1-1 0,1 1 0,-1-1 0,1 0 0,0 0 0,1-1 0,10 5 0,13-1 0,1-2 0,0-1 0,0-1 0,0-1 0,54-6 0,11 1 0,-74 4 0,3 0 0,0 0 0,-1-2 0,31-5 0,-49 6 0,1 0 0,-1 0 0,0-1 0,-1 0 0,1 0 0,0 0 0,0 0 0,-1-1 0,0 1 0,1-1 0,-1 0 0,0-1 0,0 1 0,-1-1 0,1 0 0,-1 0 0,0 0 0,0 0 0,0 0 0,4-10 0,-6 12 0,0-1 0,0 1 0,-1-1 0,1 1 0,-1-1 0,0 1 0,1-1 0,-1 0 0,0 1 0,-1-1 0,1 0 0,0 1 0,-1-1 0,0 1 0,1-1 0,-1 1 0,0-1 0,0 1 0,-1 0 0,1-1 0,0 1 0,-1 0 0,1 0 0,-1 0 0,0 0 0,0 0 0,0 0 0,-3-2 0,-7-5 0,0 1 0,0 0 0,-1 0 0,-15-5 0,-2-2 0,-45-31-1365,52 32-5461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0:46:20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84 24575,'2'-3'0,"1"0"0,-1 0 0,0 1 0,1-1 0,0 0 0,-1 1 0,1 0 0,0 0 0,0 0 0,1 0 0,-1 0 0,0 1 0,0-1 0,7-1 0,-1-1 0,11-4 0,0 0 0,0 1 0,1 1 0,0 1 0,0 1 0,41-3 0,138 8 0,-84 3 0,-58-4 0,0 2 0,-1 3 0,114 25 0,-110-12 0,0 2 0,73 35 0,-60-25 0,1-4 0,95 21 0,38 12 0,-171-45-341,0-3 0,1-1-1,48 7 1,-65-16-6485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5017-E050-4D51-3E48-9A3074432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B4492-BA6B-FEDD-B045-8E6F15680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1CFD8-2934-069D-B198-A985B037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E4EA8-39EB-C485-40C5-1F6BDE49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9BE7-9076-8EA4-3C28-B2E88730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14F1-9FA5-0418-5D00-9DBDB2FD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2463A-B745-5B2A-C0B3-CC930AE02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E99A1-6F08-1262-9CD4-70553544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D38D2-DD97-E3D9-4C16-B4D39BAB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AB7C6-55C6-D4E7-6FCC-EA3F596D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6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69792-201C-553D-DB2B-05F6CBC00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A7E04-FCA2-20EC-AC52-0599DAE83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C4FCA-CA25-8046-BBD2-3EED31CC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685D-3917-DB88-11EA-1181ED82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06452-0445-EA43-4319-238F0FB7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2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1E91-B8A8-3073-ACE1-7E8961E58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D81C4-7278-876F-00D7-382932D91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740EB-9232-5950-5CF2-53CC87E4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41EF6-D5A0-1DB5-6133-9D046519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658DA-FE73-8460-7576-3AD79D1D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ECDC8-6321-4C9E-880A-B598A1CB7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126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798B-C1FB-E781-FDA0-EB0B89B7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9228-A555-431F-9243-42AC50873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398C-56EE-ADE0-C06C-66A3C9C5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415D-FF61-979A-DEC0-399D792E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4B169-6158-B154-E626-568F7FF0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8E21A-FD8F-4CF8-B1EC-449A464B3C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27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6F860-39A0-95EE-B281-C671D7C6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98E84-1E7B-96F4-587C-30B3D7F0C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DF1A9-1442-7727-59EA-E1C62351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50C91-5961-742E-84F3-41C7E75B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3468A-6398-D7CA-1D04-5AAE56F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53966-72AF-4450-BA55-407221A27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994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1AE43-F761-5462-E849-CFD72862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8BEC4-44E1-E290-4476-1FA02E211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0360E-70D9-105A-0988-9576AD86B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88B10-1221-CBBE-92FA-47731AA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8AEC0-4C75-EF4C-6130-24298D51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B7829-716C-E268-7582-E7498C6C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D5195-0B5B-4C8C-BFBC-D45D6FD82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A2992-00B9-38D0-0901-9F60F875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B4202-156E-BA1F-F7A2-87B2B0AD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008DE-1712-45F9-F96E-44953BD4A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4536C-86D0-DD20-6F00-E7B6EA1B6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CA12B-FE65-C4DA-A644-42AD2EC40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D9448-4D61-14B0-382C-C52B1743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AA3A4-7BA1-9DA2-FBDC-8FBECF6C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CC5126-A9D6-17E2-51A8-95CEEEE7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88DE5-693C-461F-A0A0-48EF9E9FE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8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F337-6724-150B-46B5-E66F1CE3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8D311-716E-FCA2-C817-CB6A50967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4C4B1-4FF2-4BF4-A20D-908B33E30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D366C-FA01-6009-4800-054841D7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95D29-1E5D-429F-9160-4909DB6C2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115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D012B-251A-7120-BB15-A67E7AC6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7DD09-B87D-5294-8DA4-7EE00B3A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1C6E2-083F-61DC-33DE-4898DE4F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3D0-6E7E-489A-95E9-61909689E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89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62F0-059F-AF76-8B42-D04966D88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A7856-F2E5-D6A2-971C-742D043D8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2E232-8D6A-932A-040F-DAE6ACAA0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A4F9E-5659-7986-8745-06BEBE2B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2C592-EA06-3609-5E85-970AF006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7F0C2-C959-5B95-1019-CC6A21AF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68851-3865-4989-AB96-0653839B3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52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BC4B-E0AE-66D9-DE5D-A5B68C63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2C0B4-3220-3F9C-7FFF-43D033D16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B5779-A581-13F6-7902-69193BB8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7456-87A7-7E3B-4511-69F4AFE2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00FAD-3880-C43E-387A-2440FA28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52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9D8B-9875-CF9D-2E2E-C3C7C3F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6987F-F785-BB68-9A82-FCC59C632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BB2B4-0558-9F3E-C089-9BF508D07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F87CA-3A1C-9801-7B3E-344E660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61C20-9065-CB45-FCC0-AE9BF0CD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EB1B6-2104-389E-5B29-143FECD5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A25FD-6BD0-460D-93C9-F139ECB6C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033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CDEF-202A-4B1D-763F-DDA3A82F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79030-C7CF-22E3-BB6B-A3961F938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967E6-B6F0-8D88-4219-7699F833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4A7B7-A44A-C0B8-037F-695E302E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30A63-B41C-3BE5-B796-BAC3EFAB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0CF3-A47C-48D3-B3E7-8144BDD7A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631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82A38-4FD4-F6B4-D78C-B6C7E615DE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9DB02-8E1D-AB62-112A-9A9BC0D94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8D4B4-A874-BA43-55A9-01FD33B1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EEB9-B487-2C32-427E-BA8841614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F2437-C6D8-3A58-59BE-3AF4920A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5A507-12C2-44AB-B833-C0F97E4DB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95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ED70-6B55-E9A6-B56E-EC407160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5A1F4-7498-C68A-C4B9-E0B96607A53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4FEDE-A8F9-1EBD-116E-2429B8A5A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3084C-51DA-5A0E-FD2A-9CAC1976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CD75F-3967-87F9-C8F2-DE0DF437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F1A3B-84A7-540E-7372-8817A0E2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D4ACAEF-C81C-4A23-B3F9-A6B6A6E75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089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5F67D-1B99-FD82-ECD9-EF3426C707B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8F16E-8CF4-BEE4-CAD4-27B1E919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C2F84-B0E9-AF96-CE3D-9675DF85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8ADB0-FF14-AE3B-C27B-E887CD9B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2DA1430-CA5A-4BF5-89B3-0E5A0A8D0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36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7E61C-DCD1-CC2A-FDE7-7ECF952B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3F037-4B7F-1CA1-2FBE-660EA2A2E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E769C-CF4F-94EE-0224-9E3ACDCD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9D85-B64E-429A-12E2-BB793FE9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05DE0-51C3-0076-57ED-85B36EFD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5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0B42-A47D-2CC4-40DE-04EDFFE3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D2A18-D608-A61B-314F-16755F959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D4E68-BB61-27F2-B76C-91F33E119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81EE8-0CF6-B080-AC74-D891E757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E3F43-491A-C6FE-4AF5-73D3169F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B848B-8558-341E-E776-B02B0792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687C-F5F6-B6B4-2FBE-FB62D92F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AA3EA-BC0A-C20E-A337-E180F869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294D5-00CE-2D56-7B2A-8468B0320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380F0-EBCA-8E4B-3021-8D6D1440F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71FD90-6339-7086-9800-5CB2BF14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D67FD-91C6-CB01-9546-EF0B3A31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E05F8-825B-8E85-AFEB-AB6D5F4F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1D9D17-D838-2B62-A557-804DB258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9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A19B-5487-A57D-D7B9-CA09EB7EC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7F4EA-2566-00AE-9869-9A73AF99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D53DD-5D62-1545-2FA9-34C2FC3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B217F-914E-6C0E-51AA-AEC80CC0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8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2EF12-76EA-1130-5811-6E0CB27E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19CB0-DC13-1AF4-A02C-73AA1CA3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E82D3-B13F-52DA-9E85-4498BA59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7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8D007-8D07-2AEC-C11E-2126B00E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7F8BE-B7B3-DD35-E341-9ECE43193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03753-0B9D-6C64-7DE7-874555A69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C5798-3C68-C4FB-CD92-B8B36823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FAF86-EA7F-6FA7-3557-FAED8AA4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6D06B-247E-1B57-1715-B54B7487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0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7A11-95BD-ADAE-DD82-B105859D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3BBE5-579B-51BB-EAAC-97A85788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E1572-47EA-2755-275E-EAE797C35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0029A-8DBD-1F99-E063-246B498CF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9E1E3-EC07-95F4-034B-5F921108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381CF-9EB1-ED65-4E98-8365CB55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0F146-C4A0-81A4-F221-9C260531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BBB8C-A5C2-BC42-FB95-B6D5E442C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7650B-E3F2-C2DB-9964-32D64A44C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84FA6-9B6D-43B0-9D03-201665F5403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DF2B1-2D55-2863-E6DD-B8301929E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3FBC6-EDA4-5437-7902-421987EA8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3E290-78A5-4024-A46A-13703DAD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E00C689-87B1-FF96-EF8B-4CBFACD24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429EAC-C8D0-DCC4-3465-6FC532013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65E70D-0E52-3D55-6558-AA9DE6CC07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1B26C6-D077-F5C4-8995-755C12DD35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1CB8C7-EF52-68A5-1E41-5CF27EF9D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E6F336-49CF-4425-8730-3DA28F296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69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customXml" Target="../ink/ink2.xml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8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image" Target="../media/image13.png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17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7.xml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customXml" Target="../ink/ink11.xml"/><Relationship Id="rId31" Type="http://schemas.openxmlformats.org/officeDocument/2006/relationships/customXml" Target="../ink/ink17.xml"/><Relationship Id="rId4" Type="http://schemas.microsoft.com/office/2007/relationships/hdphoto" Target="../media/hdphoto4.wdp"/><Relationship Id="rId9" Type="http://schemas.openxmlformats.org/officeDocument/2006/relationships/customXml" Target="../ink/ink6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customXml" Target="../ink/ink15.xml"/><Relationship Id="rId30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7000-60BA-7E08-95D1-C3170F314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171451"/>
            <a:ext cx="11906250" cy="942974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ĐẶC ĐIỂM ĐỊA HÌNH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19EE8-9E4E-F700-203D-0C753363F469}"/>
              </a:ext>
            </a:extLst>
          </p:cNvPr>
          <p:cNvSpPr txBox="1"/>
          <p:nvPr/>
        </p:nvSpPr>
        <p:spPr>
          <a:xfrm>
            <a:off x="3048000" y="1179612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nl-NL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Đuổi</a:t>
            </a: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4400" dirty="0"/>
          </a:p>
        </p:txBody>
      </p:sp>
      <p:pic>
        <p:nvPicPr>
          <p:cNvPr id="6" name="Picture 5" descr="Đồng tiếng Anh là gì - JES">
            <a:extLst>
              <a:ext uri="{FF2B5EF4-FFF2-40B4-BE49-F238E27FC236}">
                <a16:creationId xmlns:a16="http://schemas.microsoft.com/office/drawing/2014/main" id="{D895BF01-065D-4ED3-5534-4DEAACE94F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951" y="2626162"/>
            <a:ext cx="2453640" cy="18769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qual 31">
            <a:extLst>
              <a:ext uri="{FF2B5EF4-FFF2-40B4-BE49-F238E27FC236}">
                <a16:creationId xmlns:a16="http://schemas.microsoft.com/office/drawing/2014/main" id="{CA26BB9B-B0EA-DFA0-9EF6-42907C915947}"/>
              </a:ext>
            </a:extLst>
          </p:cNvPr>
          <p:cNvSpPr/>
          <p:nvPr/>
        </p:nvSpPr>
        <p:spPr>
          <a:xfrm>
            <a:off x="1952626" y="4388802"/>
            <a:ext cx="2297430" cy="926147"/>
          </a:xfrm>
          <a:prstGeom prst="mathEqual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9C9D5-D0EA-78E2-D5B0-314D0543D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929" y="2971801"/>
            <a:ext cx="739139" cy="237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Z PNG &amp; Z Transparent Clipart Miễn phí Tải về - Z Thư Biểu Tượng - Lửa chữ  Z.">
            <a:extLst>
              <a:ext uri="{FF2B5EF4-FFF2-40B4-BE49-F238E27FC236}">
                <a16:creationId xmlns:a16="http://schemas.microsoft.com/office/drawing/2014/main" id="{EE308849-6AF7-35FF-AA69-00D2318043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069" y="2971801"/>
            <a:ext cx="874396" cy="234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òng Bàn Tay Cây Cao Nhiệt - Miễn Phí vector hình ảnh trên Pixabay">
            <a:extLst>
              <a:ext uri="{FF2B5EF4-FFF2-40B4-BE49-F238E27FC236}">
                <a16:creationId xmlns:a16="http://schemas.microsoft.com/office/drawing/2014/main" id="{DFBDF1B0-2051-5A76-623E-292154B50A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055" y="2028825"/>
            <a:ext cx="739140" cy="299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Z PNG &amp; Z Transparent Clipart Miễn phí Tải về - Z Thư Biểu Tượng - Lửa chữ  Z.">
            <a:extLst>
              <a:ext uri="{FF2B5EF4-FFF2-40B4-BE49-F238E27FC236}">
                <a16:creationId xmlns:a16="http://schemas.microsoft.com/office/drawing/2014/main" id="{3B684D6A-D792-3CB7-ACAF-F1E3CC211B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195" y="2809875"/>
            <a:ext cx="932180" cy="22113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A6EE48-9034-5012-D49F-8F0199BBDE7D}"/>
              </a:ext>
            </a:extLst>
          </p:cNvPr>
          <p:cNvSpPr txBox="1"/>
          <p:nvPr/>
        </p:nvSpPr>
        <p:spPr>
          <a:xfrm>
            <a:off x="8286750" y="5368409"/>
            <a:ext cx="561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ACBF7-992C-8202-CB89-5F0CD6A74063}"/>
              </a:ext>
            </a:extLst>
          </p:cNvPr>
          <p:cNvSpPr txBox="1"/>
          <p:nvPr/>
        </p:nvSpPr>
        <p:spPr>
          <a:xfrm>
            <a:off x="6010275" y="5523012"/>
            <a:ext cx="476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DA435B-4590-143C-79C5-61B33EAC89F9}"/>
              </a:ext>
            </a:extLst>
          </p:cNvPr>
          <p:cNvSpPr txBox="1"/>
          <p:nvPr/>
        </p:nvSpPr>
        <p:spPr>
          <a:xfrm>
            <a:off x="3257550" y="5408712"/>
            <a:ext cx="476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06F34-4C0C-1F90-3D36-1DE9FC54E17D}"/>
              </a:ext>
            </a:extLst>
          </p:cNvPr>
          <p:cNvSpPr txBox="1"/>
          <p:nvPr/>
        </p:nvSpPr>
        <p:spPr>
          <a:xfrm>
            <a:off x="2971800" y="5795764"/>
            <a:ext cx="1057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F1E9A-DFC7-1637-C3D6-72DA203E5061}"/>
              </a:ext>
            </a:extLst>
          </p:cNvPr>
          <p:cNvSpPr txBox="1"/>
          <p:nvPr/>
        </p:nvSpPr>
        <p:spPr>
          <a:xfrm>
            <a:off x="5362576" y="5919589"/>
            <a:ext cx="1495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E33CAC-666A-E625-6767-8259970EC3CF}"/>
              </a:ext>
            </a:extLst>
          </p:cNvPr>
          <p:cNvSpPr txBox="1"/>
          <p:nvPr/>
        </p:nvSpPr>
        <p:spPr>
          <a:xfrm>
            <a:off x="8115300" y="5786239"/>
            <a:ext cx="1057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pt-B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15" grpId="0"/>
      <p:bldP spid="17" grpId="0"/>
      <p:bldP spid="19" grpId="0"/>
      <p:bldP spid="4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AF25C4EE-9C9E-8AC9-9BDE-B7B8ED885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609851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CC3300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000" b="1" dirty="0" err="1">
                <a:solidFill>
                  <a:srgbClr val="CC3300"/>
                </a:solidFill>
                <a:latin typeface="Arial" panose="020B0604020202020204" pitchFamily="34" charset="0"/>
              </a:rPr>
              <a:t>Đồi</a:t>
            </a:r>
            <a:r>
              <a:rPr lang="en-US" altLang="en-US" sz="20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C3300"/>
                </a:solidFill>
                <a:latin typeface="Arial" panose="020B0604020202020204" pitchFamily="34" charset="0"/>
              </a:rPr>
              <a:t>núi</a:t>
            </a:r>
            <a:endParaRPr lang="en-US" altLang="en-US" sz="20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72610091-CEED-AEEC-535E-3BF9FA686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429001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Đồng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bằng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A8087A53-97C0-89B1-58AC-EA8A509A8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00" y="4000501"/>
            <a:ext cx="466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333399"/>
                </a:solidFill>
                <a:latin typeface="Arial" panose="020B0604020202020204" pitchFamily="34" charset="0"/>
              </a:rPr>
              <a:t>3. V</a:t>
            </a:r>
            <a:r>
              <a:rPr lang="en-US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en </a:t>
            </a:r>
            <a:r>
              <a:rPr lang="en-US" altLang="en-US" sz="2000" b="1" dirty="0" err="1">
                <a:solidFill>
                  <a:srgbClr val="333399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Arial" panose="020B0604020202020204" pitchFamily="34" charset="0"/>
              </a:rPr>
              <a:t>thềm</a:t>
            </a:r>
            <a:r>
              <a:rPr lang="en-US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Arial" panose="020B0604020202020204" pitchFamily="34" charset="0"/>
              </a:rPr>
              <a:t>lục</a:t>
            </a:r>
            <a:r>
              <a:rPr lang="en-US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Arial" panose="020B0604020202020204" pitchFamily="34" charset="0"/>
              </a:rPr>
              <a:t>địa</a:t>
            </a:r>
            <a:endParaRPr lang="en-US" altLang="en-US" sz="2000" b="1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B0CC60E6-FC15-8B5D-59B8-C30BF5E7A9F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1"/>
            <a:ext cx="3394075" cy="6843713"/>
            <a:chOff x="0" y="0"/>
            <a:chExt cx="2138" cy="4311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64D6479D-4C82-34A6-0C27-D979987C8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38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extLst>
                <a:ext uri="{FF2B5EF4-FFF2-40B4-BE49-F238E27FC236}">
                  <a16:creationId xmlns:a16="http://schemas.microsoft.com/office/drawing/2014/main" id="{8C4B733A-A25C-26AE-FC4D-42340005A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080"/>
              <a:ext cx="2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Lược đồ địa hình Việt Nam</a:t>
              </a:r>
            </a:p>
          </p:txBody>
        </p:sp>
      </p:grpSp>
      <p:sp>
        <p:nvSpPr>
          <p:cNvPr id="2060" name="Line 12">
            <a:extLst>
              <a:ext uri="{FF2B5EF4-FFF2-40B4-BE49-F238E27FC236}">
                <a16:creationId xmlns:a16="http://schemas.microsoft.com/office/drawing/2014/main" id="{A4EEAFA6-4B5B-F5FD-2E21-44B6107D8B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762000"/>
            <a:ext cx="3581400" cy="2133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1" name="Line 13">
            <a:extLst>
              <a:ext uri="{FF2B5EF4-FFF2-40B4-BE49-F238E27FC236}">
                <a16:creationId xmlns:a16="http://schemas.microsoft.com/office/drawing/2014/main" id="{471EF038-032E-A7BD-1B1B-45E141093A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3657600"/>
            <a:ext cx="3200400" cy="16764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2" name="Line 14">
            <a:extLst>
              <a:ext uri="{FF2B5EF4-FFF2-40B4-BE49-F238E27FC236}">
                <a16:creationId xmlns:a16="http://schemas.microsoft.com/office/drawing/2014/main" id="{11A522E5-D4A7-9195-36D0-79BBCA4B67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048000"/>
            <a:ext cx="2133600" cy="114300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4C295481-B335-0C49-7CA8-ECCCFA3FA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0"/>
            <a:ext cx="51816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: ĐẶC ĐIỂM ĐỊA HÌNH</a:t>
            </a:r>
            <a:endParaRPr lang="en-US" altLang="en-US" sz="2000" b="1" dirty="0">
              <a:solidFill>
                <a:srgbClr val="FF0000"/>
              </a:solidFill>
              <a:latin typeface=".VnBahamasBH" pitchFamily="34" charset="0"/>
            </a:endParaRPr>
          </a:p>
        </p:txBody>
      </p:sp>
      <p:sp>
        <p:nvSpPr>
          <p:cNvPr id="2065" name="Text Box 17">
            <a:extLst>
              <a:ext uri="{FF2B5EF4-FFF2-40B4-BE49-F238E27FC236}">
                <a16:creationId xmlns:a16="http://schemas.microsoft.com/office/drawing/2014/main" id="{B23BE0F2-1F6B-100C-164D-58247B7D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6583364"/>
            <a:ext cx="1662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0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2B180B-8444-70B8-BD9B-AFD57212DA29}"/>
              </a:ext>
            </a:extLst>
          </p:cNvPr>
          <p:cNvSpPr txBox="1"/>
          <p:nvPr/>
        </p:nvSpPr>
        <p:spPr>
          <a:xfrm>
            <a:off x="2428874" y="52656"/>
            <a:ext cx="8124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ĐẶC ĐIỂM ĐỊA 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F7F78-3476-C7C7-5D9D-05608FEE55EA}"/>
              </a:ext>
            </a:extLst>
          </p:cNvPr>
          <p:cNvSpPr txBox="1"/>
          <p:nvPr/>
        </p:nvSpPr>
        <p:spPr>
          <a:xfrm>
            <a:off x="609600" y="635517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A8CE-56C7-EC9A-C35B-B07007EAF8BD}"/>
              </a:ext>
            </a:extLst>
          </p:cNvPr>
          <p:cNvSpPr txBox="1"/>
          <p:nvPr/>
        </p:nvSpPr>
        <p:spPr>
          <a:xfrm>
            <a:off x="609600" y="970442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F3415-73CE-EA68-0D9E-9B97B33A5FB2}"/>
              </a:ext>
            </a:extLst>
          </p:cNvPr>
          <p:cNvSpPr txBox="1"/>
          <p:nvPr/>
        </p:nvSpPr>
        <p:spPr>
          <a:xfrm>
            <a:off x="711992" y="1368942"/>
            <a:ext cx="2314575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oup 43">
            <a:extLst>
              <a:ext uri="{FF2B5EF4-FFF2-40B4-BE49-F238E27FC236}">
                <a16:creationId xmlns:a16="http://schemas.microsoft.com/office/drawing/2014/main" id="{E0F4503F-6B6C-61C4-80DA-91A3F349FA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445254"/>
              </p:ext>
            </p:extLst>
          </p:nvPr>
        </p:nvGraphicFramePr>
        <p:xfrm>
          <a:off x="1000125" y="2009775"/>
          <a:ext cx="8691563" cy="1428750"/>
        </p:xfrm>
        <a:graphic>
          <a:graphicData uri="http://schemas.openxmlformats.org/drawingml/2006/table">
            <a:tbl>
              <a:tblPr/>
              <a:tblGrid>
                <a:gridCol w="1526831">
                  <a:extLst>
                    <a:ext uri="{9D8B030D-6E8A-4147-A177-3AD203B41FA5}">
                      <a16:colId xmlns:a16="http://schemas.microsoft.com/office/drawing/2014/main" val="3536108790"/>
                    </a:ext>
                  </a:extLst>
                </a:gridCol>
                <a:gridCol w="2876641">
                  <a:extLst>
                    <a:ext uri="{9D8B030D-6E8A-4147-A177-3AD203B41FA5}">
                      <a16:colId xmlns:a16="http://schemas.microsoft.com/office/drawing/2014/main" val="2890992619"/>
                    </a:ext>
                  </a:extLst>
                </a:gridCol>
                <a:gridCol w="4288091">
                  <a:extLst>
                    <a:ext uri="{9D8B030D-6E8A-4147-A177-3AD203B41FA5}">
                      <a16:colId xmlns:a16="http://schemas.microsoft.com/office/drawing/2014/main" val="1918296637"/>
                    </a:ext>
                  </a:extLst>
                </a:gridCol>
              </a:tblGrid>
              <a:tr h="47073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KV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đồi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Vị trí – Giới hạn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009254"/>
                  </a:ext>
                </a:extLst>
              </a:tr>
              <a:tr h="9580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105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6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DFE23C86-54D8-17A7-1BCB-CF79B33C0AC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04950" y="0"/>
            <a:ext cx="4057650" cy="678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Freeform 3">
            <a:extLst>
              <a:ext uri="{FF2B5EF4-FFF2-40B4-BE49-F238E27FC236}">
                <a16:creationId xmlns:a16="http://schemas.microsoft.com/office/drawing/2014/main" id="{7C76CD70-48A3-4661-76D7-9FBFCF34A766}"/>
              </a:ext>
            </a:extLst>
          </p:cNvPr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1134 w 1134"/>
              <a:gd name="T1" fmla="*/ 450 h 625"/>
              <a:gd name="T2" fmla="*/ 924 w 1134"/>
              <a:gd name="T3" fmla="*/ 414 h 625"/>
              <a:gd name="T4" fmla="*/ 906 w 1134"/>
              <a:gd name="T5" fmla="*/ 402 h 625"/>
              <a:gd name="T6" fmla="*/ 894 w 1134"/>
              <a:gd name="T7" fmla="*/ 384 h 625"/>
              <a:gd name="T8" fmla="*/ 822 w 1134"/>
              <a:gd name="T9" fmla="*/ 342 h 625"/>
              <a:gd name="T10" fmla="*/ 810 w 1134"/>
              <a:gd name="T11" fmla="*/ 324 h 625"/>
              <a:gd name="T12" fmla="*/ 792 w 1134"/>
              <a:gd name="T13" fmla="*/ 318 h 625"/>
              <a:gd name="T14" fmla="*/ 786 w 1134"/>
              <a:gd name="T15" fmla="*/ 300 h 625"/>
              <a:gd name="T16" fmla="*/ 768 w 1134"/>
              <a:gd name="T17" fmla="*/ 288 h 625"/>
              <a:gd name="T18" fmla="*/ 744 w 1134"/>
              <a:gd name="T19" fmla="*/ 258 h 625"/>
              <a:gd name="T20" fmla="*/ 726 w 1134"/>
              <a:gd name="T21" fmla="*/ 222 h 625"/>
              <a:gd name="T22" fmla="*/ 816 w 1134"/>
              <a:gd name="T23" fmla="*/ 180 h 625"/>
              <a:gd name="T24" fmla="*/ 576 w 1134"/>
              <a:gd name="T25" fmla="*/ 96 h 625"/>
              <a:gd name="T26" fmla="*/ 522 w 1134"/>
              <a:gd name="T27" fmla="*/ 60 h 625"/>
              <a:gd name="T28" fmla="*/ 486 w 1134"/>
              <a:gd name="T29" fmla="*/ 48 h 625"/>
              <a:gd name="T30" fmla="*/ 420 w 1134"/>
              <a:gd name="T31" fmla="*/ 12 h 625"/>
              <a:gd name="T32" fmla="*/ 384 w 1134"/>
              <a:gd name="T33" fmla="*/ 0 h 625"/>
              <a:gd name="T34" fmla="*/ 288 w 1134"/>
              <a:gd name="T35" fmla="*/ 6 h 625"/>
              <a:gd name="T36" fmla="*/ 270 w 1134"/>
              <a:gd name="T37" fmla="*/ 12 h 625"/>
              <a:gd name="T38" fmla="*/ 252 w 1134"/>
              <a:gd name="T39" fmla="*/ 66 h 625"/>
              <a:gd name="T40" fmla="*/ 246 w 1134"/>
              <a:gd name="T41" fmla="*/ 84 h 625"/>
              <a:gd name="T42" fmla="*/ 90 w 1134"/>
              <a:gd name="T43" fmla="*/ 132 h 625"/>
              <a:gd name="T44" fmla="*/ 0 w 1134"/>
              <a:gd name="T45" fmla="*/ 162 h 625"/>
              <a:gd name="T46" fmla="*/ 18 w 1134"/>
              <a:gd name="T47" fmla="*/ 168 h 625"/>
              <a:gd name="T48" fmla="*/ 24 w 1134"/>
              <a:gd name="T49" fmla="*/ 186 h 625"/>
              <a:gd name="T50" fmla="*/ 60 w 1134"/>
              <a:gd name="T51" fmla="*/ 198 h 625"/>
              <a:gd name="T52" fmla="*/ 114 w 1134"/>
              <a:gd name="T53" fmla="*/ 264 h 625"/>
              <a:gd name="T54" fmla="*/ 174 w 1134"/>
              <a:gd name="T55" fmla="*/ 330 h 625"/>
              <a:gd name="T56" fmla="*/ 198 w 1134"/>
              <a:gd name="T57" fmla="*/ 366 h 625"/>
              <a:gd name="T58" fmla="*/ 258 w 1134"/>
              <a:gd name="T59" fmla="*/ 402 h 625"/>
              <a:gd name="T60" fmla="*/ 276 w 1134"/>
              <a:gd name="T61" fmla="*/ 414 h 625"/>
              <a:gd name="T62" fmla="*/ 342 w 1134"/>
              <a:gd name="T63" fmla="*/ 444 h 625"/>
              <a:gd name="T64" fmla="*/ 348 w 1134"/>
              <a:gd name="T65" fmla="*/ 462 h 625"/>
              <a:gd name="T66" fmla="*/ 360 w 1134"/>
              <a:gd name="T67" fmla="*/ 480 h 625"/>
              <a:gd name="T68" fmla="*/ 390 w 1134"/>
              <a:gd name="T69" fmla="*/ 528 h 625"/>
              <a:gd name="T70" fmla="*/ 432 w 1134"/>
              <a:gd name="T71" fmla="*/ 570 h 625"/>
              <a:gd name="T72" fmla="*/ 642 w 1134"/>
              <a:gd name="T73" fmla="*/ 528 h 625"/>
              <a:gd name="T74" fmla="*/ 654 w 1134"/>
              <a:gd name="T75" fmla="*/ 546 h 625"/>
              <a:gd name="T76" fmla="*/ 660 w 1134"/>
              <a:gd name="T77" fmla="*/ 582 h 625"/>
              <a:gd name="T78" fmla="*/ 678 w 1134"/>
              <a:gd name="T79" fmla="*/ 588 h 625"/>
              <a:gd name="T80" fmla="*/ 732 w 1134"/>
              <a:gd name="T81" fmla="*/ 618 h 625"/>
              <a:gd name="T82" fmla="*/ 912 w 1134"/>
              <a:gd name="T83" fmla="*/ 612 h 625"/>
              <a:gd name="T84" fmla="*/ 936 w 1134"/>
              <a:gd name="T85" fmla="*/ 534 h 625"/>
              <a:gd name="T86" fmla="*/ 1008 w 1134"/>
              <a:gd name="T87" fmla="*/ 528 h 625"/>
              <a:gd name="T88" fmla="*/ 1026 w 1134"/>
              <a:gd name="T89" fmla="*/ 516 h 625"/>
              <a:gd name="T90" fmla="*/ 1038 w 1134"/>
              <a:gd name="T91" fmla="*/ 498 h 625"/>
              <a:gd name="T92" fmla="*/ 1056 w 1134"/>
              <a:gd name="T93" fmla="*/ 48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40" name="Line 4">
            <a:extLst>
              <a:ext uri="{FF2B5EF4-FFF2-40B4-BE49-F238E27FC236}">
                <a16:creationId xmlns:a16="http://schemas.microsoft.com/office/drawing/2014/main" id="{38206D70-43D6-3202-991B-871DA92FBA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9000" y="762000"/>
            <a:ext cx="3505200" cy="1524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41" name="AutoShape 5">
            <a:extLst>
              <a:ext uri="{FF2B5EF4-FFF2-40B4-BE49-F238E27FC236}">
                <a16:creationId xmlns:a16="http://schemas.microsoft.com/office/drawing/2014/main" id="{A9019604-6884-EE0A-A186-BA7682373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066800"/>
            <a:ext cx="3733800" cy="35814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Đông</a:t>
            </a:r>
            <a:r>
              <a:rPr lang="en-US" altLang="en-US" sz="2000" b="1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Bắc</a:t>
            </a:r>
            <a:endParaRPr lang="en-US" altLang="en-US" sz="2000" b="1" dirty="0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DD11B5AE-0824-BD91-F04D-76DDFF41A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6477001"/>
            <a:ext cx="39624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Lược đồ địa hình Việt Nam</a:t>
            </a:r>
          </a:p>
        </p:txBody>
      </p:sp>
      <p:sp>
        <p:nvSpPr>
          <p:cNvPr id="91143" name="Text Box 7">
            <a:extLst>
              <a:ext uri="{FF2B5EF4-FFF2-40B4-BE49-F238E27FC236}">
                <a16:creationId xmlns:a16="http://schemas.microsoft.com/office/drawing/2014/main" id="{194666B1-E335-9C1E-48FC-0E4029C04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6583364"/>
            <a:ext cx="1662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933" name="Group 61">
            <a:extLst>
              <a:ext uri="{FF2B5EF4-FFF2-40B4-BE49-F238E27FC236}">
                <a16:creationId xmlns:a16="http://schemas.microsoft.com/office/drawing/2014/main" id="{A28E96DF-4F11-3E35-5DD8-0F4567F9AB59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56750212"/>
              </p:ext>
            </p:extLst>
          </p:nvPr>
        </p:nvGraphicFramePr>
        <p:xfrm>
          <a:off x="1733551" y="4928235"/>
          <a:ext cx="8724898" cy="1737360"/>
        </p:xfrm>
        <a:graphic>
          <a:graphicData uri="http://schemas.openxmlformats.org/drawingml/2006/table">
            <a:tbl>
              <a:tblPr/>
              <a:tblGrid>
                <a:gridCol w="1367593">
                  <a:extLst>
                    <a:ext uri="{9D8B030D-6E8A-4147-A177-3AD203B41FA5}">
                      <a16:colId xmlns:a16="http://schemas.microsoft.com/office/drawing/2014/main" val="3017458152"/>
                    </a:ext>
                  </a:extLst>
                </a:gridCol>
                <a:gridCol w="1604758">
                  <a:extLst>
                    <a:ext uri="{9D8B030D-6E8A-4147-A177-3AD203B41FA5}">
                      <a16:colId xmlns:a16="http://schemas.microsoft.com/office/drawing/2014/main" val="2562801331"/>
                    </a:ext>
                  </a:extLst>
                </a:gridCol>
                <a:gridCol w="5752547">
                  <a:extLst>
                    <a:ext uri="{9D8B030D-6E8A-4147-A177-3AD203B41FA5}">
                      <a16:colId xmlns:a16="http://schemas.microsoft.com/office/drawing/2014/main" val="253845085"/>
                    </a:ext>
                  </a:extLst>
                </a:gridCol>
              </a:tblGrid>
              <a:tr h="2535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Khu vực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Vị trí giới hạn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Đặc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271464"/>
                  </a:ext>
                </a:extLst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087323"/>
                  </a:ext>
                </a:extLst>
              </a:tr>
            </a:tbl>
          </a:graphicData>
        </a:graphic>
      </p:graphicFrame>
      <p:sp>
        <p:nvSpPr>
          <p:cNvPr id="79901" name="Freeform 29">
            <a:extLst>
              <a:ext uri="{FF2B5EF4-FFF2-40B4-BE49-F238E27FC236}">
                <a16:creationId xmlns:a16="http://schemas.microsoft.com/office/drawing/2014/main" id="{1BC8AF2E-BE0F-2032-7A6E-3DD06FA19336}"/>
              </a:ext>
            </a:extLst>
          </p:cNvPr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1134 w 1134"/>
              <a:gd name="T1" fmla="*/ 450 h 625"/>
              <a:gd name="T2" fmla="*/ 924 w 1134"/>
              <a:gd name="T3" fmla="*/ 414 h 625"/>
              <a:gd name="T4" fmla="*/ 906 w 1134"/>
              <a:gd name="T5" fmla="*/ 402 h 625"/>
              <a:gd name="T6" fmla="*/ 894 w 1134"/>
              <a:gd name="T7" fmla="*/ 384 h 625"/>
              <a:gd name="T8" fmla="*/ 822 w 1134"/>
              <a:gd name="T9" fmla="*/ 342 h 625"/>
              <a:gd name="T10" fmla="*/ 810 w 1134"/>
              <a:gd name="T11" fmla="*/ 324 h 625"/>
              <a:gd name="T12" fmla="*/ 792 w 1134"/>
              <a:gd name="T13" fmla="*/ 318 h 625"/>
              <a:gd name="T14" fmla="*/ 786 w 1134"/>
              <a:gd name="T15" fmla="*/ 300 h 625"/>
              <a:gd name="T16" fmla="*/ 768 w 1134"/>
              <a:gd name="T17" fmla="*/ 288 h 625"/>
              <a:gd name="T18" fmla="*/ 744 w 1134"/>
              <a:gd name="T19" fmla="*/ 258 h 625"/>
              <a:gd name="T20" fmla="*/ 726 w 1134"/>
              <a:gd name="T21" fmla="*/ 222 h 625"/>
              <a:gd name="T22" fmla="*/ 816 w 1134"/>
              <a:gd name="T23" fmla="*/ 180 h 625"/>
              <a:gd name="T24" fmla="*/ 576 w 1134"/>
              <a:gd name="T25" fmla="*/ 96 h 625"/>
              <a:gd name="T26" fmla="*/ 522 w 1134"/>
              <a:gd name="T27" fmla="*/ 60 h 625"/>
              <a:gd name="T28" fmla="*/ 486 w 1134"/>
              <a:gd name="T29" fmla="*/ 48 h 625"/>
              <a:gd name="T30" fmla="*/ 420 w 1134"/>
              <a:gd name="T31" fmla="*/ 12 h 625"/>
              <a:gd name="T32" fmla="*/ 384 w 1134"/>
              <a:gd name="T33" fmla="*/ 0 h 625"/>
              <a:gd name="T34" fmla="*/ 288 w 1134"/>
              <a:gd name="T35" fmla="*/ 6 h 625"/>
              <a:gd name="T36" fmla="*/ 270 w 1134"/>
              <a:gd name="T37" fmla="*/ 12 h 625"/>
              <a:gd name="T38" fmla="*/ 252 w 1134"/>
              <a:gd name="T39" fmla="*/ 66 h 625"/>
              <a:gd name="T40" fmla="*/ 246 w 1134"/>
              <a:gd name="T41" fmla="*/ 84 h 625"/>
              <a:gd name="T42" fmla="*/ 90 w 1134"/>
              <a:gd name="T43" fmla="*/ 132 h 625"/>
              <a:gd name="T44" fmla="*/ 0 w 1134"/>
              <a:gd name="T45" fmla="*/ 162 h 625"/>
              <a:gd name="T46" fmla="*/ 18 w 1134"/>
              <a:gd name="T47" fmla="*/ 168 h 625"/>
              <a:gd name="T48" fmla="*/ 24 w 1134"/>
              <a:gd name="T49" fmla="*/ 186 h 625"/>
              <a:gd name="T50" fmla="*/ 60 w 1134"/>
              <a:gd name="T51" fmla="*/ 198 h 625"/>
              <a:gd name="T52" fmla="*/ 114 w 1134"/>
              <a:gd name="T53" fmla="*/ 264 h 625"/>
              <a:gd name="T54" fmla="*/ 174 w 1134"/>
              <a:gd name="T55" fmla="*/ 330 h 625"/>
              <a:gd name="T56" fmla="*/ 198 w 1134"/>
              <a:gd name="T57" fmla="*/ 366 h 625"/>
              <a:gd name="T58" fmla="*/ 258 w 1134"/>
              <a:gd name="T59" fmla="*/ 402 h 625"/>
              <a:gd name="T60" fmla="*/ 276 w 1134"/>
              <a:gd name="T61" fmla="*/ 414 h 625"/>
              <a:gd name="T62" fmla="*/ 342 w 1134"/>
              <a:gd name="T63" fmla="*/ 444 h 625"/>
              <a:gd name="T64" fmla="*/ 348 w 1134"/>
              <a:gd name="T65" fmla="*/ 462 h 625"/>
              <a:gd name="T66" fmla="*/ 360 w 1134"/>
              <a:gd name="T67" fmla="*/ 480 h 625"/>
              <a:gd name="T68" fmla="*/ 390 w 1134"/>
              <a:gd name="T69" fmla="*/ 528 h 625"/>
              <a:gd name="T70" fmla="*/ 432 w 1134"/>
              <a:gd name="T71" fmla="*/ 570 h 625"/>
              <a:gd name="T72" fmla="*/ 642 w 1134"/>
              <a:gd name="T73" fmla="*/ 528 h 625"/>
              <a:gd name="T74" fmla="*/ 654 w 1134"/>
              <a:gd name="T75" fmla="*/ 546 h 625"/>
              <a:gd name="T76" fmla="*/ 660 w 1134"/>
              <a:gd name="T77" fmla="*/ 582 h 625"/>
              <a:gd name="T78" fmla="*/ 678 w 1134"/>
              <a:gd name="T79" fmla="*/ 588 h 625"/>
              <a:gd name="T80" fmla="*/ 732 w 1134"/>
              <a:gd name="T81" fmla="*/ 618 h 625"/>
              <a:gd name="T82" fmla="*/ 912 w 1134"/>
              <a:gd name="T83" fmla="*/ 612 h 625"/>
              <a:gd name="T84" fmla="*/ 936 w 1134"/>
              <a:gd name="T85" fmla="*/ 534 h 625"/>
              <a:gd name="T86" fmla="*/ 1008 w 1134"/>
              <a:gd name="T87" fmla="*/ 528 h 625"/>
              <a:gd name="T88" fmla="*/ 1026 w 1134"/>
              <a:gd name="T89" fmla="*/ 516 h 625"/>
              <a:gd name="T90" fmla="*/ 1038 w 1134"/>
              <a:gd name="T91" fmla="*/ 498 h 625"/>
              <a:gd name="T92" fmla="*/ 1056 w 1134"/>
              <a:gd name="T93" fmla="*/ 48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02" name="Freeform 30">
            <a:extLst>
              <a:ext uri="{FF2B5EF4-FFF2-40B4-BE49-F238E27FC236}">
                <a16:creationId xmlns:a16="http://schemas.microsoft.com/office/drawing/2014/main" id="{1D543F65-2933-99B2-625E-6B1BC60065C6}"/>
              </a:ext>
            </a:extLst>
          </p:cNvPr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906 w 1020"/>
              <a:gd name="T1" fmla="*/ 990 h 1026"/>
              <a:gd name="T2" fmla="*/ 942 w 1020"/>
              <a:gd name="T3" fmla="*/ 876 h 1026"/>
              <a:gd name="T4" fmla="*/ 876 w 1020"/>
              <a:gd name="T5" fmla="*/ 750 h 1026"/>
              <a:gd name="T6" fmla="*/ 1014 w 1020"/>
              <a:gd name="T7" fmla="*/ 714 h 1026"/>
              <a:gd name="T8" fmla="*/ 954 w 1020"/>
              <a:gd name="T9" fmla="*/ 672 h 1026"/>
              <a:gd name="T10" fmla="*/ 984 w 1020"/>
              <a:gd name="T11" fmla="*/ 642 h 1026"/>
              <a:gd name="T12" fmla="*/ 930 w 1020"/>
              <a:gd name="T13" fmla="*/ 522 h 1026"/>
              <a:gd name="T14" fmla="*/ 876 w 1020"/>
              <a:gd name="T15" fmla="*/ 444 h 1026"/>
              <a:gd name="T16" fmla="*/ 834 w 1020"/>
              <a:gd name="T17" fmla="*/ 402 h 1026"/>
              <a:gd name="T18" fmla="*/ 720 w 1020"/>
              <a:gd name="T19" fmla="*/ 300 h 1026"/>
              <a:gd name="T20" fmla="*/ 630 w 1020"/>
              <a:gd name="T21" fmla="*/ 216 h 1026"/>
              <a:gd name="T22" fmla="*/ 528 w 1020"/>
              <a:gd name="T23" fmla="*/ 108 h 1026"/>
              <a:gd name="T24" fmla="*/ 480 w 1020"/>
              <a:gd name="T25" fmla="*/ 66 h 1026"/>
              <a:gd name="T26" fmla="*/ 348 w 1020"/>
              <a:gd name="T27" fmla="*/ 0 h 1026"/>
              <a:gd name="T28" fmla="*/ 282 w 1020"/>
              <a:gd name="T29" fmla="*/ 30 h 1026"/>
              <a:gd name="T30" fmla="*/ 210 w 1020"/>
              <a:gd name="T31" fmla="*/ 36 h 1026"/>
              <a:gd name="T32" fmla="*/ 102 w 1020"/>
              <a:gd name="T33" fmla="*/ 30 h 1026"/>
              <a:gd name="T34" fmla="*/ 48 w 1020"/>
              <a:gd name="T35" fmla="*/ 66 h 1026"/>
              <a:gd name="T36" fmla="*/ 0 w 1020"/>
              <a:gd name="T37" fmla="*/ 96 h 1026"/>
              <a:gd name="T38" fmla="*/ 72 w 1020"/>
              <a:gd name="T39" fmla="*/ 180 h 1026"/>
              <a:gd name="T40" fmla="*/ 120 w 1020"/>
              <a:gd name="T41" fmla="*/ 216 h 1026"/>
              <a:gd name="T42" fmla="*/ 144 w 1020"/>
              <a:gd name="T43" fmla="*/ 246 h 1026"/>
              <a:gd name="T44" fmla="*/ 186 w 1020"/>
              <a:gd name="T45" fmla="*/ 348 h 1026"/>
              <a:gd name="T46" fmla="*/ 168 w 1020"/>
              <a:gd name="T47" fmla="*/ 402 h 1026"/>
              <a:gd name="T48" fmla="*/ 270 w 1020"/>
              <a:gd name="T49" fmla="*/ 492 h 1026"/>
              <a:gd name="T50" fmla="*/ 456 w 1020"/>
              <a:gd name="T51" fmla="*/ 516 h 1026"/>
              <a:gd name="T52" fmla="*/ 612 w 1020"/>
              <a:gd name="T53" fmla="*/ 516 h 1026"/>
              <a:gd name="T54" fmla="*/ 624 w 1020"/>
              <a:gd name="T55" fmla="*/ 576 h 1026"/>
              <a:gd name="T56" fmla="*/ 684 w 1020"/>
              <a:gd name="T57" fmla="*/ 660 h 1026"/>
              <a:gd name="T58" fmla="*/ 666 w 1020"/>
              <a:gd name="T59" fmla="*/ 786 h 1026"/>
              <a:gd name="T60" fmla="*/ 636 w 1020"/>
              <a:gd name="T61" fmla="*/ 816 h 1026"/>
              <a:gd name="T62" fmla="*/ 498 w 1020"/>
              <a:gd name="T63" fmla="*/ 822 h 1026"/>
              <a:gd name="T64" fmla="*/ 516 w 1020"/>
              <a:gd name="T65" fmla="*/ 846 h 1026"/>
              <a:gd name="T66" fmla="*/ 624 w 1020"/>
              <a:gd name="T67" fmla="*/ 876 h 1026"/>
              <a:gd name="T68" fmla="*/ 732 w 1020"/>
              <a:gd name="T69" fmla="*/ 930 h 1026"/>
              <a:gd name="T70" fmla="*/ 798 w 1020"/>
              <a:gd name="T71" fmla="*/ 978 h 1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lnTo>
                  <a:pt x="282" y="30"/>
                </a:ln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03" name="Freeform 31">
            <a:extLst>
              <a:ext uri="{FF2B5EF4-FFF2-40B4-BE49-F238E27FC236}">
                <a16:creationId xmlns:a16="http://schemas.microsoft.com/office/drawing/2014/main" id="{D1DCD4B0-35C7-277E-7C80-E5427818C399}"/>
              </a:ext>
            </a:extLst>
          </p:cNvPr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16 w 1148"/>
              <a:gd name="T1" fmla="*/ 12 h 899"/>
              <a:gd name="T2" fmla="*/ 52 w 1148"/>
              <a:gd name="T3" fmla="*/ 72 h 899"/>
              <a:gd name="T4" fmla="*/ 88 w 1148"/>
              <a:gd name="T5" fmla="*/ 102 h 899"/>
              <a:gd name="T6" fmla="*/ 94 w 1148"/>
              <a:gd name="T7" fmla="*/ 120 h 899"/>
              <a:gd name="T8" fmla="*/ 112 w 1148"/>
              <a:gd name="T9" fmla="*/ 126 h 899"/>
              <a:gd name="T10" fmla="*/ 226 w 1148"/>
              <a:gd name="T11" fmla="*/ 174 h 899"/>
              <a:gd name="T12" fmla="*/ 280 w 1148"/>
              <a:gd name="T13" fmla="*/ 216 h 899"/>
              <a:gd name="T14" fmla="*/ 310 w 1148"/>
              <a:gd name="T15" fmla="*/ 306 h 899"/>
              <a:gd name="T16" fmla="*/ 388 w 1148"/>
              <a:gd name="T17" fmla="*/ 348 h 899"/>
              <a:gd name="T18" fmla="*/ 424 w 1148"/>
              <a:gd name="T19" fmla="*/ 402 h 899"/>
              <a:gd name="T20" fmla="*/ 484 w 1148"/>
              <a:gd name="T21" fmla="*/ 450 h 899"/>
              <a:gd name="T22" fmla="*/ 496 w 1148"/>
              <a:gd name="T23" fmla="*/ 468 h 899"/>
              <a:gd name="T24" fmla="*/ 502 w 1148"/>
              <a:gd name="T25" fmla="*/ 486 h 899"/>
              <a:gd name="T26" fmla="*/ 544 w 1148"/>
              <a:gd name="T27" fmla="*/ 516 h 899"/>
              <a:gd name="T28" fmla="*/ 592 w 1148"/>
              <a:gd name="T29" fmla="*/ 570 h 899"/>
              <a:gd name="T30" fmla="*/ 628 w 1148"/>
              <a:gd name="T31" fmla="*/ 606 h 899"/>
              <a:gd name="T32" fmla="*/ 658 w 1148"/>
              <a:gd name="T33" fmla="*/ 654 h 899"/>
              <a:gd name="T34" fmla="*/ 718 w 1148"/>
              <a:gd name="T35" fmla="*/ 732 h 899"/>
              <a:gd name="T36" fmla="*/ 802 w 1148"/>
              <a:gd name="T37" fmla="*/ 768 h 899"/>
              <a:gd name="T38" fmla="*/ 862 w 1148"/>
              <a:gd name="T39" fmla="*/ 846 h 899"/>
              <a:gd name="T40" fmla="*/ 928 w 1148"/>
              <a:gd name="T41" fmla="*/ 894 h 899"/>
              <a:gd name="T42" fmla="*/ 958 w 1148"/>
              <a:gd name="T43" fmla="*/ 888 h 899"/>
              <a:gd name="T44" fmla="*/ 976 w 1148"/>
              <a:gd name="T45" fmla="*/ 870 h 899"/>
              <a:gd name="T46" fmla="*/ 1042 w 1148"/>
              <a:gd name="T47" fmla="*/ 876 h 899"/>
              <a:gd name="T48" fmla="*/ 1120 w 1148"/>
              <a:gd name="T49" fmla="*/ 828 h 899"/>
              <a:gd name="T50" fmla="*/ 1054 w 1148"/>
              <a:gd name="T51" fmla="*/ 798 h 899"/>
              <a:gd name="T52" fmla="*/ 976 w 1148"/>
              <a:gd name="T53" fmla="*/ 762 h 899"/>
              <a:gd name="T54" fmla="*/ 922 w 1148"/>
              <a:gd name="T55" fmla="*/ 720 h 899"/>
              <a:gd name="T56" fmla="*/ 898 w 1148"/>
              <a:gd name="T57" fmla="*/ 684 h 899"/>
              <a:gd name="T58" fmla="*/ 838 w 1148"/>
              <a:gd name="T59" fmla="*/ 594 h 899"/>
              <a:gd name="T60" fmla="*/ 754 w 1148"/>
              <a:gd name="T61" fmla="*/ 576 h 899"/>
              <a:gd name="T62" fmla="*/ 712 w 1148"/>
              <a:gd name="T63" fmla="*/ 522 h 899"/>
              <a:gd name="T64" fmla="*/ 640 w 1148"/>
              <a:gd name="T65" fmla="*/ 450 h 899"/>
              <a:gd name="T66" fmla="*/ 664 w 1148"/>
              <a:gd name="T67" fmla="*/ 408 h 899"/>
              <a:gd name="T68" fmla="*/ 628 w 1148"/>
              <a:gd name="T69" fmla="*/ 390 h 899"/>
              <a:gd name="T70" fmla="*/ 562 w 1148"/>
              <a:gd name="T71" fmla="*/ 366 h 899"/>
              <a:gd name="T72" fmla="*/ 526 w 1148"/>
              <a:gd name="T73" fmla="*/ 342 h 899"/>
              <a:gd name="T74" fmla="*/ 490 w 1148"/>
              <a:gd name="T75" fmla="*/ 300 h 899"/>
              <a:gd name="T76" fmla="*/ 454 w 1148"/>
              <a:gd name="T77" fmla="*/ 270 h 899"/>
              <a:gd name="T78" fmla="*/ 424 w 1148"/>
              <a:gd name="T79" fmla="*/ 222 h 899"/>
              <a:gd name="T80" fmla="*/ 376 w 1148"/>
              <a:gd name="T81" fmla="*/ 186 h 899"/>
              <a:gd name="T82" fmla="*/ 340 w 1148"/>
              <a:gd name="T83" fmla="*/ 174 h 899"/>
              <a:gd name="T84" fmla="*/ 304 w 1148"/>
              <a:gd name="T85" fmla="*/ 126 h 899"/>
              <a:gd name="T86" fmla="*/ 268 w 1148"/>
              <a:gd name="T87" fmla="*/ 114 h 899"/>
              <a:gd name="T88" fmla="*/ 256 w 1148"/>
              <a:gd name="T89" fmla="*/ 96 h 899"/>
              <a:gd name="T90" fmla="*/ 220 w 1148"/>
              <a:gd name="T91" fmla="*/ 84 h 899"/>
              <a:gd name="T92" fmla="*/ 166 w 1148"/>
              <a:gd name="T93" fmla="*/ 48 h 899"/>
              <a:gd name="T94" fmla="*/ 112 w 1148"/>
              <a:gd name="T95" fmla="*/ 30 h 899"/>
              <a:gd name="T96" fmla="*/ 94 w 1148"/>
              <a:gd name="T97" fmla="*/ 18 h 899"/>
              <a:gd name="T98" fmla="*/ 52 w 1148"/>
              <a:gd name="T9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08" name="Rectangle 36">
            <a:extLst>
              <a:ext uri="{FF2B5EF4-FFF2-40B4-BE49-F238E27FC236}">
                <a16:creationId xmlns:a16="http://schemas.microsoft.com/office/drawing/2014/main" id="{C9A480E7-AC26-A5D4-B388-6E0D56B5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674" y="5419725"/>
            <a:ext cx="11906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3300"/>
                </a:solidFill>
              </a:rPr>
              <a:t>Đông</a:t>
            </a:r>
            <a:r>
              <a:rPr lang="en-US" altLang="en-US" b="1" dirty="0">
                <a:solidFill>
                  <a:srgbClr val="FF33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3300"/>
                </a:solidFill>
              </a:rPr>
              <a:t>Bắc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79909" name="Rectangle 37">
            <a:extLst>
              <a:ext uri="{FF2B5EF4-FFF2-40B4-BE49-F238E27FC236}">
                <a16:creationId xmlns:a16="http://schemas.microsoft.com/office/drawing/2014/main" id="{6C35C411-AE85-F638-1678-CFA197C2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512445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Tả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ngạn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sông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Hồng</a:t>
            </a:r>
            <a:endParaRPr lang="en-US" altLang="en-US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9910" name="Rectangle 38">
            <a:extLst>
              <a:ext uri="{FF2B5EF4-FFF2-40B4-BE49-F238E27FC236}">
                <a16:creationId xmlns:a16="http://schemas.microsoft.com/office/drawing/2014/main" id="{937B32DC-F171-9C1F-49F0-37A07DD50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219700"/>
            <a:ext cx="51054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-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vùng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đồi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núi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thấp</a:t>
            </a:r>
            <a:endParaRPr lang="en-US" altLang="en-US" b="1" dirty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Địa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xtơ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phổ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- 4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dãy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núi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cánh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cung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chụm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lại</a:t>
            </a: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ở Tam </a:t>
            </a:r>
            <a:r>
              <a:rPr lang="en-US" altLang="en-US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Đảo</a:t>
            </a:r>
            <a:endParaRPr lang="en-US" altLang="en-US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grpSp>
        <p:nvGrpSpPr>
          <p:cNvPr id="79925" name="Group 53">
            <a:extLst>
              <a:ext uri="{FF2B5EF4-FFF2-40B4-BE49-F238E27FC236}">
                <a16:creationId xmlns:a16="http://schemas.microsoft.com/office/drawing/2014/main" id="{B5ABD121-8BC8-A261-890D-7FA04BF7885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0"/>
            <a:ext cx="7924800" cy="4648200"/>
            <a:chOff x="144" y="768"/>
            <a:chExt cx="5616" cy="3552"/>
          </a:xfrm>
        </p:grpSpPr>
        <p:pic>
          <p:nvPicPr>
            <p:cNvPr id="79926" name="Picture 54">
              <a:extLst>
                <a:ext uri="{FF2B5EF4-FFF2-40B4-BE49-F238E27FC236}">
                  <a16:creationId xmlns:a16="http://schemas.microsoft.com/office/drawing/2014/main" id="{554A2D4C-6363-A308-BF79-AEC20B3B6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68"/>
              <a:ext cx="5616" cy="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927" name="Freeform 55">
              <a:extLst>
                <a:ext uri="{FF2B5EF4-FFF2-40B4-BE49-F238E27FC236}">
                  <a16:creationId xmlns:a16="http://schemas.microsoft.com/office/drawing/2014/main" id="{515EC2E0-5059-AC05-8C34-CD832D266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" y="885"/>
              <a:ext cx="5481" cy="2973"/>
            </a:xfrm>
            <a:custGeom>
              <a:avLst/>
              <a:gdLst>
                <a:gd name="T0" fmla="*/ 155 w 5481"/>
                <a:gd name="T1" fmla="*/ 1236 h 2973"/>
                <a:gd name="T2" fmla="*/ 347 w 5481"/>
                <a:gd name="T3" fmla="*/ 1355 h 2973"/>
                <a:gd name="T4" fmla="*/ 539 w 5481"/>
                <a:gd name="T5" fmla="*/ 1492 h 2973"/>
                <a:gd name="T6" fmla="*/ 649 w 5481"/>
                <a:gd name="T7" fmla="*/ 1538 h 2973"/>
                <a:gd name="T8" fmla="*/ 768 w 5481"/>
                <a:gd name="T9" fmla="*/ 1785 h 2973"/>
                <a:gd name="T10" fmla="*/ 1005 w 5481"/>
                <a:gd name="T11" fmla="*/ 1876 h 2973"/>
                <a:gd name="T12" fmla="*/ 1289 w 5481"/>
                <a:gd name="T13" fmla="*/ 2105 h 2973"/>
                <a:gd name="T14" fmla="*/ 1472 w 5481"/>
                <a:gd name="T15" fmla="*/ 2242 h 2973"/>
                <a:gd name="T16" fmla="*/ 1581 w 5481"/>
                <a:gd name="T17" fmla="*/ 2342 h 2973"/>
                <a:gd name="T18" fmla="*/ 1856 w 5481"/>
                <a:gd name="T19" fmla="*/ 2224 h 2973"/>
                <a:gd name="T20" fmla="*/ 2011 w 5481"/>
                <a:gd name="T21" fmla="*/ 2324 h 2973"/>
                <a:gd name="T22" fmla="*/ 2167 w 5481"/>
                <a:gd name="T23" fmla="*/ 2470 h 2973"/>
                <a:gd name="T24" fmla="*/ 2212 w 5481"/>
                <a:gd name="T25" fmla="*/ 2297 h 2973"/>
                <a:gd name="T26" fmla="*/ 2349 w 5481"/>
                <a:gd name="T27" fmla="*/ 2251 h 2973"/>
                <a:gd name="T28" fmla="*/ 2432 w 5481"/>
                <a:gd name="T29" fmla="*/ 2214 h 2973"/>
                <a:gd name="T30" fmla="*/ 2541 w 5481"/>
                <a:gd name="T31" fmla="*/ 2214 h 2973"/>
                <a:gd name="T32" fmla="*/ 2962 w 5481"/>
                <a:gd name="T33" fmla="*/ 2361 h 2973"/>
                <a:gd name="T34" fmla="*/ 3282 w 5481"/>
                <a:gd name="T35" fmla="*/ 2507 h 2973"/>
                <a:gd name="T36" fmla="*/ 3410 w 5481"/>
                <a:gd name="T37" fmla="*/ 2754 h 2973"/>
                <a:gd name="T38" fmla="*/ 3730 w 5481"/>
                <a:gd name="T39" fmla="*/ 2891 h 2973"/>
                <a:gd name="T40" fmla="*/ 4544 w 5481"/>
                <a:gd name="T41" fmla="*/ 2964 h 2973"/>
                <a:gd name="T42" fmla="*/ 4690 w 5481"/>
                <a:gd name="T43" fmla="*/ 2873 h 2973"/>
                <a:gd name="T44" fmla="*/ 4855 w 5481"/>
                <a:gd name="T45" fmla="*/ 2617 h 2973"/>
                <a:gd name="T46" fmla="*/ 5138 w 5481"/>
                <a:gd name="T47" fmla="*/ 2534 h 2973"/>
                <a:gd name="T48" fmla="*/ 5248 w 5481"/>
                <a:gd name="T49" fmla="*/ 2452 h 2973"/>
                <a:gd name="T50" fmla="*/ 5440 w 5481"/>
                <a:gd name="T51" fmla="*/ 2205 h 2973"/>
                <a:gd name="T52" fmla="*/ 5175 w 5481"/>
                <a:gd name="T53" fmla="*/ 2224 h 2973"/>
                <a:gd name="T54" fmla="*/ 4873 w 5481"/>
                <a:gd name="T55" fmla="*/ 2233 h 2973"/>
                <a:gd name="T56" fmla="*/ 4727 w 5481"/>
                <a:gd name="T57" fmla="*/ 2242 h 2973"/>
                <a:gd name="T58" fmla="*/ 4498 w 5481"/>
                <a:gd name="T59" fmla="*/ 2096 h 2973"/>
                <a:gd name="T60" fmla="*/ 4370 w 5481"/>
                <a:gd name="T61" fmla="*/ 2022 h 2973"/>
                <a:gd name="T62" fmla="*/ 4141 w 5481"/>
                <a:gd name="T63" fmla="*/ 1830 h 2973"/>
                <a:gd name="T64" fmla="*/ 4068 w 5481"/>
                <a:gd name="T65" fmla="*/ 1785 h 2973"/>
                <a:gd name="T66" fmla="*/ 3739 w 5481"/>
                <a:gd name="T67" fmla="*/ 1702 h 2973"/>
                <a:gd name="T68" fmla="*/ 3757 w 5481"/>
                <a:gd name="T69" fmla="*/ 1428 h 2973"/>
                <a:gd name="T70" fmla="*/ 3648 w 5481"/>
                <a:gd name="T71" fmla="*/ 1053 h 2973"/>
                <a:gd name="T72" fmla="*/ 3730 w 5481"/>
                <a:gd name="T73" fmla="*/ 989 h 2973"/>
                <a:gd name="T74" fmla="*/ 3821 w 5481"/>
                <a:gd name="T75" fmla="*/ 870 h 2973"/>
                <a:gd name="T76" fmla="*/ 3922 w 5481"/>
                <a:gd name="T77" fmla="*/ 752 h 2973"/>
                <a:gd name="T78" fmla="*/ 3629 w 5481"/>
                <a:gd name="T79" fmla="*/ 596 h 2973"/>
                <a:gd name="T80" fmla="*/ 3273 w 5481"/>
                <a:gd name="T81" fmla="*/ 587 h 2973"/>
                <a:gd name="T82" fmla="*/ 3053 w 5481"/>
                <a:gd name="T83" fmla="*/ 486 h 2973"/>
                <a:gd name="T84" fmla="*/ 2770 w 5481"/>
                <a:gd name="T85" fmla="*/ 459 h 2973"/>
                <a:gd name="T86" fmla="*/ 2615 w 5481"/>
                <a:gd name="T87" fmla="*/ 541 h 2973"/>
                <a:gd name="T88" fmla="*/ 2423 w 5481"/>
                <a:gd name="T89" fmla="*/ 432 h 2973"/>
                <a:gd name="T90" fmla="*/ 2340 w 5481"/>
                <a:gd name="T91" fmla="*/ 368 h 2973"/>
                <a:gd name="T92" fmla="*/ 2112 w 5481"/>
                <a:gd name="T93" fmla="*/ 148 h 2973"/>
                <a:gd name="T94" fmla="*/ 1938 w 5481"/>
                <a:gd name="T95" fmla="*/ 66 h 2973"/>
                <a:gd name="T96" fmla="*/ 1746 w 5481"/>
                <a:gd name="T97" fmla="*/ 48 h 2973"/>
                <a:gd name="T98" fmla="*/ 1508 w 5481"/>
                <a:gd name="T99" fmla="*/ 176 h 2973"/>
                <a:gd name="T100" fmla="*/ 1170 w 5481"/>
                <a:gd name="T101" fmla="*/ 230 h 2973"/>
                <a:gd name="T102" fmla="*/ 1161 w 5481"/>
                <a:gd name="T103" fmla="*/ 496 h 2973"/>
                <a:gd name="T104" fmla="*/ 1088 w 5481"/>
                <a:gd name="T105" fmla="*/ 614 h 2973"/>
                <a:gd name="T106" fmla="*/ 786 w 5481"/>
                <a:gd name="T107" fmla="*/ 678 h 2973"/>
                <a:gd name="T108" fmla="*/ 548 w 5481"/>
                <a:gd name="T109" fmla="*/ 843 h 2973"/>
                <a:gd name="T110" fmla="*/ 420 w 5481"/>
                <a:gd name="T111" fmla="*/ 678 h 2973"/>
                <a:gd name="T112" fmla="*/ 119 w 5481"/>
                <a:gd name="T113" fmla="*/ 761 h 2973"/>
                <a:gd name="T114" fmla="*/ 0 w 5481"/>
                <a:gd name="T115" fmla="*/ 971 h 2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81" h="2973">
                  <a:moveTo>
                    <a:pt x="45" y="1090"/>
                  </a:moveTo>
                  <a:cubicBezTo>
                    <a:pt x="106" y="1099"/>
                    <a:pt x="120" y="1091"/>
                    <a:pt x="137" y="1145"/>
                  </a:cubicBezTo>
                  <a:cubicBezTo>
                    <a:pt x="138" y="1150"/>
                    <a:pt x="146" y="1229"/>
                    <a:pt x="155" y="1236"/>
                  </a:cubicBezTo>
                  <a:cubicBezTo>
                    <a:pt x="171" y="1247"/>
                    <a:pt x="192" y="1247"/>
                    <a:pt x="210" y="1254"/>
                  </a:cubicBezTo>
                  <a:cubicBezTo>
                    <a:pt x="239" y="1265"/>
                    <a:pt x="262" y="1281"/>
                    <a:pt x="292" y="1291"/>
                  </a:cubicBezTo>
                  <a:cubicBezTo>
                    <a:pt x="321" y="1319"/>
                    <a:pt x="311" y="1331"/>
                    <a:pt x="347" y="1355"/>
                  </a:cubicBezTo>
                  <a:cubicBezTo>
                    <a:pt x="379" y="1403"/>
                    <a:pt x="400" y="1408"/>
                    <a:pt x="457" y="1419"/>
                  </a:cubicBezTo>
                  <a:cubicBezTo>
                    <a:pt x="469" y="1455"/>
                    <a:pt x="476" y="1462"/>
                    <a:pt x="512" y="1474"/>
                  </a:cubicBezTo>
                  <a:cubicBezTo>
                    <a:pt x="521" y="1480"/>
                    <a:pt x="529" y="1487"/>
                    <a:pt x="539" y="1492"/>
                  </a:cubicBezTo>
                  <a:cubicBezTo>
                    <a:pt x="548" y="1496"/>
                    <a:pt x="559" y="1496"/>
                    <a:pt x="567" y="1501"/>
                  </a:cubicBezTo>
                  <a:cubicBezTo>
                    <a:pt x="574" y="1506"/>
                    <a:pt x="577" y="1516"/>
                    <a:pt x="585" y="1520"/>
                  </a:cubicBezTo>
                  <a:cubicBezTo>
                    <a:pt x="605" y="1530"/>
                    <a:pt x="628" y="1531"/>
                    <a:pt x="649" y="1538"/>
                  </a:cubicBezTo>
                  <a:cubicBezTo>
                    <a:pt x="679" y="1629"/>
                    <a:pt x="632" y="1494"/>
                    <a:pt x="676" y="1593"/>
                  </a:cubicBezTo>
                  <a:cubicBezTo>
                    <a:pt x="698" y="1642"/>
                    <a:pt x="685" y="1666"/>
                    <a:pt x="740" y="1684"/>
                  </a:cubicBezTo>
                  <a:cubicBezTo>
                    <a:pt x="751" y="1717"/>
                    <a:pt x="759" y="1751"/>
                    <a:pt x="768" y="1785"/>
                  </a:cubicBezTo>
                  <a:cubicBezTo>
                    <a:pt x="771" y="1797"/>
                    <a:pt x="766" y="1815"/>
                    <a:pt x="777" y="1821"/>
                  </a:cubicBezTo>
                  <a:cubicBezTo>
                    <a:pt x="798" y="1833"/>
                    <a:pt x="826" y="1827"/>
                    <a:pt x="850" y="1830"/>
                  </a:cubicBezTo>
                  <a:cubicBezTo>
                    <a:pt x="905" y="1845"/>
                    <a:pt x="957" y="1844"/>
                    <a:pt x="1005" y="1876"/>
                  </a:cubicBezTo>
                  <a:cubicBezTo>
                    <a:pt x="1026" y="1934"/>
                    <a:pt x="998" y="1881"/>
                    <a:pt x="1042" y="1913"/>
                  </a:cubicBezTo>
                  <a:cubicBezTo>
                    <a:pt x="1091" y="1949"/>
                    <a:pt x="1113" y="2011"/>
                    <a:pt x="1170" y="2032"/>
                  </a:cubicBezTo>
                  <a:cubicBezTo>
                    <a:pt x="1187" y="2084"/>
                    <a:pt x="1241" y="2089"/>
                    <a:pt x="1289" y="2105"/>
                  </a:cubicBezTo>
                  <a:cubicBezTo>
                    <a:pt x="1365" y="2156"/>
                    <a:pt x="1269" y="2095"/>
                    <a:pt x="1344" y="2132"/>
                  </a:cubicBezTo>
                  <a:cubicBezTo>
                    <a:pt x="1375" y="2147"/>
                    <a:pt x="1384" y="2167"/>
                    <a:pt x="1417" y="2178"/>
                  </a:cubicBezTo>
                  <a:cubicBezTo>
                    <a:pt x="1453" y="2202"/>
                    <a:pt x="1443" y="2214"/>
                    <a:pt x="1472" y="2242"/>
                  </a:cubicBezTo>
                  <a:cubicBezTo>
                    <a:pt x="1484" y="2279"/>
                    <a:pt x="1496" y="2315"/>
                    <a:pt x="1508" y="2352"/>
                  </a:cubicBezTo>
                  <a:cubicBezTo>
                    <a:pt x="1511" y="2361"/>
                    <a:pt x="1527" y="2358"/>
                    <a:pt x="1536" y="2361"/>
                  </a:cubicBezTo>
                  <a:cubicBezTo>
                    <a:pt x="1551" y="2355"/>
                    <a:pt x="1569" y="2352"/>
                    <a:pt x="1581" y="2342"/>
                  </a:cubicBezTo>
                  <a:cubicBezTo>
                    <a:pt x="1603" y="2324"/>
                    <a:pt x="1587" y="2285"/>
                    <a:pt x="1618" y="2269"/>
                  </a:cubicBezTo>
                  <a:cubicBezTo>
                    <a:pt x="1639" y="2258"/>
                    <a:pt x="1734" y="2251"/>
                    <a:pt x="1737" y="2251"/>
                  </a:cubicBezTo>
                  <a:cubicBezTo>
                    <a:pt x="1776" y="2238"/>
                    <a:pt x="1817" y="2237"/>
                    <a:pt x="1856" y="2224"/>
                  </a:cubicBezTo>
                  <a:cubicBezTo>
                    <a:pt x="1880" y="2227"/>
                    <a:pt x="1906" y="2224"/>
                    <a:pt x="1929" y="2233"/>
                  </a:cubicBezTo>
                  <a:cubicBezTo>
                    <a:pt x="1939" y="2237"/>
                    <a:pt x="1939" y="2252"/>
                    <a:pt x="1947" y="2260"/>
                  </a:cubicBezTo>
                  <a:cubicBezTo>
                    <a:pt x="1973" y="2285"/>
                    <a:pt x="1990" y="2293"/>
                    <a:pt x="2011" y="2324"/>
                  </a:cubicBezTo>
                  <a:cubicBezTo>
                    <a:pt x="2014" y="2358"/>
                    <a:pt x="2007" y="2394"/>
                    <a:pt x="2020" y="2425"/>
                  </a:cubicBezTo>
                  <a:cubicBezTo>
                    <a:pt x="2025" y="2437"/>
                    <a:pt x="2045" y="2429"/>
                    <a:pt x="2057" y="2434"/>
                  </a:cubicBezTo>
                  <a:cubicBezTo>
                    <a:pt x="2101" y="2453"/>
                    <a:pt x="2115" y="2461"/>
                    <a:pt x="2167" y="2470"/>
                  </a:cubicBezTo>
                  <a:cubicBezTo>
                    <a:pt x="2161" y="2464"/>
                    <a:pt x="2150" y="2461"/>
                    <a:pt x="2148" y="2452"/>
                  </a:cubicBezTo>
                  <a:cubicBezTo>
                    <a:pt x="2143" y="2425"/>
                    <a:pt x="2171" y="2382"/>
                    <a:pt x="2185" y="2361"/>
                  </a:cubicBezTo>
                  <a:cubicBezTo>
                    <a:pt x="2211" y="2253"/>
                    <a:pt x="2174" y="2386"/>
                    <a:pt x="2212" y="2297"/>
                  </a:cubicBezTo>
                  <a:cubicBezTo>
                    <a:pt x="2217" y="2285"/>
                    <a:pt x="2214" y="2271"/>
                    <a:pt x="2221" y="2260"/>
                  </a:cubicBezTo>
                  <a:cubicBezTo>
                    <a:pt x="2227" y="2251"/>
                    <a:pt x="2240" y="2248"/>
                    <a:pt x="2249" y="2242"/>
                  </a:cubicBezTo>
                  <a:cubicBezTo>
                    <a:pt x="2282" y="2245"/>
                    <a:pt x="2322" y="2231"/>
                    <a:pt x="2349" y="2251"/>
                  </a:cubicBezTo>
                  <a:cubicBezTo>
                    <a:pt x="2369" y="2266"/>
                    <a:pt x="2355" y="2300"/>
                    <a:pt x="2359" y="2324"/>
                  </a:cubicBezTo>
                  <a:cubicBezTo>
                    <a:pt x="2367" y="2369"/>
                    <a:pt x="2361" y="2356"/>
                    <a:pt x="2395" y="2379"/>
                  </a:cubicBezTo>
                  <a:cubicBezTo>
                    <a:pt x="2414" y="2322"/>
                    <a:pt x="2398" y="2265"/>
                    <a:pt x="2432" y="2214"/>
                  </a:cubicBezTo>
                  <a:cubicBezTo>
                    <a:pt x="2435" y="2205"/>
                    <a:pt x="2432" y="2191"/>
                    <a:pt x="2441" y="2187"/>
                  </a:cubicBezTo>
                  <a:cubicBezTo>
                    <a:pt x="2452" y="2182"/>
                    <a:pt x="2465" y="2193"/>
                    <a:pt x="2477" y="2196"/>
                  </a:cubicBezTo>
                  <a:cubicBezTo>
                    <a:pt x="2498" y="2202"/>
                    <a:pt x="2519" y="2209"/>
                    <a:pt x="2541" y="2214"/>
                  </a:cubicBezTo>
                  <a:cubicBezTo>
                    <a:pt x="2637" y="2235"/>
                    <a:pt x="2737" y="2249"/>
                    <a:pt x="2834" y="2260"/>
                  </a:cubicBezTo>
                  <a:cubicBezTo>
                    <a:pt x="2882" y="2244"/>
                    <a:pt x="2911" y="2264"/>
                    <a:pt x="2944" y="2297"/>
                  </a:cubicBezTo>
                  <a:cubicBezTo>
                    <a:pt x="2945" y="2299"/>
                    <a:pt x="2958" y="2356"/>
                    <a:pt x="2962" y="2361"/>
                  </a:cubicBezTo>
                  <a:cubicBezTo>
                    <a:pt x="2981" y="2385"/>
                    <a:pt x="3009" y="2381"/>
                    <a:pt x="3035" y="2388"/>
                  </a:cubicBezTo>
                  <a:cubicBezTo>
                    <a:pt x="3103" y="2406"/>
                    <a:pt x="3167" y="2429"/>
                    <a:pt x="3236" y="2443"/>
                  </a:cubicBezTo>
                  <a:cubicBezTo>
                    <a:pt x="3259" y="2465"/>
                    <a:pt x="3272" y="2476"/>
                    <a:pt x="3282" y="2507"/>
                  </a:cubicBezTo>
                  <a:cubicBezTo>
                    <a:pt x="3292" y="2607"/>
                    <a:pt x="3285" y="2583"/>
                    <a:pt x="3328" y="2644"/>
                  </a:cubicBezTo>
                  <a:cubicBezTo>
                    <a:pt x="3330" y="2661"/>
                    <a:pt x="3330" y="2720"/>
                    <a:pt x="3355" y="2736"/>
                  </a:cubicBezTo>
                  <a:cubicBezTo>
                    <a:pt x="3371" y="2746"/>
                    <a:pt x="3392" y="2748"/>
                    <a:pt x="3410" y="2754"/>
                  </a:cubicBezTo>
                  <a:cubicBezTo>
                    <a:pt x="3419" y="2757"/>
                    <a:pt x="3437" y="2763"/>
                    <a:pt x="3437" y="2763"/>
                  </a:cubicBezTo>
                  <a:cubicBezTo>
                    <a:pt x="3461" y="2786"/>
                    <a:pt x="3480" y="2799"/>
                    <a:pt x="3511" y="2809"/>
                  </a:cubicBezTo>
                  <a:cubicBezTo>
                    <a:pt x="3558" y="2879"/>
                    <a:pt x="3653" y="2878"/>
                    <a:pt x="3730" y="2891"/>
                  </a:cubicBezTo>
                  <a:cubicBezTo>
                    <a:pt x="3813" y="2919"/>
                    <a:pt x="3927" y="2960"/>
                    <a:pt x="4013" y="2964"/>
                  </a:cubicBezTo>
                  <a:cubicBezTo>
                    <a:pt x="4126" y="2970"/>
                    <a:pt x="4239" y="2970"/>
                    <a:pt x="4352" y="2973"/>
                  </a:cubicBezTo>
                  <a:cubicBezTo>
                    <a:pt x="4416" y="2970"/>
                    <a:pt x="4480" y="2969"/>
                    <a:pt x="4544" y="2964"/>
                  </a:cubicBezTo>
                  <a:cubicBezTo>
                    <a:pt x="4596" y="2960"/>
                    <a:pt x="4552" y="2956"/>
                    <a:pt x="4580" y="2928"/>
                  </a:cubicBezTo>
                  <a:cubicBezTo>
                    <a:pt x="4595" y="2913"/>
                    <a:pt x="4642" y="2898"/>
                    <a:pt x="4663" y="2891"/>
                  </a:cubicBezTo>
                  <a:cubicBezTo>
                    <a:pt x="4672" y="2885"/>
                    <a:pt x="4680" y="2877"/>
                    <a:pt x="4690" y="2873"/>
                  </a:cubicBezTo>
                  <a:cubicBezTo>
                    <a:pt x="4708" y="2865"/>
                    <a:pt x="4745" y="2854"/>
                    <a:pt x="4745" y="2854"/>
                  </a:cubicBezTo>
                  <a:cubicBezTo>
                    <a:pt x="4769" y="2819"/>
                    <a:pt x="4775" y="2780"/>
                    <a:pt x="4800" y="2745"/>
                  </a:cubicBezTo>
                  <a:cubicBezTo>
                    <a:pt x="4816" y="2678"/>
                    <a:pt x="4813" y="2669"/>
                    <a:pt x="4855" y="2617"/>
                  </a:cubicBezTo>
                  <a:cubicBezTo>
                    <a:pt x="4862" y="2608"/>
                    <a:pt x="4863" y="2595"/>
                    <a:pt x="4873" y="2589"/>
                  </a:cubicBezTo>
                  <a:cubicBezTo>
                    <a:pt x="4897" y="2575"/>
                    <a:pt x="4928" y="2578"/>
                    <a:pt x="4955" y="2571"/>
                  </a:cubicBezTo>
                  <a:cubicBezTo>
                    <a:pt x="5042" y="2515"/>
                    <a:pt x="4900" y="2601"/>
                    <a:pt x="5138" y="2534"/>
                  </a:cubicBezTo>
                  <a:cubicBezTo>
                    <a:pt x="5147" y="2531"/>
                    <a:pt x="5140" y="2514"/>
                    <a:pt x="5147" y="2507"/>
                  </a:cubicBezTo>
                  <a:cubicBezTo>
                    <a:pt x="5154" y="2500"/>
                    <a:pt x="5166" y="2501"/>
                    <a:pt x="5175" y="2498"/>
                  </a:cubicBezTo>
                  <a:cubicBezTo>
                    <a:pt x="5190" y="2452"/>
                    <a:pt x="5206" y="2466"/>
                    <a:pt x="5248" y="2452"/>
                  </a:cubicBezTo>
                  <a:cubicBezTo>
                    <a:pt x="5277" y="2409"/>
                    <a:pt x="5309" y="2413"/>
                    <a:pt x="5357" y="2397"/>
                  </a:cubicBezTo>
                  <a:cubicBezTo>
                    <a:pt x="5390" y="2366"/>
                    <a:pt x="5423" y="2344"/>
                    <a:pt x="5449" y="2306"/>
                  </a:cubicBezTo>
                  <a:cubicBezTo>
                    <a:pt x="5467" y="2250"/>
                    <a:pt x="5481" y="2248"/>
                    <a:pt x="5440" y="2205"/>
                  </a:cubicBezTo>
                  <a:cubicBezTo>
                    <a:pt x="5437" y="2196"/>
                    <a:pt x="5440" y="2179"/>
                    <a:pt x="5431" y="2178"/>
                  </a:cubicBezTo>
                  <a:cubicBezTo>
                    <a:pt x="5406" y="2175"/>
                    <a:pt x="5382" y="2190"/>
                    <a:pt x="5357" y="2196"/>
                  </a:cubicBezTo>
                  <a:cubicBezTo>
                    <a:pt x="5298" y="2210"/>
                    <a:pt x="5235" y="2217"/>
                    <a:pt x="5175" y="2224"/>
                  </a:cubicBezTo>
                  <a:cubicBezTo>
                    <a:pt x="5140" y="2257"/>
                    <a:pt x="5084" y="2252"/>
                    <a:pt x="5037" y="2260"/>
                  </a:cubicBezTo>
                  <a:cubicBezTo>
                    <a:pt x="4982" y="2278"/>
                    <a:pt x="4979" y="2283"/>
                    <a:pt x="4891" y="2260"/>
                  </a:cubicBezTo>
                  <a:cubicBezTo>
                    <a:pt x="4881" y="2257"/>
                    <a:pt x="4882" y="2240"/>
                    <a:pt x="4873" y="2233"/>
                  </a:cubicBezTo>
                  <a:cubicBezTo>
                    <a:pt x="4865" y="2227"/>
                    <a:pt x="4854" y="2227"/>
                    <a:pt x="4845" y="2224"/>
                  </a:cubicBezTo>
                  <a:cubicBezTo>
                    <a:pt x="4824" y="2227"/>
                    <a:pt x="4802" y="2227"/>
                    <a:pt x="4781" y="2233"/>
                  </a:cubicBezTo>
                  <a:cubicBezTo>
                    <a:pt x="4726" y="2249"/>
                    <a:pt x="4782" y="2260"/>
                    <a:pt x="4727" y="2242"/>
                  </a:cubicBezTo>
                  <a:cubicBezTo>
                    <a:pt x="4718" y="2233"/>
                    <a:pt x="4709" y="2222"/>
                    <a:pt x="4699" y="2214"/>
                  </a:cubicBezTo>
                  <a:cubicBezTo>
                    <a:pt x="4682" y="2201"/>
                    <a:pt x="4644" y="2178"/>
                    <a:pt x="4644" y="2178"/>
                  </a:cubicBezTo>
                  <a:cubicBezTo>
                    <a:pt x="4622" y="2089"/>
                    <a:pt x="4609" y="2113"/>
                    <a:pt x="4498" y="2096"/>
                  </a:cubicBezTo>
                  <a:cubicBezTo>
                    <a:pt x="4489" y="2093"/>
                    <a:pt x="4479" y="2092"/>
                    <a:pt x="4471" y="2086"/>
                  </a:cubicBezTo>
                  <a:cubicBezTo>
                    <a:pt x="4454" y="2073"/>
                    <a:pt x="4445" y="2048"/>
                    <a:pt x="4425" y="2041"/>
                  </a:cubicBezTo>
                  <a:cubicBezTo>
                    <a:pt x="4416" y="2038"/>
                    <a:pt x="4379" y="2027"/>
                    <a:pt x="4370" y="2022"/>
                  </a:cubicBezTo>
                  <a:cubicBezTo>
                    <a:pt x="4338" y="2005"/>
                    <a:pt x="4323" y="1980"/>
                    <a:pt x="4288" y="1968"/>
                  </a:cubicBezTo>
                  <a:cubicBezTo>
                    <a:pt x="4255" y="1935"/>
                    <a:pt x="4252" y="1901"/>
                    <a:pt x="4215" y="1876"/>
                  </a:cubicBezTo>
                  <a:cubicBezTo>
                    <a:pt x="4185" y="1833"/>
                    <a:pt x="4206" y="1852"/>
                    <a:pt x="4141" y="1830"/>
                  </a:cubicBezTo>
                  <a:cubicBezTo>
                    <a:pt x="4132" y="1827"/>
                    <a:pt x="4114" y="1821"/>
                    <a:pt x="4114" y="1821"/>
                  </a:cubicBezTo>
                  <a:cubicBezTo>
                    <a:pt x="4108" y="1812"/>
                    <a:pt x="4105" y="1801"/>
                    <a:pt x="4096" y="1794"/>
                  </a:cubicBezTo>
                  <a:cubicBezTo>
                    <a:pt x="4088" y="1788"/>
                    <a:pt x="4074" y="1793"/>
                    <a:pt x="4068" y="1785"/>
                  </a:cubicBezTo>
                  <a:cubicBezTo>
                    <a:pt x="4060" y="1775"/>
                    <a:pt x="4062" y="1760"/>
                    <a:pt x="4059" y="1748"/>
                  </a:cubicBezTo>
                  <a:cubicBezTo>
                    <a:pt x="3962" y="1758"/>
                    <a:pt x="3883" y="1765"/>
                    <a:pt x="3785" y="1757"/>
                  </a:cubicBezTo>
                  <a:cubicBezTo>
                    <a:pt x="3778" y="1750"/>
                    <a:pt x="3739" y="1717"/>
                    <a:pt x="3739" y="1702"/>
                  </a:cubicBezTo>
                  <a:cubicBezTo>
                    <a:pt x="3739" y="1677"/>
                    <a:pt x="3751" y="1653"/>
                    <a:pt x="3757" y="1629"/>
                  </a:cubicBezTo>
                  <a:cubicBezTo>
                    <a:pt x="3771" y="1573"/>
                    <a:pt x="3776" y="1520"/>
                    <a:pt x="3794" y="1465"/>
                  </a:cubicBezTo>
                  <a:cubicBezTo>
                    <a:pt x="3782" y="1452"/>
                    <a:pt x="3765" y="1444"/>
                    <a:pt x="3757" y="1428"/>
                  </a:cubicBezTo>
                  <a:cubicBezTo>
                    <a:pt x="3748" y="1411"/>
                    <a:pt x="3755" y="1384"/>
                    <a:pt x="3739" y="1373"/>
                  </a:cubicBezTo>
                  <a:cubicBezTo>
                    <a:pt x="3706" y="1351"/>
                    <a:pt x="3681" y="1322"/>
                    <a:pt x="3648" y="1300"/>
                  </a:cubicBezTo>
                  <a:cubicBezTo>
                    <a:pt x="3620" y="1215"/>
                    <a:pt x="3610" y="1196"/>
                    <a:pt x="3648" y="1053"/>
                  </a:cubicBezTo>
                  <a:cubicBezTo>
                    <a:pt x="3653" y="1034"/>
                    <a:pt x="3703" y="1035"/>
                    <a:pt x="3703" y="1035"/>
                  </a:cubicBezTo>
                  <a:cubicBezTo>
                    <a:pt x="3706" y="1026"/>
                    <a:pt x="3707" y="1016"/>
                    <a:pt x="3712" y="1008"/>
                  </a:cubicBezTo>
                  <a:cubicBezTo>
                    <a:pt x="3716" y="1000"/>
                    <a:pt x="3726" y="997"/>
                    <a:pt x="3730" y="989"/>
                  </a:cubicBezTo>
                  <a:cubicBezTo>
                    <a:pt x="3735" y="978"/>
                    <a:pt x="3734" y="964"/>
                    <a:pt x="3739" y="953"/>
                  </a:cubicBezTo>
                  <a:cubicBezTo>
                    <a:pt x="3743" y="945"/>
                    <a:pt x="3752" y="941"/>
                    <a:pt x="3757" y="934"/>
                  </a:cubicBezTo>
                  <a:cubicBezTo>
                    <a:pt x="3805" y="870"/>
                    <a:pt x="3771" y="889"/>
                    <a:pt x="3821" y="870"/>
                  </a:cubicBezTo>
                  <a:cubicBezTo>
                    <a:pt x="3852" y="840"/>
                    <a:pt x="3873" y="838"/>
                    <a:pt x="3913" y="825"/>
                  </a:cubicBezTo>
                  <a:cubicBezTo>
                    <a:pt x="3913" y="824"/>
                    <a:pt x="3976" y="732"/>
                    <a:pt x="3949" y="742"/>
                  </a:cubicBezTo>
                  <a:cubicBezTo>
                    <a:pt x="3940" y="745"/>
                    <a:pt x="3931" y="749"/>
                    <a:pt x="3922" y="752"/>
                  </a:cubicBezTo>
                  <a:cubicBezTo>
                    <a:pt x="3898" y="727"/>
                    <a:pt x="3892" y="708"/>
                    <a:pt x="3858" y="697"/>
                  </a:cubicBezTo>
                  <a:cubicBezTo>
                    <a:pt x="3829" y="607"/>
                    <a:pt x="3771" y="631"/>
                    <a:pt x="3675" y="624"/>
                  </a:cubicBezTo>
                  <a:cubicBezTo>
                    <a:pt x="3623" y="570"/>
                    <a:pt x="3695" y="640"/>
                    <a:pt x="3629" y="596"/>
                  </a:cubicBezTo>
                  <a:cubicBezTo>
                    <a:pt x="3618" y="589"/>
                    <a:pt x="3613" y="575"/>
                    <a:pt x="3602" y="569"/>
                  </a:cubicBezTo>
                  <a:cubicBezTo>
                    <a:pt x="3585" y="560"/>
                    <a:pt x="3547" y="550"/>
                    <a:pt x="3547" y="550"/>
                  </a:cubicBezTo>
                  <a:cubicBezTo>
                    <a:pt x="3239" y="565"/>
                    <a:pt x="3432" y="556"/>
                    <a:pt x="3273" y="587"/>
                  </a:cubicBezTo>
                  <a:cubicBezTo>
                    <a:pt x="3270" y="587"/>
                    <a:pt x="3197" y="580"/>
                    <a:pt x="3181" y="569"/>
                  </a:cubicBezTo>
                  <a:cubicBezTo>
                    <a:pt x="3170" y="562"/>
                    <a:pt x="3164" y="549"/>
                    <a:pt x="3154" y="541"/>
                  </a:cubicBezTo>
                  <a:cubicBezTo>
                    <a:pt x="3120" y="512"/>
                    <a:pt x="3097" y="501"/>
                    <a:pt x="3053" y="486"/>
                  </a:cubicBezTo>
                  <a:cubicBezTo>
                    <a:pt x="2979" y="461"/>
                    <a:pt x="3023" y="476"/>
                    <a:pt x="2971" y="459"/>
                  </a:cubicBezTo>
                  <a:cubicBezTo>
                    <a:pt x="2962" y="456"/>
                    <a:pt x="2944" y="450"/>
                    <a:pt x="2944" y="450"/>
                  </a:cubicBezTo>
                  <a:cubicBezTo>
                    <a:pt x="2886" y="453"/>
                    <a:pt x="2828" y="454"/>
                    <a:pt x="2770" y="459"/>
                  </a:cubicBezTo>
                  <a:cubicBezTo>
                    <a:pt x="2735" y="462"/>
                    <a:pt x="2732" y="489"/>
                    <a:pt x="2706" y="505"/>
                  </a:cubicBezTo>
                  <a:cubicBezTo>
                    <a:pt x="2697" y="511"/>
                    <a:pt x="2648" y="521"/>
                    <a:pt x="2642" y="523"/>
                  </a:cubicBezTo>
                  <a:cubicBezTo>
                    <a:pt x="2633" y="529"/>
                    <a:pt x="2626" y="539"/>
                    <a:pt x="2615" y="541"/>
                  </a:cubicBezTo>
                  <a:cubicBezTo>
                    <a:pt x="2584" y="546"/>
                    <a:pt x="2540" y="499"/>
                    <a:pt x="2523" y="477"/>
                  </a:cubicBezTo>
                  <a:cubicBezTo>
                    <a:pt x="2516" y="468"/>
                    <a:pt x="2514" y="455"/>
                    <a:pt x="2505" y="450"/>
                  </a:cubicBezTo>
                  <a:cubicBezTo>
                    <a:pt x="2481" y="436"/>
                    <a:pt x="2450" y="439"/>
                    <a:pt x="2423" y="432"/>
                  </a:cubicBezTo>
                  <a:cubicBezTo>
                    <a:pt x="2417" y="426"/>
                    <a:pt x="2412" y="418"/>
                    <a:pt x="2404" y="413"/>
                  </a:cubicBezTo>
                  <a:cubicBezTo>
                    <a:pt x="2396" y="408"/>
                    <a:pt x="2384" y="411"/>
                    <a:pt x="2377" y="404"/>
                  </a:cubicBezTo>
                  <a:cubicBezTo>
                    <a:pt x="2329" y="356"/>
                    <a:pt x="2414" y="392"/>
                    <a:pt x="2340" y="368"/>
                  </a:cubicBezTo>
                  <a:cubicBezTo>
                    <a:pt x="2315" y="342"/>
                    <a:pt x="2275" y="325"/>
                    <a:pt x="2240" y="313"/>
                  </a:cubicBezTo>
                  <a:cubicBezTo>
                    <a:pt x="2162" y="235"/>
                    <a:pt x="2279" y="358"/>
                    <a:pt x="2212" y="267"/>
                  </a:cubicBezTo>
                  <a:cubicBezTo>
                    <a:pt x="2174" y="215"/>
                    <a:pt x="2150" y="206"/>
                    <a:pt x="2112" y="148"/>
                  </a:cubicBezTo>
                  <a:cubicBezTo>
                    <a:pt x="2103" y="135"/>
                    <a:pt x="2081" y="141"/>
                    <a:pt x="2066" y="139"/>
                  </a:cubicBezTo>
                  <a:cubicBezTo>
                    <a:pt x="2042" y="135"/>
                    <a:pt x="2017" y="133"/>
                    <a:pt x="1993" y="130"/>
                  </a:cubicBezTo>
                  <a:cubicBezTo>
                    <a:pt x="1981" y="94"/>
                    <a:pt x="1975" y="78"/>
                    <a:pt x="1938" y="66"/>
                  </a:cubicBezTo>
                  <a:cubicBezTo>
                    <a:pt x="1918" y="36"/>
                    <a:pt x="1904" y="22"/>
                    <a:pt x="1874" y="2"/>
                  </a:cubicBezTo>
                  <a:cubicBezTo>
                    <a:pt x="1834" y="8"/>
                    <a:pt x="1790" y="0"/>
                    <a:pt x="1755" y="20"/>
                  </a:cubicBezTo>
                  <a:cubicBezTo>
                    <a:pt x="1747" y="25"/>
                    <a:pt x="1750" y="39"/>
                    <a:pt x="1746" y="48"/>
                  </a:cubicBezTo>
                  <a:cubicBezTo>
                    <a:pt x="1730" y="81"/>
                    <a:pt x="1732" y="74"/>
                    <a:pt x="1700" y="84"/>
                  </a:cubicBezTo>
                  <a:cubicBezTo>
                    <a:pt x="1673" y="102"/>
                    <a:pt x="1663" y="132"/>
                    <a:pt x="1636" y="148"/>
                  </a:cubicBezTo>
                  <a:cubicBezTo>
                    <a:pt x="1601" y="168"/>
                    <a:pt x="1544" y="169"/>
                    <a:pt x="1508" y="176"/>
                  </a:cubicBezTo>
                  <a:cubicBezTo>
                    <a:pt x="1477" y="182"/>
                    <a:pt x="1446" y="193"/>
                    <a:pt x="1417" y="203"/>
                  </a:cubicBezTo>
                  <a:cubicBezTo>
                    <a:pt x="1406" y="206"/>
                    <a:pt x="1400" y="220"/>
                    <a:pt x="1389" y="221"/>
                  </a:cubicBezTo>
                  <a:cubicBezTo>
                    <a:pt x="1316" y="229"/>
                    <a:pt x="1243" y="227"/>
                    <a:pt x="1170" y="230"/>
                  </a:cubicBezTo>
                  <a:cubicBezTo>
                    <a:pt x="1167" y="239"/>
                    <a:pt x="1168" y="251"/>
                    <a:pt x="1161" y="258"/>
                  </a:cubicBezTo>
                  <a:cubicBezTo>
                    <a:pt x="1154" y="265"/>
                    <a:pt x="1133" y="257"/>
                    <a:pt x="1133" y="267"/>
                  </a:cubicBezTo>
                  <a:cubicBezTo>
                    <a:pt x="1127" y="398"/>
                    <a:pt x="1135" y="416"/>
                    <a:pt x="1161" y="496"/>
                  </a:cubicBezTo>
                  <a:cubicBezTo>
                    <a:pt x="1135" y="652"/>
                    <a:pt x="1173" y="491"/>
                    <a:pt x="1133" y="569"/>
                  </a:cubicBezTo>
                  <a:cubicBezTo>
                    <a:pt x="1127" y="580"/>
                    <a:pt x="1133" y="596"/>
                    <a:pt x="1124" y="605"/>
                  </a:cubicBezTo>
                  <a:cubicBezTo>
                    <a:pt x="1115" y="614"/>
                    <a:pt x="1100" y="613"/>
                    <a:pt x="1088" y="614"/>
                  </a:cubicBezTo>
                  <a:cubicBezTo>
                    <a:pt x="1045" y="619"/>
                    <a:pt x="1003" y="621"/>
                    <a:pt x="960" y="624"/>
                  </a:cubicBezTo>
                  <a:cubicBezTo>
                    <a:pt x="950" y="634"/>
                    <a:pt x="927" y="657"/>
                    <a:pt x="914" y="660"/>
                  </a:cubicBezTo>
                  <a:cubicBezTo>
                    <a:pt x="872" y="670"/>
                    <a:pt x="786" y="678"/>
                    <a:pt x="786" y="678"/>
                  </a:cubicBezTo>
                  <a:cubicBezTo>
                    <a:pt x="764" y="702"/>
                    <a:pt x="733" y="747"/>
                    <a:pt x="704" y="761"/>
                  </a:cubicBezTo>
                  <a:cubicBezTo>
                    <a:pt x="687" y="770"/>
                    <a:pt x="649" y="779"/>
                    <a:pt x="649" y="779"/>
                  </a:cubicBezTo>
                  <a:cubicBezTo>
                    <a:pt x="631" y="834"/>
                    <a:pt x="598" y="827"/>
                    <a:pt x="548" y="843"/>
                  </a:cubicBezTo>
                  <a:cubicBezTo>
                    <a:pt x="492" y="806"/>
                    <a:pt x="543" y="848"/>
                    <a:pt x="512" y="797"/>
                  </a:cubicBezTo>
                  <a:cubicBezTo>
                    <a:pt x="501" y="779"/>
                    <a:pt x="474" y="769"/>
                    <a:pt x="457" y="761"/>
                  </a:cubicBezTo>
                  <a:cubicBezTo>
                    <a:pt x="447" y="718"/>
                    <a:pt x="433" y="717"/>
                    <a:pt x="420" y="678"/>
                  </a:cubicBezTo>
                  <a:cubicBezTo>
                    <a:pt x="399" y="681"/>
                    <a:pt x="377" y="683"/>
                    <a:pt x="356" y="688"/>
                  </a:cubicBezTo>
                  <a:cubicBezTo>
                    <a:pt x="337" y="692"/>
                    <a:pt x="301" y="706"/>
                    <a:pt x="301" y="706"/>
                  </a:cubicBezTo>
                  <a:cubicBezTo>
                    <a:pt x="249" y="741"/>
                    <a:pt x="180" y="751"/>
                    <a:pt x="119" y="761"/>
                  </a:cubicBezTo>
                  <a:cubicBezTo>
                    <a:pt x="97" y="782"/>
                    <a:pt x="94" y="803"/>
                    <a:pt x="73" y="825"/>
                  </a:cubicBezTo>
                  <a:cubicBezTo>
                    <a:pt x="65" y="872"/>
                    <a:pt x="51" y="909"/>
                    <a:pt x="18" y="944"/>
                  </a:cubicBezTo>
                  <a:cubicBezTo>
                    <a:pt x="8" y="974"/>
                    <a:pt x="18" y="971"/>
                    <a:pt x="0" y="971"/>
                  </a:cubicBezTo>
                </a:path>
              </a:pathLst>
            </a:custGeom>
            <a:noFill/>
            <a:ln w="38100" cmpd="sng">
              <a:solidFill>
                <a:srgbClr val="EE08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9934" name="Arc 62">
            <a:extLst>
              <a:ext uri="{FF2B5EF4-FFF2-40B4-BE49-F238E27FC236}">
                <a16:creationId xmlns:a16="http://schemas.microsoft.com/office/drawing/2014/main" id="{63F49C3F-D364-2396-1E69-3DA41D26C95D}"/>
              </a:ext>
            </a:extLst>
          </p:cNvPr>
          <p:cNvSpPr>
            <a:spLocks/>
          </p:cNvSpPr>
          <p:nvPr/>
        </p:nvSpPr>
        <p:spPr bwMode="auto">
          <a:xfrm rot="136538" flipV="1">
            <a:off x="5943600" y="2043114"/>
            <a:ext cx="1231900" cy="928687"/>
          </a:xfrm>
          <a:custGeom>
            <a:avLst/>
            <a:gdLst>
              <a:gd name="G0" fmla="+- 0 0 0"/>
              <a:gd name="G1" fmla="+- 21266 0 0"/>
              <a:gd name="G2" fmla="+- 21600 0 0"/>
              <a:gd name="T0" fmla="*/ 3786 w 21284"/>
              <a:gd name="T1" fmla="*/ 0 h 21266"/>
              <a:gd name="T2" fmla="*/ 21284 w 21284"/>
              <a:gd name="T3" fmla="*/ 17582 h 21266"/>
              <a:gd name="T4" fmla="*/ 0 w 21284"/>
              <a:gd name="T5" fmla="*/ 21266 h 2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35" name="Arc 63">
            <a:extLst>
              <a:ext uri="{FF2B5EF4-FFF2-40B4-BE49-F238E27FC236}">
                <a16:creationId xmlns:a16="http://schemas.microsoft.com/office/drawing/2014/main" id="{71EC34B3-CAB2-8EED-991E-E295763D23C9}"/>
              </a:ext>
            </a:extLst>
          </p:cNvPr>
          <p:cNvSpPr>
            <a:spLocks/>
          </p:cNvSpPr>
          <p:nvPr/>
        </p:nvSpPr>
        <p:spPr bwMode="auto">
          <a:xfrm rot="1704398" flipV="1">
            <a:off x="7227888" y="3211514"/>
            <a:ext cx="1465262" cy="687387"/>
          </a:xfrm>
          <a:custGeom>
            <a:avLst/>
            <a:gdLst>
              <a:gd name="G0" fmla="+- 0 0 0"/>
              <a:gd name="G1" fmla="+- 21266 0 0"/>
              <a:gd name="G2" fmla="+- 21600 0 0"/>
              <a:gd name="T0" fmla="*/ 3786 w 21284"/>
              <a:gd name="T1" fmla="*/ 0 h 21266"/>
              <a:gd name="T2" fmla="*/ 21284 w 21284"/>
              <a:gd name="T3" fmla="*/ 17582 h 21266"/>
              <a:gd name="T4" fmla="*/ 0 w 21284"/>
              <a:gd name="T5" fmla="*/ 21266 h 2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36" name="Arc 64">
            <a:extLst>
              <a:ext uri="{FF2B5EF4-FFF2-40B4-BE49-F238E27FC236}">
                <a16:creationId xmlns:a16="http://schemas.microsoft.com/office/drawing/2014/main" id="{87B5A3D2-C54B-52DE-35EB-EE9FDA314671}"/>
              </a:ext>
            </a:extLst>
          </p:cNvPr>
          <p:cNvSpPr>
            <a:spLocks/>
          </p:cNvSpPr>
          <p:nvPr/>
        </p:nvSpPr>
        <p:spPr bwMode="auto">
          <a:xfrm rot="18687724" flipV="1">
            <a:off x="5285582" y="1577182"/>
            <a:ext cx="1247775" cy="1100138"/>
          </a:xfrm>
          <a:custGeom>
            <a:avLst/>
            <a:gdLst>
              <a:gd name="G0" fmla="+- 0 0 0"/>
              <a:gd name="G1" fmla="+- 21266 0 0"/>
              <a:gd name="G2" fmla="+- 21600 0 0"/>
              <a:gd name="T0" fmla="*/ 3786 w 21284"/>
              <a:gd name="T1" fmla="*/ 0 h 21266"/>
              <a:gd name="T2" fmla="*/ 21284 w 21284"/>
              <a:gd name="T3" fmla="*/ 17582 h 21266"/>
              <a:gd name="T4" fmla="*/ 0 w 21284"/>
              <a:gd name="T5" fmla="*/ 21266 h 2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37" name="Arc 65">
            <a:extLst>
              <a:ext uri="{FF2B5EF4-FFF2-40B4-BE49-F238E27FC236}">
                <a16:creationId xmlns:a16="http://schemas.microsoft.com/office/drawing/2014/main" id="{461F9531-A2D3-B81C-3CB5-E493BDB13272}"/>
              </a:ext>
            </a:extLst>
          </p:cNvPr>
          <p:cNvSpPr>
            <a:spLocks/>
          </p:cNvSpPr>
          <p:nvPr/>
        </p:nvSpPr>
        <p:spPr bwMode="auto">
          <a:xfrm rot="18687724" flipV="1">
            <a:off x="4193382" y="1293019"/>
            <a:ext cx="1247775" cy="1100138"/>
          </a:xfrm>
          <a:custGeom>
            <a:avLst/>
            <a:gdLst>
              <a:gd name="G0" fmla="+- 0 0 0"/>
              <a:gd name="G1" fmla="+- 21266 0 0"/>
              <a:gd name="G2" fmla="+- 21600 0 0"/>
              <a:gd name="T0" fmla="*/ 3786 w 21284"/>
              <a:gd name="T1" fmla="*/ 0 h 21266"/>
              <a:gd name="T2" fmla="*/ 21284 w 21284"/>
              <a:gd name="T3" fmla="*/ 17582 h 21266"/>
              <a:gd name="T4" fmla="*/ 0 w 21284"/>
              <a:gd name="T5" fmla="*/ 21266 h 2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38" name="Text Box 66">
            <a:extLst>
              <a:ext uri="{FF2B5EF4-FFF2-40B4-BE49-F238E27FC236}">
                <a16:creationId xmlns:a16="http://schemas.microsoft.com/office/drawing/2014/main" id="{4CB89D44-915F-093B-0937-3186F6B29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0"/>
            <a:ext cx="16621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9" grpId="0"/>
      <p:bldP spid="799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20A1B196-8390-8E40-B0AF-57CA6F1F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4648200" cy="2706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211" name="Group 3">
            <a:extLst>
              <a:ext uri="{FF2B5EF4-FFF2-40B4-BE49-F238E27FC236}">
                <a16:creationId xmlns:a16="http://schemas.microsoft.com/office/drawing/2014/main" id="{92B348A6-0613-178D-703F-5B58A8875A0A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10001"/>
            <a:ext cx="4495800" cy="3071813"/>
            <a:chOff x="192" y="2688"/>
            <a:chExt cx="1872" cy="1488"/>
          </a:xfrm>
        </p:grpSpPr>
        <p:pic>
          <p:nvPicPr>
            <p:cNvPr id="94212" name="Picture 4">
              <a:extLst>
                <a:ext uri="{FF2B5EF4-FFF2-40B4-BE49-F238E27FC236}">
                  <a16:creationId xmlns:a16="http://schemas.microsoft.com/office/drawing/2014/main" id="{C9D3F6DB-7DD2-F612-92D7-D14131479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688"/>
              <a:ext cx="1872" cy="129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213" name="Text Box 5">
              <a:extLst>
                <a:ext uri="{FF2B5EF4-FFF2-40B4-BE49-F238E27FC236}">
                  <a16:creationId xmlns:a16="http://schemas.microsoft.com/office/drawing/2014/main" id="{061EFC54-C9CB-79D1-3AE1-69F3A8DF9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984"/>
              <a:ext cx="16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3300"/>
                  </a:solidFill>
                  <a:latin typeface="Times New Roman" panose="02020603050405020304" pitchFamily="18" charset="0"/>
                </a:rPr>
                <a:t>Cánh cung sông Gâm</a:t>
              </a:r>
            </a:p>
          </p:txBody>
        </p:sp>
      </p:grpSp>
      <p:pic>
        <p:nvPicPr>
          <p:cNvPr id="94215" name="Picture 7">
            <a:extLst>
              <a:ext uri="{FF2B5EF4-FFF2-40B4-BE49-F238E27FC236}">
                <a16:creationId xmlns:a16="http://schemas.microsoft.com/office/drawing/2014/main" id="{6EEBD4ED-DBBF-4E97-E378-F628ACC7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6" name="Text Box 8">
            <a:extLst>
              <a:ext uri="{FF2B5EF4-FFF2-40B4-BE49-F238E27FC236}">
                <a16:creationId xmlns:a16="http://schemas.microsoft.com/office/drawing/2014/main" id="{2B1C7CA2-AEA8-F5F1-F1FE-10C86F1EE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766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Động Hương Tích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65A5E4F3-906D-7EED-DC59-76C581277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76601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Vịnh Hạ Long</a:t>
            </a:r>
          </a:p>
        </p:txBody>
      </p:sp>
      <p:sp>
        <p:nvSpPr>
          <p:cNvPr id="94218" name="Text Box 10">
            <a:extLst>
              <a:ext uri="{FF2B5EF4-FFF2-40B4-BE49-F238E27FC236}">
                <a16:creationId xmlns:a16="http://schemas.microsoft.com/office/drawing/2014/main" id="{51861C1D-F15D-096F-E9CB-8B7C49D6D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6600"/>
                </a:solidFill>
                <a:latin typeface="Times New Roman" panose="02020603050405020304" pitchFamily="18" charset="0"/>
              </a:rPr>
              <a:t>Cánh đồng đá Đồng Văn</a:t>
            </a:r>
          </a:p>
        </p:txBody>
      </p:sp>
      <p:pic>
        <p:nvPicPr>
          <p:cNvPr id="94220" name="Picture 12">
            <a:extLst>
              <a:ext uri="{FF2B5EF4-FFF2-40B4-BE49-F238E27FC236}">
                <a16:creationId xmlns:a16="http://schemas.microsoft.com/office/drawing/2014/main" id="{397B1BD6-EF3D-AF6D-A16F-2251DD81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"/>
            <a:ext cx="4495800" cy="3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/>
      <p:bldP spid="94217" grpId="0"/>
      <p:bldP spid="942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60" name="Picture 28">
            <a:extLst>
              <a:ext uri="{FF2B5EF4-FFF2-40B4-BE49-F238E27FC236}">
                <a16:creationId xmlns:a16="http://schemas.microsoft.com/office/drawing/2014/main" id="{AC47C731-8B6C-B6FC-A7AE-A445790C1D7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04950" y="0"/>
            <a:ext cx="4057650" cy="678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62" name="Freeform 30">
            <a:extLst>
              <a:ext uri="{FF2B5EF4-FFF2-40B4-BE49-F238E27FC236}">
                <a16:creationId xmlns:a16="http://schemas.microsoft.com/office/drawing/2014/main" id="{BDEA5011-11CF-D654-0D63-504C73AF4DD5}"/>
              </a:ext>
            </a:extLst>
          </p:cNvPr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906 w 1020"/>
              <a:gd name="T1" fmla="*/ 990 h 1026"/>
              <a:gd name="T2" fmla="*/ 942 w 1020"/>
              <a:gd name="T3" fmla="*/ 876 h 1026"/>
              <a:gd name="T4" fmla="*/ 876 w 1020"/>
              <a:gd name="T5" fmla="*/ 750 h 1026"/>
              <a:gd name="T6" fmla="*/ 1014 w 1020"/>
              <a:gd name="T7" fmla="*/ 714 h 1026"/>
              <a:gd name="T8" fmla="*/ 954 w 1020"/>
              <a:gd name="T9" fmla="*/ 672 h 1026"/>
              <a:gd name="T10" fmla="*/ 984 w 1020"/>
              <a:gd name="T11" fmla="*/ 642 h 1026"/>
              <a:gd name="T12" fmla="*/ 930 w 1020"/>
              <a:gd name="T13" fmla="*/ 522 h 1026"/>
              <a:gd name="T14" fmla="*/ 876 w 1020"/>
              <a:gd name="T15" fmla="*/ 444 h 1026"/>
              <a:gd name="T16" fmla="*/ 834 w 1020"/>
              <a:gd name="T17" fmla="*/ 402 h 1026"/>
              <a:gd name="T18" fmla="*/ 720 w 1020"/>
              <a:gd name="T19" fmla="*/ 300 h 1026"/>
              <a:gd name="T20" fmla="*/ 630 w 1020"/>
              <a:gd name="T21" fmla="*/ 216 h 1026"/>
              <a:gd name="T22" fmla="*/ 528 w 1020"/>
              <a:gd name="T23" fmla="*/ 108 h 1026"/>
              <a:gd name="T24" fmla="*/ 480 w 1020"/>
              <a:gd name="T25" fmla="*/ 66 h 1026"/>
              <a:gd name="T26" fmla="*/ 348 w 1020"/>
              <a:gd name="T27" fmla="*/ 0 h 1026"/>
              <a:gd name="T28" fmla="*/ 282 w 1020"/>
              <a:gd name="T29" fmla="*/ 30 h 1026"/>
              <a:gd name="T30" fmla="*/ 210 w 1020"/>
              <a:gd name="T31" fmla="*/ 36 h 1026"/>
              <a:gd name="T32" fmla="*/ 102 w 1020"/>
              <a:gd name="T33" fmla="*/ 30 h 1026"/>
              <a:gd name="T34" fmla="*/ 48 w 1020"/>
              <a:gd name="T35" fmla="*/ 66 h 1026"/>
              <a:gd name="T36" fmla="*/ 0 w 1020"/>
              <a:gd name="T37" fmla="*/ 96 h 1026"/>
              <a:gd name="T38" fmla="*/ 72 w 1020"/>
              <a:gd name="T39" fmla="*/ 180 h 1026"/>
              <a:gd name="T40" fmla="*/ 120 w 1020"/>
              <a:gd name="T41" fmla="*/ 216 h 1026"/>
              <a:gd name="T42" fmla="*/ 144 w 1020"/>
              <a:gd name="T43" fmla="*/ 246 h 1026"/>
              <a:gd name="T44" fmla="*/ 186 w 1020"/>
              <a:gd name="T45" fmla="*/ 348 h 1026"/>
              <a:gd name="T46" fmla="*/ 168 w 1020"/>
              <a:gd name="T47" fmla="*/ 402 h 1026"/>
              <a:gd name="T48" fmla="*/ 270 w 1020"/>
              <a:gd name="T49" fmla="*/ 492 h 1026"/>
              <a:gd name="T50" fmla="*/ 456 w 1020"/>
              <a:gd name="T51" fmla="*/ 516 h 1026"/>
              <a:gd name="T52" fmla="*/ 612 w 1020"/>
              <a:gd name="T53" fmla="*/ 516 h 1026"/>
              <a:gd name="T54" fmla="*/ 624 w 1020"/>
              <a:gd name="T55" fmla="*/ 576 h 1026"/>
              <a:gd name="T56" fmla="*/ 684 w 1020"/>
              <a:gd name="T57" fmla="*/ 660 h 1026"/>
              <a:gd name="T58" fmla="*/ 666 w 1020"/>
              <a:gd name="T59" fmla="*/ 786 h 1026"/>
              <a:gd name="T60" fmla="*/ 636 w 1020"/>
              <a:gd name="T61" fmla="*/ 816 h 1026"/>
              <a:gd name="T62" fmla="*/ 498 w 1020"/>
              <a:gd name="T63" fmla="*/ 822 h 1026"/>
              <a:gd name="T64" fmla="*/ 516 w 1020"/>
              <a:gd name="T65" fmla="*/ 846 h 1026"/>
              <a:gd name="T66" fmla="*/ 624 w 1020"/>
              <a:gd name="T67" fmla="*/ 876 h 1026"/>
              <a:gd name="T68" fmla="*/ 732 w 1020"/>
              <a:gd name="T69" fmla="*/ 930 h 1026"/>
              <a:gd name="T70" fmla="*/ 798 w 1020"/>
              <a:gd name="T71" fmla="*/ 978 h 1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lnTo>
                  <a:pt x="282" y="30"/>
                </a:ln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5273" name="Line 41">
            <a:extLst>
              <a:ext uri="{FF2B5EF4-FFF2-40B4-BE49-F238E27FC236}">
                <a16:creationId xmlns:a16="http://schemas.microsoft.com/office/drawing/2014/main" id="{FAC87F6D-1C0E-5D89-641E-03B670DDE4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7000" y="990600"/>
            <a:ext cx="3429000" cy="14478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5277" name="AutoShape 45">
            <a:extLst>
              <a:ext uri="{FF2B5EF4-FFF2-40B4-BE49-F238E27FC236}">
                <a16:creationId xmlns:a16="http://schemas.microsoft.com/office/drawing/2014/main" id="{27BB550E-4465-E175-BEFE-8953EA535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066800"/>
            <a:ext cx="3733800" cy="35814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Khu</a:t>
            </a:r>
            <a:r>
              <a:rPr lang="en-US" altLang="en-US" sz="2000" b="1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000" b="1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Tây</a:t>
            </a:r>
            <a:r>
              <a:rPr lang="en-US" altLang="en-US" sz="2000" b="1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990099"/>
                </a:solidFill>
                <a:latin typeface="Arial" panose="020B0604020202020204" pitchFamily="34" charset="0"/>
              </a:rPr>
              <a:t>Bắc</a:t>
            </a:r>
            <a:endParaRPr lang="en-US" altLang="en-US" sz="2000" b="1" dirty="0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  <p:sp>
        <p:nvSpPr>
          <p:cNvPr id="95278" name="Text Box 46">
            <a:extLst>
              <a:ext uri="{FF2B5EF4-FFF2-40B4-BE49-F238E27FC236}">
                <a16:creationId xmlns:a16="http://schemas.microsoft.com/office/drawing/2014/main" id="{AFDF4527-A073-69E3-918E-C45D7C903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6583364"/>
            <a:ext cx="1662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Group 2">
            <a:extLst>
              <a:ext uri="{FF2B5EF4-FFF2-40B4-BE49-F238E27FC236}">
                <a16:creationId xmlns:a16="http://schemas.microsoft.com/office/drawing/2014/main" id="{6A6A6A6C-B084-7B0B-C507-3C3FCFA9B30F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2133600" y="4800600"/>
          <a:ext cx="8001000" cy="2011680"/>
        </p:xfrm>
        <a:graphic>
          <a:graphicData uri="http://schemas.openxmlformats.org/drawingml/2006/table">
            <a:tbl>
              <a:tblPr/>
              <a:tblGrid>
                <a:gridCol w="1254125">
                  <a:extLst>
                    <a:ext uri="{9D8B030D-6E8A-4147-A177-3AD203B41FA5}">
                      <a16:colId xmlns:a16="http://schemas.microsoft.com/office/drawing/2014/main" val="4022248733"/>
                    </a:ext>
                  </a:extLst>
                </a:gridCol>
                <a:gridCol w="1471613">
                  <a:extLst>
                    <a:ext uri="{9D8B030D-6E8A-4147-A177-3AD203B41FA5}">
                      <a16:colId xmlns:a16="http://schemas.microsoft.com/office/drawing/2014/main" val="1888289491"/>
                    </a:ext>
                  </a:extLst>
                </a:gridCol>
                <a:gridCol w="5275262">
                  <a:extLst>
                    <a:ext uri="{9D8B030D-6E8A-4147-A177-3AD203B41FA5}">
                      <a16:colId xmlns:a16="http://schemas.microsoft.com/office/drawing/2014/main" val="3691288957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Khu vực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Vị trí giới hạn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779704"/>
                  </a:ext>
                </a:extLst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444197"/>
                  </a:ext>
                </a:extLst>
              </a:tr>
            </a:tbl>
          </a:graphicData>
        </a:graphic>
      </p:graphicFrame>
      <p:sp>
        <p:nvSpPr>
          <p:cNvPr id="81936" name="Freeform 16">
            <a:extLst>
              <a:ext uri="{FF2B5EF4-FFF2-40B4-BE49-F238E27FC236}">
                <a16:creationId xmlns:a16="http://schemas.microsoft.com/office/drawing/2014/main" id="{EB5E368A-2847-35CC-348E-C2A09D60341B}"/>
              </a:ext>
            </a:extLst>
          </p:cNvPr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1134 w 1134"/>
              <a:gd name="T1" fmla="*/ 450 h 625"/>
              <a:gd name="T2" fmla="*/ 924 w 1134"/>
              <a:gd name="T3" fmla="*/ 414 h 625"/>
              <a:gd name="T4" fmla="*/ 906 w 1134"/>
              <a:gd name="T5" fmla="*/ 402 h 625"/>
              <a:gd name="T6" fmla="*/ 894 w 1134"/>
              <a:gd name="T7" fmla="*/ 384 h 625"/>
              <a:gd name="T8" fmla="*/ 822 w 1134"/>
              <a:gd name="T9" fmla="*/ 342 h 625"/>
              <a:gd name="T10" fmla="*/ 810 w 1134"/>
              <a:gd name="T11" fmla="*/ 324 h 625"/>
              <a:gd name="T12" fmla="*/ 792 w 1134"/>
              <a:gd name="T13" fmla="*/ 318 h 625"/>
              <a:gd name="T14" fmla="*/ 786 w 1134"/>
              <a:gd name="T15" fmla="*/ 300 h 625"/>
              <a:gd name="T16" fmla="*/ 768 w 1134"/>
              <a:gd name="T17" fmla="*/ 288 h 625"/>
              <a:gd name="T18" fmla="*/ 744 w 1134"/>
              <a:gd name="T19" fmla="*/ 258 h 625"/>
              <a:gd name="T20" fmla="*/ 726 w 1134"/>
              <a:gd name="T21" fmla="*/ 222 h 625"/>
              <a:gd name="T22" fmla="*/ 816 w 1134"/>
              <a:gd name="T23" fmla="*/ 180 h 625"/>
              <a:gd name="T24" fmla="*/ 576 w 1134"/>
              <a:gd name="T25" fmla="*/ 96 h 625"/>
              <a:gd name="T26" fmla="*/ 522 w 1134"/>
              <a:gd name="T27" fmla="*/ 60 h 625"/>
              <a:gd name="T28" fmla="*/ 486 w 1134"/>
              <a:gd name="T29" fmla="*/ 48 h 625"/>
              <a:gd name="T30" fmla="*/ 420 w 1134"/>
              <a:gd name="T31" fmla="*/ 12 h 625"/>
              <a:gd name="T32" fmla="*/ 384 w 1134"/>
              <a:gd name="T33" fmla="*/ 0 h 625"/>
              <a:gd name="T34" fmla="*/ 288 w 1134"/>
              <a:gd name="T35" fmla="*/ 6 h 625"/>
              <a:gd name="T36" fmla="*/ 270 w 1134"/>
              <a:gd name="T37" fmla="*/ 12 h 625"/>
              <a:gd name="T38" fmla="*/ 252 w 1134"/>
              <a:gd name="T39" fmla="*/ 66 h 625"/>
              <a:gd name="T40" fmla="*/ 246 w 1134"/>
              <a:gd name="T41" fmla="*/ 84 h 625"/>
              <a:gd name="T42" fmla="*/ 90 w 1134"/>
              <a:gd name="T43" fmla="*/ 132 h 625"/>
              <a:gd name="T44" fmla="*/ 0 w 1134"/>
              <a:gd name="T45" fmla="*/ 162 h 625"/>
              <a:gd name="T46" fmla="*/ 18 w 1134"/>
              <a:gd name="T47" fmla="*/ 168 h 625"/>
              <a:gd name="T48" fmla="*/ 24 w 1134"/>
              <a:gd name="T49" fmla="*/ 186 h 625"/>
              <a:gd name="T50" fmla="*/ 60 w 1134"/>
              <a:gd name="T51" fmla="*/ 198 h 625"/>
              <a:gd name="T52" fmla="*/ 114 w 1134"/>
              <a:gd name="T53" fmla="*/ 264 h 625"/>
              <a:gd name="T54" fmla="*/ 174 w 1134"/>
              <a:gd name="T55" fmla="*/ 330 h 625"/>
              <a:gd name="T56" fmla="*/ 198 w 1134"/>
              <a:gd name="T57" fmla="*/ 366 h 625"/>
              <a:gd name="T58" fmla="*/ 258 w 1134"/>
              <a:gd name="T59" fmla="*/ 402 h 625"/>
              <a:gd name="T60" fmla="*/ 276 w 1134"/>
              <a:gd name="T61" fmla="*/ 414 h 625"/>
              <a:gd name="T62" fmla="*/ 342 w 1134"/>
              <a:gd name="T63" fmla="*/ 444 h 625"/>
              <a:gd name="T64" fmla="*/ 348 w 1134"/>
              <a:gd name="T65" fmla="*/ 462 h 625"/>
              <a:gd name="T66" fmla="*/ 360 w 1134"/>
              <a:gd name="T67" fmla="*/ 480 h 625"/>
              <a:gd name="T68" fmla="*/ 390 w 1134"/>
              <a:gd name="T69" fmla="*/ 528 h 625"/>
              <a:gd name="T70" fmla="*/ 432 w 1134"/>
              <a:gd name="T71" fmla="*/ 570 h 625"/>
              <a:gd name="T72" fmla="*/ 642 w 1134"/>
              <a:gd name="T73" fmla="*/ 528 h 625"/>
              <a:gd name="T74" fmla="*/ 654 w 1134"/>
              <a:gd name="T75" fmla="*/ 546 h 625"/>
              <a:gd name="T76" fmla="*/ 660 w 1134"/>
              <a:gd name="T77" fmla="*/ 582 h 625"/>
              <a:gd name="T78" fmla="*/ 678 w 1134"/>
              <a:gd name="T79" fmla="*/ 588 h 625"/>
              <a:gd name="T80" fmla="*/ 732 w 1134"/>
              <a:gd name="T81" fmla="*/ 618 h 625"/>
              <a:gd name="T82" fmla="*/ 912 w 1134"/>
              <a:gd name="T83" fmla="*/ 612 h 625"/>
              <a:gd name="T84" fmla="*/ 936 w 1134"/>
              <a:gd name="T85" fmla="*/ 534 h 625"/>
              <a:gd name="T86" fmla="*/ 1008 w 1134"/>
              <a:gd name="T87" fmla="*/ 528 h 625"/>
              <a:gd name="T88" fmla="*/ 1026 w 1134"/>
              <a:gd name="T89" fmla="*/ 516 h 625"/>
              <a:gd name="T90" fmla="*/ 1038 w 1134"/>
              <a:gd name="T91" fmla="*/ 498 h 625"/>
              <a:gd name="T92" fmla="*/ 1056 w 1134"/>
              <a:gd name="T93" fmla="*/ 48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37" name="Freeform 17">
            <a:extLst>
              <a:ext uri="{FF2B5EF4-FFF2-40B4-BE49-F238E27FC236}">
                <a16:creationId xmlns:a16="http://schemas.microsoft.com/office/drawing/2014/main" id="{736050F7-CE2A-595D-CC1F-DE385684736D}"/>
              </a:ext>
            </a:extLst>
          </p:cNvPr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906 w 1020"/>
              <a:gd name="T1" fmla="*/ 990 h 1026"/>
              <a:gd name="T2" fmla="*/ 942 w 1020"/>
              <a:gd name="T3" fmla="*/ 876 h 1026"/>
              <a:gd name="T4" fmla="*/ 876 w 1020"/>
              <a:gd name="T5" fmla="*/ 750 h 1026"/>
              <a:gd name="T6" fmla="*/ 1014 w 1020"/>
              <a:gd name="T7" fmla="*/ 714 h 1026"/>
              <a:gd name="T8" fmla="*/ 954 w 1020"/>
              <a:gd name="T9" fmla="*/ 672 h 1026"/>
              <a:gd name="T10" fmla="*/ 984 w 1020"/>
              <a:gd name="T11" fmla="*/ 642 h 1026"/>
              <a:gd name="T12" fmla="*/ 930 w 1020"/>
              <a:gd name="T13" fmla="*/ 522 h 1026"/>
              <a:gd name="T14" fmla="*/ 876 w 1020"/>
              <a:gd name="T15" fmla="*/ 444 h 1026"/>
              <a:gd name="T16" fmla="*/ 834 w 1020"/>
              <a:gd name="T17" fmla="*/ 402 h 1026"/>
              <a:gd name="T18" fmla="*/ 720 w 1020"/>
              <a:gd name="T19" fmla="*/ 300 h 1026"/>
              <a:gd name="T20" fmla="*/ 630 w 1020"/>
              <a:gd name="T21" fmla="*/ 216 h 1026"/>
              <a:gd name="T22" fmla="*/ 528 w 1020"/>
              <a:gd name="T23" fmla="*/ 108 h 1026"/>
              <a:gd name="T24" fmla="*/ 480 w 1020"/>
              <a:gd name="T25" fmla="*/ 66 h 1026"/>
              <a:gd name="T26" fmla="*/ 348 w 1020"/>
              <a:gd name="T27" fmla="*/ 0 h 1026"/>
              <a:gd name="T28" fmla="*/ 282 w 1020"/>
              <a:gd name="T29" fmla="*/ 30 h 1026"/>
              <a:gd name="T30" fmla="*/ 210 w 1020"/>
              <a:gd name="T31" fmla="*/ 36 h 1026"/>
              <a:gd name="T32" fmla="*/ 102 w 1020"/>
              <a:gd name="T33" fmla="*/ 30 h 1026"/>
              <a:gd name="T34" fmla="*/ 48 w 1020"/>
              <a:gd name="T35" fmla="*/ 66 h 1026"/>
              <a:gd name="T36" fmla="*/ 0 w 1020"/>
              <a:gd name="T37" fmla="*/ 96 h 1026"/>
              <a:gd name="T38" fmla="*/ 72 w 1020"/>
              <a:gd name="T39" fmla="*/ 180 h 1026"/>
              <a:gd name="T40" fmla="*/ 120 w 1020"/>
              <a:gd name="T41" fmla="*/ 216 h 1026"/>
              <a:gd name="T42" fmla="*/ 144 w 1020"/>
              <a:gd name="T43" fmla="*/ 246 h 1026"/>
              <a:gd name="T44" fmla="*/ 186 w 1020"/>
              <a:gd name="T45" fmla="*/ 348 h 1026"/>
              <a:gd name="T46" fmla="*/ 168 w 1020"/>
              <a:gd name="T47" fmla="*/ 402 h 1026"/>
              <a:gd name="T48" fmla="*/ 270 w 1020"/>
              <a:gd name="T49" fmla="*/ 492 h 1026"/>
              <a:gd name="T50" fmla="*/ 456 w 1020"/>
              <a:gd name="T51" fmla="*/ 516 h 1026"/>
              <a:gd name="T52" fmla="*/ 612 w 1020"/>
              <a:gd name="T53" fmla="*/ 516 h 1026"/>
              <a:gd name="T54" fmla="*/ 624 w 1020"/>
              <a:gd name="T55" fmla="*/ 576 h 1026"/>
              <a:gd name="T56" fmla="*/ 684 w 1020"/>
              <a:gd name="T57" fmla="*/ 660 h 1026"/>
              <a:gd name="T58" fmla="*/ 666 w 1020"/>
              <a:gd name="T59" fmla="*/ 786 h 1026"/>
              <a:gd name="T60" fmla="*/ 636 w 1020"/>
              <a:gd name="T61" fmla="*/ 816 h 1026"/>
              <a:gd name="T62" fmla="*/ 498 w 1020"/>
              <a:gd name="T63" fmla="*/ 822 h 1026"/>
              <a:gd name="T64" fmla="*/ 516 w 1020"/>
              <a:gd name="T65" fmla="*/ 846 h 1026"/>
              <a:gd name="T66" fmla="*/ 624 w 1020"/>
              <a:gd name="T67" fmla="*/ 876 h 1026"/>
              <a:gd name="T68" fmla="*/ 732 w 1020"/>
              <a:gd name="T69" fmla="*/ 930 h 1026"/>
              <a:gd name="T70" fmla="*/ 798 w 1020"/>
              <a:gd name="T71" fmla="*/ 978 h 1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lnTo>
                  <a:pt x="282" y="30"/>
                </a:ln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38" name="Freeform 18">
            <a:extLst>
              <a:ext uri="{FF2B5EF4-FFF2-40B4-BE49-F238E27FC236}">
                <a16:creationId xmlns:a16="http://schemas.microsoft.com/office/drawing/2014/main" id="{05CD793F-BCD7-4362-D966-493045ADE8AA}"/>
              </a:ext>
            </a:extLst>
          </p:cNvPr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16 w 1148"/>
              <a:gd name="T1" fmla="*/ 12 h 899"/>
              <a:gd name="T2" fmla="*/ 52 w 1148"/>
              <a:gd name="T3" fmla="*/ 72 h 899"/>
              <a:gd name="T4" fmla="*/ 88 w 1148"/>
              <a:gd name="T5" fmla="*/ 102 h 899"/>
              <a:gd name="T6" fmla="*/ 94 w 1148"/>
              <a:gd name="T7" fmla="*/ 120 h 899"/>
              <a:gd name="T8" fmla="*/ 112 w 1148"/>
              <a:gd name="T9" fmla="*/ 126 h 899"/>
              <a:gd name="T10" fmla="*/ 226 w 1148"/>
              <a:gd name="T11" fmla="*/ 174 h 899"/>
              <a:gd name="T12" fmla="*/ 280 w 1148"/>
              <a:gd name="T13" fmla="*/ 216 h 899"/>
              <a:gd name="T14" fmla="*/ 310 w 1148"/>
              <a:gd name="T15" fmla="*/ 306 h 899"/>
              <a:gd name="T16" fmla="*/ 388 w 1148"/>
              <a:gd name="T17" fmla="*/ 348 h 899"/>
              <a:gd name="T18" fmla="*/ 424 w 1148"/>
              <a:gd name="T19" fmla="*/ 402 h 899"/>
              <a:gd name="T20" fmla="*/ 484 w 1148"/>
              <a:gd name="T21" fmla="*/ 450 h 899"/>
              <a:gd name="T22" fmla="*/ 496 w 1148"/>
              <a:gd name="T23" fmla="*/ 468 h 899"/>
              <a:gd name="T24" fmla="*/ 502 w 1148"/>
              <a:gd name="T25" fmla="*/ 486 h 899"/>
              <a:gd name="T26" fmla="*/ 544 w 1148"/>
              <a:gd name="T27" fmla="*/ 516 h 899"/>
              <a:gd name="T28" fmla="*/ 592 w 1148"/>
              <a:gd name="T29" fmla="*/ 570 h 899"/>
              <a:gd name="T30" fmla="*/ 628 w 1148"/>
              <a:gd name="T31" fmla="*/ 606 h 899"/>
              <a:gd name="T32" fmla="*/ 658 w 1148"/>
              <a:gd name="T33" fmla="*/ 654 h 899"/>
              <a:gd name="T34" fmla="*/ 718 w 1148"/>
              <a:gd name="T35" fmla="*/ 732 h 899"/>
              <a:gd name="T36" fmla="*/ 802 w 1148"/>
              <a:gd name="T37" fmla="*/ 768 h 899"/>
              <a:gd name="T38" fmla="*/ 862 w 1148"/>
              <a:gd name="T39" fmla="*/ 846 h 899"/>
              <a:gd name="T40" fmla="*/ 928 w 1148"/>
              <a:gd name="T41" fmla="*/ 894 h 899"/>
              <a:gd name="T42" fmla="*/ 958 w 1148"/>
              <a:gd name="T43" fmla="*/ 888 h 899"/>
              <a:gd name="T44" fmla="*/ 976 w 1148"/>
              <a:gd name="T45" fmla="*/ 870 h 899"/>
              <a:gd name="T46" fmla="*/ 1042 w 1148"/>
              <a:gd name="T47" fmla="*/ 876 h 899"/>
              <a:gd name="T48" fmla="*/ 1120 w 1148"/>
              <a:gd name="T49" fmla="*/ 828 h 899"/>
              <a:gd name="T50" fmla="*/ 1054 w 1148"/>
              <a:gd name="T51" fmla="*/ 798 h 899"/>
              <a:gd name="T52" fmla="*/ 976 w 1148"/>
              <a:gd name="T53" fmla="*/ 762 h 899"/>
              <a:gd name="T54" fmla="*/ 922 w 1148"/>
              <a:gd name="T55" fmla="*/ 720 h 899"/>
              <a:gd name="T56" fmla="*/ 898 w 1148"/>
              <a:gd name="T57" fmla="*/ 684 h 899"/>
              <a:gd name="T58" fmla="*/ 838 w 1148"/>
              <a:gd name="T59" fmla="*/ 594 h 899"/>
              <a:gd name="T60" fmla="*/ 754 w 1148"/>
              <a:gd name="T61" fmla="*/ 576 h 899"/>
              <a:gd name="T62" fmla="*/ 712 w 1148"/>
              <a:gd name="T63" fmla="*/ 522 h 899"/>
              <a:gd name="T64" fmla="*/ 640 w 1148"/>
              <a:gd name="T65" fmla="*/ 450 h 899"/>
              <a:gd name="T66" fmla="*/ 664 w 1148"/>
              <a:gd name="T67" fmla="*/ 408 h 899"/>
              <a:gd name="T68" fmla="*/ 628 w 1148"/>
              <a:gd name="T69" fmla="*/ 390 h 899"/>
              <a:gd name="T70" fmla="*/ 562 w 1148"/>
              <a:gd name="T71" fmla="*/ 366 h 899"/>
              <a:gd name="T72" fmla="*/ 526 w 1148"/>
              <a:gd name="T73" fmla="*/ 342 h 899"/>
              <a:gd name="T74" fmla="*/ 490 w 1148"/>
              <a:gd name="T75" fmla="*/ 300 h 899"/>
              <a:gd name="T76" fmla="*/ 454 w 1148"/>
              <a:gd name="T77" fmla="*/ 270 h 899"/>
              <a:gd name="T78" fmla="*/ 424 w 1148"/>
              <a:gd name="T79" fmla="*/ 222 h 899"/>
              <a:gd name="T80" fmla="*/ 376 w 1148"/>
              <a:gd name="T81" fmla="*/ 186 h 899"/>
              <a:gd name="T82" fmla="*/ 340 w 1148"/>
              <a:gd name="T83" fmla="*/ 174 h 899"/>
              <a:gd name="T84" fmla="*/ 304 w 1148"/>
              <a:gd name="T85" fmla="*/ 126 h 899"/>
              <a:gd name="T86" fmla="*/ 268 w 1148"/>
              <a:gd name="T87" fmla="*/ 114 h 899"/>
              <a:gd name="T88" fmla="*/ 256 w 1148"/>
              <a:gd name="T89" fmla="*/ 96 h 899"/>
              <a:gd name="T90" fmla="*/ 220 w 1148"/>
              <a:gd name="T91" fmla="*/ 84 h 899"/>
              <a:gd name="T92" fmla="*/ 166 w 1148"/>
              <a:gd name="T93" fmla="*/ 48 h 899"/>
              <a:gd name="T94" fmla="*/ 112 w 1148"/>
              <a:gd name="T95" fmla="*/ 30 h 899"/>
              <a:gd name="T96" fmla="*/ 94 w 1148"/>
              <a:gd name="T97" fmla="*/ 18 h 899"/>
              <a:gd name="T98" fmla="*/ 52 w 1148"/>
              <a:gd name="T9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39" name="Rectangle 19">
            <a:extLst>
              <a:ext uri="{FF2B5EF4-FFF2-40B4-BE49-F238E27FC236}">
                <a16:creationId xmlns:a16="http://schemas.microsoft.com/office/drawing/2014/main" id="{AA48F2E3-6BBE-CAF2-0B35-C30FAB40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486400"/>
            <a:ext cx="121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3300"/>
                </a:solidFill>
              </a:rPr>
              <a:t>Tây</a:t>
            </a:r>
            <a:endParaRPr lang="en-US" altLang="en-US" b="1" dirty="0">
              <a:solidFill>
                <a:srgbClr val="FF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3300"/>
                </a:solidFill>
              </a:rPr>
              <a:t>Bắc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81940" name="Rectangle 20">
            <a:extLst>
              <a:ext uri="{FF2B5EF4-FFF2-40B4-BE49-F238E27FC236}">
                <a16:creationId xmlns:a16="http://schemas.microsoft.com/office/drawing/2014/main" id="{88F6641A-BC00-4546-72D2-9A23C0025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4864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3300"/>
                </a:solidFill>
                <a:latin typeface="Arial" panose="020B0604020202020204" pitchFamily="34" charset="0"/>
              </a:rPr>
              <a:t>Giữa s. Hồng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3300"/>
                </a:solidFill>
                <a:latin typeface="Arial" panose="020B0604020202020204" pitchFamily="34" charset="0"/>
              </a:rPr>
              <a:t>và s.Cả</a:t>
            </a:r>
          </a:p>
        </p:txBody>
      </p:sp>
      <p:sp>
        <p:nvSpPr>
          <p:cNvPr id="81941" name="Rectangle 21">
            <a:extLst>
              <a:ext uri="{FF2B5EF4-FFF2-40B4-BE49-F238E27FC236}">
                <a16:creationId xmlns:a16="http://schemas.microsoft.com/office/drawing/2014/main" id="{23E87885-26CC-EE2A-D5A0-4A5823DEB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486400"/>
            <a:ext cx="502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>
                <a:solidFill>
                  <a:srgbClr val="FF3300"/>
                </a:solidFill>
                <a:latin typeface="Arial" panose="020B0604020202020204" pitchFamily="34" charset="0"/>
              </a:rPr>
              <a:t> Là vùng núi cao và sơn nguyên đá vôi hùng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3300"/>
                </a:solidFill>
                <a:latin typeface="Arial" panose="020B0604020202020204" pitchFamily="34" charset="0"/>
              </a:rPr>
              <a:t> vĩ.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>
                <a:solidFill>
                  <a:srgbClr val="FF3300"/>
                </a:solidFill>
                <a:latin typeface="Arial" panose="020B0604020202020204" pitchFamily="34" charset="0"/>
              </a:rPr>
              <a:t> Hướng núi Tây Bắc – Đông Nam</a:t>
            </a:r>
          </a:p>
        </p:txBody>
      </p:sp>
      <p:grpSp>
        <p:nvGrpSpPr>
          <p:cNvPr id="81945" name="Group 25">
            <a:extLst>
              <a:ext uri="{FF2B5EF4-FFF2-40B4-BE49-F238E27FC236}">
                <a16:creationId xmlns:a16="http://schemas.microsoft.com/office/drawing/2014/main" id="{20A3966F-1F8E-D792-D0BF-6BFD0025877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0"/>
            <a:ext cx="8001000" cy="4648200"/>
            <a:chOff x="96" y="384"/>
            <a:chExt cx="5616" cy="3888"/>
          </a:xfrm>
        </p:grpSpPr>
        <p:pic>
          <p:nvPicPr>
            <p:cNvPr id="81946" name="Picture 26">
              <a:extLst>
                <a:ext uri="{FF2B5EF4-FFF2-40B4-BE49-F238E27FC236}">
                  <a16:creationId xmlns:a16="http://schemas.microsoft.com/office/drawing/2014/main" id="{16504752-A4C1-AA0F-919A-69A0A2BA0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84"/>
              <a:ext cx="5616" cy="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47" name="Freeform 27">
              <a:extLst>
                <a:ext uri="{FF2B5EF4-FFF2-40B4-BE49-F238E27FC236}">
                  <a16:creationId xmlns:a16="http://schemas.microsoft.com/office/drawing/2014/main" id="{15DE70D2-0901-A3FE-461B-D5F5ED5EB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960"/>
              <a:ext cx="3402" cy="2679"/>
            </a:xfrm>
            <a:custGeom>
              <a:avLst/>
              <a:gdLst>
                <a:gd name="T0" fmla="*/ 238 w 3402"/>
                <a:gd name="T1" fmla="*/ 201 h 2679"/>
                <a:gd name="T2" fmla="*/ 366 w 3402"/>
                <a:gd name="T3" fmla="*/ 18 h 2679"/>
                <a:gd name="T4" fmla="*/ 713 w 3402"/>
                <a:gd name="T5" fmla="*/ 101 h 2679"/>
                <a:gd name="T6" fmla="*/ 841 w 3402"/>
                <a:gd name="T7" fmla="*/ 210 h 2679"/>
                <a:gd name="T8" fmla="*/ 1006 w 3402"/>
                <a:gd name="T9" fmla="*/ 192 h 2679"/>
                <a:gd name="T10" fmla="*/ 1207 w 3402"/>
                <a:gd name="T11" fmla="*/ 0 h 2679"/>
                <a:gd name="T12" fmla="*/ 1372 w 3402"/>
                <a:gd name="T13" fmla="*/ 82 h 2679"/>
                <a:gd name="T14" fmla="*/ 1646 w 3402"/>
                <a:gd name="T15" fmla="*/ 110 h 2679"/>
                <a:gd name="T16" fmla="*/ 1948 w 3402"/>
                <a:gd name="T17" fmla="*/ 283 h 2679"/>
                <a:gd name="T18" fmla="*/ 2112 w 3402"/>
                <a:gd name="T19" fmla="*/ 457 h 2679"/>
                <a:gd name="T20" fmla="*/ 2231 w 3402"/>
                <a:gd name="T21" fmla="*/ 503 h 2679"/>
                <a:gd name="T22" fmla="*/ 2313 w 3402"/>
                <a:gd name="T23" fmla="*/ 603 h 2679"/>
                <a:gd name="T24" fmla="*/ 2524 w 3402"/>
                <a:gd name="T25" fmla="*/ 695 h 2679"/>
                <a:gd name="T26" fmla="*/ 2752 w 3402"/>
                <a:gd name="T27" fmla="*/ 960 h 2679"/>
                <a:gd name="T28" fmla="*/ 2889 w 3402"/>
                <a:gd name="T29" fmla="*/ 1051 h 2679"/>
                <a:gd name="T30" fmla="*/ 2990 w 3402"/>
                <a:gd name="T31" fmla="*/ 1161 h 2679"/>
                <a:gd name="T32" fmla="*/ 3100 w 3402"/>
                <a:gd name="T33" fmla="*/ 1527 h 2679"/>
                <a:gd name="T34" fmla="*/ 3191 w 3402"/>
                <a:gd name="T35" fmla="*/ 1993 h 2679"/>
                <a:gd name="T36" fmla="*/ 3072 w 3402"/>
                <a:gd name="T37" fmla="*/ 2066 h 2679"/>
                <a:gd name="T38" fmla="*/ 3337 w 3402"/>
                <a:gd name="T39" fmla="*/ 2203 h 2679"/>
                <a:gd name="T40" fmla="*/ 3182 w 3402"/>
                <a:gd name="T41" fmla="*/ 2505 h 2679"/>
                <a:gd name="T42" fmla="*/ 3054 w 3402"/>
                <a:gd name="T43" fmla="*/ 2661 h 2679"/>
                <a:gd name="T44" fmla="*/ 2661 w 3402"/>
                <a:gd name="T45" fmla="*/ 2670 h 2679"/>
                <a:gd name="T46" fmla="*/ 2524 w 3402"/>
                <a:gd name="T47" fmla="*/ 2624 h 2679"/>
                <a:gd name="T48" fmla="*/ 2112 w 3402"/>
                <a:gd name="T49" fmla="*/ 2523 h 2679"/>
                <a:gd name="T50" fmla="*/ 1820 w 3402"/>
                <a:gd name="T51" fmla="*/ 2533 h 2679"/>
                <a:gd name="T52" fmla="*/ 1728 w 3402"/>
                <a:gd name="T53" fmla="*/ 2432 h 2679"/>
                <a:gd name="T54" fmla="*/ 1847 w 3402"/>
                <a:gd name="T55" fmla="*/ 2267 h 2679"/>
                <a:gd name="T56" fmla="*/ 1993 w 3402"/>
                <a:gd name="T57" fmla="*/ 2203 h 2679"/>
                <a:gd name="T58" fmla="*/ 2432 w 3402"/>
                <a:gd name="T59" fmla="*/ 2176 h 2679"/>
                <a:gd name="T60" fmla="*/ 2624 w 3402"/>
                <a:gd name="T61" fmla="*/ 1957 h 2679"/>
                <a:gd name="T62" fmla="*/ 2569 w 3402"/>
                <a:gd name="T63" fmla="*/ 1856 h 2679"/>
                <a:gd name="T64" fmla="*/ 2304 w 3402"/>
                <a:gd name="T65" fmla="*/ 1737 h 2679"/>
                <a:gd name="T66" fmla="*/ 2368 w 3402"/>
                <a:gd name="T67" fmla="*/ 1627 h 2679"/>
                <a:gd name="T68" fmla="*/ 2195 w 3402"/>
                <a:gd name="T69" fmla="*/ 1591 h 2679"/>
                <a:gd name="T70" fmla="*/ 2204 w 3402"/>
                <a:gd name="T71" fmla="*/ 1463 h 2679"/>
                <a:gd name="T72" fmla="*/ 1609 w 3402"/>
                <a:gd name="T73" fmla="*/ 1362 h 2679"/>
                <a:gd name="T74" fmla="*/ 1481 w 3402"/>
                <a:gd name="T75" fmla="*/ 1490 h 2679"/>
                <a:gd name="T76" fmla="*/ 1070 w 3402"/>
                <a:gd name="T77" fmla="*/ 1390 h 2679"/>
                <a:gd name="T78" fmla="*/ 905 w 3402"/>
                <a:gd name="T79" fmla="*/ 1280 h 2679"/>
                <a:gd name="T80" fmla="*/ 741 w 3402"/>
                <a:gd name="T81" fmla="*/ 1079 h 2679"/>
                <a:gd name="T82" fmla="*/ 832 w 3402"/>
                <a:gd name="T83" fmla="*/ 768 h 2679"/>
                <a:gd name="T84" fmla="*/ 713 w 3402"/>
                <a:gd name="T85" fmla="*/ 704 h 2679"/>
                <a:gd name="T86" fmla="*/ 512 w 3402"/>
                <a:gd name="T87" fmla="*/ 750 h 2679"/>
                <a:gd name="T88" fmla="*/ 311 w 3402"/>
                <a:gd name="T89" fmla="*/ 494 h 2679"/>
                <a:gd name="T90" fmla="*/ 119 w 3402"/>
                <a:gd name="T91" fmla="*/ 283 h 2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02" h="2679">
                  <a:moveTo>
                    <a:pt x="0" y="229"/>
                  </a:moveTo>
                  <a:cubicBezTo>
                    <a:pt x="84" y="256"/>
                    <a:pt x="74" y="256"/>
                    <a:pt x="229" y="229"/>
                  </a:cubicBezTo>
                  <a:cubicBezTo>
                    <a:pt x="239" y="227"/>
                    <a:pt x="234" y="210"/>
                    <a:pt x="238" y="201"/>
                  </a:cubicBezTo>
                  <a:cubicBezTo>
                    <a:pt x="243" y="191"/>
                    <a:pt x="249" y="182"/>
                    <a:pt x="256" y="174"/>
                  </a:cubicBezTo>
                  <a:cubicBezTo>
                    <a:pt x="279" y="145"/>
                    <a:pt x="314" y="148"/>
                    <a:pt x="348" y="137"/>
                  </a:cubicBezTo>
                  <a:cubicBezTo>
                    <a:pt x="353" y="97"/>
                    <a:pt x="344" y="52"/>
                    <a:pt x="366" y="18"/>
                  </a:cubicBezTo>
                  <a:cubicBezTo>
                    <a:pt x="371" y="10"/>
                    <a:pt x="384" y="12"/>
                    <a:pt x="393" y="9"/>
                  </a:cubicBezTo>
                  <a:cubicBezTo>
                    <a:pt x="446" y="19"/>
                    <a:pt x="496" y="30"/>
                    <a:pt x="549" y="37"/>
                  </a:cubicBezTo>
                  <a:cubicBezTo>
                    <a:pt x="607" y="56"/>
                    <a:pt x="657" y="80"/>
                    <a:pt x="713" y="101"/>
                  </a:cubicBezTo>
                  <a:cubicBezTo>
                    <a:pt x="731" y="118"/>
                    <a:pt x="738" y="122"/>
                    <a:pt x="750" y="146"/>
                  </a:cubicBezTo>
                  <a:cubicBezTo>
                    <a:pt x="754" y="155"/>
                    <a:pt x="753" y="166"/>
                    <a:pt x="759" y="174"/>
                  </a:cubicBezTo>
                  <a:cubicBezTo>
                    <a:pt x="778" y="197"/>
                    <a:pt x="841" y="210"/>
                    <a:pt x="841" y="210"/>
                  </a:cubicBezTo>
                  <a:cubicBezTo>
                    <a:pt x="847" y="216"/>
                    <a:pt x="851" y="228"/>
                    <a:pt x="860" y="229"/>
                  </a:cubicBezTo>
                  <a:cubicBezTo>
                    <a:pt x="906" y="232"/>
                    <a:pt x="953" y="230"/>
                    <a:pt x="997" y="219"/>
                  </a:cubicBezTo>
                  <a:cubicBezTo>
                    <a:pt x="1006" y="217"/>
                    <a:pt x="1002" y="200"/>
                    <a:pt x="1006" y="192"/>
                  </a:cubicBezTo>
                  <a:cubicBezTo>
                    <a:pt x="1022" y="159"/>
                    <a:pt x="1020" y="166"/>
                    <a:pt x="1052" y="155"/>
                  </a:cubicBezTo>
                  <a:cubicBezTo>
                    <a:pt x="1076" y="119"/>
                    <a:pt x="1087" y="128"/>
                    <a:pt x="1116" y="101"/>
                  </a:cubicBezTo>
                  <a:cubicBezTo>
                    <a:pt x="1145" y="11"/>
                    <a:pt x="1120" y="22"/>
                    <a:pt x="1207" y="0"/>
                  </a:cubicBezTo>
                  <a:cubicBezTo>
                    <a:pt x="1225" y="3"/>
                    <a:pt x="1245" y="1"/>
                    <a:pt x="1262" y="9"/>
                  </a:cubicBezTo>
                  <a:cubicBezTo>
                    <a:pt x="1280" y="18"/>
                    <a:pt x="1282" y="45"/>
                    <a:pt x="1299" y="55"/>
                  </a:cubicBezTo>
                  <a:cubicBezTo>
                    <a:pt x="1317" y="65"/>
                    <a:pt x="1351" y="75"/>
                    <a:pt x="1372" y="82"/>
                  </a:cubicBezTo>
                  <a:cubicBezTo>
                    <a:pt x="1402" y="114"/>
                    <a:pt x="1408" y="100"/>
                    <a:pt x="1436" y="73"/>
                  </a:cubicBezTo>
                  <a:cubicBezTo>
                    <a:pt x="1481" y="77"/>
                    <a:pt x="1543" y="78"/>
                    <a:pt x="1591" y="91"/>
                  </a:cubicBezTo>
                  <a:cubicBezTo>
                    <a:pt x="1610" y="96"/>
                    <a:pt x="1646" y="110"/>
                    <a:pt x="1646" y="110"/>
                  </a:cubicBezTo>
                  <a:cubicBezTo>
                    <a:pt x="1652" y="119"/>
                    <a:pt x="1662" y="126"/>
                    <a:pt x="1664" y="137"/>
                  </a:cubicBezTo>
                  <a:cubicBezTo>
                    <a:pt x="1695" y="273"/>
                    <a:pt x="1618" y="225"/>
                    <a:pt x="1801" y="238"/>
                  </a:cubicBezTo>
                  <a:cubicBezTo>
                    <a:pt x="1850" y="269"/>
                    <a:pt x="1906" y="243"/>
                    <a:pt x="1948" y="283"/>
                  </a:cubicBezTo>
                  <a:cubicBezTo>
                    <a:pt x="1945" y="292"/>
                    <a:pt x="1938" y="301"/>
                    <a:pt x="1939" y="311"/>
                  </a:cubicBezTo>
                  <a:cubicBezTo>
                    <a:pt x="1948" y="393"/>
                    <a:pt x="2011" y="390"/>
                    <a:pt x="2076" y="411"/>
                  </a:cubicBezTo>
                  <a:cubicBezTo>
                    <a:pt x="2089" y="425"/>
                    <a:pt x="2095" y="447"/>
                    <a:pt x="2112" y="457"/>
                  </a:cubicBezTo>
                  <a:cubicBezTo>
                    <a:pt x="2134" y="469"/>
                    <a:pt x="2161" y="467"/>
                    <a:pt x="2185" y="475"/>
                  </a:cubicBezTo>
                  <a:cubicBezTo>
                    <a:pt x="2191" y="481"/>
                    <a:pt x="2196" y="489"/>
                    <a:pt x="2204" y="494"/>
                  </a:cubicBezTo>
                  <a:cubicBezTo>
                    <a:pt x="2212" y="499"/>
                    <a:pt x="2225" y="496"/>
                    <a:pt x="2231" y="503"/>
                  </a:cubicBezTo>
                  <a:cubicBezTo>
                    <a:pt x="2239" y="513"/>
                    <a:pt x="2234" y="528"/>
                    <a:pt x="2240" y="539"/>
                  </a:cubicBezTo>
                  <a:cubicBezTo>
                    <a:pt x="2248" y="555"/>
                    <a:pt x="2274" y="566"/>
                    <a:pt x="2286" y="576"/>
                  </a:cubicBezTo>
                  <a:cubicBezTo>
                    <a:pt x="2296" y="584"/>
                    <a:pt x="2301" y="599"/>
                    <a:pt x="2313" y="603"/>
                  </a:cubicBezTo>
                  <a:cubicBezTo>
                    <a:pt x="2346" y="612"/>
                    <a:pt x="2380" y="610"/>
                    <a:pt x="2414" y="613"/>
                  </a:cubicBezTo>
                  <a:cubicBezTo>
                    <a:pt x="2422" y="615"/>
                    <a:pt x="2475" y="627"/>
                    <a:pt x="2478" y="631"/>
                  </a:cubicBezTo>
                  <a:cubicBezTo>
                    <a:pt x="2530" y="705"/>
                    <a:pt x="2462" y="675"/>
                    <a:pt x="2524" y="695"/>
                  </a:cubicBezTo>
                  <a:cubicBezTo>
                    <a:pt x="2541" y="748"/>
                    <a:pt x="2550" y="784"/>
                    <a:pt x="2606" y="805"/>
                  </a:cubicBezTo>
                  <a:cubicBezTo>
                    <a:pt x="2637" y="852"/>
                    <a:pt x="2685" y="864"/>
                    <a:pt x="2716" y="905"/>
                  </a:cubicBezTo>
                  <a:cubicBezTo>
                    <a:pt x="2729" y="923"/>
                    <a:pt x="2730" y="956"/>
                    <a:pt x="2752" y="960"/>
                  </a:cubicBezTo>
                  <a:cubicBezTo>
                    <a:pt x="2817" y="971"/>
                    <a:pt x="2789" y="963"/>
                    <a:pt x="2835" y="978"/>
                  </a:cubicBezTo>
                  <a:cubicBezTo>
                    <a:pt x="2855" y="1061"/>
                    <a:pt x="2824" y="979"/>
                    <a:pt x="2880" y="1024"/>
                  </a:cubicBezTo>
                  <a:cubicBezTo>
                    <a:pt x="2887" y="1030"/>
                    <a:pt x="2885" y="1043"/>
                    <a:pt x="2889" y="1051"/>
                  </a:cubicBezTo>
                  <a:cubicBezTo>
                    <a:pt x="2894" y="1061"/>
                    <a:pt x="2902" y="1070"/>
                    <a:pt x="2908" y="1079"/>
                  </a:cubicBezTo>
                  <a:cubicBezTo>
                    <a:pt x="2915" y="1099"/>
                    <a:pt x="2934" y="1140"/>
                    <a:pt x="2953" y="1152"/>
                  </a:cubicBezTo>
                  <a:cubicBezTo>
                    <a:pt x="2964" y="1159"/>
                    <a:pt x="2978" y="1158"/>
                    <a:pt x="2990" y="1161"/>
                  </a:cubicBezTo>
                  <a:cubicBezTo>
                    <a:pt x="3034" y="1230"/>
                    <a:pt x="3019" y="1261"/>
                    <a:pt x="3027" y="1362"/>
                  </a:cubicBezTo>
                  <a:cubicBezTo>
                    <a:pt x="3028" y="1372"/>
                    <a:pt x="3039" y="1498"/>
                    <a:pt x="3063" y="1518"/>
                  </a:cubicBezTo>
                  <a:cubicBezTo>
                    <a:pt x="3073" y="1526"/>
                    <a:pt x="3088" y="1524"/>
                    <a:pt x="3100" y="1527"/>
                  </a:cubicBezTo>
                  <a:cubicBezTo>
                    <a:pt x="3135" y="1537"/>
                    <a:pt x="3165" y="1554"/>
                    <a:pt x="3200" y="1563"/>
                  </a:cubicBezTo>
                  <a:cubicBezTo>
                    <a:pt x="3251" y="1614"/>
                    <a:pt x="3216" y="1692"/>
                    <a:pt x="3200" y="1755"/>
                  </a:cubicBezTo>
                  <a:cubicBezTo>
                    <a:pt x="3201" y="1777"/>
                    <a:pt x="3229" y="1945"/>
                    <a:pt x="3191" y="1993"/>
                  </a:cubicBezTo>
                  <a:cubicBezTo>
                    <a:pt x="3176" y="2012"/>
                    <a:pt x="3124" y="2025"/>
                    <a:pt x="3109" y="2030"/>
                  </a:cubicBezTo>
                  <a:cubicBezTo>
                    <a:pt x="3100" y="2033"/>
                    <a:pt x="3081" y="2039"/>
                    <a:pt x="3081" y="2039"/>
                  </a:cubicBezTo>
                  <a:cubicBezTo>
                    <a:pt x="3078" y="2048"/>
                    <a:pt x="3068" y="2058"/>
                    <a:pt x="3072" y="2066"/>
                  </a:cubicBezTo>
                  <a:cubicBezTo>
                    <a:pt x="3077" y="2075"/>
                    <a:pt x="3091" y="2072"/>
                    <a:pt x="3100" y="2075"/>
                  </a:cubicBezTo>
                  <a:cubicBezTo>
                    <a:pt x="3133" y="2086"/>
                    <a:pt x="3167" y="2092"/>
                    <a:pt x="3200" y="2103"/>
                  </a:cubicBezTo>
                  <a:cubicBezTo>
                    <a:pt x="3217" y="2280"/>
                    <a:pt x="3173" y="2131"/>
                    <a:pt x="3337" y="2203"/>
                  </a:cubicBezTo>
                  <a:cubicBezTo>
                    <a:pt x="3355" y="2211"/>
                    <a:pt x="3356" y="2258"/>
                    <a:pt x="3356" y="2258"/>
                  </a:cubicBezTo>
                  <a:cubicBezTo>
                    <a:pt x="3348" y="2431"/>
                    <a:pt x="3402" y="2466"/>
                    <a:pt x="3273" y="2487"/>
                  </a:cubicBezTo>
                  <a:cubicBezTo>
                    <a:pt x="3244" y="2497"/>
                    <a:pt x="3210" y="2492"/>
                    <a:pt x="3182" y="2505"/>
                  </a:cubicBezTo>
                  <a:cubicBezTo>
                    <a:pt x="3172" y="2510"/>
                    <a:pt x="3173" y="2526"/>
                    <a:pt x="3164" y="2533"/>
                  </a:cubicBezTo>
                  <a:cubicBezTo>
                    <a:pt x="3156" y="2539"/>
                    <a:pt x="3145" y="2539"/>
                    <a:pt x="3136" y="2542"/>
                  </a:cubicBezTo>
                  <a:cubicBezTo>
                    <a:pt x="3130" y="2565"/>
                    <a:pt x="3080" y="2656"/>
                    <a:pt x="3054" y="2661"/>
                  </a:cubicBezTo>
                  <a:cubicBezTo>
                    <a:pt x="3006" y="2669"/>
                    <a:pt x="2957" y="2667"/>
                    <a:pt x="2908" y="2670"/>
                  </a:cubicBezTo>
                  <a:cubicBezTo>
                    <a:pt x="2844" y="2673"/>
                    <a:pt x="2780" y="2676"/>
                    <a:pt x="2716" y="2679"/>
                  </a:cubicBezTo>
                  <a:cubicBezTo>
                    <a:pt x="2698" y="2676"/>
                    <a:pt x="2679" y="2676"/>
                    <a:pt x="2661" y="2670"/>
                  </a:cubicBezTo>
                  <a:cubicBezTo>
                    <a:pt x="2650" y="2666"/>
                    <a:pt x="2644" y="2655"/>
                    <a:pt x="2633" y="2651"/>
                  </a:cubicBezTo>
                  <a:cubicBezTo>
                    <a:pt x="2616" y="2645"/>
                    <a:pt x="2597" y="2646"/>
                    <a:pt x="2579" y="2642"/>
                  </a:cubicBezTo>
                  <a:cubicBezTo>
                    <a:pt x="2560" y="2637"/>
                    <a:pt x="2524" y="2624"/>
                    <a:pt x="2524" y="2624"/>
                  </a:cubicBezTo>
                  <a:cubicBezTo>
                    <a:pt x="2461" y="2564"/>
                    <a:pt x="2500" y="2586"/>
                    <a:pt x="2359" y="2597"/>
                  </a:cubicBezTo>
                  <a:cubicBezTo>
                    <a:pt x="2329" y="2586"/>
                    <a:pt x="2312" y="2569"/>
                    <a:pt x="2286" y="2551"/>
                  </a:cubicBezTo>
                  <a:cubicBezTo>
                    <a:pt x="2263" y="2480"/>
                    <a:pt x="2177" y="2519"/>
                    <a:pt x="2112" y="2523"/>
                  </a:cubicBezTo>
                  <a:cubicBezTo>
                    <a:pt x="2045" y="2548"/>
                    <a:pt x="2139" y="2515"/>
                    <a:pt x="2021" y="2542"/>
                  </a:cubicBezTo>
                  <a:cubicBezTo>
                    <a:pt x="2002" y="2546"/>
                    <a:pt x="1966" y="2560"/>
                    <a:pt x="1966" y="2560"/>
                  </a:cubicBezTo>
                  <a:cubicBezTo>
                    <a:pt x="1918" y="2544"/>
                    <a:pt x="1868" y="2549"/>
                    <a:pt x="1820" y="2533"/>
                  </a:cubicBezTo>
                  <a:cubicBezTo>
                    <a:pt x="1814" y="2527"/>
                    <a:pt x="1809" y="2518"/>
                    <a:pt x="1801" y="2514"/>
                  </a:cubicBezTo>
                  <a:cubicBezTo>
                    <a:pt x="1784" y="2505"/>
                    <a:pt x="1747" y="2496"/>
                    <a:pt x="1747" y="2496"/>
                  </a:cubicBezTo>
                  <a:cubicBezTo>
                    <a:pt x="1741" y="2475"/>
                    <a:pt x="1728" y="2454"/>
                    <a:pt x="1728" y="2432"/>
                  </a:cubicBezTo>
                  <a:cubicBezTo>
                    <a:pt x="1728" y="2417"/>
                    <a:pt x="1752" y="2377"/>
                    <a:pt x="1756" y="2368"/>
                  </a:cubicBezTo>
                  <a:cubicBezTo>
                    <a:pt x="1772" y="2331"/>
                    <a:pt x="1788" y="2299"/>
                    <a:pt x="1829" y="2286"/>
                  </a:cubicBezTo>
                  <a:cubicBezTo>
                    <a:pt x="1835" y="2280"/>
                    <a:pt x="1844" y="2275"/>
                    <a:pt x="1847" y="2267"/>
                  </a:cubicBezTo>
                  <a:cubicBezTo>
                    <a:pt x="1853" y="2253"/>
                    <a:pt x="1846" y="2234"/>
                    <a:pt x="1856" y="2222"/>
                  </a:cubicBezTo>
                  <a:cubicBezTo>
                    <a:pt x="1864" y="2212"/>
                    <a:pt x="1880" y="2215"/>
                    <a:pt x="1893" y="2213"/>
                  </a:cubicBezTo>
                  <a:cubicBezTo>
                    <a:pt x="1926" y="2208"/>
                    <a:pt x="1960" y="2206"/>
                    <a:pt x="1993" y="2203"/>
                  </a:cubicBezTo>
                  <a:cubicBezTo>
                    <a:pt x="2061" y="2139"/>
                    <a:pt x="2237" y="2190"/>
                    <a:pt x="2286" y="2194"/>
                  </a:cubicBezTo>
                  <a:cubicBezTo>
                    <a:pt x="2301" y="2241"/>
                    <a:pt x="2316" y="2236"/>
                    <a:pt x="2359" y="2222"/>
                  </a:cubicBezTo>
                  <a:cubicBezTo>
                    <a:pt x="2385" y="2194"/>
                    <a:pt x="2393" y="2186"/>
                    <a:pt x="2432" y="2176"/>
                  </a:cubicBezTo>
                  <a:cubicBezTo>
                    <a:pt x="2482" y="2144"/>
                    <a:pt x="2463" y="2116"/>
                    <a:pt x="2496" y="2075"/>
                  </a:cubicBezTo>
                  <a:cubicBezTo>
                    <a:pt x="2515" y="2051"/>
                    <a:pt x="2569" y="2021"/>
                    <a:pt x="2569" y="2021"/>
                  </a:cubicBezTo>
                  <a:cubicBezTo>
                    <a:pt x="2587" y="1972"/>
                    <a:pt x="2594" y="2002"/>
                    <a:pt x="2624" y="1957"/>
                  </a:cubicBezTo>
                  <a:cubicBezTo>
                    <a:pt x="2633" y="1928"/>
                    <a:pt x="2648" y="1895"/>
                    <a:pt x="2624" y="1865"/>
                  </a:cubicBezTo>
                  <a:cubicBezTo>
                    <a:pt x="2616" y="1855"/>
                    <a:pt x="2600" y="1871"/>
                    <a:pt x="2588" y="1874"/>
                  </a:cubicBezTo>
                  <a:cubicBezTo>
                    <a:pt x="2582" y="1868"/>
                    <a:pt x="2577" y="1860"/>
                    <a:pt x="2569" y="1856"/>
                  </a:cubicBezTo>
                  <a:cubicBezTo>
                    <a:pt x="2552" y="1848"/>
                    <a:pt x="2515" y="1838"/>
                    <a:pt x="2515" y="1838"/>
                  </a:cubicBezTo>
                  <a:cubicBezTo>
                    <a:pt x="2467" y="1846"/>
                    <a:pt x="2432" y="1857"/>
                    <a:pt x="2396" y="1819"/>
                  </a:cubicBezTo>
                  <a:cubicBezTo>
                    <a:pt x="2379" y="1768"/>
                    <a:pt x="2352" y="1749"/>
                    <a:pt x="2304" y="1737"/>
                  </a:cubicBezTo>
                  <a:cubicBezTo>
                    <a:pt x="2307" y="1725"/>
                    <a:pt x="2303" y="1708"/>
                    <a:pt x="2313" y="1701"/>
                  </a:cubicBezTo>
                  <a:cubicBezTo>
                    <a:pt x="2403" y="1644"/>
                    <a:pt x="2362" y="1731"/>
                    <a:pt x="2387" y="1664"/>
                  </a:cubicBezTo>
                  <a:cubicBezTo>
                    <a:pt x="2381" y="1652"/>
                    <a:pt x="2381" y="1631"/>
                    <a:pt x="2368" y="1627"/>
                  </a:cubicBezTo>
                  <a:cubicBezTo>
                    <a:pt x="2336" y="1618"/>
                    <a:pt x="2218" y="1659"/>
                    <a:pt x="2176" y="1673"/>
                  </a:cubicBezTo>
                  <a:cubicBezTo>
                    <a:pt x="2152" y="1657"/>
                    <a:pt x="2117" y="1627"/>
                    <a:pt x="2158" y="1600"/>
                  </a:cubicBezTo>
                  <a:cubicBezTo>
                    <a:pt x="2169" y="1593"/>
                    <a:pt x="2183" y="1594"/>
                    <a:pt x="2195" y="1591"/>
                  </a:cubicBezTo>
                  <a:cubicBezTo>
                    <a:pt x="2223" y="1547"/>
                    <a:pt x="2244" y="1544"/>
                    <a:pt x="2295" y="1527"/>
                  </a:cubicBezTo>
                  <a:cubicBezTo>
                    <a:pt x="2304" y="1524"/>
                    <a:pt x="2323" y="1518"/>
                    <a:pt x="2323" y="1518"/>
                  </a:cubicBezTo>
                  <a:cubicBezTo>
                    <a:pt x="2345" y="1449"/>
                    <a:pt x="2257" y="1468"/>
                    <a:pt x="2204" y="1463"/>
                  </a:cubicBezTo>
                  <a:cubicBezTo>
                    <a:pt x="2161" y="1423"/>
                    <a:pt x="2195" y="1391"/>
                    <a:pt x="2140" y="1371"/>
                  </a:cubicBezTo>
                  <a:cubicBezTo>
                    <a:pt x="2086" y="1320"/>
                    <a:pt x="2000" y="1340"/>
                    <a:pt x="1929" y="1326"/>
                  </a:cubicBezTo>
                  <a:cubicBezTo>
                    <a:pt x="1801" y="1333"/>
                    <a:pt x="1728" y="1349"/>
                    <a:pt x="1609" y="1362"/>
                  </a:cubicBezTo>
                  <a:cubicBezTo>
                    <a:pt x="1597" y="1365"/>
                    <a:pt x="1582" y="1362"/>
                    <a:pt x="1573" y="1371"/>
                  </a:cubicBezTo>
                  <a:cubicBezTo>
                    <a:pt x="1512" y="1434"/>
                    <a:pt x="1615" y="1392"/>
                    <a:pt x="1536" y="1417"/>
                  </a:cubicBezTo>
                  <a:cubicBezTo>
                    <a:pt x="1512" y="1454"/>
                    <a:pt x="1519" y="1466"/>
                    <a:pt x="1481" y="1490"/>
                  </a:cubicBezTo>
                  <a:cubicBezTo>
                    <a:pt x="1422" y="1478"/>
                    <a:pt x="1380" y="1469"/>
                    <a:pt x="1317" y="1463"/>
                  </a:cubicBezTo>
                  <a:cubicBezTo>
                    <a:pt x="1285" y="1443"/>
                    <a:pt x="1262" y="1435"/>
                    <a:pt x="1225" y="1426"/>
                  </a:cubicBezTo>
                  <a:cubicBezTo>
                    <a:pt x="1179" y="1356"/>
                    <a:pt x="1231" y="1419"/>
                    <a:pt x="1070" y="1390"/>
                  </a:cubicBezTo>
                  <a:cubicBezTo>
                    <a:pt x="1067" y="1389"/>
                    <a:pt x="1017" y="1340"/>
                    <a:pt x="1006" y="1335"/>
                  </a:cubicBezTo>
                  <a:cubicBezTo>
                    <a:pt x="988" y="1327"/>
                    <a:pt x="951" y="1317"/>
                    <a:pt x="951" y="1317"/>
                  </a:cubicBezTo>
                  <a:cubicBezTo>
                    <a:pt x="937" y="1303"/>
                    <a:pt x="917" y="1295"/>
                    <a:pt x="905" y="1280"/>
                  </a:cubicBezTo>
                  <a:cubicBezTo>
                    <a:pt x="899" y="1273"/>
                    <a:pt x="901" y="1261"/>
                    <a:pt x="896" y="1253"/>
                  </a:cubicBezTo>
                  <a:cubicBezTo>
                    <a:pt x="892" y="1245"/>
                    <a:pt x="884" y="1240"/>
                    <a:pt x="878" y="1234"/>
                  </a:cubicBezTo>
                  <a:cubicBezTo>
                    <a:pt x="853" y="1160"/>
                    <a:pt x="782" y="1141"/>
                    <a:pt x="741" y="1079"/>
                  </a:cubicBezTo>
                  <a:cubicBezTo>
                    <a:pt x="731" y="1029"/>
                    <a:pt x="730" y="995"/>
                    <a:pt x="759" y="951"/>
                  </a:cubicBezTo>
                  <a:cubicBezTo>
                    <a:pt x="775" y="901"/>
                    <a:pt x="786" y="905"/>
                    <a:pt x="841" y="896"/>
                  </a:cubicBezTo>
                  <a:cubicBezTo>
                    <a:pt x="856" y="856"/>
                    <a:pt x="837" y="811"/>
                    <a:pt x="832" y="768"/>
                  </a:cubicBezTo>
                  <a:cubicBezTo>
                    <a:pt x="814" y="771"/>
                    <a:pt x="795" y="781"/>
                    <a:pt x="777" y="777"/>
                  </a:cubicBezTo>
                  <a:cubicBezTo>
                    <a:pt x="756" y="772"/>
                    <a:pt x="723" y="741"/>
                    <a:pt x="723" y="741"/>
                  </a:cubicBezTo>
                  <a:cubicBezTo>
                    <a:pt x="720" y="729"/>
                    <a:pt x="723" y="712"/>
                    <a:pt x="713" y="704"/>
                  </a:cubicBezTo>
                  <a:cubicBezTo>
                    <a:pt x="691" y="688"/>
                    <a:pt x="666" y="757"/>
                    <a:pt x="659" y="768"/>
                  </a:cubicBezTo>
                  <a:cubicBezTo>
                    <a:pt x="644" y="823"/>
                    <a:pt x="654" y="834"/>
                    <a:pt x="558" y="795"/>
                  </a:cubicBezTo>
                  <a:cubicBezTo>
                    <a:pt x="538" y="787"/>
                    <a:pt x="512" y="750"/>
                    <a:pt x="512" y="750"/>
                  </a:cubicBezTo>
                  <a:cubicBezTo>
                    <a:pt x="490" y="683"/>
                    <a:pt x="456" y="608"/>
                    <a:pt x="384" y="585"/>
                  </a:cubicBezTo>
                  <a:cubicBezTo>
                    <a:pt x="362" y="518"/>
                    <a:pt x="394" y="598"/>
                    <a:pt x="348" y="539"/>
                  </a:cubicBezTo>
                  <a:cubicBezTo>
                    <a:pt x="302" y="480"/>
                    <a:pt x="387" y="543"/>
                    <a:pt x="311" y="494"/>
                  </a:cubicBezTo>
                  <a:cubicBezTo>
                    <a:pt x="303" y="468"/>
                    <a:pt x="284" y="421"/>
                    <a:pt x="265" y="402"/>
                  </a:cubicBezTo>
                  <a:cubicBezTo>
                    <a:pt x="240" y="377"/>
                    <a:pt x="187" y="344"/>
                    <a:pt x="156" y="320"/>
                  </a:cubicBezTo>
                  <a:cubicBezTo>
                    <a:pt x="142" y="309"/>
                    <a:pt x="135" y="289"/>
                    <a:pt x="119" y="283"/>
                  </a:cubicBezTo>
                  <a:cubicBezTo>
                    <a:pt x="102" y="276"/>
                    <a:pt x="82" y="277"/>
                    <a:pt x="64" y="274"/>
                  </a:cubicBezTo>
                  <a:cubicBezTo>
                    <a:pt x="24" y="248"/>
                    <a:pt x="46" y="262"/>
                    <a:pt x="0" y="229"/>
                  </a:cubicBezTo>
                  <a:close/>
                </a:path>
              </a:pathLst>
            </a:custGeom>
            <a:noFill/>
            <a:ln w="41275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1948" name="Line 28">
            <a:extLst>
              <a:ext uri="{FF2B5EF4-FFF2-40B4-BE49-F238E27FC236}">
                <a16:creationId xmlns:a16="http://schemas.microsoft.com/office/drawing/2014/main" id="{F6F58459-8810-5B89-EA69-6951F7708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838200"/>
            <a:ext cx="175260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1949" name="Group 29">
            <a:extLst>
              <a:ext uri="{FF2B5EF4-FFF2-40B4-BE49-F238E27FC236}">
                <a16:creationId xmlns:a16="http://schemas.microsoft.com/office/drawing/2014/main" id="{C49ADE74-42C8-914E-FCAB-FCFBA0305735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1676400"/>
            <a:ext cx="1219200" cy="1066800"/>
            <a:chOff x="1008" y="1584"/>
            <a:chExt cx="768" cy="672"/>
          </a:xfrm>
        </p:grpSpPr>
        <p:sp>
          <p:nvSpPr>
            <p:cNvPr id="81950" name="Line 30">
              <a:extLst>
                <a:ext uri="{FF2B5EF4-FFF2-40B4-BE49-F238E27FC236}">
                  <a16:creationId xmlns:a16="http://schemas.microsoft.com/office/drawing/2014/main" id="{53640BEC-9A49-06F7-21DA-747BB4CA5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872"/>
              <a:ext cx="480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51" name="Arc 31">
              <a:extLst>
                <a:ext uri="{FF2B5EF4-FFF2-40B4-BE49-F238E27FC236}">
                  <a16:creationId xmlns:a16="http://schemas.microsoft.com/office/drawing/2014/main" id="{02FF0E64-9B39-AA0B-720E-70C95312E379}"/>
                </a:ext>
              </a:extLst>
            </p:cNvPr>
            <p:cNvSpPr>
              <a:spLocks/>
            </p:cNvSpPr>
            <p:nvPr/>
          </p:nvSpPr>
          <p:spPr bwMode="auto">
            <a:xfrm rot="10201899">
              <a:off x="1008" y="1584"/>
              <a:ext cx="288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1952" name="Text Box 32">
            <a:extLst>
              <a:ext uri="{FF2B5EF4-FFF2-40B4-BE49-F238E27FC236}">
                <a16:creationId xmlns:a16="http://schemas.microsoft.com/office/drawing/2014/main" id="{B77EC0C4-E080-2600-DF1E-97AF2A1E5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0"/>
            <a:ext cx="16621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0" grpId="0"/>
      <p:bldP spid="819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>
            <a:extLst>
              <a:ext uri="{FF2B5EF4-FFF2-40B4-BE49-F238E27FC236}">
                <a16:creationId xmlns:a16="http://schemas.microsoft.com/office/drawing/2014/main" id="{61A91946-3E53-25EA-353B-B24C1308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0"/>
            <a:ext cx="52578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>
            <a:extLst>
              <a:ext uri="{FF2B5EF4-FFF2-40B4-BE49-F238E27FC236}">
                <a16:creationId xmlns:a16="http://schemas.microsoft.com/office/drawing/2014/main" id="{24CA4999-C16A-F6E6-1930-97FD3551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28575"/>
            <a:ext cx="36576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D1FB512-595D-DF73-548C-F06087E31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715000"/>
            <a:ext cx="4572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3192" name="Picture 8">
            <a:extLst>
              <a:ext uri="{FF2B5EF4-FFF2-40B4-BE49-F238E27FC236}">
                <a16:creationId xmlns:a16="http://schemas.microsoft.com/office/drawing/2014/main" id="{FBC52269-9273-6F4D-9B94-C6D8FA12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386139"/>
            <a:ext cx="52578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Text Box 10">
            <a:extLst>
              <a:ext uri="{FF2B5EF4-FFF2-40B4-BE49-F238E27FC236}">
                <a16:creationId xmlns:a16="http://schemas.microsoft.com/office/drawing/2014/main" id="{F5D972BE-67E4-6360-9BC9-7B2BD81C9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1"/>
            <a:ext cx="37338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Khu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Bắc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195" name="Text Box 11">
            <a:extLst>
              <a:ext uri="{FF2B5EF4-FFF2-40B4-BE49-F238E27FC236}">
                <a16:creationId xmlns:a16="http://schemas.microsoft.com/office/drawing/2014/main" id="{54A70751-5702-CB21-4D7C-50422F11D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6583364"/>
            <a:ext cx="1662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3D386804-16E7-F353-1115-E460B69AD8F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24000" y="0"/>
            <a:ext cx="4057650" cy="678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Freeform 5">
            <a:extLst>
              <a:ext uri="{FF2B5EF4-FFF2-40B4-BE49-F238E27FC236}">
                <a16:creationId xmlns:a16="http://schemas.microsoft.com/office/drawing/2014/main" id="{05F15EB6-01FC-2C10-5D70-7E3AEF646FC7}"/>
              </a:ext>
            </a:extLst>
          </p:cNvPr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16 w 1148"/>
              <a:gd name="T1" fmla="*/ 12 h 899"/>
              <a:gd name="T2" fmla="*/ 52 w 1148"/>
              <a:gd name="T3" fmla="*/ 72 h 899"/>
              <a:gd name="T4" fmla="*/ 88 w 1148"/>
              <a:gd name="T5" fmla="*/ 102 h 899"/>
              <a:gd name="T6" fmla="*/ 94 w 1148"/>
              <a:gd name="T7" fmla="*/ 120 h 899"/>
              <a:gd name="T8" fmla="*/ 112 w 1148"/>
              <a:gd name="T9" fmla="*/ 126 h 899"/>
              <a:gd name="T10" fmla="*/ 226 w 1148"/>
              <a:gd name="T11" fmla="*/ 174 h 899"/>
              <a:gd name="T12" fmla="*/ 280 w 1148"/>
              <a:gd name="T13" fmla="*/ 216 h 899"/>
              <a:gd name="T14" fmla="*/ 310 w 1148"/>
              <a:gd name="T15" fmla="*/ 306 h 899"/>
              <a:gd name="T16" fmla="*/ 388 w 1148"/>
              <a:gd name="T17" fmla="*/ 348 h 899"/>
              <a:gd name="T18" fmla="*/ 424 w 1148"/>
              <a:gd name="T19" fmla="*/ 402 h 899"/>
              <a:gd name="T20" fmla="*/ 484 w 1148"/>
              <a:gd name="T21" fmla="*/ 450 h 899"/>
              <a:gd name="T22" fmla="*/ 496 w 1148"/>
              <a:gd name="T23" fmla="*/ 468 h 899"/>
              <a:gd name="T24" fmla="*/ 502 w 1148"/>
              <a:gd name="T25" fmla="*/ 486 h 899"/>
              <a:gd name="T26" fmla="*/ 544 w 1148"/>
              <a:gd name="T27" fmla="*/ 516 h 899"/>
              <a:gd name="T28" fmla="*/ 592 w 1148"/>
              <a:gd name="T29" fmla="*/ 570 h 899"/>
              <a:gd name="T30" fmla="*/ 628 w 1148"/>
              <a:gd name="T31" fmla="*/ 606 h 899"/>
              <a:gd name="T32" fmla="*/ 658 w 1148"/>
              <a:gd name="T33" fmla="*/ 654 h 899"/>
              <a:gd name="T34" fmla="*/ 718 w 1148"/>
              <a:gd name="T35" fmla="*/ 732 h 899"/>
              <a:gd name="T36" fmla="*/ 802 w 1148"/>
              <a:gd name="T37" fmla="*/ 768 h 899"/>
              <a:gd name="T38" fmla="*/ 862 w 1148"/>
              <a:gd name="T39" fmla="*/ 846 h 899"/>
              <a:gd name="T40" fmla="*/ 928 w 1148"/>
              <a:gd name="T41" fmla="*/ 894 h 899"/>
              <a:gd name="T42" fmla="*/ 958 w 1148"/>
              <a:gd name="T43" fmla="*/ 888 h 899"/>
              <a:gd name="T44" fmla="*/ 976 w 1148"/>
              <a:gd name="T45" fmla="*/ 870 h 899"/>
              <a:gd name="T46" fmla="*/ 1042 w 1148"/>
              <a:gd name="T47" fmla="*/ 876 h 899"/>
              <a:gd name="T48" fmla="*/ 1120 w 1148"/>
              <a:gd name="T49" fmla="*/ 828 h 899"/>
              <a:gd name="T50" fmla="*/ 1054 w 1148"/>
              <a:gd name="T51" fmla="*/ 798 h 899"/>
              <a:gd name="T52" fmla="*/ 976 w 1148"/>
              <a:gd name="T53" fmla="*/ 762 h 899"/>
              <a:gd name="T54" fmla="*/ 922 w 1148"/>
              <a:gd name="T55" fmla="*/ 720 h 899"/>
              <a:gd name="T56" fmla="*/ 898 w 1148"/>
              <a:gd name="T57" fmla="*/ 684 h 899"/>
              <a:gd name="T58" fmla="*/ 838 w 1148"/>
              <a:gd name="T59" fmla="*/ 594 h 899"/>
              <a:gd name="T60" fmla="*/ 754 w 1148"/>
              <a:gd name="T61" fmla="*/ 576 h 899"/>
              <a:gd name="T62" fmla="*/ 712 w 1148"/>
              <a:gd name="T63" fmla="*/ 522 h 899"/>
              <a:gd name="T64" fmla="*/ 640 w 1148"/>
              <a:gd name="T65" fmla="*/ 450 h 899"/>
              <a:gd name="T66" fmla="*/ 664 w 1148"/>
              <a:gd name="T67" fmla="*/ 408 h 899"/>
              <a:gd name="T68" fmla="*/ 628 w 1148"/>
              <a:gd name="T69" fmla="*/ 390 h 899"/>
              <a:gd name="T70" fmla="*/ 562 w 1148"/>
              <a:gd name="T71" fmla="*/ 366 h 899"/>
              <a:gd name="T72" fmla="*/ 526 w 1148"/>
              <a:gd name="T73" fmla="*/ 342 h 899"/>
              <a:gd name="T74" fmla="*/ 490 w 1148"/>
              <a:gd name="T75" fmla="*/ 300 h 899"/>
              <a:gd name="T76" fmla="*/ 454 w 1148"/>
              <a:gd name="T77" fmla="*/ 270 h 899"/>
              <a:gd name="T78" fmla="*/ 424 w 1148"/>
              <a:gd name="T79" fmla="*/ 222 h 899"/>
              <a:gd name="T80" fmla="*/ 376 w 1148"/>
              <a:gd name="T81" fmla="*/ 186 h 899"/>
              <a:gd name="T82" fmla="*/ 340 w 1148"/>
              <a:gd name="T83" fmla="*/ 174 h 899"/>
              <a:gd name="T84" fmla="*/ 304 w 1148"/>
              <a:gd name="T85" fmla="*/ 126 h 899"/>
              <a:gd name="T86" fmla="*/ 268 w 1148"/>
              <a:gd name="T87" fmla="*/ 114 h 899"/>
              <a:gd name="T88" fmla="*/ 256 w 1148"/>
              <a:gd name="T89" fmla="*/ 96 h 899"/>
              <a:gd name="T90" fmla="*/ 220 w 1148"/>
              <a:gd name="T91" fmla="*/ 84 h 899"/>
              <a:gd name="T92" fmla="*/ 166 w 1148"/>
              <a:gd name="T93" fmla="*/ 48 h 899"/>
              <a:gd name="T94" fmla="*/ 112 w 1148"/>
              <a:gd name="T95" fmla="*/ 30 h 899"/>
              <a:gd name="T96" fmla="*/ 94 w 1148"/>
              <a:gd name="T97" fmla="*/ 18 h 899"/>
              <a:gd name="T98" fmla="*/ 52 w 1148"/>
              <a:gd name="T9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3" name="Line 9">
            <a:extLst>
              <a:ext uri="{FF2B5EF4-FFF2-40B4-BE49-F238E27FC236}">
                <a16:creationId xmlns:a16="http://schemas.microsoft.com/office/drawing/2014/main" id="{4BFE4F33-0B3A-8CBC-0D56-976843E1FA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2590800"/>
            <a:ext cx="3276600" cy="1524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5" name="AutoShape 11">
            <a:extLst>
              <a:ext uri="{FF2B5EF4-FFF2-40B4-BE49-F238E27FC236}">
                <a16:creationId xmlns:a16="http://schemas.microsoft.com/office/drawing/2014/main" id="{A1C9F6DB-9033-1317-22F3-AE16A17A7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066800"/>
            <a:ext cx="3733800" cy="35814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990099"/>
                </a:solidFill>
                <a:latin typeface="Arial" panose="020B0604020202020204" pitchFamily="34" charset="0"/>
              </a:rPr>
              <a:t>Trường Sơn 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72" name="Group 28">
            <a:extLst>
              <a:ext uri="{FF2B5EF4-FFF2-40B4-BE49-F238E27FC236}">
                <a16:creationId xmlns:a16="http://schemas.microsoft.com/office/drawing/2014/main" id="{1C58C214-929B-AF90-9FB1-A95028C66C3C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981200" y="4800600"/>
          <a:ext cx="8153400" cy="173736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9748394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33767808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486577234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Khu vực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Vị trí giới hạn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49183"/>
                  </a:ext>
                </a:extLst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245123"/>
                  </a:ext>
                </a:extLst>
              </a:tr>
            </a:tbl>
          </a:graphicData>
        </a:graphic>
      </p:graphicFrame>
      <p:sp>
        <p:nvSpPr>
          <p:cNvPr id="82960" name="Freeform 16">
            <a:extLst>
              <a:ext uri="{FF2B5EF4-FFF2-40B4-BE49-F238E27FC236}">
                <a16:creationId xmlns:a16="http://schemas.microsoft.com/office/drawing/2014/main" id="{B7616CC3-8B2B-B78B-20A9-8EE219C3E68D}"/>
              </a:ext>
            </a:extLst>
          </p:cNvPr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1134 w 1134"/>
              <a:gd name="T1" fmla="*/ 450 h 625"/>
              <a:gd name="T2" fmla="*/ 924 w 1134"/>
              <a:gd name="T3" fmla="*/ 414 h 625"/>
              <a:gd name="T4" fmla="*/ 906 w 1134"/>
              <a:gd name="T5" fmla="*/ 402 h 625"/>
              <a:gd name="T6" fmla="*/ 894 w 1134"/>
              <a:gd name="T7" fmla="*/ 384 h 625"/>
              <a:gd name="T8" fmla="*/ 822 w 1134"/>
              <a:gd name="T9" fmla="*/ 342 h 625"/>
              <a:gd name="T10" fmla="*/ 810 w 1134"/>
              <a:gd name="T11" fmla="*/ 324 h 625"/>
              <a:gd name="T12" fmla="*/ 792 w 1134"/>
              <a:gd name="T13" fmla="*/ 318 h 625"/>
              <a:gd name="T14" fmla="*/ 786 w 1134"/>
              <a:gd name="T15" fmla="*/ 300 h 625"/>
              <a:gd name="T16" fmla="*/ 768 w 1134"/>
              <a:gd name="T17" fmla="*/ 288 h 625"/>
              <a:gd name="T18" fmla="*/ 744 w 1134"/>
              <a:gd name="T19" fmla="*/ 258 h 625"/>
              <a:gd name="T20" fmla="*/ 726 w 1134"/>
              <a:gd name="T21" fmla="*/ 222 h 625"/>
              <a:gd name="T22" fmla="*/ 816 w 1134"/>
              <a:gd name="T23" fmla="*/ 180 h 625"/>
              <a:gd name="T24" fmla="*/ 576 w 1134"/>
              <a:gd name="T25" fmla="*/ 96 h 625"/>
              <a:gd name="T26" fmla="*/ 522 w 1134"/>
              <a:gd name="T27" fmla="*/ 60 h 625"/>
              <a:gd name="T28" fmla="*/ 486 w 1134"/>
              <a:gd name="T29" fmla="*/ 48 h 625"/>
              <a:gd name="T30" fmla="*/ 420 w 1134"/>
              <a:gd name="T31" fmla="*/ 12 h 625"/>
              <a:gd name="T32" fmla="*/ 384 w 1134"/>
              <a:gd name="T33" fmla="*/ 0 h 625"/>
              <a:gd name="T34" fmla="*/ 288 w 1134"/>
              <a:gd name="T35" fmla="*/ 6 h 625"/>
              <a:gd name="T36" fmla="*/ 270 w 1134"/>
              <a:gd name="T37" fmla="*/ 12 h 625"/>
              <a:gd name="T38" fmla="*/ 252 w 1134"/>
              <a:gd name="T39" fmla="*/ 66 h 625"/>
              <a:gd name="T40" fmla="*/ 246 w 1134"/>
              <a:gd name="T41" fmla="*/ 84 h 625"/>
              <a:gd name="T42" fmla="*/ 90 w 1134"/>
              <a:gd name="T43" fmla="*/ 132 h 625"/>
              <a:gd name="T44" fmla="*/ 0 w 1134"/>
              <a:gd name="T45" fmla="*/ 162 h 625"/>
              <a:gd name="T46" fmla="*/ 18 w 1134"/>
              <a:gd name="T47" fmla="*/ 168 h 625"/>
              <a:gd name="T48" fmla="*/ 24 w 1134"/>
              <a:gd name="T49" fmla="*/ 186 h 625"/>
              <a:gd name="T50" fmla="*/ 60 w 1134"/>
              <a:gd name="T51" fmla="*/ 198 h 625"/>
              <a:gd name="T52" fmla="*/ 114 w 1134"/>
              <a:gd name="T53" fmla="*/ 264 h 625"/>
              <a:gd name="T54" fmla="*/ 174 w 1134"/>
              <a:gd name="T55" fmla="*/ 330 h 625"/>
              <a:gd name="T56" fmla="*/ 198 w 1134"/>
              <a:gd name="T57" fmla="*/ 366 h 625"/>
              <a:gd name="T58" fmla="*/ 258 w 1134"/>
              <a:gd name="T59" fmla="*/ 402 h 625"/>
              <a:gd name="T60" fmla="*/ 276 w 1134"/>
              <a:gd name="T61" fmla="*/ 414 h 625"/>
              <a:gd name="T62" fmla="*/ 342 w 1134"/>
              <a:gd name="T63" fmla="*/ 444 h 625"/>
              <a:gd name="T64" fmla="*/ 348 w 1134"/>
              <a:gd name="T65" fmla="*/ 462 h 625"/>
              <a:gd name="T66" fmla="*/ 360 w 1134"/>
              <a:gd name="T67" fmla="*/ 480 h 625"/>
              <a:gd name="T68" fmla="*/ 390 w 1134"/>
              <a:gd name="T69" fmla="*/ 528 h 625"/>
              <a:gd name="T70" fmla="*/ 432 w 1134"/>
              <a:gd name="T71" fmla="*/ 570 h 625"/>
              <a:gd name="T72" fmla="*/ 642 w 1134"/>
              <a:gd name="T73" fmla="*/ 528 h 625"/>
              <a:gd name="T74" fmla="*/ 654 w 1134"/>
              <a:gd name="T75" fmla="*/ 546 h 625"/>
              <a:gd name="T76" fmla="*/ 660 w 1134"/>
              <a:gd name="T77" fmla="*/ 582 h 625"/>
              <a:gd name="T78" fmla="*/ 678 w 1134"/>
              <a:gd name="T79" fmla="*/ 588 h 625"/>
              <a:gd name="T80" fmla="*/ 732 w 1134"/>
              <a:gd name="T81" fmla="*/ 618 h 625"/>
              <a:gd name="T82" fmla="*/ 912 w 1134"/>
              <a:gd name="T83" fmla="*/ 612 h 625"/>
              <a:gd name="T84" fmla="*/ 936 w 1134"/>
              <a:gd name="T85" fmla="*/ 534 h 625"/>
              <a:gd name="T86" fmla="*/ 1008 w 1134"/>
              <a:gd name="T87" fmla="*/ 528 h 625"/>
              <a:gd name="T88" fmla="*/ 1026 w 1134"/>
              <a:gd name="T89" fmla="*/ 516 h 625"/>
              <a:gd name="T90" fmla="*/ 1038 w 1134"/>
              <a:gd name="T91" fmla="*/ 498 h 625"/>
              <a:gd name="T92" fmla="*/ 1056 w 1134"/>
              <a:gd name="T93" fmla="*/ 48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1" name="Freeform 17">
            <a:extLst>
              <a:ext uri="{FF2B5EF4-FFF2-40B4-BE49-F238E27FC236}">
                <a16:creationId xmlns:a16="http://schemas.microsoft.com/office/drawing/2014/main" id="{2EFD2C7F-BB47-1BE9-6A05-8815DBEF22F0}"/>
              </a:ext>
            </a:extLst>
          </p:cNvPr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906 w 1020"/>
              <a:gd name="T1" fmla="*/ 990 h 1026"/>
              <a:gd name="T2" fmla="*/ 942 w 1020"/>
              <a:gd name="T3" fmla="*/ 876 h 1026"/>
              <a:gd name="T4" fmla="*/ 876 w 1020"/>
              <a:gd name="T5" fmla="*/ 750 h 1026"/>
              <a:gd name="T6" fmla="*/ 1014 w 1020"/>
              <a:gd name="T7" fmla="*/ 714 h 1026"/>
              <a:gd name="T8" fmla="*/ 954 w 1020"/>
              <a:gd name="T9" fmla="*/ 672 h 1026"/>
              <a:gd name="T10" fmla="*/ 984 w 1020"/>
              <a:gd name="T11" fmla="*/ 642 h 1026"/>
              <a:gd name="T12" fmla="*/ 930 w 1020"/>
              <a:gd name="T13" fmla="*/ 522 h 1026"/>
              <a:gd name="T14" fmla="*/ 876 w 1020"/>
              <a:gd name="T15" fmla="*/ 444 h 1026"/>
              <a:gd name="T16" fmla="*/ 834 w 1020"/>
              <a:gd name="T17" fmla="*/ 402 h 1026"/>
              <a:gd name="T18" fmla="*/ 720 w 1020"/>
              <a:gd name="T19" fmla="*/ 300 h 1026"/>
              <a:gd name="T20" fmla="*/ 630 w 1020"/>
              <a:gd name="T21" fmla="*/ 216 h 1026"/>
              <a:gd name="T22" fmla="*/ 528 w 1020"/>
              <a:gd name="T23" fmla="*/ 108 h 1026"/>
              <a:gd name="T24" fmla="*/ 480 w 1020"/>
              <a:gd name="T25" fmla="*/ 66 h 1026"/>
              <a:gd name="T26" fmla="*/ 348 w 1020"/>
              <a:gd name="T27" fmla="*/ 0 h 1026"/>
              <a:gd name="T28" fmla="*/ 282 w 1020"/>
              <a:gd name="T29" fmla="*/ 30 h 1026"/>
              <a:gd name="T30" fmla="*/ 210 w 1020"/>
              <a:gd name="T31" fmla="*/ 36 h 1026"/>
              <a:gd name="T32" fmla="*/ 102 w 1020"/>
              <a:gd name="T33" fmla="*/ 30 h 1026"/>
              <a:gd name="T34" fmla="*/ 48 w 1020"/>
              <a:gd name="T35" fmla="*/ 66 h 1026"/>
              <a:gd name="T36" fmla="*/ 0 w 1020"/>
              <a:gd name="T37" fmla="*/ 96 h 1026"/>
              <a:gd name="T38" fmla="*/ 72 w 1020"/>
              <a:gd name="T39" fmla="*/ 180 h 1026"/>
              <a:gd name="T40" fmla="*/ 120 w 1020"/>
              <a:gd name="T41" fmla="*/ 216 h 1026"/>
              <a:gd name="T42" fmla="*/ 144 w 1020"/>
              <a:gd name="T43" fmla="*/ 246 h 1026"/>
              <a:gd name="T44" fmla="*/ 186 w 1020"/>
              <a:gd name="T45" fmla="*/ 348 h 1026"/>
              <a:gd name="T46" fmla="*/ 168 w 1020"/>
              <a:gd name="T47" fmla="*/ 402 h 1026"/>
              <a:gd name="T48" fmla="*/ 270 w 1020"/>
              <a:gd name="T49" fmla="*/ 492 h 1026"/>
              <a:gd name="T50" fmla="*/ 456 w 1020"/>
              <a:gd name="T51" fmla="*/ 516 h 1026"/>
              <a:gd name="T52" fmla="*/ 612 w 1020"/>
              <a:gd name="T53" fmla="*/ 516 h 1026"/>
              <a:gd name="T54" fmla="*/ 624 w 1020"/>
              <a:gd name="T55" fmla="*/ 576 h 1026"/>
              <a:gd name="T56" fmla="*/ 684 w 1020"/>
              <a:gd name="T57" fmla="*/ 660 h 1026"/>
              <a:gd name="T58" fmla="*/ 666 w 1020"/>
              <a:gd name="T59" fmla="*/ 786 h 1026"/>
              <a:gd name="T60" fmla="*/ 636 w 1020"/>
              <a:gd name="T61" fmla="*/ 816 h 1026"/>
              <a:gd name="T62" fmla="*/ 498 w 1020"/>
              <a:gd name="T63" fmla="*/ 822 h 1026"/>
              <a:gd name="T64" fmla="*/ 516 w 1020"/>
              <a:gd name="T65" fmla="*/ 846 h 1026"/>
              <a:gd name="T66" fmla="*/ 624 w 1020"/>
              <a:gd name="T67" fmla="*/ 876 h 1026"/>
              <a:gd name="T68" fmla="*/ 732 w 1020"/>
              <a:gd name="T69" fmla="*/ 930 h 1026"/>
              <a:gd name="T70" fmla="*/ 798 w 1020"/>
              <a:gd name="T71" fmla="*/ 978 h 1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lnTo>
                  <a:pt x="282" y="30"/>
                </a:ln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2" name="Freeform 18">
            <a:extLst>
              <a:ext uri="{FF2B5EF4-FFF2-40B4-BE49-F238E27FC236}">
                <a16:creationId xmlns:a16="http://schemas.microsoft.com/office/drawing/2014/main" id="{FDDCDA8E-FDCD-83A2-27BC-8E6C6C8AC8F1}"/>
              </a:ext>
            </a:extLst>
          </p:cNvPr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16 w 1148"/>
              <a:gd name="T1" fmla="*/ 12 h 899"/>
              <a:gd name="T2" fmla="*/ 52 w 1148"/>
              <a:gd name="T3" fmla="*/ 72 h 899"/>
              <a:gd name="T4" fmla="*/ 88 w 1148"/>
              <a:gd name="T5" fmla="*/ 102 h 899"/>
              <a:gd name="T6" fmla="*/ 94 w 1148"/>
              <a:gd name="T7" fmla="*/ 120 h 899"/>
              <a:gd name="T8" fmla="*/ 112 w 1148"/>
              <a:gd name="T9" fmla="*/ 126 h 899"/>
              <a:gd name="T10" fmla="*/ 226 w 1148"/>
              <a:gd name="T11" fmla="*/ 174 h 899"/>
              <a:gd name="T12" fmla="*/ 280 w 1148"/>
              <a:gd name="T13" fmla="*/ 216 h 899"/>
              <a:gd name="T14" fmla="*/ 310 w 1148"/>
              <a:gd name="T15" fmla="*/ 306 h 899"/>
              <a:gd name="T16" fmla="*/ 388 w 1148"/>
              <a:gd name="T17" fmla="*/ 348 h 899"/>
              <a:gd name="T18" fmla="*/ 424 w 1148"/>
              <a:gd name="T19" fmla="*/ 402 h 899"/>
              <a:gd name="T20" fmla="*/ 484 w 1148"/>
              <a:gd name="T21" fmla="*/ 450 h 899"/>
              <a:gd name="T22" fmla="*/ 496 w 1148"/>
              <a:gd name="T23" fmla="*/ 468 h 899"/>
              <a:gd name="T24" fmla="*/ 502 w 1148"/>
              <a:gd name="T25" fmla="*/ 486 h 899"/>
              <a:gd name="T26" fmla="*/ 544 w 1148"/>
              <a:gd name="T27" fmla="*/ 516 h 899"/>
              <a:gd name="T28" fmla="*/ 592 w 1148"/>
              <a:gd name="T29" fmla="*/ 570 h 899"/>
              <a:gd name="T30" fmla="*/ 628 w 1148"/>
              <a:gd name="T31" fmla="*/ 606 h 899"/>
              <a:gd name="T32" fmla="*/ 658 w 1148"/>
              <a:gd name="T33" fmla="*/ 654 h 899"/>
              <a:gd name="T34" fmla="*/ 718 w 1148"/>
              <a:gd name="T35" fmla="*/ 732 h 899"/>
              <a:gd name="T36" fmla="*/ 802 w 1148"/>
              <a:gd name="T37" fmla="*/ 768 h 899"/>
              <a:gd name="T38" fmla="*/ 862 w 1148"/>
              <a:gd name="T39" fmla="*/ 846 h 899"/>
              <a:gd name="T40" fmla="*/ 928 w 1148"/>
              <a:gd name="T41" fmla="*/ 894 h 899"/>
              <a:gd name="T42" fmla="*/ 958 w 1148"/>
              <a:gd name="T43" fmla="*/ 888 h 899"/>
              <a:gd name="T44" fmla="*/ 976 w 1148"/>
              <a:gd name="T45" fmla="*/ 870 h 899"/>
              <a:gd name="T46" fmla="*/ 1042 w 1148"/>
              <a:gd name="T47" fmla="*/ 876 h 899"/>
              <a:gd name="T48" fmla="*/ 1120 w 1148"/>
              <a:gd name="T49" fmla="*/ 828 h 899"/>
              <a:gd name="T50" fmla="*/ 1054 w 1148"/>
              <a:gd name="T51" fmla="*/ 798 h 899"/>
              <a:gd name="T52" fmla="*/ 976 w 1148"/>
              <a:gd name="T53" fmla="*/ 762 h 899"/>
              <a:gd name="T54" fmla="*/ 922 w 1148"/>
              <a:gd name="T55" fmla="*/ 720 h 899"/>
              <a:gd name="T56" fmla="*/ 898 w 1148"/>
              <a:gd name="T57" fmla="*/ 684 h 899"/>
              <a:gd name="T58" fmla="*/ 838 w 1148"/>
              <a:gd name="T59" fmla="*/ 594 h 899"/>
              <a:gd name="T60" fmla="*/ 754 w 1148"/>
              <a:gd name="T61" fmla="*/ 576 h 899"/>
              <a:gd name="T62" fmla="*/ 712 w 1148"/>
              <a:gd name="T63" fmla="*/ 522 h 899"/>
              <a:gd name="T64" fmla="*/ 640 w 1148"/>
              <a:gd name="T65" fmla="*/ 450 h 899"/>
              <a:gd name="T66" fmla="*/ 664 w 1148"/>
              <a:gd name="T67" fmla="*/ 408 h 899"/>
              <a:gd name="T68" fmla="*/ 628 w 1148"/>
              <a:gd name="T69" fmla="*/ 390 h 899"/>
              <a:gd name="T70" fmla="*/ 562 w 1148"/>
              <a:gd name="T71" fmla="*/ 366 h 899"/>
              <a:gd name="T72" fmla="*/ 526 w 1148"/>
              <a:gd name="T73" fmla="*/ 342 h 899"/>
              <a:gd name="T74" fmla="*/ 490 w 1148"/>
              <a:gd name="T75" fmla="*/ 300 h 899"/>
              <a:gd name="T76" fmla="*/ 454 w 1148"/>
              <a:gd name="T77" fmla="*/ 270 h 899"/>
              <a:gd name="T78" fmla="*/ 424 w 1148"/>
              <a:gd name="T79" fmla="*/ 222 h 899"/>
              <a:gd name="T80" fmla="*/ 376 w 1148"/>
              <a:gd name="T81" fmla="*/ 186 h 899"/>
              <a:gd name="T82" fmla="*/ 340 w 1148"/>
              <a:gd name="T83" fmla="*/ 174 h 899"/>
              <a:gd name="T84" fmla="*/ 304 w 1148"/>
              <a:gd name="T85" fmla="*/ 126 h 899"/>
              <a:gd name="T86" fmla="*/ 268 w 1148"/>
              <a:gd name="T87" fmla="*/ 114 h 899"/>
              <a:gd name="T88" fmla="*/ 256 w 1148"/>
              <a:gd name="T89" fmla="*/ 96 h 899"/>
              <a:gd name="T90" fmla="*/ 220 w 1148"/>
              <a:gd name="T91" fmla="*/ 84 h 899"/>
              <a:gd name="T92" fmla="*/ 166 w 1148"/>
              <a:gd name="T93" fmla="*/ 48 h 899"/>
              <a:gd name="T94" fmla="*/ 112 w 1148"/>
              <a:gd name="T95" fmla="*/ 30 h 899"/>
              <a:gd name="T96" fmla="*/ 94 w 1148"/>
              <a:gd name="T97" fmla="*/ 18 h 899"/>
              <a:gd name="T98" fmla="*/ 52 w 1148"/>
              <a:gd name="T9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3" name="Rectangle 19">
            <a:extLst>
              <a:ext uri="{FF2B5EF4-FFF2-40B4-BE49-F238E27FC236}">
                <a16:creationId xmlns:a16="http://schemas.microsoft.com/office/drawing/2014/main" id="{43B56EB1-5A18-8AFE-3257-CA8813EB9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88" y="5281613"/>
            <a:ext cx="121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64" name="Rectangle 20">
            <a:extLst>
              <a:ext uri="{FF2B5EF4-FFF2-40B4-BE49-F238E27FC236}">
                <a16:creationId xmlns:a16="http://schemas.microsoft.com/office/drawing/2014/main" id="{895F93C8-0380-6C61-7DAC-3A35B8C9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65" name="Rectangle 21">
            <a:extLst>
              <a:ext uri="{FF2B5EF4-FFF2-40B4-BE49-F238E27FC236}">
                <a16:creationId xmlns:a16="http://schemas.microsoft.com/office/drawing/2014/main" id="{465857E8-AF42-B587-E4BB-037CA18C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381625"/>
            <a:ext cx="47053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2969" name="Picture 25">
            <a:extLst>
              <a:ext uri="{FF2B5EF4-FFF2-40B4-BE49-F238E27FC236}">
                <a16:creationId xmlns:a16="http://schemas.microsoft.com/office/drawing/2014/main" id="{33EB5B66-7A38-4D2A-9333-808E9EFC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4495800" cy="4724400"/>
          </a:xfrm>
          <a:prstGeom prst="rect">
            <a:avLst/>
          </a:prstGeom>
          <a:noFill/>
          <a:ln w="9525">
            <a:solidFill>
              <a:srgbClr val="EE08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73" name="Line 29">
            <a:extLst>
              <a:ext uri="{FF2B5EF4-FFF2-40B4-BE49-F238E27FC236}">
                <a16:creationId xmlns:a16="http://schemas.microsoft.com/office/drawing/2014/main" id="{181DB6DD-666D-C7D9-989B-E075A1846F5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4233863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74" name="Line 30">
            <a:extLst>
              <a:ext uri="{FF2B5EF4-FFF2-40B4-BE49-F238E27FC236}">
                <a16:creationId xmlns:a16="http://schemas.microsoft.com/office/drawing/2014/main" id="{8F622E23-1685-51C6-A454-A0D882B96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1981200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4" grpId="0"/>
      <p:bldP spid="829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185D-5620-15A7-9B7D-76FBEDAD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>
            <a:normAutofit fontScale="90000"/>
          </a:bodyPr>
          <a:lstStyle/>
          <a:p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2: ĐẶC ĐIỂM ĐỊA HÌNH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94E03-EAEA-B420-3193-23EEB59BA1BC}"/>
              </a:ext>
            </a:extLst>
          </p:cNvPr>
          <p:cNvSpPr txBox="1"/>
          <p:nvPr/>
        </p:nvSpPr>
        <p:spPr>
          <a:xfrm>
            <a:off x="895350" y="12653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100FF-7551-3408-84A9-BD9EC9A72DAC}"/>
              </a:ext>
            </a:extLst>
          </p:cNvPr>
          <p:cNvSpPr txBox="1"/>
          <p:nvPr/>
        </p:nvSpPr>
        <p:spPr>
          <a:xfrm>
            <a:off x="1057275" y="1666608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6D6CE-DEB3-87DC-E460-DCE1A01ECFDA}"/>
              </a:ext>
            </a:extLst>
          </p:cNvPr>
          <p:cNvSpPr txBox="1"/>
          <p:nvPr/>
        </p:nvSpPr>
        <p:spPr>
          <a:xfrm>
            <a:off x="104776" y="2338715"/>
            <a:ext cx="3352800" cy="4151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1000m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2000m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2000m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thổ?Đồng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6D2B0-2566-61F9-371B-BEE2ACBE76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307760"/>
            <a:ext cx="2905125" cy="207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ựa vào hình 2.2, em hãy so sánh hướng dòng chảy của sông ngòi khu vực Tây Bắc và Đông Bắc">
            <a:extLst>
              <a:ext uri="{FF2B5EF4-FFF2-40B4-BE49-F238E27FC236}">
                <a16:creationId xmlns:a16="http://schemas.microsoft.com/office/drawing/2014/main" id="{5C2C514C-67F6-F5D9-DE5F-6A94F7C40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1265337"/>
            <a:ext cx="5229225" cy="540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C8F5A-4372-7F90-FAAB-79B230D1A7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775" y="4372610"/>
            <a:ext cx="3181350" cy="229489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2C91B16-F709-D0AE-54BC-1D4FC2F04F84}"/>
                  </a:ext>
                </a:extLst>
              </p14:cNvPr>
              <p14:cNvContentPartPr/>
              <p14:nvPr/>
            </p14:nvContentPartPr>
            <p14:xfrm>
              <a:off x="1428495" y="1519920"/>
              <a:ext cx="11880" cy="3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2C91B16-F709-D0AE-54BC-1D4FC2F04F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10495" y="1412280"/>
                <a:ext cx="475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2210310-AE6C-6C59-3309-BC81DFB566EA}"/>
                  </a:ext>
                </a:extLst>
              </p14:cNvPr>
              <p14:cNvContentPartPr/>
              <p14:nvPr/>
            </p14:nvContentPartPr>
            <p14:xfrm>
              <a:off x="1790655" y="767520"/>
              <a:ext cx="360" cy="3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2210310-AE6C-6C59-3309-BC81DFB566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2655" y="659520"/>
                <a:ext cx="360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F8BFD91-A6B1-6D71-8916-F9B8E0FA6AC4}"/>
                  </a:ext>
                </a:extLst>
              </p14:cNvPr>
              <p14:cNvContentPartPr/>
              <p14:nvPr/>
            </p14:nvContentPartPr>
            <p14:xfrm>
              <a:off x="1180815" y="149508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8BFD91-A6B1-6D71-8916-F9B8E0FA6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62815" y="1387440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>
            <a:extLst>
              <a:ext uri="{FF2B5EF4-FFF2-40B4-BE49-F238E27FC236}">
                <a16:creationId xmlns:a16="http://schemas.microsoft.com/office/drawing/2014/main" id="{6624AE61-6EA1-7498-7204-62EFD7050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491288"/>
            <a:ext cx="701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Phong Nha - Kẻ Bàng</a:t>
            </a:r>
          </a:p>
        </p:txBody>
      </p:sp>
      <p:pic>
        <p:nvPicPr>
          <p:cNvPr id="99337" name="Picture 9">
            <a:extLst>
              <a:ext uri="{FF2B5EF4-FFF2-40B4-BE49-F238E27FC236}">
                <a16:creationId xmlns:a16="http://schemas.microsoft.com/office/drawing/2014/main" id="{E16D8024-CE59-F029-CC9D-C0E0195B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76962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8" name="Picture 10">
            <a:extLst>
              <a:ext uri="{FF2B5EF4-FFF2-40B4-BE49-F238E27FC236}">
                <a16:creationId xmlns:a16="http://schemas.microsoft.com/office/drawing/2014/main" id="{C9018DE4-9E98-57B2-2340-17DB55F9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7FDDCBB6-18E1-6EF9-ED39-22B0165D158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04950" y="0"/>
            <a:ext cx="4057650" cy="678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Freeform 6">
            <a:extLst>
              <a:ext uri="{FF2B5EF4-FFF2-40B4-BE49-F238E27FC236}">
                <a16:creationId xmlns:a16="http://schemas.microsoft.com/office/drawing/2014/main" id="{8B7A688F-B28F-F97A-5561-71F8E4854C71}"/>
              </a:ext>
            </a:extLst>
          </p:cNvPr>
          <p:cNvSpPr>
            <a:spLocks/>
          </p:cNvSpPr>
          <p:nvPr/>
        </p:nvSpPr>
        <p:spPr bwMode="auto">
          <a:xfrm>
            <a:off x="3262314" y="3124201"/>
            <a:ext cx="1590675" cy="2278063"/>
          </a:xfrm>
          <a:custGeom>
            <a:avLst/>
            <a:gdLst>
              <a:gd name="T0" fmla="*/ 387 w 1002"/>
              <a:gd name="T1" fmla="*/ 12 h 1435"/>
              <a:gd name="T2" fmla="*/ 345 w 1002"/>
              <a:gd name="T3" fmla="*/ 72 h 1435"/>
              <a:gd name="T4" fmla="*/ 381 w 1002"/>
              <a:gd name="T5" fmla="*/ 102 h 1435"/>
              <a:gd name="T6" fmla="*/ 393 w 1002"/>
              <a:gd name="T7" fmla="*/ 150 h 1435"/>
              <a:gd name="T8" fmla="*/ 423 w 1002"/>
              <a:gd name="T9" fmla="*/ 282 h 1435"/>
              <a:gd name="T10" fmla="*/ 423 w 1002"/>
              <a:gd name="T11" fmla="*/ 408 h 1435"/>
              <a:gd name="T12" fmla="*/ 405 w 1002"/>
              <a:gd name="T13" fmla="*/ 474 h 1435"/>
              <a:gd name="T14" fmla="*/ 435 w 1002"/>
              <a:gd name="T15" fmla="*/ 576 h 1435"/>
              <a:gd name="T16" fmla="*/ 441 w 1002"/>
              <a:gd name="T17" fmla="*/ 624 h 1435"/>
              <a:gd name="T18" fmla="*/ 477 w 1002"/>
              <a:gd name="T19" fmla="*/ 654 h 1435"/>
              <a:gd name="T20" fmla="*/ 477 w 1002"/>
              <a:gd name="T21" fmla="*/ 732 h 1435"/>
              <a:gd name="T22" fmla="*/ 465 w 1002"/>
              <a:gd name="T23" fmla="*/ 768 h 1435"/>
              <a:gd name="T24" fmla="*/ 447 w 1002"/>
              <a:gd name="T25" fmla="*/ 954 h 1435"/>
              <a:gd name="T26" fmla="*/ 375 w 1002"/>
              <a:gd name="T27" fmla="*/ 960 h 1435"/>
              <a:gd name="T28" fmla="*/ 333 w 1002"/>
              <a:gd name="T29" fmla="*/ 996 h 1435"/>
              <a:gd name="T30" fmla="*/ 291 w 1002"/>
              <a:gd name="T31" fmla="*/ 1008 h 1435"/>
              <a:gd name="T32" fmla="*/ 255 w 1002"/>
              <a:gd name="T33" fmla="*/ 1026 h 1435"/>
              <a:gd name="T34" fmla="*/ 189 w 1002"/>
              <a:gd name="T35" fmla="*/ 1038 h 1435"/>
              <a:gd name="T36" fmla="*/ 123 w 1002"/>
              <a:gd name="T37" fmla="*/ 1098 h 1435"/>
              <a:gd name="T38" fmla="*/ 111 w 1002"/>
              <a:gd name="T39" fmla="*/ 1116 h 1435"/>
              <a:gd name="T40" fmla="*/ 51 w 1002"/>
              <a:gd name="T41" fmla="*/ 1122 h 1435"/>
              <a:gd name="T42" fmla="*/ 21 w 1002"/>
              <a:gd name="T43" fmla="*/ 1152 h 1435"/>
              <a:gd name="T44" fmla="*/ 39 w 1002"/>
              <a:gd name="T45" fmla="*/ 1164 h 1435"/>
              <a:gd name="T46" fmla="*/ 105 w 1002"/>
              <a:gd name="T47" fmla="*/ 1200 h 1435"/>
              <a:gd name="T48" fmla="*/ 183 w 1002"/>
              <a:gd name="T49" fmla="*/ 1248 h 1435"/>
              <a:gd name="T50" fmla="*/ 237 w 1002"/>
              <a:gd name="T51" fmla="*/ 1302 h 1435"/>
              <a:gd name="T52" fmla="*/ 303 w 1002"/>
              <a:gd name="T53" fmla="*/ 1290 h 1435"/>
              <a:gd name="T54" fmla="*/ 297 w 1002"/>
              <a:gd name="T55" fmla="*/ 1320 h 1435"/>
              <a:gd name="T56" fmla="*/ 285 w 1002"/>
              <a:gd name="T57" fmla="*/ 1356 h 1435"/>
              <a:gd name="T58" fmla="*/ 321 w 1002"/>
              <a:gd name="T59" fmla="*/ 1422 h 1435"/>
              <a:gd name="T60" fmla="*/ 357 w 1002"/>
              <a:gd name="T61" fmla="*/ 1434 h 1435"/>
              <a:gd name="T62" fmla="*/ 459 w 1002"/>
              <a:gd name="T63" fmla="*/ 1428 h 1435"/>
              <a:gd name="T64" fmla="*/ 489 w 1002"/>
              <a:gd name="T65" fmla="*/ 1392 h 1435"/>
              <a:gd name="T66" fmla="*/ 543 w 1002"/>
              <a:gd name="T67" fmla="*/ 1368 h 1435"/>
              <a:gd name="T68" fmla="*/ 597 w 1002"/>
              <a:gd name="T69" fmla="*/ 1338 h 1435"/>
              <a:gd name="T70" fmla="*/ 633 w 1002"/>
              <a:gd name="T71" fmla="*/ 1302 h 1435"/>
              <a:gd name="T72" fmla="*/ 777 w 1002"/>
              <a:gd name="T73" fmla="*/ 1230 h 1435"/>
              <a:gd name="T74" fmla="*/ 831 w 1002"/>
              <a:gd name="T75" fmla="*/ 1188 h 1435"/>
              <a:gd name="T76" fmla="*/ 891 w 1002"/>
              <a:gd name="T77" fmla="*/ 1164 h 1435"/>
              <a:gd name="T78" fmla="*/ 873 w 1002"/>
              <a:gd name="T79" fmla="*/ 1128 h 1435"/>
              <a:gd name="T80" fmla="*/ 903 w 1002"/>
              <a:gd name="T81" fmla="*/ 1074 h 1435"/>
              <a:gd name="T82" fmla="*/ 951 w 1002"/>
              <a:gd name="T83" fmla="*/ 822 h 1435"/>
              <a:gd name="T84" fmla="*/ 963 w 1002"/>
              <a:gd name="T85" fmla="*/ 804 h 1435"/>
              <a:gd name="T86" fmla="*/ 987 w 1002"/>
              <a:gd name="T87" fmla="*/ 792 h 1435"/>
              <a:gd name="T88" fmla="*/ 939 w 1002"/>
              <a:gd name="T89" fmla="*/ 654 h 1435"/>
              <a:gd name="T90" fmla="*/ 873 w 1002"/>
              <a:gd name="T91" fmla="*/ 348 h 1435"/>
              <a:gd name="T92" fmla="*/ 843 w 1002"/>
              <a:gd name="T93" fmla="*/ 300 h 1435"/>
              <a:gd name="T94" fmla="*/ 831 w 1002"/>
              <a:gd name="T95" fmla="*/ 264 h 1435"/>
              <a:gd name="T96" fmla="*/ 825 w 1002"/>
              <a:gd name="T97" fmla="*/ 246 h 1435"/>
              <a:gd name="T98" fmla="*/ 729 w 1002"/>
              <a:gd name="T99" fmla="*/ 126 h 1435"/>
              <a:gd name="T100" fmla="*/ 651 w 1002"/>
              <a:gd name="T101" fmla="*/ 48 h 1435"/>
              <a:gd name="T102" fmla="*/ 615 w 1002"/>
              <a:gd name="T103" fmla="*/ 0 h 1435"/>
              <a:gd name="T104" fmla="*/ 435 w 1002"/>
              <a:gd name="T105" fmla="*/ 6 h 1435"/>
              <a:gd name="T106" fmla="*/ 417 w 1002"/>
              <a:gd name="T107" fmla="*/ 12 h 1435"/>
              <a:gd name="T108" fmla="*/ 429 w 1002"/>
              <a:gd name="T109" fmla="*/ 12 h 1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02" h="1435">
                <a:moveTo>
                  <a:pt x="387" y="12"/>
                </a:moveTo>
                <a:cubicBezTo>
                  <a:pt x="375" y="36"/>
                  <a:pt x="359" y="50"/>
                  <a:pt x="345" y="72"/>
                </a:cubicBezTo>
                <a:cubicBezTo>
                  <a:pt x="356" y="83"/>
                  <a:pt x="371" y="90"/>
                  <a:pt x="381" y="102"/>
                </a:cubicBezTo>
                <a:cubicBezTo>
                  <a:pt x="386" y="108"/>
                  <a:pt x="393" y="148"/>
                  <a:pt x="393" y="150"/>
                </a:cubicBezTo>
                <a:cubicBezTo>
                  <a:pt x="404" y="193"/>
                  <a:pt x="409" y="241"/>
                  <a:pt x="423" y="282"/>
                </a:cubicBezTo>
                <a:cubicBezTo>
                  <a:pt x="429" y="358"/>
                  <a:pt x="433" y="341"/>
                  <a:pt x="423" y="408"/>
                </a:cubicBezTo>
                <a:cubicBezTo>
                  <a:pt x="420" y="431"/>
                  <a:pt x="405" y="474"/>
                  <a:pt x="405" y="474"/>
                </a:cubicBezTo>
                <a:cubicBezTo>
                  <a:pt x="417" y="509"/>
                  <a:pt x="426" y="540"/>
                  <a:pt x="435" y="576"/>
                </a:cubicBezTo>
                <a:cubicBezTo>
                  <a:pt x="439" y="592"/>
                  <a:pt x="436" y="609"/>
                  <a:pt x="441" y="624"/>
                </a:cubicBezTo>
                <a:cubicBezTo>
                  <a:pt x="449" y="649"/>
                  <a:pt x="458" y="648"/>
                  <a:pt x="477" y="654"/>
                </a:cubicBezTo>
                <a:cubicBezTo>
                  <a:pt x="486" y="690"/>
                  <a:pt x="487" y="682"/>
                  <a:pt x="477" y="732"/>
                </a:cubicBezTo>
                <a:cubicBezTo>
                  <a:pt x="475" y="744"/>
                  <a:pt x="465" y="768"/>
                  <a:pt x="465" y="768"/>
                </a:cubicBezTo>
                <a:cubicBezTo>
                  <a:pt x="466" y="791"/>
                  <a:pt x="496" y="944"/>
                  <a:pt x="447" y="954"/>
                </a:cubicBezTo>
                <a:cubicBezTo>
                  <a:pt x="423" y="959"/>
                  <a:pt x="399" y="958"/>
                  <a:pt x="375" y="960"/>
                </a:cubicBezTo>
                <a:cubicBezTo>
                  <a:pt x="360" y="971"/>
                  <a:pt x="348" y="986"/>
                  <a:pt x="333" y="996"/>
                </a:cubicBezTo>
                <a:cubicBezTo>
                  <a:pt x="328" y="1000"/>
                  <a:pt x="295" y="1007"/>
                  <a:pt x="291" y="1008"/>
                </a:cubicBezTo>
                <a:cubicBezTo>
                  <a:pt x="240" y="1022"/>
                  <a:pt x="308" y="1003"/>
                  <a:pt x="255" y="1026"/>
                </a:cubicBezTo>
                <a:cubicBezTo>
                  <a:pt x="241" y="1032"/>
                  <a:pt x="199" y="1037"/>
                  <a:pt x="189" y="1038"/>
                </a:cubicBezTo>
                <a:cubicBezTo>
                  <a:pt x="160" y="1048"/>
                  <a:pt x="142" y="1075"/>
                  <a:pt x="123" y="1098"/>
                </a:cubicBezTo>
                <a:cubicBezTo>
                  <a:pt x="118" y="1104"/>
                  <a:pt x="118" y="1114"/>
                  <a:pt x="111" y="1116"/>
                </a:cubicBezTo>
                <a:cubicBezTo>
                  <a:pt x="92" y="1122"/>
                  <a:pt x="71" y="1120"/>
                  <a:pt x="51" y="1122"/>
                </a:cubicBezTo>
                <a:cubicBezTo>
                  <a:pt x="31" y="1129"/>
                  <a:pt x="0" y="1126"/>
                  <a:pt x="21" y="1152"/>
                </a:cubicBezTo>
                <a:cubicBezTo>
                  <a:pt x="26" y="1158"/>
                  <a:pt x="33" y="1160"/>
                  <a:pt x="39" y="1164"/>
                </a:cubicBezTo>
                <a:cubicBezTo>
                  <a:pt x="60" y="1196"/>
                  <a:pt x="79" y="1183"/>
                  <a:pt x="105" y="1200"/>
                </a:cubicBezTo>
                <a:cubicBezTo>
                  <a:pt x="125" y="1213"/>
                  <a:pt x="166" y="1231"/>
                  <a:pt x="183" y="1248"/>
                </a:cubicBezTo>
                <a:cubicBezTo>
                  <a:pt x="203" y="1268"/>
                  <a:pt x="213" y="1286"/>
                  <a:pt x="237" y="1302"/>
                </a:cubicBezTo>
                <a:cubicBezTo>
                  <a:pt x="264" y="1297"/>
                  <a:pt x="278" y="1282"/>
                  <a:pt x="303" y="1290"/>
                </a:cubicBezTo>
                <a:cubicBezTo>
                  <a:pt x="301" y="1300"/>
                  <a:pt x="300" y="1310"/>
                  <a:pt x="297" y="1320"/>
                </a:cubicBezTo>
                <a:cubicBezTo>
                  <a:pt x="294" y="1332"/>
                  <a:pt x="285" y="1356"/>
                  <a:pt x="285" y="1356"/>
                </a:cubicBezTo>
                <a:cubicBezTo>
                  <a:pt x="293" y="1377"/>
                  <a:pt x="299" y="1410"/>
                  <a:pt x="321" y="1422"/>
                </a:cubicBezTo>
                <a:cubicBezTo>
                  <a:pt x="332" y="1428"/>
                  <a:pt x="357" y="1434"/>
                  <a:pt x="357" y="1434"/>
                </a:cubicBezTo>
                <a:cubicBezTo>
                  <a:pt x="391" y="1432"/>
                  <a:pt x="426" y="1435"/>
                  <a:pt x="459" y="1428"/>
                </a:cubicBezTo>
                <a:cubicBezTo>
                  <a:pt x="474" y="1425"/>
                  <a:pt x="476" y="1401"/>
                  <a:pt x="489" y="1392"/>
                </a:cubicBezTo>
                <a:cubicBezTo>
                  <a:pt x="504" y="1382"/>
                  <a:pt x="526" y="1376"/>
                  <a:pt x="543" y="1368"/>
                </a:cubicBezTo>
                <a:cubicBezTo>
                  <a:pt x="559" y="1360"/>
                  <a:pt x="583" y="1350"/>
                  <a:pt x="597" y="1338"/>
                </a:cubicBezTo>
                <a:cubicBezTo>
                  <a:pt x="610" y="1327"/>
                  <a:pt x="633" y="1302"/>
                  <a:pt x="633" y="1302"/>
                </a:cubicBezTo>
                <a:cubicBezTo>
                  <a:pt x="658" y="1226"/>
                  <a:pt x="705" y="1236"/>
                  <a:pt x="777" y="1230"/>
                </a:cubicBezTo>
                <a:cubicBezTo>
                  <a:pt x="802" y="1222"/>
                  <a:pt x="809" y="1202"/>
                  <a:pt x="831" y="1188"/>
                </a:cubicBezTo>
                <a:cubicBezTo>
                  <a:pt x="846" y="1143"/>
                  <a:pt x="821" y="1199"/>
                  <a:pt x="891" y="1164"/>
                </a:cubicBezTo>
                <a:cubicBezTo>
                  <a:pt x="896" y="1161"/>
                  <a:pt x="883" y="1143"/>
                  <a:pt x="873" y="1128"/>
                </a:cubicBezTo>
                <a:cubicBezTo>
                  <a:pt x="885" y="1110"/>
                  <a:pt x="891" y="1092"/>
                  <a:pt x="903" y="1074"/>
                </a:cubicBezTo>
                <a:cubicBezTo>
                  <a:pt x="923" y="993"/>
                  <a:pt x="883" y="868"/>
                  <a:pt x="951" y="822"/>
                </a:cubicBezTo>
                <a:cubicBezTo>
                  <a:pt x="955" y="816"/>
                  <a:pt x="957" y="809"/>
                  <a:pt x="963" y="804"/>
                </a:cubicBezTo>
                <a:cubicBezTo>
                  <a:pt x="970" y="798"/>
                  <a:pt x="985" y="801"/>
                  <a:pt x="987" y="792"/>
                </a:cubicBezTo>
                <a:cubicBezTo>
                  <a:pt x="1002" y="712"/>
                  <a:pt x="982" y="697"/>
                  <a:pt x="939" y="654"/>
                </a:cubicBezTo>
                <a:cubicBezTo>
                  <a:pt x="898" y="550"/>
                  <a:pt x="957" y="432"/>
                  <a:pt x="873" y="348"/>
                </a:cubicBezTo>
                <a:cubicBezTo>
                  <a:pt x="859" y="305"/>
                  <a:pt x="872" y="319"/>
                  <a:pt x="843" y="300"/>
                </a:cubicBezTo>
                <a:cubicBezTo>
                  <a:pt x="839" y="288"/>
                  <a:pt x="835" y="276"/>
                  <a:pt x="831" y="264"/>
                </a:cubicBezTo>
                <a:cubicBezTo>
                  <a:pt x="829" y="258"/>
                  <a:pt x="825" y="246"/>
                  <a:pt x="825" y="246"/>
                </a:cubicBezTo>
                <a:cubicBezTo>
                  <a:pt x="817" y="132"/>
                  <a:pt x="838" y="143"/>
                  <a:pt x="729" y="126"/>
                </a:cubicBezTo>
                <a:cubicBezTo>
                  <a:pt x="706" y="96"/>
                  <a:pt x="682" y="69"/>
                  <a:pt x="651" y="48"/>
                </a:cubicBezTo>
                <a:cubicBezTo>
                  <a:pt x="634" y="23"/>
                  <a:pt x="645" y="10"/>
                  <a:pt x="615" y="0"/>
                </a:cubicBezTo>
                <a:cubicBezTo>
                  <a:pt x="555" y="2"/>
                  <a:pt x="495" y="2"/>
                  <a:pt x="435" y="6"/>
                </a:cubicBezTo>
                <a:cubicBezTo>
                  <a:pt x="429" y="6"/>
                  <a:pt x="421" y="8"/>
                  <a:pt x="417" y="12"/>
                </a:cubicBezTo>
                <a:cubicBezTo>
                  <a:pt x="414" y="15"/>
                  <a:pt x="425" y="12"/>
                  <a:pt x="429" y="1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362" name="Line 10">
            <a:extLst>
              <a:ext uri="{FF2B5EF4-FFF2-40B4-BE49-F238E27FC236}">
                <a16:creationId xmlns:a16="http://schemas.microsoft.com/office/drawing/2014/main" id="{F62CE3D5-18AE-E9E3-CEA1-1690A75DB8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2895600"/>
            <a:ext cx="2362200" cy="1524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363" name="AutoShape 11">
            <a:extLst>
              <a:ext uri="{FF2B5EF4-FFF2-40B4-BE49-F238E27FC236}">
                <a16:creationId xmlns:a16="http://schemas.microsoft.com/office/drawing/2014/main" id="{0CA4F6BB-1D1F-0392-5AA1-6405196DC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066800"/>
            <a:ext cx="3733800" cy="35814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990099"/>
                </a:solidFill>
                <a:latin typeface="Arial" panose="020B0604020202020204" pitchFamily="34" charset="0"/>
              </a:rPr>
              <a:t>Vùng Trường Sơn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E4070803-81AA-00A4-73DB-C85BD071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2978150" cy="6858000"/>
          </a:xfrm>
          <a:prstGeom prst="rect">
            <a:avLst/>
          </a:prstGeom>
          <a:noFill/>
          <a:ln w="9525">
            <a:solidFill>
              <a:srgbClr val="5858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4001" name="Group 33">
            <a:extLst>
              <a:ext uri="{FF2B5EF4-FFF2-40B4-BE49-F238E27FC236}">
                <a16:creationId xmlns:a16="http://schemas.microsoft.com/office/drawing/2014/main" id="{A2770470-6E2F-3F51-6A17-E409B93E7F10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679826653"/>
              </p:ext>
            </p:extLst>
          </p:nvPr>
        </p:nvGraphicFramePr>
        <p:xfrm>
          <a:off x="4578350" y="381001"/>
          <a:ext cx="5730877" cy="2873283"/>
        </p:xfrm>
        <a:graphic>
          <a:graphicData uri="http://schemas.openxmlformats.org/drawingml/2006/table">
            <a:tbl>
              <a:tblPr/>
              <a:tblGrid>
                <a:gridCol w="990901">
                  <a:extLst>
                    <a:ext uri="{9D8B030D-6E8A-4147-A177-3AD203B41FA5}">
                      <a16:colId xmlns:a16="http://schemas.microsoft.com/office/drawing/2014/main" val="1640727011"/>
                    </a:ext>
                  </a:extLst>
                </a:gridCol>
                <a:gridCol w="1961369">
                  <a:extLst>
                    <a:ext uri="{9D8B030D-6E8A-4147-A177-3AD203B41FA5}">
                      <a16:colId xmlns:a16="http://schemas.microsoft.com/office/drawing/2014/main" val="3327772337"/>
                    </a:ext>
                  </a:extLst>
                </a:gridCol>
                <a:gridCol w="2778607">
                  <a:extLst>
                    <a:ext uri="{9D8B030D-6E8A-4147-A177-3AD203B41FA5}">
                      <a16:colId xmlns:a16="http://schemas.microsoft.com/office/drawing/2014/main" val="849435446"/>
                    </a:ext>
                  </a:extLst>
                </a:gridCol>
              </a:tblGrid>
              <a:tr h="609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KV đồi núi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Vị trí – Giới hạn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399999"/>
                  </a:ext>
                </a:extLst>
              </a:tr>
              <a:tr h="21722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Sơn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 Nam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611884"/>
                  </a:ext>
                </a:extLst>
              </a:tr>
            </a:tbl>
          </a:graphicData>
        </a:graphic>
      </p:graphicFrame>
      <p:sp>
        <p:nvSpPr>
          <p:cNvPr id="83990" name="Text Box 22">
            <a:extLst>
              <a:ext uri="{FF2B5EF4-FFF2-40B4-BE49-F238E27FC236}">
                <a16:creationId xmlns:a16="http://schemas.microsoft.com/office/drawing/2014/main" id="{3DB40C56-0E38-7B20-C9E3-19019C0B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47801"/>
            <a:ext cx="1752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</a:rPr>
              <a:t>Từ dãy Bạch Mã đến Đông Nam Bộ.</a:t>
            </a:r>
          </a:p>
        </p:txBody>
      </p:sp>
      <p:sp>
        <p:nvSpPr>
          <p:cNvPr id="83991" name="Text Box 23">
            <a:extLst>
              <a:ext uri="{FF2B5EF4-FFF2-40B4-BE49-F238E27FC236}">
                <a16:creationId xmlns:a16="http://schemas.microsoft.com/office/drawing/2014/main" id="{408FF979-48F6-4CAE-C051-83241A36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371601"/>
            <a:ext cx="2514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</a:rPr>
              <a:t> Là vùng đồi núi và cao nguyên hùng vĩ.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</a:rPr>
              <a:t> Có  lớp đất đỏ Badan màu mỡ trên các cao nguyên.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/>
      <p:bldP spid="839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94331149-1EE1-AFED-3F75-BA23BC69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"/>
            <a:ext cx="8915400" cy="64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4D665641-9143-C3D0-BA49-0085CFC5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477001"/>
            <a:ext cx="891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Đèo Hải Vân</a:t>
            </a:r>
          </a:p>
        </p:txBody>
      </p:sp>
      <p:grpSp>
        <p:nvGrpSpPr>
          <p:cNvPr id="101384" name="Group 8">
            <a:extLst>
              <a:ext uri="{FF2B5EF4-FFF2-40B4-BE49-F238E27FC236}">
                <a16:creationId xmlns:a16="http://schemas.microsoft.com/office/drawing/2014/main" id="{C973BDE0-3D6D-04E2-7B54-2FC079312683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"/>
            <a:ext cx="9144000" cy="6919913"/>
            <a:chOff x="0" y="0"/>
            <a:chExt cx="5760" cy="4359"/>
          </a:xfrm>
        </p:grpSpPr>
        <p:pic>
          <p:nvPicPr>
            <p:cNvPr id="101382" name="Picture 6">
              <a:extLst>
                <a:ext uri="{FF2B5EF4-FFF2-40B4-BE49-F238E27FC236}">
                  <a16:creationId xmlns:a16="http://schemas.microsoft.com/office/drawing/2014/main" id="{2639BF2E-1943-B6D0-BA83-9355C98AF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3" name="Text Box 7">
              <a:extLst>
                <a:ext uri="{FF2B5EF4-FFF2-40B4-BE49-F238E27FC236}">
                  <a16:creationId xmlns:a16="http://schemas.microsoft.com/office/drawing/2014/main" id="{08D5458C-BE27-07D1-BEFC-3BC65DEC9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2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Đà Lạt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E79A67B1-C151-072B-90CE-96AB5DC3519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04950" y="0"/>
            <a:ext cx="4057650" cy="678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Line 8">
            <a:extLst>
              <a:ext uri="{FF2B5EF4-FFF2-40B4-BE49-F238E27FC236}">
                <a16:creationId xmlns:a16="http://schemas.microsoft.com/office/drawing/2014/main" id="{31501D79-4E6E-A7E3-9101-23CA9A431B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9000" y="914400"/>
            <a:ext cx="3733800" cy="25908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DD1029AA-6782-CE3E-6146-8F3A48CAED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3429000"/>
            <a:ext cx="3429000" cy="16764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291" name="AutoShape 11">
            <a:extLst>
              <a:ext uri="{FF2B5EF4-FFF2-40B4-BE49-F238E27FC236}">
                <a16:creationId xmlns:a16="http://schemas.microsoft.com/office/drawing/2014/main" id="{5E62040B-D7FC-ACF9-490A-0CECAAB9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066800"/>
            <a:ext cx="4495800" cy="41910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990099"/>
                </a:solidFill>
                <a:latin typeface="Arial" panose="020B0604020202020204" pitchFamily="34" charset="0"/>
              </a:rPr>
              <a:t>Vùng Trung du và bán bình nguyên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>
            <a:extLst>
              <a:ext uri="{FF2B5EF4-FFF2-40B4-BE49-F238E27FC236}">
                <a16:creationId xmlns:a16="http://schemas.microsoft.com/office/drawing/2014/main" id="{9B812D6C-2E8B-D12F-69F4-9AE29DFAEC3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33400"/>
            <a:ext cx="2600325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id="{89BD9F87-21D4-E7B1-347C-331745BCB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1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6055" name="Group 39">
            <a:extLst>
              <a:ext uri="{FF2B5EF4-FFF2-40B4-BE49-F238E27FC236}">
                <a16:creationId xmlns:a16="http://schemas.microsoft.com/office/drawing/2014/main" id="{EC51F440-569A-1AAB-8DE4-0C8086262E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8473562"/>
              </p:ext>
            </p:extLst>
          </p:nvPr>
        </p:nvGraphicFramePr>
        <p:xfrm>
          <a:off x="1761423" y="1066799"/>
          <a:ext cx="9375006" cy="5730662"/>
        </p:xfrm>
        <a:graphic>
          <a:graphicData uri="http://schemas.openxmlformats.org/drawingml/2006/table">
            <a:tbl>
              <a:tblPr/>
              <a:tblGrid>
                <a:gridCol w="1538167">
                  <a:extLst>
                    <a:ext uri="{9D8B030D-6E8A-4147-A177-3AD203B41FA5}">
                      <a16:colId xmlns:a16="http://schemas.microsoft.com/office/drawing/2014/main" val="2020902959"/>
                    </a:ext>
                  </a:extLst>
                </a:gridCol>
                <a:gridCol w="3316782">
                  <a:extLst>
                    <a:ext uri="{9D8B030D-6E8A-4147-A177-3AD203B41FA5}">
                      <a16:colId xmlns:a16="http://schemas.microsoft.com/office/drawing/2014/main" val="1792816686"/>
                    </a:ext>
                  </a:extLst>
                </a:gridCol>
                <a:gridCol w="4520057">
                  <a:extLst>
                    <a:ext uri="{9D8B030D-6E8A-4147-A177-3AD203B41FA5}">
                      <a16:colId xmlns:a16="http://schemas.microsoft.com/office/drawing/2014/main" val="3464786347"/>
                    </a:ext>
                  </a:extLst>
                </a:gridCol>
              </a:tblGrid>
              <a:tr h="509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KV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đồi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Vị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trí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Giới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hạn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12242"/>
                  </a:ext>
                </a:extLst>
              </a:tr>
              <a:tr h="1037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Bắc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Tả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sông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Hồng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Đồi núi thấp. Địa hình Các x tơ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Hướng núi: Cánh cung.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424141"/>
                  </a:ext>
                </a:extLst>
              </a:tr>
              <a:tr h="10386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Tây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Bắc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Hữu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Hồng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s.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Cả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vĩ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: TB - ĐN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59240"/>
                  </a:ext>
                </a:extLst>
              </a:tr>
              <a:tr h="10597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Bắc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Phía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nam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S.Mã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dãy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Bạch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Mã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thấp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2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sườn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xứng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nhiều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ăn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lan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: TB - ĐN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785918"/>
                  </a:ext>
                </a:extLst>
              </a:tr>
              <a:tr h="1037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Nam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Phía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nam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Bạch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Mã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Nam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Bộ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nguyên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vĩ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đất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đỏ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Ba dan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mỡ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9245467"/>
                  </a:ext>
                </a:extLst>
              </a:tr>
              <a:tr h="1041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649989"/>
                  </a:ext>
                </a:extLst>
              </a:tr>
            </a:tbl>
          </a:graphicData>
        </a:graphic>
      </p:graphicFrame>
      <p:sp>
        <p:nvSpPr>
          <p:cNvPr id="86051" name="Text Box 35">
            <a:extLst>
              <a:ext uri="{FF2B5EF4-FFF2-40B4-BE49-F238E27FC236}">
                <a16:creationId xmlns:a16="http://schemas.microsoft.com/office/drawing/2014/main" id="{BED32DD6-224E-8C87-93C7-477DC153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791201"/>
            <a:ext cx="152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 Trung du,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52" name="Text Box 36">
            <a:extLst>
              <a:ext uri="{FF2B5EF4-FFF2-40B4-BE49-F238E27FC236}">
                <a16:creationId xmlns:a16="http://schemas.microsoft.com/office/drawing/2014/main" id="{607FF5D5-1581-E8A0-1799-E059677D0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67400"/>
            <a:ext cx="3278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Trung du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53" name="Text Box 37">
            <a:extLst>
              <a:ext uri="{FF2B5EF4-FFF2-40B4-BE49-F238E27FC236}">
                <a16:creationId xmlns:a16="http://schemas.microsoft.com/office/drawing/2014/main" id="{43311E3C-4D3B-ECBF-7C79-6642D1CDA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041" y="5810450"/>
            <a:ext cx="441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book9">
            <a:extLst>
              <a:ext uri="{FF2B5EF4-FFF2-40B4-BE49-F238E27FC236}">
                <a16:creationId xmlns:a16="http://schemas.microsoft.com/office/drawing/2014/main" id="{1AB79C45-175E-B44E-1F5E-2E1E411742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53" y="-58507"/>
            <a:ext cx="1273795" cy="8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1" grpId="0"/>
      <p:bldP spid="86052" grpId="0"/>
      <p:bldP spid="860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2" name="Group 12">
            <a:extLst>
              <a:ext uri="{FF2B5EF4-FFF2-40B4-BE49-F238E27FC236}">
                <a16:creationId xmlns:a16="http://schemas.microsoft.com/office/drawing/2014/main" id="{ABE934A1-435F-6B60-A33A-E143876F4A5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4057650" cy="6781800"/>
            <a:chOff x="-12" y="0"/>
            <a:chExt cx="2556" cy="4272"/>
          </a:xfrm>
        </p:grpSpPr>
        <p:pic>
          <p:nvPicPr>
            <p:cNvPr id="102405" name="Picture 5">
              <a:extLst>
                <a:ext uri="{FF2B5EF4-FFF2-40B4-BE49-F238E27FC236}">
                  <a16:creationId xmlns:a16="http://schemas.microsoft.com/office/drawing/2014/main" id="{1A71DDDB-4054-7C02-6B5C-889CCD790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6" t="20932" r="18558" b="30983"/>
            <a:stretch>
              <a:fillRect/>
            </a:stretch>
          </p:blipFill>
          <p:spPr bwMode="auto">
            <a:xfrm>
              <a:off x="-12" y="0"/>
              <a:ext cx="2556" cy="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06" name="Freeform 6">
              <a:extLst>
                <a:ext uri="{FF2B5EF4-FFF2-40B4-BE49-F238E27FC236}">
                  <a16:creationId xmlns:a16="http://schemas.microsoft.com/office/drawing/2014/main" id="{643CFDA8-247F-B157-CB51-52E1F9232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" y="216"/>
              <a:ext cx="1020" cy="1026"/>
            </a:xfrm>
            <a:custGeom>
              <a:avLst/>
              <a:gdLst>
                <a:gd name="T0" fmla="*/ 906 w 1020"/>
                <a:gd name="T1" fmla="*/ 990 h 1026"/>
                <a:gd name="T2" fmla="*/ 942 w 1020"/>
                <a:gd name="T3" fmla="*/ 876 h 1026"/>
                <a:gd name="T4" fmla="*/ 876 w 1020"/>
                <a:gd name="T5" fmla="*/ 750 h 1026"/>
                <a:gd name="T6" fmla="*/ 1014 w 1020"/>
                <a:gd name="T7" fmla="*/ 714 h 1026"/>
                <a:gd name="T8" fmla="*/ 954 w 1020"/>
                <a:gd name="T9" fmla="*/ 672 h 1026"/>
                <a:gd name="T10" fmla="*/ 984 w 1020"/>
                <a:gd name="T11" fmla="*/ 642 h 1026"/>
                <a:gd name="T12" fmla="*/ 930 w 1020"/>
                <a:gd name="T13" fmla="*/ 522 h 1026"/>
                <a:gd name="T14" fmla="*/ 876 w 1020"/>
                <a:gd name="T15" fmla="*/ 444 h 1026"/>
                <a:gd name="T16" fmla="*/ 834 w 1020"/>
                <a:gd name="T17" fmla="*/ 402 h 1026"/>
                <a:gd name="T18" fmla="*/ 720 w 1020"/>
                <a:gd name="T19" fmla="*/ 300 h 1026"/>
                <a:gd name="T20" fmla="*/ 630 w 1020"/>
                <a:gd name="T21" fmla="*/ 216 h 1026"/>
                <a:gd name="T22" fmla="*/ 528 w 1020"/>
                <a:gd name="T23" fmla="*/ 108 h 1026"/>
                <a:gd name="T24" fmla="*/ 480 w 1020"/>
                <a:gd name="T25" fmla="*/ 66 h 1026"/>
                <a:gd name="T26" fmla="*/ 348 w 1020"/>
                <a:gd name="T27" fmla="*/ 0 h 1026"/>
                <a:gd name="T28" fmla="*/ 282 w 1020"/>
                <a:gd name="T29" fmla="*/ 30 h 1026"/>
                <a:gd name="T30" fmla="*/ 210 w 1020"/>
                <a:gd name="T31" fmla="*/ 36 h 1026"/>
                <a:gd name="T32" fmla="*/ 102 w 1020"/>
                <a:gd name="T33" fmla="*/ 30 h 1026"/>
                <a:gd name="T34" fmla="*/ 48 w 1020"/>
                <a:gd name="T35" fmla="*/ 66 h 1026"/>
                <a:gd name="T36" fmla="*/ 0 w 1020"/>
                <a:gd name="T37" fmla="*/ 96 h 1026"/>
                <a:gd name="T38" fmla="*/ 72 w 1020"/>
                <a:gd name="T39" fmla="*/ 180 h 1026"/>
                <a:gd name="T40" fmla="*/ 120 w 1020"/>
                <a:gd name="T41" fmla="*/ 216 h 1026"/>
                <a:gd name="T42" fmla="*/ 144 w 1020"/>
                <a:gd name="T43" fmla="*/ 246 h 1026"/>
                <a:gd name="T44" fmla="*/ 186 w 1020"/>
                <a:gd name="T45" fmla="*/ 348 h 1026"/>
                <a:gd name="T46" fmla="*/ 168 w 1020"/>
                <a:gd name="T47" fmla="*/ 402 h 1026"/>
                <a:gd name="T48" fmla="*/ 270 w 1020"/>
                <a:gd name="T49" fmla="*/ 492 h 1026"/>
                <a:gd name="T50" fmla="*/ 456 w 1020"/>
                <a:gd name="T51" fmla="*/ 516 h 1026"/>
                <a:gd name="T52" fmla="*/ 612 w 1020"/>
                <a:gd name="T53" fmla="*/ 516 h 1026"/>
                <a:gd name="T54" fmla="*/ 624 w 1020"/>
                <a:gd name="T55" fmla="*/ 576 h 1026"/>
                <a:gd name="T56" fmla="*/ 684 w 1020"/>
                <a:gd name="T57" fmla="*/ 660 h 1026"/>
                <a:gd name="T58" fmla="*/ 666 w 1020"/>
                <a:gd name="T59" fmla="*/ 786 h 1026"/>
                <a:gd name="T60" fmla="*/ 636 w 1020"/>
                <a:gd name="T61" fmla="*/ 816 h 1026"/>
                <a:gd name="T62" fmla="*/ 498 w 1020"/>
                <a:gd name="T63" fmla="*/ 822 h 1026"/>
                <a:gd name="T64" fmla="*/ 516 w 1020"/>
                <a:gd name="T65" fmla="*/ 846 h 1026"/>
                <a:gd name="T66" fmla="*/ 624 w 1020"/>
                <a:gd name="T67" fmla="*/ 876 h 1026"/>
                <a:gd name="T68" fmla="*/ 732 w 1020"/>
                <a:gd name="T69" fmla="*/ 930 h 1026"/>
                <a:gd name="T70" fmla="*/ 798 w 1020"/>
                <a:gd name="T71" fmla="*/ 978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0" h="1026">
                  <a:moveTo>
                    <a:pt x="852" y="1026"/>
                  </a:moveTo>
                  <a:cubicBezTo>
                    <a:pt x="862" y="996"/>
                    <a:pt x="876" y="996"/>
                    <a:pt x="906" y="990"/>
                  </a:cubicBezTo>
                  <a:cubicBezTo>
                    <a:pt x="920" y="947"/>
                    <a:pt x="907" y="961"/>
                    <a:pt x="936" y="942"/>
                  </a:cubicBezTo>
                  <a:cubicBezTo>
                    <a:pt x="943" y="920"/>
                    <a:pt x="954" y="898"/>
                    <a:pt x="942" y="876"/>
                  </a:cubicBezTo>
                  <a:cubicBezTo>
                    <a:pt x="935" y="863"/>
                    <a:pt x="918" y="840"/>
                    <a:pt x="918" y="840"/>
                  </a:cubicBezTo>
                  <a:cubicBezTo>
                    <a:pt x="912" y="799"/>
                    <a:pt x="911" y="774"/>
                    <a:pt x="876" y="750"/>
                  </a:cubicBezTo>
                  <a:cubicBezTo>
                    <a:pt x="859" y="698"/>
                    <a:pt x="891" y="715"/>
                    <a:pt x="942" y="720"/>
                  </a:cubicBezTo>
                  <a:cubicBezTo>
                    <a:pt x="966" y="718"/>
                    <a:pt x="991" y="722"/>
                    <a:pt x="1014" y="714"/>
                  </a:cubicBezTo>
                  <a:cubicBezTo>
                    <a:pt x="1020" y="712"/>
                    <a:pt x="1012" y="700"/>
                    <a:pt x="1008" y="696"/>
                  </a:cubicBezTo>
                  <a:cubicBezTo>
                    <a:pt x="999" y="687"/>
                    <a:pt x="967" y="676"/>
                    <a:pt x="954" y="672"/>
                  </a:cubicBezTo>
                  <a:cubicBezTo>
                    <a:pt x="952" y="666"/>
                    <a:pt x="944" y="658"/>
                    <a:pt x="948" y="654"/>
                  </a:cubicBezTo>
                  <a:cubicBezTo>
                    <a:pt x="957" y="645"/>
                    <a:pt x="984" y="642"/>
                    <a:pt x="984" y="642"/>
                  </a:cubicBezTo>
                  <a:cubicBezTo>
                    <a:pt x="988" y="636"/>
                    <a:pt x="996" y="631"/>
                    <a:pt x="996" y="624"/>
                  </a:cubicBezTo>
                  <a:cubicBezTo>
                    <a:pt x="996" y="586"/>
                    <a:pt x="960" y="542"/>
                    <a:pt x="930" y="522"/>
                  </a:cubicBezTo>
                  <a:cubicBezTo>
                    <a:pt x="920" y="493"/>
                    <a:pt x="932" y="479"/>
                    <a:pt x="900" y="468"/>
                  </a:cubicBezTo>
                  <a:cubicBezTo>
                    <a:pt x="884" y="420"/>
                    <a:pt x="908" y="476"/>
                    <a:pt x="876" y="444"/>
                  </a:cubicBezTo>
                  <a:cubicBezTo>
                    <a:pt x="872" y="440"/>
                    <a:pt x="874" y="430"/>
                    <a:pt x="870" y="426"/>
                  </a:cubicBezTo>
                  <a:cubicBezTo>
                    <a:pt x="860" y="416"/>
                    <a:pt x="834" y="402"/>
                    <a:pt x="834" y="402"/>
                  </a:cubicBezTo>
                  <a:cubicBezTo>
                    <a:pt x="829" y="387"/>
                    <a:pt x="820" y="360"/>
                    <a:pt x="810" y="348"/>
                  </a:cubicBezTo>
                  <a:cubicBezTo>
                    <a:pt x="799" y="334"/>
                    <a:pt x="740" y="313"/>
                    <a:pt x="720" y="300"/>
                  </a:cubicBezTo>
                  <a:cubicBezTo>
                    <a:pt x="706" y="279"/>
                    <a:pt x="696" y="272"/>
                    <a:pt x="672" y="264"/>
                  </a:cubicBezTo>
                  <a:cubicBezTo>
                    <a:pt x="664" y="240"/>
                    <a:pt x="651" y="230"/>
                    <a:pt x="630" y="216"/>
                  </a:cubicBezTo>
                  <a:cubicBezTo>
                    <a:pt x="613" y="183"/>
                    <a:pt x="596" y="170"/>
                    <a:pt x="570" y="144"/>
                  </a:cubicBezTo>
                  <a:cubicBezTo>
                    <a:pt x="562" y="119"/>
                    <a:pt x="549" y="122"/>
                    <a:pt x="528" y="108"/>
                  </a:cubicBezTo>
                  <a:cubicBezTo>
                    <a:pt x="524" y="102"/>
                    <a:pt x="521" y="95"/>
                    <a:pt x="516" y="90"/>
                  </a:cubicBezTo>
                  <a:cubicBezTo>
                    <a:pt x="505" y="81"/>
                    <a:pt x="480" y="66"/>
                    <a:pt x="480" y="66"/>
                  </a:cubicBezTo>
                  <a:cubicBezTo>
                    <a:pt x="463" y="41"/>
                    <a:pt x="438" y="40"/>
                    <a:pt x="414" y="24"/>
                  </a:cubicBezTo>
                  <a:cubicBezTo>
                    <a:pt x="368" y="33"/>
                    <a:pt x="365" y="51"/>
                    <a:pt x="348" y="0"/>
                  </a:cubicBezTo>
                  <a:cubicBezTo>
                    <a:pt x="304" y="9"/>
                    <a:pt x="326" y="0"/>
                    <a:pt x="282" y="30"/>
                  </a:cubicBezTo>
                  <a:lnTo>
                    <a:pt x="282" y="30"/>
                  </a:lnTo>
                  <a:cubicBezTo>
                    <a:pt x="270" y="34"/>
                    <a:pt x="246" y="42"/>
                    <a:pt x="246" y="42"/>
                  </a:cubicBezTo>
                  <a:cubicBezTo>
                    <a:pt x="234" y="40"/>
                    <a:pt x="222" y="39"/>
                    <a:pt x="210" y="36"/>
                  </a:cubicBezTo>
                  <a:cubicBezTo>
                    <a:pt x="198" y="33"/>
                    <a:pt x="174" y="24"/>
                    <a:pt x="174" y="24"/>
                  </a:cubicBezTo>
                  <a:cubicBezTo>
                    <a:pt x="150" y="26"/>
                    <a:pt x="125" y="24"/>
                    <a:pt x="102" y="30"/>
                  </a:cubicBezTo>
                  <a:cubicBezTo>
                    <a:pt x="88" y="34"/>
                    <a:pt x="78" y="46"/>
                    <a:pt x="66" y="54"/>
                  </a:cubicBezTo>
                  <a:cubicBezTo>
                    <a:pt x="60" y="58"/>
                    <a:pt x="48" y="66"/>
                    <a:pt x="48" y="66"/>
                  </a:cubicBezTo>
                  <a:cubicBezTo>
                    <a:pt x="44" y="72"/>
                    <a:pt x="42" y="80"/>
                    <a:pt x="36" y="84"/>
                  </a:cubicBezTo>
                  <a:cubicBezTo>
                    <a:pt x="25" y="91"/>
                    <a:pt x="0" y="96"/>
                    <a:pt x="0" y="96"/>
                  </a:cubicBezTo>
                  <a:cubicBezTo>
                    <a:pt x="8" y="121"/>
                    <a:pt x="25" y="124"/>
                    <a:pt x="42" y="144"/>
                  </a:cubicBezTo>
                  <a:cubicBezTo>
                    <a:pt x="56" y="161"/>
                    <a:pt x="52" y="167"/>
                    <a:pt x="72" y="180"/>
                  </a:cubicBezTo>
                  <a:cubicBezTo>
                    <a:pt x="83" y="187"/>
                    <a:pt x="97" y="191"/>
                    <a:pt x="108" y="198"/>
                  </a:cubicBezTo>
                  <a:cubicBezTo>
                    <a:pt x="112" y="204"/>
                    <a:pt x="115" y="211"/>
                    <a:pt x="120" y="216"/>
                  </a:cubicBezTo>
                  <a:cubicBezTo>
                    <a:pt x="125" y="221"/>
                    <a:pt x="133" y="222"/>
                    <a:pt x="138" y="228"/>
                  </a:cubicBezTo>
                  <a:cubicBezTo>
                    <a:pt x="142" y="233"/>
                    <a:pt x="140" y="241"/>
                    <a:pt x="144" y="246"/>
                  </a:cubicBezTo>
                  <a:cubicBezTo>
                    <a:pt x="152" y="257"/>
                    <a:pt x="168" y="260"/>
                    <a:pt x="180" y="264"/>
                  </a:cubicBezTo>
                  <a:cubicBezTo>
                    <a:pt x="209" y="293"/>
                    <a:pt x="232" y="317"/>
                    <a:pt x="186" y="348"/>
                  </a:cubicBezTo>
                  <a:cubicBezTo>
                    <a:pt x="182" y="360"/>
                    <a:pt x="178" y="372"/>
                    <a:pt x="174" y="384"/>
                  </a:cubicBezTo>
                  <a:cubicBezTo>
                    <a:pt x="172" y="390"/>
                    <a:pt x="168" y="402"/>
                    <a:pt x="168" y="402"/>
                  </a:cubicBezTo>
                  <a:cubicBezTo>
                    <a:pt x="178" y="433"/>
                    <a:pt x="209" y="444"/>
                    <a:pt x="234" y="462"/>
                  </a:cubicBezTo>
                  <a:cubicBezTo>
                    <a:pt x="265" y="484"/>
                    <a:pt x="238" y="476"/>
                    <a:pt x="270" y="492"/>
                  </a:cubicBezTo>
                  <a:cubicBezTo>
                    <a:pt x="290" y="502"/>
                    <a:pt x="310" y="509"/>
                    <a:pt x="330" y="522"/>
                  </a:cubicBezTo>
                  <a:cubicBezTo>
                    <a:pt x="372" y="520"/>
                    <a:pt x="414" y="521"/>
                    <a:pt x="456" y="516"/>
                  </a:cubicBezTo>
                  <a:cubicBezTo>
                    <a:pt x="469" y="515"/>
                    <a:pt x="492" y="504"/>
                    <a:pt x="492" y="504"/>
                  </a:cubicBezTo>
                  <a:cubicBezTo>
                    <a:pt x="532" y="507"/>
                    <a:pt x="575" y="500"/>
                    <a:pt x="612" y="516"/>
                  </a:cubicBezTo>
                  <a:cubicBezTo>
                    <a:pt x="618" y="519"/>
                    <a:pt x="616" y="528"/>
                    <a:pt x="618" y="534"/>
                  </a:cubicBezTo>
                  <a:cubicBezTo>
                    <a:pt x="620" y="548"/>
                    <a:pt x="618" y="563"/>
                    <a:pt x="624" y="576"/>
                  </a:cubicBezTo>
                  <a:cubicBezTo>
                    <a:pt x="627" y="582"/>
                    <a:pt x="638" y="578"/>
                    <a:pt x="642" y="582"/>
                  </a:cubicBezTo>
                  <a:cubicBezTo>
                    <a:pt x="653" y="593"/>
                    <a:pt x="677" y="644"/>
                    <a:pt x="684" y="660"/>
                  </a:cubicBezTo>
                  <a:cubicBezTo>
                    <a:pt x="703" y="704"/>
                    <a:pt x="681" y="691"/>
                    <a:pt x="714" y="702"/>
                  </a:cubicBezTo>
                  <a:cubicBezTo>
                    <a:pt x="734" y="763"/>
                    <a:pt x="718" y="776"/>
                    <a:pt x="666" y="786"/>
                  </a:cubicBezTo>
                  <a:cubicBezTo>
                    <a:pt x="660" y="790"/>
                    <a:pt x="653" y="793"/>
                    <a:pt x="648" y="798"/>
                  </a:cubicBezTo>
                  <a:cubicBezTo>
                    <a:pt x="643" y="803"/>
                    <a:pt x="642" y="812"/>
                    <a:pt x="636" y="816"/>
                  </a:cubicBezTo>
                  <a:cubicBezTo>
                    <a:pt x="625" y="823"/>
                    <a:pt x="600" y="828"/>
                    <a:pt x="600" y="828"/>
                  </a:cubicBezTo>
                  <a:cubicBezTo>
                    <a:pt x="556" y="822"/>
                    <a:pt x="543" y="816"/>
                    <a:pt x="498" y="822"/>
                  </a:cubicBezTo>
                  <a:cubicBezTo>
                    <a:pt x="496" y="828"/>
                    <a:pt x="488" y="835"/>
                    <a:pt x="492" y="840"/>
                  </a:cubicBezTo>
                  <a:cubicBezTo>
                    <a:pt x="497" y="847"/>
                    <a:pt x="508" y="844"/>
                    <a:pt x="516" y="846"/>
                  </a:cubicBezTo>
                  <a:cubicBezTo>
                    <a:pt x="577" y="858"/>
                    <a:pt x="528" y="844"/>
                    <a:pt x="588" y="864"/>
                  </a:cubicBezTo>
                  <a:cubicBezTo>
                    <a:pt x="600" y="868"/>
                    <a:pt x="624" y="876"/>
                    <a:pt x="624" y="876"/>
                  </a:cubicBezTo>
                  <a:cubicBezTo>
                    <a:pt x="628" y="882"/>
                    <a:pt x="630" y="890"/>
                    <a:pt x="636" y="894"/>
                  </a:cubicBezTo>
                  <a:cubicBezTo>
                    <a:pt x="652" y="904"/>
                    <a:pt x="713" y="925"/>
                    <a:pt x="732" y="930"/>
                  </a:cubicBezTo>
                  <a:cubicBezTo>
                    <a:pt x="749" y="956"/>
                    <a:pt x="761" y="954"/>
                    <a:pt x="792" y="960"/>
                  </a:cubicBezTo>
                  <a:cubicBezTo>
                    <a:pt x="794" y="966"/>
                    <a:pt x="793" y="975"/>
                    <a:pt x="798" y="978"/>
                  </a:cubicBezTo>
                  <a:cubicBezTo>
                    <a:pt x="809" y="984"/>
                    <a:pt x="834" y="984"/>
                    <a:pt x="834" y="984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07" name="Freeform 7">
              <a:extLst>
                <a:ext uri="{FF2B5EF4-FFF2-40B4-BE49-F238E27FC236}">
                  <a16:creationId xmlns:a16="http://schemas.microsoft.com/office/drawing/2014/main" id="{8AB015F3-34E1-B7D1-FFB3-FD6CCD2B1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1074"/>
              <a:ext cx="1148" cy="899"/>
            </a:xfrm>
            <a:custGeom>
              <a:avLst/>
              <a:gdLst>
                <a:gd name="T0" fmla="*/ 16 w 1148"/>
                <a:gd name="T1" fmla="*/ 12 h 899"/>
                <a:gd name="T2" fmla="*/ 52 w 1148"/>
                <a:gd name="T3" fmla="*/ 72 h 899"/>
                <a:gd name="T4" fmla="*/ 88 w 1148"/>
                <a:gd name="T5" fmla="*/ 102 h 899"/>
                <a:gd name="T6" fmla="*/ 94 w 1148"/>
                <a:gd name="T7" fmla="*/ 120 h 899"/>
                <a:gd name="T8" fmla="*/ 112 w 1148"/>
                <a:gd name="T9" fmla="*/ 126 h 899"/>
                <a:gd name="T10" fmla="*/ 226 w 1148"/>
                <a:gd name="T11" fmla="*/ 174 h 899"/>
                <a:gd name="T12" fmla="*/ 280 w 1148"/>
                <a:gd name="T13" fmla="*/ 216 h 899"/>
                <a:gd name="T14" fmla="*/ 310 w 1148"/>
                <a:gd name="T15" fmla="*/ 306 h 899"/>
                <a:gd name="T16" fmla="*/ 388 w 1148"/>
                <a:gd name="T17" fmla="*/ 348 h 899"/>
                <a:gd name="T18" fmla="*/ 424 w 1148"/>
                <a:gd name="T19" fmla="*/ 402 h 899"/>
                <a:gd name="T20" fmla="*/ 484 w 1148"/>
                <a:gd name="T21" fmla="*/ 450 h 899"/>
                <a:gd name="T22" fmla="*/ 496 w 1148"/>
                <a:gd name="T23" fmla="*/ 468 h 899"/>
                <a:gd name="T24" fmla="*/ 502 w 1148"/>
                <a:gd name="T25" fmla="*/ 486 h 899"/>
                <a:gd name="T26" fmla="*/ 544 w 1148"/>
                <a:gd name="T27" fmla="*/ 516 h 899"/>
                <a:gd name="T28" fmla="*/ 592 w 1148"/>
                <a:gd name="T29" fmla="*/ 570 h 899"/>
                <a:gd name="T30" fmla="*/ 628 w 1148"/>
                <a:gd name="T31" fmla="*/ 606 h 899"/>
                <a:gd name="T32" fmla="*/ 658 w 1148"/>
                <a:gd name="T33" fmla="*/ 654 h 899"/>
                <a:gd name="T34" fmla="*/ 718 w 1148"/>
                <a:gd name="T35" fmla="*/ 732 h 899"/>
                <a:gd name="T36" fmla="*/ 802 w 1148"/>
                <a:gd name="T37" fmla="*/ 768 h 899"/>
                <a:gd name="T38" fmla="*/ 862 w 1148"/>
                <a:gd name="T39" fmla="*/ 846 h 899"/>
                <a:gd name="T40" fmla="*/ 928 w 1148"/>
                <a:gd name="T41" fmla="*/ 894 h 899"/>
                <a:gd name="T42" fmla="*/ 958 w 1148"/>
                <a:gd name="T43" fmla="*/ 888 h 899"/>
                <a:gd name="T44" fmla="*/ 976 w 1148"/>
                <a:gd name="T45" fmla="*/ 870 h 899"/>
                <a:gd name="T46" fmla="*/ 1042 w 1148"/>
                <a:gd name="T47" fmla="*/ 876 h 899"/>
                <a:gd name="T48" fmla="*/ 1120 w 1148"/>
                <a:gd name="T49" fmla="*/ 828 h 899"/>
                <a:gd name="T50" fmla="*/ 1054 w 1148"/>
                <a:gd name="T51" fmla="*/ 798 h 899"/>
                <a:gd name="T52" fmla="*/ 976 w 1148"/>
                <a:gd name="T53" fmla="*/ 762 h 899"/>
                <a:gd name="T54" fmla="*/ 922 w 1148"/>
                <a:gd name="T55" fmla="*/ 720 h 899"/>
                <a:gd name="T56" fmla="*/ 898 w 1148"/>
                <a:gd name="T57" fmla="*/ 684 h 899"/>
                <a:gd name="T58" fmla="*/ 838 w 1148"/>
                <a:gd name="T59" fmla="*/ 594 h 899"/>
                <a:gd name="T60" fmla="*/ 754 w 1148"/>
                <a:gd name="T61" fmla="*/ 576 h 899"/>
                <a:gd name="T62" fmla="*/ 712 w 1148"/>
                <a:gd name="T63" fmla="*/ 522 h 899"/>
                <a:gd name="T64" fmla="*/ 640 w 1148"/>
                <a:gd name="T65" fmla="*/ 450 h 899"/>
                <a:gd name="T66" fmla="*/ 664 w 1148"/>
                <a:gd name="T67" fmla="*/ 408 h 899"/>
                <a:gd name="T68" fmla="*/ 628 w 1148"/>
                <a:gd name="T69" fmla="*/ 390 h 899"/>
                <a:gd name="T70" fmla="*/ 562 w 1148"/>
                <a:gd name="T71" fmla="*/ 366 h 899"/>
                <a:gd name="T72" fmla="*/ 526 w 1148"/>
                <a:gd name="T73" fmla="*/ 342 h 899"/>
                <a:gd name="T74" fmla="*/ 490 w 1148"/>
                <a:gd name="T75" fmla="*/ 300 h 899"/>
                <a:gd name="T76" fmla="*/ 454 w 1148"/>
                <a:gd name="T77" fmla="*/ 270 h 899"/>
                <a:gd name="T78" fmla="*/ 424 w 1148"/>
                <a:gd name="T79" fmla="*/ 222 h 899"/>
                <a:gd name="T80" fmla="*/ 376 w 1148"/>
                <a:gd name="T81" fmla="*/ 186 h 899"/>
                <a:gd name="T82" fmla="*/ 340 w 1148"/>
                <a:gd name="T83" fmla="*/ 174 h 899"/>
                <a:gd name="T84" fmla="*/ 304 w 1148"/>
                <a:gd name="T85" fmla="*/ 126 h 899"/>
                <a:gd name="T86" fmla="*/ 268 w 1148"/>
                <a:gd name="T87" fmla="*/ 114 h 899"/>
                <a:gd name="T88" fmla="*/ 256 w 1148"/>
                <a:gd name="T89" fmla="*/ 96 h 899"/>
                <a:gd name="T90" fmla="*/ 220 w 1148"/>
                <a:gd name="T91" fmla="*/ 84 h 899"/>
                <a:gd name="T92" fmla="*/ 166 w 1148"/>
                <a:gd name="T93" fmla="*/ 48 h 899"/>
                <a:gd name="T94" fmla="*/ 112 w 1148"/>
                <a:gd name="T95" fmla="*/ 30 h 899"/>
                <a:gd name="T96" fmla="*/ 94 w 1148"/>
                <a:gd name="T97" fmla="*/ 18 h 899"/>
                <a:gd name="T98" fmla="*/ 52 w 1148"/>
                <a:gd name="T99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48" h="899">
                  <a:moveTo>
                    <a:pt x="16" y="12"/>
                  </a:moveTo>
                  <a:cubicBezTo>
                    <a:pt x="6" y="62"/>
                    <a:pt x="0" y="63"/>
                    <a:pt x="52" y="72"/>
                  </a:cubicBezTo>
                  <a:cubicBezTo>
                    <a:pt x="65" y="81"/>
                    <a:pt x="79" y="88"/>
                    <a:pt x="88" y="102"/>
                  </a:cubicBezTo>
                  <a:cubicBezTo>
                    <a:pt x="92" y="107"/>
                    <a:pt x="90" y="116"/>
                    <a:pt x="94" y="120"/>
                  </a:cubicBezTo>
                  <a:cubicBezTo>
                    <a:pt x="98" y="124"/>
                    <a:pt x="106" y="123"/>
                    <a:pt x="112" y="126"/>
                  </a:cubicBezTo>
                  <a:cubicBezTo>
                    <a:pt x="150" y="145"/>
                    <a:pt x="186" y="161"/>
                    <a:pt x="226" y="174"/>
                  </a:cubicBezTo>
                  <a:cubicBezTo>
                    <a:pt x="242" y="199"/>
                    <a:pt x="251" y="209"/>
                    <a:pt x="280" y="216"/>
                  </a:cubicBezTo>
                  <a:cubicBezTo>
                    <a:pt x="285" y="248"/>
                    <a:pt x="275" y="294"/>
                    <a:pt x="310" y="306"/>
                  </a:cubicBezTo>
                  <a:cubicBezTo>
                    <a:pt x="331" y="338"/>
                    <a:pt x="354" y="337"/>
                    <a:pt x="388" y="348"/>
                  </a:cubicBezTo>
                  <a:cubicBezTo>
                    <a:pt x="400" y="366"/>
                    <a:pt x="412" y="384"/>
                    <a:pt x="424" y="402"/>
                  </a:cubicBezTo>
                  <a:cubicBezTo>
                    <a:pt x="436" y="420"/>
                    <a:pt x="469" y="435"/>
                    <a:pt x="484" y="450"/>
                  </a:cubicBezTo>
                  <a:cubicBezTo>
                    <a:pt x="489" y="455"/>
                    <a:pt x="493" y="462"/>
                    <a:pt x="496" y="468"/>
                  </a:cubicBezTo>
                  <a:cubicBezTo>
                    <a:pt x="499" y="474"/>
                    <a:pt x="498" y="481"/>
                    <a:pt x="502" y="486"/>
                  </a:cubicBezTo>
                  <a:cubicBezTo>
                    <a:pt x="507" y="492"/>
                    <a:pt x="536" y="511"/>
                    <a:pt x="544" y="516"/>
                  </a:cubicBezTo>
                  <a:cubicBezTo>
                    <a:pt x="565" y="548"/>
                    <a:pt x="551" y="529"/>
                    <a:pt x="592" y="570"/>
                  </a:cubicBezTo>
                  <a:cubicBezTo>
                    <a:pt x="604" y="582"/>
                    <a:pt x="628" y="606"/>
                    <a:pt x="628" y="606"/>
                  </a:cubicBezTo>
                  <a:cubicBezTo>
                    <a:pt x="642" y="649"/>
                    <a:pt x="629" y="635"/>
                    <a:pt x="658" y="654"/>
                  </a:cubicBezTo>
                  <a:cubicBezTo>
                    <a:pt x="670" y="690"/>
                    <a:pt x="679" y="719"/>
                    <a:pt x="718" y="732"/>
                  </a:cubicBezTo>
                  <a:cubicBezTo>
                    <a:pt x="738" y="762"/>
                    <a:pt x="769" y="760"/>
                    <a:pt x="802" y="768"/>
                  </a:cubicBezTo>
                  <a:cubicBezTo>
                    <a:pt x="833" y="789"/>
                    <a:pt x="829" y="824"/>
                    <a:pt x="862" y="846"/>
                  </a:cubicBezTo>
                  <a:cubicBezTo>
                    <a:pt x="880" y="873"/>
                    <a:pt x="902" y="877"/>
                    <a:pt x="928" y="894"/>
                  </a:cubicBezTo>
                  <a:cubicBezTo>
                    <a:pt x="938" y="892"/>
                    <a:pt x="949" y="893"/>
                    <a:pt x="958" y="888"/>
                  </a:cubicBezTo>
                  <a:cubicBezTo>
                    <a:pt x="966" y="884"/>
                    <a:pt x="968" y="871"/>
                    <a:pt x="976" y="870"/>
                  </a:cubicBezTo>
                  <a:cubicBezTo>
                    <a:pt x="998" y="867"/>
                    <a:pt x="1020" y="874"/>
                    <a:pt x="1042" y="876"/>
                  </a:cubicBezTo>
                  <a:cubicBezTo>
                    <a:pt x="1091" y="892"/>
                    <a:pt x="1148" y="899"/>
                    <a:pt x="1120" y="828"/>
                  </a:cubicBezTo>
                  <a:cubicBezTo>
                    <a:pt x="1112" y="809"/>
                    <a:pt x="1070" y="806"/>
                    <a:pt x="1054" y="798"/>
                  </a:cubicBezTo>
                  <a:cubicBezTo>
                    <a:pt x="1029" y="785"/>
                    <a:pt x="1001" y="775"/>
                    <a:pt x="976" y="762"/>
                  </a:cubicBezTo>
                  <a:cubicBezTo>
                    <a:pt x="955" y="752"/>
                    <a:pt x="941" y="733"/>
                    <a:pt x="922" y="720"/>
                  </a:cubicBezTo>
                  <a:cubicBezTo>
                    <a:pt x="908" y="677"/>
                    <a:pt x="928" y="729"/>
                    <a:pt x="898" y="684"/>
                  </a:cubicBezTo>
                  <a:cubicBezTo>
                    <a:pt x="874" y="648"/>
                    <a:pt x="886" y="610"/>
                    <a:pt x="838" y="594"/>
                  </a:cubicBezTo>
                  <a:cubicBezTo>
                    <a:pt x="805" y="602"/>
                    <a:pt x="782" y="595"/>
                    <a:pt x="754" y="576"/>
                  </a:cubicBezTo>
                  <a:cubicBezTo>
                    <a:pt x="740" y="533"/>
                    <a:pt x="761" y="587"/>
                    <a:pt x="712" y="522"/>
                  </a:cubicBezTo>
                  <a:cubicBezTo>
                    <a:pt x="689" y="491"/>
                    <a:pt x="675" y="468"/>
                    <a:pt x="640" y="450"/>
                  </a:cubicBezTo>
                  <a:cubicBezTo>
                    <a:pt x="656" y="439"/>
                    <a:pt x="672" y="435"/>
                    <a:pt x="664" y="408"/>
                  </a:cubicBezTo>
                  <a:cubicBezTo>
                    <a:pt x="661" y="399"/>
                    <a:pt x="635" y="393"/>
                    <a:pt x="628" y="390"/>
                  </a:cubicBezTo>
                  <a:cubicBezTo>
                    <a:pt x="608" y="381"/>
                    <a:pt x="581" y="377"/>
                    <a:pt x="562" y="366"/>
                  </a:cubicBezTo>
                  <a:cubicBezTo>
                    <a:pt x="549" y="359"/>
                    <a:pt x="526" y="342"/>
                    <a:pt x="526" y="342"/>
                  </a:cubicBezTo>
                  <a:cubicBezTo>
                    <a:pt x="518" y="318"/>
                    <a:pt x="514" y="308"/>
                    <a:pt x="490" y="300"/>
                  </a:cubicBezTo>
                  <a:cubicBezTo>
                    <a:pt x="479" y="289"/>
                    <a:pt x="462" y="283"/>
                    <a:pt x="454" y="270"/>
                  </a:cubicBezTo>
                  <a:cubicBezTo>
                    <a:pt x="418" y="213"/>
                    <a:pt x="465" y="249"/>
                    <a:pt x="424" y="222"/>
                  </a:cubicBezTo>
                  <a:cubicBezTo>
                    <a:pt x="412" y="204"/>
                    <a:pt x="397" y="195"/>
                    <a:pt x="376" y="186"/>
                  </a:cubicBezTo>
                  <a:cubicBezTo>
                    <a:pt x="364" y="181"/>
                    <a:pt x="340" y="174"/>
                    <a:pt x="340" y="174"/>
                  </a:cubicBezTo>
                  <a:cubicBezTo>
                    <a:pt x="333" y="153"/>
                    <a:pt x="326" y="136"/>
                    <a:pt x="304" y="126"/>
                  </a:cubicBezTo>
                  <a:cubicBezTo>
                    <a:pt x="292" y="121"/>
                    <a:pt x="268" y="114"/>
                    <a:pt x="268" y="114"/>
                  </a:cubicBezTo>
                  <a:cubicBezTo>
                    <a:pt x="264" y="108"/>
                    <a:pt x="262" y="100"/>
                    <a:pt x="256" y="96"/>
                  </a:cubicBezTo>
                  <a:cubicBezTo>
                    <a:pt x="245" y="89"/>
                    <a:pt x="220" y="84"/>
                    <a:pt x="220" y="84"/>
                  </a:cubicBezTo>
                  <a:cubicBezTo>
                    <a:pt x="204" y="68"/>
                    <a:pt x="187" y="57"/>
                    <a:pt x="166" y="48"/>
                  </a:cubicBezTo>
                  <a:cubicBezTo>
                    <a:pt x="149" y="40"/>
                    <a:pt x="128" y="41"/>
                    <a:pt x="112" y="30"/>
                  </a:cubicBezTo>
                  <a:cubicBezTo>
                    <a:pt x="106" y="26"/>
                    <a:pt x="101" y="20"/>
                    <a:pt x="94" y="18"/>
                  </a:cubicBezTo>
                  <a:cubicBezTo>
                    <a:pt x="50" y="3"/>
                    <a:pt x="65" y="26"/>
                    <a:pt x="52" y="0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08" name="Freeform 8">
              <a:extLst>
                <a:ext uri="{FF2B5EF4-FFF2-40B4-BE49-F238E27FC236}">
                  <a16:creationId xmlns:a16="http://schemas.microsoft.com/office/drawing/2014/main" id="{36B80825-4976-2646-FA7F-CF9F0E1F5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1968"/>
              <a:ext cx="1002" cy="1435"/>
            </a:xfrm>
            <a:custGeom>
              <a:avLst/>
              <a:gdLst>
                <a:gd name="T0" fmla="*/ 387 w 1002"/>
                <a:gd name="T1" fmla="*/ 12 h 1435"/>
                <a:gd name="T2" fmla="*/ 345 w 1002"/>
                <a:gd name="T3" fmla="*/ 72 h 1435"/>
                <a:gd name="T4" fmla="*/ 381 w 1002"/>
                <a:gd name="T5" fmla="*/ 102 h 1435"/>
                <a:gd name="T6" fmla="*/ 393 w 1002"/>
                <a:gd name="T7" fmla="*/ 150 h 1435"/>
                <a:gd name="T8" fmla="*/ 423 w 1002"/>
                <a:gd name="T9" fmla="*/ 282 h 1435"/>
                <a:gd name="T10" fmla="*/ 423 w 1002"/>
                <a:gd name="T11" fmla="*/ 408 h 1435"/>
                <a:gd name="T12" fmla="*/ 405 w 1002"/>
                <a:gd name="T13" fmla="*/ 474 h 1435"/>
                <a:gd name="T14" fmla="*/ 435 w 1002"/>
                <a:gd name="T15" fmla="*/ 576 h 1435"/>
                <a:gd name="T16" fmla="*/ 441 w 1002"/>
                <a:gd name="T17" fmla="*/ 624 h 1435"/>
                <a:gd name="T18" fmla="*/ 477 w 1002"/>
                <a:gd name="T19" fmla="*/ 654 h 1435"/>
                <a:gd name="T20" fmla="*/ 477 w 1002"/>
                <a:gd name="T21" fmla="*/ 732 h 1435"/>
                <a:gd name="T22" fmla="*/ 465 w 1002"/>
                <a:gd name="T23" fmla="*/ 768 h 1435"/>
                <a:gd name="T24" fmla="*/ 447 w 1002"/>
                <a:gd name="T25" fmla="*/ 954 h 1435"/>
                <a:gd name="T26" fmla="*/ 375 w 1002"/>
                <a:gd name="T27" fmla="*/ 960 h 1435"/>
                <a:gd name="T28" fmla="*/ 333 w 1002"/>
                <a:gd name="T29" fmla="*/ 996 h 1435"/>
                <a:gd name="T30" fmla="*/ 291 w 1002"/>
                <a:gd name="T31" fmla="*/ 1008 h 1435"/>
                <a:gd name="T32" fmla="*/ 255 w 1002"/>
                <a:gd name="T33" fmla="*/ 1026 h 1435"/>
                <a:gd name="T34" fmla="*/ 189 w 1002"/>
                <a:gd name="T35" fmla="*/ 1038 h 1435"/>
                <a:gd name="T36" fmla="*/ 123 w 1002"/>
                <a:gd name="T37" fmla="*/ 1098 h 1435"/>
                <a:gd name="T38" fmla="*/ 111 w 1002"/>
                <a:gd name="T39" fmla="*/ 1116 h 1435"/>
                <a:gd name="T40" fmla="*/ 51 w 1002"/>
                <a:gd name="T41" fmla="*/ 1122 h 1435"/>
                <a:gd name="T42" fmla="*/ 21 w 1002"/>
                <a:gd name="T43" fmla="*/ 1152 h 1435"/>
                <a:gd name="T44" fmla="*/ 39 w 1002"/>
                <a:gd name="T45" fmla="*/ 1164 h 1435"/>
                <a:gd name="T46" fmla="*/ 105 w 1002"/>
                <a:gd name="T47" fmla="*/ 1200 h 1435"/>
                <a:gd name="T48" fmla="*/ 183 w 1002"/>
                <a:gd name="T49" fmla="*/ 1248 h 1435"/>
                <a:gd name="T50" fmla="*/ 237 w 1002"/>
                <a:gd name="T51" fmla="*/ 1302 h 1435"/>
                <a:gd name="T52" fmla="*/ 303 w 1002"/>
                <a:gd name="T53" fmla="*/ 1290 h 1435"/>
                <a:gd name="T54" fmla="*/ 297 w 1002"/>
                <a:gd name="T55" fmla="*/ 1320 h 1435"/>
                <a:gd name="T56" fmla="*/ 285 w 1002"/>
                <a:gd name="T57" fmla="*/ 1356 h 1435"/>
                <a:gd name="T58" fmla="*/ 321 w 1002"/>
                <a:gd name="T59" fmla="*/ 1422 h 1435"/>
                <a:gd name="T60" fmla="*/ 357 w 1002"/>
                <a:gd name="T61" fmla="*/ 1434 h 1435"/>
                <a:gd name="T62" fmla="*/ 459 w 1002"/>
                <a:gd name="T63" fmla="*/ 1428 h 1435"/>
                <a:gd name="T64" fmla="*/ 489 w 1002"/>
                <a:gd name="T65" fmla="*/ 1392 h 1435"/>
                <a:gd name="T66" fmla="*/ 543 w 1002"/>
                <a:gd name="T67" fmla="*/ 1368 h 1435"/>
                <a:gd name="T68" fmla="*/ 597 w 1002"/>
                <a:gd name="T69" fmla="*/ 1338 h 1435"/>
                <a:gd name="T70" fmla="*/ 633 w 1002"/>
                <a:gd name="T71" fmla="*/ 1302 h 1435"/>
                <a:gd name="T72" fmla="*/ 777 w 1002"/>
                <a:gd name="T73" fmla="*/ 1230 h 1435"/>
                <a:gd name="T74" fmla="*/ 831 w 1002"/>
                <a:gd name="T75" fmla="*/ 1188 h 1435"/>
                <a:gd name="T76" fmla="*/ 891 w 1002"/>
                <a:gd name="T77" fmla="*/ 1164 h 1435"/>
                <a:gd name="T78" fmla="*/ 873 w 1002"/>
                <a:gd name="T79" fmla="*/ 1128 h 1435"/>
                <a:gd name="T80" fmla="*/ 903 w 1002"/>
                <a:gd name="T81" fmla="*/ 1074 h 1435"/>
                <a:gd name="T82" fmla="*/ 951 w 1002"/>
                <a:gd name="T83" fmla="*/ 822 h 1435"/>
                <a:gd name="T84" fmla="*/ 963 w 1002"/>
                <a:gd name="T85" fmla="*/ 804 h 1435"/>
                <a:gd name="T86" fmla="*/ 987 w 1002"/>
                <a:gd name="T87" fmla="*/ 792 h 1435"/>
                <a:gd name="T88" fmla="*/ 939 w 1002"/>
                <a:gd name="T89" fmla="*/ 654 h 1435"/>
                <a:gd name="T90" fmla="*/ 873 w 1002"/>
                <a:gd name="T91" fmla="*/ 348 h 1435"/>
                <a:gd name="T92" fmla="*/ 843 w 1002"/>
                <a:gd name="T93" fmla="*/ 300 h 1435"/>
                <a:gd name="T94" fmla="*/ 831 w 1002"/>
                <a:gd name="T95" fmla="*/ 264 h 1435"/>
                <a:gd name="T96" fmla="*/ 825 w 1002"/>
                <a:gd name="T97" fmla="*/ 246 h 1435"/>
                <a:gd name="T98" fmla="*/ 729 w 1002"/>
                <a:gd name="T99" fmla="*/ 126 h 1435"/>
                <a:gd name="T100" fmla="*/ 651 w 1002"/>
                <a:gd name="T101" fmla="*/ 48 h 1435"/>
                <a:gd name="T102" fmla="*/ 615 w 1002"/>
                <a:gd name="T103" fmla="*/ 0 h 1435"/>
                <a:gd name="T104" fmla="*/ 435 w 1002"/>
                <a:gd name="T105" fmla="*/ 6 h 1435"/>
                <a:gd name="T106" fmla="*/ 417 w 1002"/>
                <a:gd name="T107" fmla="*/ 12 h 1435"/>
                <a:gd name="T108" fmla="*/ 429 w 1002"/>
                <a:gd name="T109" fmla="*/ 12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2" h="1435">
                  <a:moveTo>
                    <a:pt x="387" y="12"/>
                  </a:moveTo>
                  <a:cubicBezTo>
                    <a:pt x="375" y="36"/>
                    <a:pt x="359" y="50"/>
                    <a:pt x="345" y="72"/>
                  </a:cubicBezTo>
                  <a:cubicBezTo>
                    <a:pt x="356" y="83"/>
                    <a:pt x="371" y="90"/>
                    <a:pt x="381" y="102"/>
                  </a:cubicBezTo>
                  <a:cubicBezTo>
                    <a:pt x="386" y="108"/>
                    <a:pt x="393" y="148"/>
                    <a:pt x="393" y="150"/>
                  </a:cubicBezTo>
                  <a:cubicBezTo>
                    <a:pt x="404" y="193"/>
                    <a:pt x="409" y="241"/>
                    <a:pt x="423" y="282"/>
                  </a:cubicBezTo>
                  <a:cubicBezTo>
                    <a:pt x="429" y="358"/>
                    <a:pt x="433" y="341"/>
                    <a:pt x="423" y="408"/>
                  </a:cubicBezTo>
                  <a:cubicBezTo>
                    <a:pt x="420" y="431"/>
                    <a:pt x="405" y="474"/>
                    <a:pt x="405" y="474"/>
                  </a:cubicBezTo>
                  <a:cubicBezTo>
                    <a:pt x="417" y="509"/>
                    <a:pt x="426" y="540"/>
                    <a:pt x="435" y="576"/>
                  </a:cubicBezTo>
                  <a:cubicBezTo>
                    <a:pt x="439" y="592"/>
                    <a:pt x="436" y="609"/>
                    <a:pt x="441" y="624"/>
                  </a:cubicBezTo>
                  <a:cubicBezTo>
                    <a:pt x="449" y="649"/>
                    <a:pt x="458" y="648"/>
                    <a:pt x="477" y="654"/>
                  </a:cubicBezTo>
                  <a:cubicBezTo>
                    <a:pt x="486" y="690"/>
                    <a:pt x="487" y="682"/>
                    <a:pt x="477" y="732"/>
                  </a:cubicBezTo>
                  <a:cubicBezTo>
                    <a:pt x="475" y="744"/>
                    <a:pt x="465" y="768"/>
                    <a:pt x="465" y="768"/>
                  </a:cubicBezTo>
                  <a:cubicBezTo>
                    <a:pt x="466" y="791"/>
                    <a:pt x="496" y="944"/>
                    <a:pt x="447" y="954"/>
                  </a:cubicBezTo>
                  <a:cubicBezTo>
                    <a:pt x="423" y="959"/>
                    <a:pt x="399" y="958"/>
                    <a:pt x="375" y="960"/>
                  </a:cubicBezTo>
                  <a:cubicBezTo>
                    <a:pt x="360" y="971"/>
                    <a:pt x="348" y="986"/>
                    <a:pt x="333" y="996"/>
                  </a:cubicBezTo>
                  <a:cubicBezTo>
                    <a:pt x="328" y="1000"/>
                    <a:pt x="295" y="1007"/>
                    <a:pt x="291" y="1008"/>
                  </a:cubicBezTo>
                  <a:cubicBezTo>
                    <a:pt x="240" y="1022"/>
                    <a:pt x="308" y="1003"/>
                    <a:pt x="255" y="1026"/>
                  </a:cubicBezTo>
                  <a:cubicBezTo>
                    <a:pt x="241" y="1032"/>
                    <a:pt x="199" y="1037"/>
                    <a:pt x="189" y="1038"/>
                  </a:cubicBezTo>
                  <a:cubicBezTo>
                    <a:pt x="160" y="1048"/>
                    <a:pt x="142" y="1075"/>
                    <a:pt x="123" y="1098"/>
                  </a:cubicBezTo>
                  <a:cubicBezTo>
                    <a:pt x="118" y="1104"/>
                    <a:pt x="118" y="1114"/>
                    <a:pt x="111" y="1116"/>
                  </a:cubicBezTo>
                  <a:cubicBezTo>
                    <a:pt x="92" y="1122"/>
                    <a:pt x="71" y="1120"/>
                    <a:pt x="51" y="1122"/>
                  </a:cubicBezTo>
                  <a:cubicBezTo>
                    <a:pt x="31" y="1129"/>
                    <a:pt x="0" y="1126"/>
                    <a:pt x="21" y="1152"/>
                  </a:cubicBezTo>
                  <a:cubicBezTo>
                    <a:pt x="26" y="1158"/>
                    <a:pt x="33" y="1160"/>
                    <a:pt x="39" y="1164"/>
                  </a:cubicBezTo>
                  <a:cubicBezTo>
                    <a:pt x="60" y="1196"/>
                    <a:pt x="79" y="1183"/>
                    <a:pt x="105" y="1200"/>
                  </a:cubicBezTo>
                  <a:cubicBezTo>
                    <a:pt x="125" y="1213"/>
                    <a:pt x="166" y="1231"/>
                    <a:pt x="183" y="1248"/>
                  </a:cubicBezTo>
                  <a:cubicBezTo>
                    <a:pt x="203" y="1268"/>
                    <a:pt x="213" y="1286"/>
                    <a:pt x="237" y="1302"/>
                  </a:cubicBezTo>
                  <a:cubicBezTo>
                    <a:pt x="264" y="1297"/>
                    <a:pt x="278" y="1282"/>
                    <a:pt x="303" y="1290"/>
                  </a:cubicBezTo>
                  <a:cubicBezTo>
                    <a:pt x="301" y="1300"/>
                    <a:pt x="300" y="1310"/>
                    <a:pt x="297" y="1320"/>
                  </a:cubicBezTo>
                  <a:cubicBezTo>
                    <a:pt x="294" y="1332"/>
                    <a:pt x="285" y="1356"/>
                    <a:pt x="285" y="1356"/>
                  </a:cubicBezTo>
                  <a:cubicBezTo>
                    <a:pt x="293" y="1377"/>
                    <a:pt x="299" y="1410"/>
                    <a:pt x="321" y="1422"/>
                  </a:cubicBezTo>
                  <a:cubicBezTo>
                    <a:pt x="332" y="1428"/>
                    <a:pt x="357" y="1434"/>
                    <a:pt x="357" y="1434"/>
                  </a:cubicBezTo>
                  <a:cubicBezTo>
                    <a:pt x="391" y="1432"/>
                    <a:pt x="426" y="1435"/>
                    <a:pt x="459" y="1428"/>
                  </a:cubicBezTo>
                  <a:cubicBezTo>
                    <a:pt x="474" y="1425"/>
                    <a:pt x="476" y="1401"/>
                    <a:pt x="489" y="1392"/>
                  </a:cubicBezTo>
                  <a:cubicBezTo>
                    <a:pt x="504" y="1382"/>
                    <a:pt x="526" y="1376"/>
                    <a:pt x="543" y="1368"/>
                  </a:cubicBezTo>
                  <a:cubicBezTo>
                    <a:pt x="559" y="1360"/>
                    <a:pt x="583" y="1350"/>
                    <a:pt x="597" y="1338"/>
                  </a:cubicBezTo>
                  <a:cubicBezTo>
                    <a:pt x="610" y="1327"/>
                    <a:pt x="633" y="1302"/>
                    <a:pt x="633" y="1302"/>
                  </a:cubicBezTo>
                  <a:cubicBezTo>
                    <a:pt x="658" y="1226"/>
                    <a:pt x="705" y="1236"/>
                    <a:pt x="777" y="1230"/>
                  </a:cubicBezTo>
                  <a:cubicBezTo>
                    <a:pt x="802" y="1222"/>
                    <a:pt x="809" y="1202"/>
                    <a:pt x="831" y="1188"/>
                  </a:cubicBezTo>
                  <a:cubicBezTo>
                    <a:pt x="846" y="1143"/>
                    <a:pt x="821" y="1199"/>
                    <a:pt x="891" y="1164"/>
                  </a:cubicBezTo>
                  <a:cubicBezTo>
                    <a:pt x="896" y="1161"/>
                    <a:pt x="883" y="1143"/>
                    <a:pt x="873" y="1128"/>
                  </a:cubicBezTo>
                  <a:cubicBezTo>
                    <a:pt x="885" y="1110"/>
                    <a:pt x="891" y="1092"/>
                    <a:pt x="903" y="1074"/>
                  </a:cubicBezTo>
                  <a:cubicBezTo>
                    <a:pt x="923" y="993"/>
                    <a:pt x="883" y="868"/>
                    <a:pt x="951" y="822"/>
                  </a:cubicBezTo>
                  <a:cubicBezTo>
                    <a:pt x="955" y="816"/>
                    <a:pt x="957" y="809"/>
                    <a:pt x="963" y="804"/>
                  </a:cubicBezTo>
                  <a:cubicBezTo>
                    <a:pt x="970" y="798"/>
                    <a:pt x="985" y="801"/>
                    <a:pt x="987" y="792"/>
                  </a:cubicBezTo>
                  <a:cubicBezTo>
                    <a:pt x="1002" y="712"/>
                    <a:pt x="982" y="697"/>
                    <a:pt x="939" y="654"/>
                  </a:cubicBezTo>
                  <a:cubicBezTo>
                    <a:pt x="898" y="550"/>
                    <a:pt x="957" y="432"/>
                    <a:pt x="873" y="348"/>
                  </a:cubicBezTo>
                  <a:cubicBezTo>
                    <a:pt x="859" y="305"/>
                    <a:pt x="872" y="319"/>
                    <a:pt x="843" y="300"/>
                  </a:cubicBezTo>
                  <a:cubicBezTo>
                    <a:pt x="839" y="288"/>
                    <a:pt x="835" y="276"/>
                    <a:pt x="831" y="264"/>
                  </a:cubicBezTo>
                  <a:cubicBezTo>
                    <a:pt x="829" y="258"/>
                    <a:pt x="825" y="246"/>
                    <a:pt x="825" y="246"/>
                  </a:cubicBezTo>
                  <a:cubicBezTo>
                    <a:pt x="817" y="132"/>
                    <a:pt x="838" y="143"/>
                    <a:pt x="729" y="126"/>
                  </a:cubicBezTo>
                  <a:cubicBezTo>
                    <a:pt x="706" y="96"/>
                    <a:pt x="682" y="69"/>
                    <a:pt x="651" y="48"/>
                  </a:cubicBezTo>
                  <a:cubicBezTo>
                    <a:pt x="634" y="23"/>
                    <a:pt x="645" y="10"/>
                    <a:pt x="615" y="0"/>
                  </a:cubicBezTo>
                  <a:cubicBezTo>
                    <a:pt x="555" y="2"/>
                    <a:pt x="495" y="2"/>
                    <a:pt x="435" y="6"/>
                  </a:cubicBezTo>
                  <a:cubicBezTo>
                    <a:pt x="429" y="6"/>
                    <a:pt x="421" y="8"/>
                    <a:pt x="417" y="12"/>
                  </a:cubicBezTo>
                  <a:cubicBezTo>
                    <a:pt x="414" y="15"/>
                    <a:pt x="425" y="12"/>
                    <a:pt x="429" y="12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10" name="Freeform 10">
              <a:extLst>
                <a:ext uri="{FF2B5EF4-FFF2-40B4-BE49-F238E27FC236}">
                  <a16:creationId xmlns:a16="http://schemas.microsoft.com/office/drawing/2014/main" id="{5826F11F-41C6-F1C5-EEC1-B9330565F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96"/>
              <a:ext cx="1134" cy="625"/>
            </a:xfrm>
            <a:custGeom>
              <a:avLst/>
              <a:gdLst>
                <a:gd name="T0" fmla="*/ 1134 w 1134"/>
                <a:gd name="T1" fmla="*/ 450 h 625"/>
                <a:gd name="T2" fmla="*/ 924 w 1134"/>
                <a:gd name="T3" fmla="*/ 414 h 625"/>
                <a:gd name="T4" fmla="*/ 906 w 1134"/>
                <a:gd name="T5" fmla="*/ 402 h 625"/>
                <a:gd name="T6" fmla="*/ 894 w 1134"/>
                <a:gd name="T7" fmla="*/ 384 h 625"/>
                <a:gd name="T8" fmla="*/ 822 w 1134"/>
                <a:gd name="T9" fmla="*/ 342 h 625"/>
                <a:gd name="T10" fmla="*/ 810 w 1134"/>
                <a:gd name="T11" fmla="*/ 324 h 625"/>
                <a:gd name="T12" fmla="*/ 792 w 1134"/>
                <a:gd name="T13" fmla="*/ 318 h 625"/>
                <a:gd name="T14" fmla="*/ 786 w 1134"/>
                <a:gd name="T15" fmla="*/ 300 h 625"/>
                <a:gd name="T16" fmla="*/ 768 w 1134"/>
                <a:gd name="T17" fmla="*/ 288 h 625"/>
                <a:gd name="T18" fmla="*/ 744 w 1134"/>
                <a:gd name="T19" fmla="*/ 258 h 625"/>
                <a:gd name="T20" fmla="*/ 726 w 1134"/>
                <a:gd name="T21" fmla="*/ 222 h 625"/>
                <a:gd name="T22" fmla="*/ 816 w 1134"/>
                <a:gd name="T23" fmla="*/ 180 h 625"/>
                <a:gd name="T24" fmla="*/ 576 w 1134"/>
                <a:gd name="T25" fmla="*/ 96 h 625"/>
                <a:gd name="T26" fmla="*/ 522 w 1134"/>
                <a:gd name="T27" fmla="*/ 60 h 625"/>
                <a:gd name="T28" fmla="*/ 486 w 1134"/>
                <a:gd name="T29" fmla="*/ 48 h 625"/>
                <a:gd name="T30" fmla="*/ 420 w 1134"/>
                <a:gd name="T31" fmla="*/ 12 h 625"/>
                <a:gd name="T32" fmla="*/ 384 w 1134"/>
                <a:gd name="T33" fmla="*/ 0 h 625"/>
                <a:gd name="T34" fmla="*/ 288 w 1134"/>
                <a:gd name="T35" fmla="*/ 6 h 625"/>
                <a:gd name="T36" fmla="*/ 270 w 1134"/>
                <a:gd name="T37" fmla="*/ 12 h 625"/>
                <a:gd name="T38" fmla="*/ 252 w 1134"/>
                <a:gd name="T39" fmla="*/ 66 h 625"/>
                <a:gd name="T40" fmla="*/ 246 w 1134"/>
                <a:gd name="T41" fmla="*/ 84 h 625"/>
                <a:gd name="T42" fmla="*/ 90 w 1134"/>
                <a:gd name="T43" fmla="*/ 132 h 625"/>
                <a:gd name="T44" fmla="*/ 0 w 1134"/>
                <a:gd name="T45" fmla="*/ 162 h 625"/>
                <a:gd name="T46" fmla="*/ 18 w 1134"/>
                <a:gd name="T47" fmla="*/ 168 h 625"/>
                <a:gd name="T48" fmla="*/ 24 w 1134"/>
                <a:gd name="T49" fmla="*/ 186 h 625"/>
                <a:gd name="T50" fmla="*/ 60 w 1134"/>
                <a:gd name="T51" fmla="*/ 198 h 625"/>
                <a:gd name="T52" fmla="*/ 114 w 1134"/>
                <a:gd name="T53" fmla="*/ 264 h 625"/>
                <a:gd name="T54" fmla="*/ 174 w 1134"/>
                <a:gd name="T55" fmla="*/ 330 h 625"/>
                <a:gd name="T56" fmla="*/ 198 w 1134"/>
                <a:gd name="T57" fmla="*/ 366 h 625"/>
                <a:gd name="T58" fmla="*/ 258 w 1134"/>
                <a:gd name="T59" fmla="*/ 402 h 625"/>
                <a:gd name="T60" fmla="*/ 276 w 1134"/>
                <a:gd name="T61" fmla="*/ 414 h 625"/>
                <a:gd name="T62" fmla="*/ 342 w 1134"/>
                <a:gd name="T63" fmla="*/ 444 h 625"/>
                <a:gd name="T64" fmla="*/ 348 w 1134"/>
                <a:gd name="T65" fmla="*/ 462 h 625"/>
                <a:gd name="T66" fmla="*/ 360 w 1134"/>
                <a:gd name="T67" fmla="*/ 480 h 625"/>
                <a:gd name="T68" fmla="*/ 390 w 1134"/>
                <a:gd name="T69" fmla="*/ 528 h 625"/>
                <a:gd name="T70" fmla="*/ 432 w 1134"/>
                <a:gd name="T71" fmla="*/ 570 h 625"/>
                <a:gd name="T72" fmla="*/ 642 w 1134"/>
                <a:gd name="T73" fmla="*/ 528 h 625"/>
                <a:gd name="T74" fmla="*/ 654 w 1134"/>
                <a:gd name="T75" fmla="*/ 546 h 625"/>
                <a:gd name="T76" fmla="*/ 660 w 1134"/>
                <a:gd name="T77" fmla="*/ 582 h 625"/>
                <a:gd name="T78" fmla="*/ 678 w 1134"/>
                <a:gd name="T79" fmla="*/ 588 h 625"/>
                <a:gd name="T80" fmla="*/ 732 w 1134"/>
                <a:gd name="T81" fmla="*/ 618 h 625"/>
                <a:gd name="T82" fmla="*/ 912 w 1134"/>
                <a:gd name="T83" fmla="*/ 612 h 625"/>
                <a:gd name="T84" fmla="*/ 936 w 1134"/>
                <a:gd name="T85" fmla="*/ 534 h 625"/>
                <a:gd name="T86" fmla="*/ 1008 w 1134"/>
                <a:gd name="T87" fmla="*/ 528 h 625"/>
                <a:gd name="T88" fmla="*/ 1026 w 1134"/>
                <a:gd name="T89" fmla="*/ 516 h 625"/>
                <a:gd name="T90" fmla="*/ 1038 w 1134"/>
                <a:gd name="T91" fmla="*/ 498 h 625"/>
                <a:gd name="T92" fmla="*/ 1056 w 1134"/>
                <a:gd name="T93" fmla="*/ 48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4" h="625">
                  <a:moveTo>
                    <a:pt x="1134" y="450"/>
                  </a:moveTo>
                  <a:cubicBezTo>
                    <a:pt x="1056" y="398"/>
                    <a:pt x="1063" y="419"/>
                    <a:pt x="924" y="414"/>
                  </a:cubicBezTo>
                  <a:cubicBezTo>
                    <a:pt x="918" y="410"/>
                    <a:pt x="911" y="407"/>
                    <a:pt x="906" y="402"/>
                  </a:cubicBezTo>
                  <a:cubicBezTo>
                    <a:pt x="901" y="397"/>
                    <a:pt x="899" y="389"/>
                    <a:pt x="894" y="384"/>
                  </a:cubicBezTo>
                  <a:cubicBezTo>
                    <a:pt x="870" y="363"/>
                    <a:pt x="847" y="359"/>
                    <a:pt x="822" y="342"/>
                  </a:cubicBezTo>
                  <a:cubicBezTo>
                    <a:pt x="818" y="336"/>
                    <a:pt x="816" y="329"/>
                    <a:pt x="810" y="324"/>
                  </a:cubicBezTo>
                  <a:cubicBezTo>
                    <a:pt x="805" y="320"/>
                    <a:pt x="796" y="322"/>
                    <a:pt x="792" y="318"/>
                  </a:cubicBezTo>
                  <a:cubicBezTo>
                    <a:pt x="788" y="314"/>
                    <a:pt x="790" y="305"/>
                    <a:pt x="786" y="300"/>
                  </a:cubicBezTo>
                  <a:cubicBezTo>
                    <a:pt x="781" y="294"/>
                    <a:pt x="774" y="292"/>
                    <a:pt x="768" y="288"/>
                  </a:cubicBezTo>
                  <a:cubicBezTo>
                    <a:pt x="753" y="243"/>
                    <a:pt x="775" y="297"/>
                    <a:pt x="744" y="258"/>
                  </a:cubicBezTo>
                  <a:cubicBezTo>
                    <a:pt x="736" y="248"/>
                    <a:pt x="733" y="233"/>
                    <a:pt x="726" y="222"/>
                  </a:cubicBezTo>
                  <a:cubicBezTo>
                    <a:pt x="758" y="211"/>
                    <a:pt x="784" y="191"/>
                    <a:pt x="816" y="180"/>
                  </a:cubicBezTo>
                  <a:cubicBezTo>
                    <a:pt x="753" y="86"/>
                    <a:pt x="692" y="101"/>
                    <a:pt x="576" y="96"/>
                  </a:cubicBezTo>
                  <a:cubicBezTo>
                    <a:pt x="558" y="84"/>
                    <a:pt x="543" y="67"/>
                    <a:pt x="522" y="60"/>
                  </a:cubicBezTo>
                  <a:cubicBezTo>
                    <a:pt x="510" y="56"/>
                    <a:pt x="486" y="48"/>
                    <a:pt x="486" y="48"/>
                  </a:cubicBezTo>
                  <a:cubicBezTo>
                    <a:pt x="469" y="23"/>
                    <a:pt x="448" y="21"/>
                    <a:pt x="420" y="12"/>
                  </a:cubicBezTo>
                  <a:cubicBezTo>
                    <a:pt x="408" y="8"/>
                    <a:pt x="384" y="0"/>
                    <a:pt x="384" y="0"/>
                  </a:cubicBezTo>
                  <a:cubicBezTo>
                    <a:pt x="352" y="2"/>
                    <a:pt x="320" y="3"/>
                    <a:pt x="288" y="6"/>
                  </a:cubicBezTo>
                  <a:cubicBezTo>
                    <a:pt x="282" y="7"/>
                    <a:pt x="274" y="7"/>
                    <a:pt x="270" y="12"/>
                  </a:cubicBezTo>
                  <a:cubicBezTo>
                    <a:pt x="259" y="27"/>
                    <a:pt x="258" y="48"/>
                    <a:pt x="252" y="66"/>
                  </a:cubicBezTo>
                  <a:cubicBezTo>
                    <a:pt x="250" y="72"/>
                    <a:pt x="252" y="82"/>
                    <a:pt x="246" y="84"/>
                  </a:cubicBezTo>
                  <a:cubicBezTo>
                    <a:pt x="194" y="101"/>
                    <a:pt x="143" y="125"/>
                    <a:pt x="90" y="132"/>
                  </a:cubicBezTo>
                  <a:cubicBezTo>
                    <a:pt x="57" y="143"/>
                    <a:pt x="36" y="156"/>
                    <a:pt x="0" y="162"/>
                  </a:cubicBezTo>
                  <a:cubicBezTo>
                    <a:pt x="6" y="164"/>
                    <a:pt x="14" y="164"/>
                    <a:pt x="18" y="168"/>
                  </a:cubicBezTo>
                  <a:cubicBezTo>
                    <a:pt x="22" y="172"/>
                    <a:pt x="19" y="182"/>
                    <a:pt x="24" y="186"/>
                  </a:cubicBezTo>
                  <a:cubicBezTo>
                    <a:pt x="34" y="193"/>
                    <a:pt x="60" y="198"/>
                    <a:pt x="60" y="198"/>
                  </a:cubicBezTo>
                  <a:cubicBezTo>
                    <a:pt x="70" y="229"/>
                    <a:pt x="87" y="246"/>
                    <a:pt x="114" y="264"/>
                  </a:cubicBezTo>
                  <a:cubicBezTo>
                    <a:pt x="131" y="289"/>
                    <a:pt x="155" y="306"/>
                    <a:pt x="174" y="330"/>
                  </a:cubicBezTo>
                  <a:cubicBezTo>
                    <a:pt x="183" y="341"/>
                    <a:pt x="185" y="360"/>
                    <a:pt x="198" y="366"/>
                  </a:cubicBezTo>
                  <a:cubicBezTo>
                    <a:pt x="235" y="384"/>
                    <a:pt x="215" y="373"/>
                    <a:pt x="258" y="402"/>
                  </a:cubicBezTo>
                  <a:cubicBezTo>
                    <a:pt x="264" y="406"/>
                    <a:pt x="276" y="414"/>
                    <a:pt x="276" y="414"/>
                  </a:cubicBezTo>
                  <a:cubicBezTo>
                    <a:pt x="294" y="442"/>
                    <a:pt x="308" y="438"/>
                    <a:pt x="342" y="444"/>
                  </a:cubicBezTo>
                  <a:cubicBezTo>
                    <a:pt x="344" y="450"/>
                    <a:pt x="345" y="456"/>
                    <a:pt x="348" y="462"/>
                  </a:cubicBezTo>
                  <a:cubicBezTo>
                    <a:pt x="351" y="468"/>
                    <a:pt x="357" y="473"/>
                    <a:pt x="360" y="480"/>
                  </a:cubicBezTo>
                  <a:cubicBezTo>
                    <a:pt x="381" y="527"/>
                    <a:pt x="358" y="506"/>
                    <a:pt x="390" y="528"/>
                  </a:cubicBezTo>
                  <a:cubicBezTo>
                    <a:pt x="404" y="550"/>
                    <a:pt x="418" y="548"/>
                    <a:pt x="432" y="570"/>
                  </a:cubicBezTo>
                  <a:cubicBezTo>
                    <a:pt x="653" y="562"/>
                    <a:pt x="547" y="591"/>
                    <a:pt x="642" y="528"/>
                  </a:cubicBezTo>
                  <a:cubicBezTo>
                    <a:pt x="646" y="534"/>
                    <a:pt x="652" y="539"/>
                    <a:pt x="654" y="546"/>
                  </a:cubicBezTo>
                  <a:cubicBezTo>
                    <a:pt x="658" y="558"/>
                    <a:pt x="654" y="571"/>
                    <a:pt x="660" y="582"/>
                  </a:cubicBezTo>
                  <a:cubicBezTo>
                    <a:pt x="663" y="587"/>
                    <a:pt x="672" y="585"/>
                    <a:pt x="678" y="588"/>
                  </a:cubicBezTo>
                  <a:cubicBezTo>
                    <a:pt x="740" y="622"/>
                    <a:pt x="691" y="604"/>
                    <a:pt x="732" y="618"/>
                  </a:cubicBezTo>
                  <a:cubicBezTo>
                    <a:pt x="792" y="616"/>
                    <a:pt x="853" y="625"/>
                    <a:pt x="912" y="612"/>
                  </a:cubicBezTo>
                  <a:cubicBezTo>
                    <a:pt x="933" y="608"/>
                    <a:pt x="920" y="540"/>
                    <a:pt x="936" y="534"/>
                  </a:cubicBezTo>
                  <a:cubicBezTo>
                    <a:pt x="958" y="525"/>
                    <a:pt x="984" y="530"/>
                    <a:pt x="1008" y="528"/>
                  </a:cubicBezTo>
                  <a:cubicBezTo>
                    <a:pt x="1014" y="524"/>
                    <a:pt x="1021" y="521"/>
                    <a:pt x="1026" y="516"/>
                  </a:cubicBezTo>
                  <a:cubicBezTo>
                    <a:pt x="1031" y="511"/>
                    <a:pt x="1032" y="503"/>
                    <a:pt x="1038" y="498"/>
                  </a:cubicBezTo>
                  <a:cubicBezTo>
                    <a:pt x="1058" y="482"/>
                    <a:pt x="1056" y="501"/>
                    <a:pt x="1056" y="486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2413" name="Text Box 13">
            <a:extLst>
              <a:ext uri="{FF2B5EF4-FFF2-40B4-BE49-F238E27FC236}">
                <a16:creationId xmlns:a16="http://schemas.microsoft.com/office/drawing/2014/main" id="{1FE5CB6F-6020-A04B-02E6-11334EA3B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6583364"/>
            <a:ext cx="1662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  <p:pic>
        <p:nvPicPr>
          <p:cNvPr id="2" name="Picture 2" descr="Giáo án điện tử Địa lí 8 chân trời Bài 2: Đặc điểm địa hình">
            <a:extLst>
              <a:ext uri="{FF2B5EF4-FFF2-40B4-BE49-F238E27FC236}">
                <a16:creationId xmlns:a16="http://schemas.microsoft.com/office/drawing/2014/main" id="{B9D07BB3-6020-348F-5707-B1187147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85850"/>
            <a:ext cx="5791201" cy="46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5">
            <a:extLst>
              <a:ext uri="{FF2B5EF4-FFF2-40B4-BE49-F238E27FC236}">
                <a16:creationId xmlns:a16="http://schemas.microsoft.com/office/drawing/2014/main" id="{2AB184B3-90FD-D150-B047-6350062C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280690"/>
            <a:ext cx="61721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>
            <a:extLst>
              <a:ext uri="{FF2B5EF4-FFF2-40B4-BE49-F238E27FC236}">
                <a16:creationId xmlns:a16="http://schemas.microsoft.com/office/drawing/2014/main" id="{3DB3F49F-65A2-F1EF-48BE-3D3BEF6E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1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19" name="Text Box 35">
            <a:extLst>
              <a:ext uri="{FF2B5EF4-FFF2-40B4-BE49-F238E27FC236}">
                <a16:creationId xmlns:a16="http://schemas.microsoft.com/office/drawing/2014/main" id="{69C218E9-5837-1E25-A5BD-C3FCD7D9F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42715"/>
            <a:ext cx="61721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055" name="Group 71">
            <a:extLst>
              <a:ext uri="{FF2B5EF4-FFF2-40B4-BE49-F238E27FC236}">
                <a16:creationId xmlns:a16="http://schemas.microsoft.com/office/drawing/2014/main" id="{600EB08C-A419-6D4E-C528-C9CBDF0FAC6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666875" y="2590800"/>
          <a:ext cx="8915400" cy="2947988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417023966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784856901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3312486631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Tên đồng bằng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999889"/>
                  </a:ext>
                </a:extLst>
              </a:tr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ĐB sông Hồng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728264"/>
                  </a:ext>
                </a:extLst>
              </a:tr>
              <a:tr h="1130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ĐB sông Cửu Long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95420"/>
                  </a:ext>
                </a:extLst>
              </a:tr>
            </a:tbl>
          </a:graphicData>
        </a:graphic>
      </p:graphicFrame>
      <p:sp>
        <p:nvSpPr>
          <p:cNvPr id="42052" name="Text Box 68">
            <a:extLst>
              <a:ext uri="{FF2B5EF4-FFF2-40B4-BE49-F238E27FC236}">
                <a16:creationId xmlns:a16="http://schemas.microsoft.com/office/drawing/2014/main" id="{A3AC9832-4C7D-DE96-04B5-31533445C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288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9" grpId="0"/>
      <p:bldP spid="420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3" name="Group 67">
            <a:extLst>
              <a:ext uri="{FF2B5EF4-FFF2-40B4-BE49-F238E27FC236}">
                <a16:creationId xmlns:a16="http://schemas.microsoft.com/office/drawing/2014/main" id="{550A318E-5749-D828-2A6A-51B35F121FCD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562600" y="719138"/>
          <a:ext cx="5105400" cy="6138864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19056338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2093255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56386096"/>
                    </a:ext>
                  </a:extLst>
                </a:gridCol>
              </a:tblGrid>
              <a:tr h="80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 đồng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047572"/>
                  </a:ext>
                </a:extLst>
              </a:tr>
              <a:tr h="2633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361965"/>
                  </a:ext>
                </a:extLst>
              </a:tr>
              <a:tr h="2700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823661"/>
                  </a:ext>
                </a:extLst>
              </a:tr>
            </a:tbl>
          </a:graphicData>
        </a:graphic>
      </p:graphicFrame>
      <p:pic>
        <p:nvPicPr>
          <p:cNvPr id="45084" name="Picture 28">
            <a:extLst>
              <a:ext uri="{FF2B5EF4-FFF2-40B4-BE49-F238E27FC236}">
                <a16:creationId xmlns:a16="http://schemas.microsoft.com/office/drawing/2014/main" id="{7DA7EADE-7D08-6E5D-5B45-D013FEBDFE5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24000" y="0"/>
            <a:ext cx="405765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107" name="Text Box 51">
            <a:extLst>
              <a:ext uri="{FF2B5EF4-FFF2-40B4-BE49-F238E27FC236}">
                <a16:creationId xmlns:a16="http://schemas.microsoft.com/office/drawing/2014/main" id="{A9706A01-ED38-0252-9ED5-28715738F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81200"/>
            <a:ext cx="106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Đồng bằng sông Hồng</a:t>
            </a:r>
          </a:p>
        </p:txBody>
      </p:sp>
      <p:sp>
        <p:nvSpPr>
          <p:cNvPr id="45109" name="Text Box 53">
            <a:extLst>
              <a:ext uri="{FF2B5EF4-FFF2-40B4-BE49-F238E27FC236}">
                <a16:creationId xmlns:a16="http://schemas.microsoft.com/office/drawing/2014/main" id="{F2CB377E-2E5D-0F79-EFB2-D6A8A4785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724401"/>
            <a:ext cx="114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ĐB. S. Cửu Long</a:t>
            </a:r>
          </a:p>
        </p:txBody>
      </p:sp>
      <p:sp>
        <p:nvSpPr>
          <p:cNvPr id="45116" name="Text Box 60">
            <a:extLst>
              <a:ext uri="{FF2B5EF4-FFF2-40B4-BE49-F238E27FC236}">
                <a16:creationId xmlns:a16="http://schemas.microsoft.com/office/drawing/2014/main" id="{BF82EF2B-0CF0-DB99-C6AE-BF832C238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9144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118" name="Text Box 62">
            <a:extLst>
              <a:ext uri="{FF2B5EF4-FFF2-40B4-BE49-F238E27FC236}">
                <a16:creationId xmlns:a16="http://schemas.microsoft.com/office/drawing/2014/main" id="{DAEEC4A5-AC1A-8D88-0147-E39578D77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a. Đồng bằng hạ lưu các con sông lớn:</a:t>
            </a:r>
          </a:p>
        </p:txBody>
      </p:sp>
      <p:sp>
        <p:nvSpPr>
          <p:cNvPr id="45124" name="Text Box 68">
            <a:extLst>
              <a:ext uri="{FF2B5EF4-FFF2-40B4-BE49-F238E27FC236}">
                <a16:creationId xmlns:a16="http://schemas.microsoft.com/office/drawing/2014/main" id="{A1D247BC-FC96-A237-C739-7C2230035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76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132" name="Line 76">
            <a:extLst>
              <a:ext uri="{FF2B5EF4-FFF2-40B4-BE49-F238E27FC236}">
                <a16:creationId xmlns:a16="http://schemas.microsoft.com/office/drawing/2014/main" id="{E30FCAFA-12EF-BF2A-96DF-D32AC5E9B9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9000" y="1295400"/>
            <a:ext cx="2133600" cy="11430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Group 2">
            <a:extLst>
              <a:ext uri="{FF2B5EF4-FFF2-40B4-BE49-F238E27FC236}">
                <a16:creationId xmlns:a16="http://schemas.microsoft.com/office/drawing/2014/main" id="{2BAFD477-98F8-536B-3970-4670605C8852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562600" y="619125"/>
          <a:ext cx="5105400" cy="6138864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40296286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21653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960985517"/>
                    </a:ext>
                  </a:extLst>
                </a:gridCol>
              </a:tblGrid>
              <a:tr h="80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Diện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tích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61920"/>
                  </a:ext>
                </a:extLst>
              </a:tr>
              <a:tr h="2633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516461"/>
                  </a:ext>
                </a:extLst>
              </a:tr>
              <a:tr h="2700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566141"/>
                  </a:ext>
                </a:extLst>
              </a:tr>
            </a:tbl>
          </a:graphicData>
        </a:graphic>
      </p:graphicFrame>
      <p:sp>
        <p:nvSpPr>
          <p:cNvPr id="104468" name="Text Box 20">
            <a:extLst>
              <a:ext uri="{FF2B5EF4-FFF2-40B4-BE49-F238E27FC236}">
                <a16:creationId xmlns:a16="http://schemas.microsoft.com/office/drawing/2014/main" id="{ECC737B1-B3A9-B6EF-E1D7-AFB85EA5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2016206"/>
            <a:ext cx="106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69" name="Text Box 21">
            <a:extLst>
              <a:ext uri="{FF2B5EF4-FFF2-40B4-BE49-F238E27FC236}">
                <a16:creationId xmlns:a16="http://schemas.microsoft.com/office/drawing/2014/main" id="{A12686C4-F6CD-70A5-7A26-B221C644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457451"/>
            <a:ext cx="114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15.000 km</a:t>
            </a:r>
            <a:r>
              <a:rPr lang="en-US" alt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70" name="Text Box 22">
            <a:extLst>
              <a:ext uri="{FF2B5EF4-FFF2-40B4-BE49-F238E27FC236}">
                <a16:creationId xmlns:a16="http://schemas.microsoft.com/office/drawing/2014/main" id="{18E9DE09-E359-D9BE-BEE6-4BE12FD6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724401"/>
            <a:ext cx="1143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S. </a:t>
            </a:r>
            <a:r>
              <a:rPr lang="en-US" alt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04472" name="Text Box 24">
            <a:extLst>
              <a:ext uri="{FF2B5EF4-FFF2-40B4-BE49-F238E27FC236}">
                <a16:creationId xmlns:a16="http://schemas.microsoft.com/office/drawing/2014/main" id="{8D42D5BF-2837-7583-0A94-9005AEEE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9144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73" name="Text Box 25">
            <a:extLst>
              <a:ext uri="{FF2B5EF4-FFF2-40B4-BE49-F238E27FC236}">
                <a16:creationId xmlns:a16="http://schemas.microsoft.com/office/drawing/2014/main" id="{479E9999-0907-5CAE-4873-EAD753F01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a. Đồng bằng hạ lưu các con sông lớn</a:t>
            </a:r>
          </a:p>
        </p:txBody>
      </p:sp>
      <p:sp>
        <p:nvSpPr>
          <p:cNvPr id="104474" name="Text Box 26">
            <a:extLst>
              <a:ext uri="{FF2B5EF4-FFF2-40B4-BE49-F238E27FC236}">
                <a16:creationId xmlns:a16="http://schemas.microsoft.com/office/drawing/2014/main" id="{22686031-975A-C24E-B583-5E9E95E30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76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75" name="Text Box 27">
            <a:extLst>
              <a:ext uri="{FF2B5EF4-FFF2-40B4-BE49-F238E27FC236}">
                <a16:creationId xmlns:a16="http://schemas.microsoft.com/office/drawing/2014/main" id="{C6BB7C36-30FC-973F-C888-1AC22F13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09801"/>
            <a:ext cx="2743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2700 km,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76" name="Text Box 28">
            <a:extLst>
              <a:ext uri="{FF2B5EF4-FFF2-40B4-BE49-F238E27FC236}">
                <a16:creationId xmlns:a16="http://schemas.microsoft.com/office/drawing/2014/main" id="{01EB9D85-D504-CA61-25AD-1BEA74043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24000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77" name="Text Box 29">
            <a:extLst>
              <a:ext uri="{FF2B5EF4-FFF2-40B4-BE49-F238E27FC236}">
                <a16:creationId xmlns:a16="http://schemas.microsoft.com/office/drawing/2014/main" id="{ADE2D887-0445-5144-37E4-65F91EC41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124201"/>
            <a:ext cx="2667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82" name="Text Box 34">
            <a:extLst>
              <a:ext uri="{FF2B5EF4-FFF2-40B4-BE49-F238E27FC236}">
                <a16:creationId xmlns:a16="http://schemas.microsoft.com/office/drawing/2014/main" id="{C5FF3A22-04C9-2AB8-B42D-11262FE58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6019801"/>
            <a:ext cx="38862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Địa lý 8</a:t>
            </a:r>
          </a:p>
        </p:txBody>
      </p:sp>
      <p:pic>
        <p:nvPicPr>
          <p:cNvPr id="104483" name="Picture 35">
            <a:extLst>
              <a:ext uri="{FF2B5EF4-FFF2-40B4-BE49-F238E27FC236}">
                <a16:creationId xmlns:a16="http://schemas.microsoft.com/office/drawing/2014/main" id="{82939D87-B9E5-28B2-5D66-9E265478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6" t="48607" r="24258" b="16510"/>
          <a:stretch>
            <a:fillRect/>
          </a:stretch>
        </p:blipFill>
        <p:spPr bwMode="auto">
          <a:xfrm>
            <a:off x="1524001" y="457200"/>
            <a:ext cx="40179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84" name="Line 36">
            <a:extLst>
              <a:ext uri="{FF2B5EF4-FFF2-40B4-BE49-F238E27FC236}">
                <a16:creationId xmlns:a16="http://schemas.microsoft.com/office/drawing/2014/main" id="{AB54E039-D6C5-703E-480D-221CD3620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71438"/>
            <a:ext cx="3810000" cy="1752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85" name="Line 37">
            <a:extLst>
              <a:ext uri="{FF2B5EF4-FFF2-40B4-BE49-F238E27FC236}">
                <a16:creationId xmlns:a16="http://schemas.microsoft.com/office/drawing/2014/main" id="{D54BA063-96F0-8985-85FA-364156A0E0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1781175"/>
            <a:ext cx="2362200" cy="311943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86" name="Line 38">
            <a:extLst>
              <a:ext uri="{FF2B5EF4-FFF2-40B4-BE49-F238E27FC236}">
                <a16:creationId xmlns:a16="http://schemas.microsoft.com/office/drawing/2014/main" id="{4D14FB9F-973F-52E4-A579-FE372B87A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5450" y="71438"/>
            <a:ext cx="1428750" cy="48768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9" grpId="0"/>
      <p:bldP spid="104475" grpId="0"/>
      <p:bldP spid="104476" grpId="0"/>
      <p:bldP spid="1044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D365-BBC4-C84A-601D-1345CD2D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33351"/>
            <a:ext cx="11172825" cy="723900"/>
          </a:xfrm>
        </p:spPr>
        <p:txBody>
          <a:bodyPr>
            <a:normAutofit fontScale="90000"/>
          </a:bodyPr>
          <a:lstStyle/>
          <a:p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2: ĐẶC ĐIỂM ĐỊA HÌNH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ED4AB-8431-E433-7DF9-3E2CB1B8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5" y="728238"/>
            <a:ext cx="5200650" cy="5786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2A7EA-F8CA-79AB-02EC-F1240D75F1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50" y="794861"/>
            <a:ext cx="2192337" cy="14773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7B3502-2301-639A-23FC-7920A6272F60}"/>
              </a:ext>
            </a:extLst>
          </p:cNvPr>
          <p:cNvSpPr txBox="1"/>
          <p:nvPr/>
        </p:nvSpPr>
        <p:spPr>
          <a:xfrm>
            <a:off x="95249" y="1209882"/>
            <a:ext cx="4752975" cy="217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129FB-AC86-2DE2-CB7D-CA0264D6FB80}"/>
              </a:ext>
            </a:extLst>
          </p:cNvPr>
          <p:cNvSpPr txBox="1"/>
          <p:nvPr/>
        </p:nvSpPr>
        <p:spPr>
          <a:xfrm>
            <a:off x="180975" y="3509768"/>
            <a:ext cx="6298405" cy="11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1000m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85% (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2.1),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2000m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1%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2.2).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0D2D6-B2E9-DD84-174C-4B59B34CB130}"/>
              </a:ext>
            </a:extLst>
          </p:cNvPr>
          <p:cNvSpPr txBox="1"/>
          <p:nvPr/>
        </p:nvSpPr>
        <p:spPr>
          <a:xfrm>
            <a:off x="311944" y="4905053"/>
            <a:ext cx="6167436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4CCC61-FAEF-311D-B518-07B99AE16F77}"/>
              </a:ext>
            </a:extLst>
          </p:cNvPr>
          <p:cNvSpPr txBox="1"/>
          <p:nvPr/>
        </p:nvSpPr>
        <p:spPr>
          <a:xfrm>
            <a:off x="4848224" y="828354"/>
            <a:ext cx="1247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Phan-xi-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3147m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C22507-CC0C-E240-AF26-05326A710675}"/>
              </a:ext>
            </a:extLst>
          </p:cNvPr>
          <p:cNvSpPr txBox="1"/>
          <p:nvPr/>
        </p:nvSpPr>
        <p:spPr>
          <a:xfrm>
            <a:off x="10001250" y="3313892"/>
            <a:ext cx="1047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2598m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FFCC7-906A-6FD4-D959-71BE1855B112}"/>
              </a:ext>
            </a:extLst>
          </p:cNvPr>
          <p:cNvSpPr txBox="1"/>
          <p:nvPr/>
        </p:nvSpPr>
        <p:spPr>
          <a:xfrm>
            <a:off x="6219826" y="2294037"/>
            <a:ext cx="153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Xai Lai Leng 2711m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ADD65B-203B-06E8-4C34-917F9C3CB39C}"/>
              </a:ext>
            </a:extLst>
          </p:cNvPr>
          <p:cNvSpPr txBox="1"/>
          <p:nvPr/>
        </p:nvSpPr>
        <p:spPr>
          <a:xfrm>
            <a:off x="8362949" y="941487"/>
            <a:ext cx="1552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24191m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C7A356D-11B5-C558-547A-2E6B7225ACD5}"/>
                  </a:ext>
                </a:extLst>
              </p14:cNvPr>
              <p14:cNvContentPartPr/>
              <p14:nvPr/>
            </p14:nvContentPartPr>
            <p14:xfrm>
              <a:off x="7448250" y="1045200"/>
              <a:ext cx="307080" cy="27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C7A356D-11B5-C558-547A-2E6B7225AC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9250" y="1036560"/>
                <a:ext cx="324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ABF8634-00C8-8CAF-5AF9-82DADCA9634D}"/>
                  </a:ext>
                </a:extLst>
              </p14:cNvPr>
              <p14:cNvContentPartPr/>
              <p14:nvPr/>
            </p14:nvContentPartPr>
            <p14:xfrm>
              <a:off x="6143610" y="1209720"/>
              <a:ext cx="1309320" cy="238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ABF8634-00C8-8CAF-5AF9-82DADCA963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4610" y="1200720"/>
                <a:ext cx="1326960" cy="25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21BC936-95DD-5422-4E60-71C668A966AB}"/>
              </a:ext>
            </a:extLst>
          </p:cNvPr>
          <p:cNvGrpSpPr/>
          <p:nvPr/>
        </p:nvGrpSpPr>
        <p:grpSpPr>
          <a:xfrm>
            <a:off x="7095810" y="1988040"/>
            <a:ext cx="897480" cy="402840"/>
            <a:chOff x="7095810" y="1988040"/>
            <a:chExt cx="89748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616E397-4AE5-0C95-CE0C-96E30AFC2564}"/>
                    </a:ext>
                  </a:extLst>
                </p14:cNvPr>
                <p14:cNvContentPartPr/>
                <p14:nvPr/>
              </p14:nvContentPartPr>
              <p14:xfrm>
                <a:off x="7657770" y="1988040"/>
                <a:ext cx="335520" cy="391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616E397-4AE5-0C95-CE0C-96E30AFC25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48770" y="1979400"/>
                  <a:ext cx="3531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F15112E-9D9E-64BD-8CF2-348498D385AD}"/>
                    </a:ext>
                  </a:extLst>
                </p14:cNvPr>
                <p14:cNvContentPartPr/>
                <p14:nvPr/>
              </p14:nvContentPartPr>
              <p14:xfrm>
                <a:off x="7095810" y="2130600"/>
                <a:ext cx="552240" cy="260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F15112E-9D9E-64BD-8CF2-348498D385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86810" y="2121960"/>
                  <a:ext cx="569880" cy="27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ABF9FFE-55C7-278D-63D0-BFAF6565F8F2}"/>
                  </a:ext>
                </a:extLst>
              </p14:cNvPr>
              <p14:cNvContentPartPr/>
              <p14:nvPr/>
            </p14:nvContentPartPr>
            <p14:xfrm>
              <a:off x="9113250" y="3273240"/>
              <a:ext cx="238680" cy="149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ABF9FFE-55C7-278D-63D0-BFAF6565F8F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610" y="3264600"/>
                <a:ext cx="2563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9ED4BD5-A8ED-07F5-61A8-F9AB6FE42BBA}"/>
                  </a:ext>
                </a:extLst>
              </p14:cNvPr>
              <p14:cNvContentPartPr/>
              <p14:nvPr/>
            </p14:nvContentPartPr>
            <p14:xfrm>
              <a:off x="9381810" y="3370080"/>
              <a:ext cx="686160" cy="126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9ED4BD5-A8ED-07F5-61A8-F9AB6FE42BB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72810" y="3361080"/>
                <a:ext cx="703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B2A799-EE7B-0210-9BDA-9CE405932EF7}"/>
                  </a:ext>
                </a:extLst>
              </p14:cNvPr>
              <p14:cNvContentPartPr/>
              <p14:nvPr/>
            </p14:nvContentPartPr>
            <p14:xfrm>
              <a:off x="7953690" y="949440"/>
              <a:ext cx="219600" cy="195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B2A799-EE7B-0210-9BDA-9CE405932EF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45050" y="940800"/>
                <a:ext cx="23724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2FCB04-C141-9BA0-F4DA-162A8D4C03E0}"/>
                  </a:ext>
                </a:extLst>
              </p14:cNvPr>
              <p14:cNvContentPartPr/>
              <p14:nvPr/>
            </p14:nvContentPartPr>
            <p14:xfrm>
              <a:off x="8201010" y="1075080"/>
              <a:ext cx="309600" cy="78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2FCB04-C141-9BA0-F4DA-162A8D4C03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92010" y="1066440"/>
                <a:ext cx="3272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07F683A-8D1B-6926-63DE-8FC8F2BAC99C}"/>
                  </a:ext>
                </a:extLst>
              </p14:cNvPr>
              <p14:cNvContentPartPr/>
              <p14:nvPr/>
            </p14:nvContentPartPr>
            <p14:xfrm>
              <a:off x="980850" y="56172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07F683A-8D1B-6926-63DE-8FC8F2BAC99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2850" y="4540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ED8B9ED-E6CB-A44E-8ABF-DF382475127F}"/>
                  </a:ext>
                </a:extLst>
              </p14:cNvPr>
              <p14:cNvContentPartPr/>
              <p14:nvPr/>
            </p14:nvContentPartPr>
            <p14:xfrm>
              <a:off x="1676370" y="1022520"/>
              <a:ext cx="3960" cy="6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ED8B9ED-E6CB-A44E-8ABF-DF382475127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58370" y="914880"/>
                <a:ext cx="396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A47DAA4-7F13-7A60-4F85-035775242AB5}"/>
                  </a:ext>
                </a:extLst>
              </p14:cNvPr>
              <p14:cNvContentPartPr/>
              <p14:nvPr/>
            </p14:nvContentPartPr>
            <p14:xfrm>
              <a:off x="390450" y="361560"/>
              <a:ext cx="55080" cy="98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A47DAA4-7F13-7A60-4F85-035775242AB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2450" y="253920"/>
                <a:ext cx="907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3EF094-8914-BBCC-6C5D-972FC223F1F9}"/>
                  </a:ext>
                </a:extLst>
              </p14:cNvPr>
              <p14:cNvContentPartPr/>
              <p14:nvPr/>
            </p14:nvContentPartPr>
            <p14:xfrm>
              <a:off x="980850" y="9044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3EF094-8914-BBCC-6C5D-972FC223F1F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2850" y="79680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8855ECF-BBC5-26B1-32D4-7E39C579F116}"/>
                  </a:ext>
                </a:extLst>
              </p14:cNvPr>
              <p14:cNvContentPartPr/>
              <p14:nvPr/>
            </p14:nvContentPartPr>
            <p14:xfrm>
              <a:off x="5743290" y="3082080"/>
              <a:ext cx="360" cy="39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8855ECF-BBC5-26B1-32D4-7E39C579F11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25290" y="2974440"/>
                <a:ext cx="360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02569C9-830E-52FF-E2BF-A0F76A4B0128}"/>
                  </a:ext>
                </a:extLst>
              </p14:cNvPr>
              <p14:cNvContentPartPr/>
              <p14:nvPr/>
            </p14:nvContentPartPr>
            <p14:xfrm>
              <a:off x="1343010" y="60924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02569C9-830E-52FF-E2BF-A0F76A4B012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25010" y="501600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9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3" grpId="0"/>
      <p:bldP spid="17" grpId="0"/>
      <p:bldP spid="1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Group 2">
            <a:extLst>
              <a:ext uri="{FF2B5EF4-FFF2-40B4-BE49-F238E27FC236}">
                <a16:creationId xmlns:a16="http://schemas.microsoft.com/office/drawing/2014/main" id="{2CB58D1A-E88D-E8A4-410A-23028AECC4AC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562600" y="719138"/>
          <a:ext cx="5105400" cy="6138864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311056631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4956887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917957829"/>
                    </a:ext>
                  </a:extLst>
                </a:gridCol>
              </a:tblGrid>
              <a:tr h="80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 đồng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105669"/>
                  </a:ext>
                </a:extLst>
              </a:tr>
              <a:tr h="2633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786958"/>
                  </a:ext>
                </a:extLst>
              </a:tr>
              <a:tr h="2700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576203"/>
                  </a:ext>
                </a:extLst>
              </a:tr>
            </a:tbl>
          </a:graphicData>
        </a:graphic>
      </p:graphicFrame>
      <p:pic>
        <p:nvPicPr>
          <p:cNvPr id="105492" name="Picture 20">
            <a:extLst>
              <a:ext uri="{FF2B5EF4-FFF2-40B4-BE49-F238E27FC236}">
                <a16:creationId xmlns:a16="http://schemas.microsoft.com/office/drawing/2014/main" id="{F0533216-2D9C-56AD-1BBF-443399BC5BF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24000" y="0"/>
            <a:ext cx="405765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93" name="Text Box 21">
            <a:extLst>
              <a:ext uri="{FF2B5EF4-FFF2-40B4-BE49-F238E27FC236}">
                <a16:creationId xmlns:a16="http://schemas.microsoft.com/office/drawing/2014/main" id="{D29C522A-F0C7-8202-312B-4EC5E606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81200"/>
            <a:ext cx="106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Đồng bằng sông Hồng</a:t>
            </a:r>
          </a:p>
        </p:txBody>
      </p:sp>
      <p:sp>
        <p:nvSpPr>
          <p:cNvPr id="105494" name="Text Box 22">
            <a:extLst>
              <a:ext uri="{FF2B5EF4-FFF2-40B4-BE49-F238E27FC236}">
                <a16:creationId xmlns:a16="http://schemas.microsoft.com/office/drawing/2014/main" id="{033A6109-107A-CB05-DFE2-47967D587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724401"/>
            <a:ext cx="114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ĐB. S. Cửu Long</a:t>
            </a:r>
          </a:p>
        </p:txBody>
      </p:sp>
      <p:sp>
        <p:nvSpPr>
          <p:cNvPr id="105495" name="Text Box 23">
            <a:extLst>
              <a:ext uri="{FF2B5EF4-FFF2-40B4-BE49-F238E27FC236}">
                <a16:creationId xmlns:a16="http://schemas.microsoft.com/office/drawing/2014/main" id="{0A1FE783-B10F-998B-F5E1-D261EC4B7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9144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5496" name="Text Box 24">
            <a:extLst>
              <a:ext uri="{FF2B5EF4-FFF2-40B4-BE49-F238E27FC236}">
                <a16:creationId xmlns:a16="http://schemas.microsoft.com/office/drawing/2014/main" id="{8369F8F0-119E-1F62-C707-334FFDA2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a. Đồng bằng hạ lưu các con sông lớn:</a:t>
            </a:r>
          </a:p>
        </p:txBody>
      </p:sp>
      <p:sp>
        <p:nvSpPr>
          <p:cNvPr id="105497" name="Text Box 25">
            <a:extLst>
              <a:ext uri="{FF2B5EF4-FFF2-40B4-BE49-F238E27FC236}">
                <a16:creationId xmlns:a16="http://schemas.microsoft.com/office/drawing/2014/main" id="{854582DC-020A-BBB5-3FC4-115E5B2E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76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5499" name="Line 27">
            <a:extLst>
              <a:ext uri="{FF2B5EF4-FFF2-40B4-BE49-F238E27FC236}">
                <a16:creationId xmlns:a16="http://schemas.microsoft.com/office/drawing/2014/main" id="{4EA25356-A8AA-6ECF-C1B6-D9E229DCA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5181600"/>
            <a:ext cx="2438400" cy="533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Group 2">
            <a:extLst>
              <a:ext uri="{FF2B5EF4-FFF2-40B4-BE49-F238E27FC236}">
                <a16:creationId xmlns:a16="http://schemas.microsoft.com/office/drawing/2014/main" id="{E89FCD61-992C-F0FC-B91F-2AE56C1C0F54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562600" y="619125"/>
          <a:ext cx="5105400" cy="6138864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305686773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3187774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79689126"/>
                    </a:ext>
                  </a:extLst>
                </a:gridCol>
              </a:tblGrid>
              <a:tr h="80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 đồng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51541"/>
                  </a:ext>
                </a:extLst>
              </a:tr>
              <a:tr h="2633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970015"/>
                  </a:ext>
                </a:extLst>
              </a:tr>
              <a:tr h="2700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485632"/>
                  </a:ext>
                </a:extLst>
              </a:tr>
            </a:tbl>
          </a:graphicData>
        </a:graphic>
      </p:graphicFrame>
      <p:sp>
        <p:nvSpPr>
          <p:cNvPr id="51220" name="Text Box 20">
            <a:extLst>
              <a:ext uri="{FF2B5EF4-FFF2-40B4-BE49-F238E27FC236}">
                <a16:creationId xmlns:a16="http://schemas.microsoft.com/office/drawing/2014/main" id="{CE373376-37ED-5064-7C6C-AA0DCCCC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81200"/>
            <a:ext cx="106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Đồng bằng sông Hồng</a:t>
            </a:r>
          </a:p>
        </p:txBody>
      </p:sp>
      <p:sp>
        <p:nvSpPr>
          <p:cNvPr id="51221" name="Text Box 21">
            <a:extLst>
              <a:ext uri="{FF2B5EF4-FFF2-40B4-BE49-F238E27FC236}">
                <a16:creationId xmlns:a16="http://schemas.microsoft.com/office/drawing/2014/main" id="{2B537E18-B7C1-F9CD-2CDA-E9E9F737D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457451"/>
            <a:ext cx="114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15.000 km</a:t>
            </a:r>
            <a:r>
              <a:rPr lang="en-US" altLang="en-US" sz="2400" baseline="30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2" name="Text Box 22">
            <a:extLst>
              <a:ext uri="{FF2B5EF4-FFF2-40B4-BE49-F238E27FC236}">
                <a16:creationId xmlns:a16="http://schemas.microsoft.com/office/drawing/2014/main" id="{A934DBAE-97F1-EAD6-FDDE-9924E6AB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724401"/>
            <a:ext cx="114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ĐB. S. Cửu Long</a:t>
            </a:r>
          </a:p>
        </p:txBody>
      </p:sp>
      <p:sp>
        <p:nvSpPr>
          <p:cNvPr id="51223" name="Text Box 23">
            <a:extLst>
              <a:ext uri="{FF2B5EF4-FFF2-40B4-BE49-F238E27FC236}">
                <a16:creationId xmlns:a16="http://schemas.microsoft.com/office/drawing/2014/main" id="{5432240D-62EF-01E2-1432-C088F69C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724401"/>
            <a:ext cx="129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40.000 km</a:t>
            </a:r>
            <a:r>
              <a:rPr lang="en-US" altLang="en-US" sz="2400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24" name="Text Box 24">
            <a:extLst>
              <a:ext uri="{FF2B5EF4-FFF2-40B4-BE49-F238E27FC236}">
                <a16:creationId xmlns:a16="http://schemas.microsoft.com/office/drawing/2014/main" id="{E1D5B9C0-1CBE-79E3-8195-21947748C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9144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59F2B94A-0FF9-582D-471F-58232C93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a. Đồng bằng hạ lưu các con sông lớn</a:t>
            </a:r>
          </a:p>
        </p:txBody>
      </p:sp>
      <p:sp>
        <p:nvSpPr>
          <p:cNvPr id="51226" name="Text Box 26">
            <a:extLst>
              <a:ext uri="{FF2B5EF4-FFF2-40B4-BE49-F238E27FC236}">
                <a16:creationId xmlns:a16="http://schemas.microsoft.com/office/drawing/2014/main" id="{854D463E-F916-4E95-509D-84630442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76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7" name="Text Box 27">
            <a:extLst>
              <a:ext uri="{FF2B5EF4-FFF2-40B4-BE49-F238E27FC236}">
                <a16:creationId xmlns:a16="http://schemas.microsoft.com/office/drawing/2014/main" id="{E1B438AA-5B9E-E7D7-C73C-83A1C750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09801"/>
            <a:ext cx="2743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- Có đê ngăn lũ dài 2700 km, hiện nay không được phù sa bồi đắp.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8" name="Text Box 28">
            <a:extLst>
              <a:ext uri="{FF2B5EF4-FFF2-40B4-BE49-F238E27FC236}">
                <a16:creationId xmlns:a16="http://schemas.microsoft.com/office/drawing/2014/main" id="{C61BA63B-0D0B-6687-FE82-C6164A78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24000"/>
            <a:ext cx="2667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- Là đb có dạng tam giác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9" name="Text Box 29">
            <a:extLst>
              <a:ext uri="{FF2B5EF4-FFF2-40B4-BE49-F238E27FC236}">
                <a16:creationId xmlns:a16="http://schemas.microsoft.com/office/drawing/2014/main" id="{3C3F528D-CC96-A64A-3CE9-2A8FEB19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124201"/>
            <a:ext cx="266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- Mặt đb thấp, bị chia cắt thành các ô trũng nhỏ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0" name="Text Box 30">
            <a:extLst>
              <a:ext uri="{FF2B5EF4-FFF2-40B4-BE49-F238E27FC236}">
                <a16:creationId xmlns:a16="http://schemas.microsoft.com/office/drawing/2014/main" id="{C02B4B47-097F-A298-0497-88D3A016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988" y="419100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- Là đb lớn nhất nước 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1" name="Text Box 31">
            <a:extLst>
              <a:ext uri="{FF2B5EF4-FFF2-40B4-BE49-F238E27FC236}">
                <a16:creationId xmlns:a16="http://schemas.microsoft.com/office/drawing/2014/main" id="{E0594EAD-DA1D-45A8-F1D7-0F3F3398E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5" y="5572125"/>
            <a:ext cx="2667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- Cao hơn mực nước biển từ 2 đến 3 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2" name="Text Box 32">
            <a:extLst>
              <a:ext uri="{FF2B5EF4-FFF2-40B4-BE49-F238E27FC236}">
                <a16:creationId xmlns:a16="http://schemas.microsoft.com/office/drawing/2014/main" id="{3A26CC6B-CD3E-9C7A-80CC-3B54164D9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5" y="4638676"/>
            <a:ext cx="266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- Không có đê ngăn lũ nhưng được phù sa bồi đắp thường xuyên.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3" name="Text Box 33">
            <a:extLst>
              <a:ext uri="{FF2B5EF4-FFF2-40B4-BE49-F238E27FC236}">
                <a16:creationId xmlns:a16="http://schemas.microsoft.com/office/drawing/2014/main" id="{D029A8C1-48B9-5155-191A-4AA56F399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563" y="6172200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 Nhiều nơi bị ngập úng: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ĐTM, tứ giác Long Xuyên.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7" name="Line 37">
            <a:extLst>
              <a:ext uri="{FF2B5EF4-FFF2-40B4-BE49-F238E27FC236}">
                <a16:creationId xmlns:a16="http://schemas.microsoft.com/office/drawing/2014/main" id="{DE70FEC3-6D5A-D6DB-7EB0-B8C77523EC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1828800"/>
            <a:ext cx="2286000" cy="304323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1239" name="Picture 39">
            <a:extLst>
              <a:ext uri="{FF2B5EF4-FFF2-40B4-BE49-F238E27FC236}">
                <a16:creationId xmlns:a16="http://schemas.microsoft.com/office/drawing/2014/main" id="{81A440A6-8A0E-6A93-04A7-1D857EE4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t="17180" r="16020" b="51875"/>
          <a:stretch>
            <a:fillRect/>
          </a:stretch>
        </p:blipFill>
        <p:spPr bwMode="auto">
          <a:xfrm>
            <a:off x="1486694" y="1806575"/>
            <a:ext cx="40259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0" name="Freeform 40">
            <a:extLst>
              <a:ext uri="{FF2B5EF4-FFF2-40B4-BE49-F238E27FC236}">
                <a16:creationId xmlns:a16="http://schemas.microsoft.com/office/drawing/2014/main" id="{858DC9B7-9E8B-7968-B85A-AF163644B70F}"/>
              </a:ext>
            </a:extLst>
          </p:cNvPr>
          <p:cNvSpPr>
            <a:spLocks/>
          </p:cNvSpPr>
          <p:nvPr/>
        </p:nvSpPr>
        <p:spPr bwMode="auto">
          <a:xfrm>
            <a:off x="3152775" y="1887538"/>
            <a:ext cx="1257300" cy="1455738"/>
          </a:xfrm>
          <a:custGeom>
            <a:avLst/>
            <a:gdLst>
              <a:gd name="T0" fmla="*/ 55 w 704"/>
              <a:gd name="T1" fmla="*/ 110 h 823"/>
              <a:gd name="T2" fmla="*/ 0 w 704"/>
              <a:gd name="T3" fmla="*/ 220 h 823"/>
              <a:gd name="T4" fmla="*/ 19 w 704"/>
              <a:gd name="T5" fmla="*/ 549 h 823"/>
              <a:gd name="T6" fmla="*/ 46 w 704"/>
              <a:gd name="T7" fmla="*/ 567 h 823"/>
              <a:gd name="T8" fmla="*/ 119 w 704"/>
              <a:gd name="T9" fmla="*/ 649 h 823"/>
              <a:gd name="T10" fmla="*/ 284 w 704"/>
              <a:gd name="T11" fmla="*/ 786 h 823"/>
              <a:gd name="T12" fmla="*/ 586 w 704"/>
              <a:gd name="T13" fmla="*/ 823 h 823"/>
              <a:gd name="T14" fmla="*/ 659 w 704"/>
              <a:gd name="T15" fmla="*/ 814 h 823"/>
              <a:gd name="T16" fmla="*/ 695 w 704"/>
              <a:gd name="T17" fmla="*/ 658 h 823"/>
              <a:gd name="T18" fmla="*/ 704 w 704"/>
              <a:gd name="T19" fmla="*/ 521 h 823"/>
              <a:gd name="T20" fmla="*/ 659 w 704"/>
              <a:gd name="T21" fmla="*/ 329 h 823"/>
              <a:gd name="T22" fmla="*/ 586 w 704"/>
              <a:gd name="T23" fmla="*/ 293 h 823"/>
              <a:gd name="T24" fmla="*/ 458 w 704"/>
              <a:gd name="T25" fmla="*/ 238 h 823"/>
              <a:gd name="T26" fmla="*/ 339 w 704"/>
              <a:gd name="T27" fmla="*/ 201 h 823"/>
              <a:gd name="T28" fmla="*/ 302 w 704"/>
              <a:gd name="T29" fmla="*/ 46 h 823"/>
              <a:gd name="T30" fmla="*/ 256 w 704"/>
              <a:gd name="T31" fmla="*/ 0 h 823"/>
              <a:gd name="T32" fmla="*/ 202 w 704"/>
              <a:gd name="T33" fmla="*/ 9 h 823"/>
              <a:gd name="T34" fmla="*/ 110 w 704"/>
              <a:gd name="T35" fmla="*/ 101 h 823"/>
              <a:gd name="T36" fmla="*/ 83 w 704"/>
              <a:gd name="T37" fmla="*/ 128 h 823"/>
              <a:gd name="T38" fmla="*/ 55 w 704"/>
              <a:gd name="T39" fmla="*/ 156 h 823"/>
              <a:gd name="T40" fmla="*/ 55 w 704"/>
              <a:gd name="T41" fmla="*/ 110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04" h="823">
                <a:moveTo>
                  <a:pt x="55" y="110"/>
                </a:moveTo>
                <a:cubicBezTo>
                  <a:pt x="31" y="146"/>
                  <a:pt x="24" y="185"/>
                  <a:pt x="0" y="220"/>
                </a:cubicBezTo>
                <a:cubicBezTo>
                  <a:pt x="6" y="330"/>
                  <a:pt x="5" y="440"/>
                  <a:pt x="19" y="549"/>
                </a:cubicBezTo>
                <a:cubicBezTo>
                  <a:pt x="20" y="560"/>
                  <a:pt x="38" y="559"/>
                  <a:pt x="46" y="567"/>
                </a:cubicBezTo>
                <a:cubicBezTo>
                  <a:pt x="72" y="593"/>
                  <a:pt x="93" y="623"/>
                  <a:pt x="119" y="649"/>
                </a:cubicBezTo>
                <a:cubicBezTo>
                  <a:pt x="167" y="697"/>
                  <a:pt x="218" y="761"/>
                  <a:pt x="284" y="786"/>
                </a:cubicBezTo>
                <a:cubicBezTo>
                  <a:pt x="363" y="816"/>
                  <a:pt x="498" y="813"/>
                  <a:pt x="586" y="823"/>
                </a:cubicBezTo>
                <a:cubicBezTo>
                  <a:pt x="610" y="820"/>
                  <a:pt x="636" y="823"/>
                  <a:pt x="659" y="814"/>
                </a:cubicBezTo>
                <a:cubicBezTo>
                  <a:pt x="694" y="800"/>
                  <a:pt x="682" y="699"/>
                  <a:pt x="695" y="658"/>
                </a:cubicBezTo>
                <a:cubicBezTo>
                  <a:pt x="698" y="612"/>
                  <a:pt x="704" y="567"/>
                  <a:pt x="704" y="521"/>
                </a:cubicBezTo>
                <a:cubicBezTo>
                  <a:pt x="704" y="463"/>
                  <a:pt x="699" y="378"/>
                  <a:pt x="659" y="329"/>
                </a:cubicBezTo>
                <a:cubicBezTo>
                  <a:pt x="637" y="302"/>
                  <a:pt x="625" y="306"/>
                  <a:pt x="586" y="293"/>
                </a:cubicBezTo>
                <a:cubicBezTo>
                  <a:pt x="538" y="277"/>
                  <a:pt x="513" y="252"/>
                  <a:pt x="458" y="238"/>
                </a:cubicBezTo>
                <a:cubicBezTo>
                  <a:pt x="421" y="203"/>
                  <a:pt x="393" y="208"/>
                  <a:pt x="339" y="201"/>
                </a:cubicBezTo>
                <a:cubicBezTo>
                  <a:pt x="291" y="155"/>
                  <a:pt x="326" y="109"/>
                  <a:pt x="302" y="46"/>
                </a:cubicBezTo>
                <a:cubicBezTo>
                  <a:pt x="294" y="26"/>
                  <a:pt x="256" y="0"/>
                  <a:pt x="256" y="0"/>
                </a:cubicBezTo>
                <a:cubicBezTo>
                  <a:pt x="238" y="3"/>
                  <a:pt x="218" y="0"/>
                  <a:pt x="202" y="9"/>
                </a:cubicBezTo>
                <a:cubicBezTo>
                  <a:pt x="172" y="25"/>
                  <a:pt x="136" y="75"/>
                  <a:pt x="110" y="101"/>
                </a:cubicBezTo>
                <a:cubicBezTo>
                  <a:pt x="101" y="110"/>
                  <a:pt x="92" y="119"/>
                  <a:pt x="83" y="128"/>
                </a:cubicBezTo>
                <a:cubicBezTo>
                  <a:pt x="74" y="137"/>
                  <a:pt x="55" y="169"/>
                  <a:pt x="55" y="156"/>
                </a:cubicBezTo>
                <a:cubicBezTo>
                  <a:pt x="55" y="141"/>
                  <a:pt x="55" y="125"/>
                  <a:pt x="55" y="110"/>
                </a:cubicBezTo>
                <a:close/>
              </a:path>
            </a:pathLst>
          </a:custGeom>
          <a:noFill/>
          <a:ln w="412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2" name="Freeform 42">
            <a:extLst>
              <a:ext uri="{FF2B5EF4-FFF2-40B4-BE49-F238E27FC236}">
                <a16:creationId xmlns:a16="http://schemas.microsoft.com/office/drawing/2014/main" id="{E27FB68F-54A7-7D54-9478-B3B635C1C9BF}"/>
              </a:ext>
            </a:extLst>
          </p:cNvPr>
          <p:cNvSpPr>
            <a:spLocks/>
          </p:cNvSpPr>
          <p:nvPr/>
        </p:nvSpPr>
        <p:spPr bwMode="auto">
          <a:xfrm>
            <a:off x="2019300" y="2801939"/>
            <a:ext cx="1568451" cy="1836737"/>
          </a:xfrm>
          <a:custGeom>
            <a:avLst/>
            <a:gdLst>
              <a:gd name="T0" fmla="*/ 12 w 910"/>
              <a:gd name="T1" fmla="*/ 146 h 1094"/>
              <a:gd name="T2" fmla="*/ 49 w 910"/>
              <a:gd name="T3" fmla="*/ 128 h 1094"/>
              <a:gd name="T4" fmla="*/ 58 w 910"/>
              <a:gd name="T5" fmla="*/ 100 h 1094"/>
              <a:gd name="T6" fmla="*/ 168 w 910"/>
              <a:gd name="T7" fmla="*/ 0 h 1094"/>
              <a:gd name="T8" fmla="*/ 332 w 910"/>
              <a:gd name="T9" fmla="*/ 27 h 1094"/>
              <a:gd name="T10" fmla="*/ 469 w 910"/>
              <a:gd name="T11" fmla="*/ 82 h 1094"/>
              <a:gd name="T12" fmla="*/ 570 w 910"/>
              <a:gd name="T13" fmla="*/ 173 h 1094"/>
              <a:gd name="T14" fmla="*/ 588 w 910"/>
              <a:gd name="T15" fmla="*/ 192 h 1094"/>
              <a:gd name="T16" fmla="*/ 625 w 910"/>
              <a:gd name="T17" fmla="*/ 292 h 1094"/>
              <a:gd name="T18" fmla="*/ 661 w 910"/>
              <a:gd name="T19" fmla="*/ 347 h 1094"/>
              <a:gd name="T20" fmla="*/ 716 w 910"/>
              <a:gd name="T21" fmla="*/ 475 h 1094"/>
              <a:gd name="T22" fmla="*/ 771 w 910"/>
              <a:gd name="T23" fmla="*/ 630 h 1094"/>
              <a:gd name="T24" fmla="*/ 853 w 910"/>
              <a:gd name="T25" fmla="*/ 694 h 1094"/>
              <a:gd name="T26" fmla="*/ 899 w 910"/>
              <a:gd name="T27" fmla="*/ 850 h 1094"/>
              <a:gd name="T28" fmla="*/ 890 w 910"/>
              <a:gd name="T29" fmla="*/ 941 h 1094"/>
              <a:gd name="T30" fmla="*/ 853 w 910"/>
              <a:gd name="T31" fmla="*/ 978 h 1094"/>
              <a:gd name="T32" fmla="*/ 789 w 910"/>
              <a:gd name="T33" fmla="*/ 1033 h 1094"/>
              <a:gd name="T34" fmla="*/ 579 w 910"/>
              <a:gd name="T35" fmla="*/ 996 h 1094"/>
              <a:gd name="T36" fmla="*/ 543 w 910"/>
              <a:gd name="T37" fmla="*/ 960 h 1094"/>
              <a:gd name="T38" fmla="*/ 524 w 910"/>
              <a:gd name="T39" fmla="*/ 905 h 1094"/>
              <a:gd name="T40" fmla="*/ 506 w 910"/>
              <a:gd name="T41" fmla="*/ 877 h 1094"/>
              <a:gd name="T42" fmla="*/ 460 w 910"/>
              <a:gd name="T43" fmla="*/ 676 h 1094"/>
              <a:gd name="T44" fmla="*/ 451 w 910"/>
              <a:gd name="T45" fmla="*/ 502 h 1094"/>
              <a:gd name="T46" fmla="*/ 415 w 910"/>
              <a:gd name="T47" fmla="*/ 475 h 1094"/>
              <a:gd name="T48" fmla="*/ 287 w 910"/>
              <a:gd name="T49" fmla="*/ 411 h 1094"/>
              <a:gd name="T50" fmla="*/ 213 w 910"/>
              <a:gd name="T51" fmla="*/ 365 h 1094"/>
              <a:gd name="T52" fmla="*/ 168 w 910"/>
              <a:gd name="T53" fmla="*/ 329 h 1094"/>
              <a:gd name="T54" fmla="*/ 40 w 910"/>
              <a:gd name="T55" fmla="*/ 274 h 1094"/>
              <a:gd name="T56" fmla="*/ 12 w 910"/>
              <a:gd name="T57" fmla="*/ 146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10" h="1094">
                <a:moveTo>
                  <a:pt x="12" y="146"/>
                </a:moveTo>
                <a:cubicBezTo>
                  <a:pt x="24" y="140"/>
                  <a:pt x="39" y="138"/>
                  <a:pt x="49" y="128"/>
                </a:cubicBezTo>
                <a:cubicBezTo>
                  <a:pt x="56" y="121"/>
                  <a:pt x="54" y="109"/>
                  <a:pt x="58" y="100"/>
                </a:cubicBezTo>
                <a:cubicBezTo>
                  <a:pt x="82" y="51"/>
                  <a:pt x="116" y="13"/>
                  <a:pt x="168" y="0"/>
                </a:cubicBezTo>
                <a:cubicBezTo>
                  <a:pt x="231" y="6"/>
                  <a:pt x="275" y="8"/>
                  <a:pt x="332" y="27"/>
                </a:cubicBezTo>
                <a:cubicBezTo>
                  <a:pt x="369" y="62"/>
                  <a:pt x="422" y="66"/>
                  <a:pt x="469" y="82"/>
                </a:cubicBezTo>
                <a:cubicBezTo>
                  <a:pt x="502" y="113"/>
                  <a:pt x="537" y="140"/>
                  <a:pt x="570" y="173"/>
                </a:cubicBezTo>
                <a:cubicBezTo>
                  <a:pt x="576" y="179"/>
                  <a:pt x="588" y="192"/>
                  <a:pt x="588" y="192"/>
                </a:cubicBezTo>
                <a:cubicBezTo>
                  <a:pt x="597" y="228"/>
                  <a:pt x="606" y="260"/>
                  <a:pt x="625" y="292"/>
                </a:cubicBezTo>
                <a:cubicBezTo>
                  <a:pt x="636" y="311"/>
                  <a:pt x="661" y="347"/>
                  <a:pt x="661" y="347"/>
                </a:cubicBezTo>
                <a:cubicBezTo>
                  <a:pt x="676" y="398"/>
                  <a:pt x="695" y="429"/>
                  <a:pt x="716" y="475"/>
                </a:cubicBezTo>
                <a:cubicBezTo>
                  <a:pt x="740" y="527"/>
                  <a:pt x="739" y="582"/>
                  <a:pt x="771" y="630"/>
                </a:cubicBezTo>
                <a:cubicBezTo>
                  <a:pt x="785" y="689"/>
                  <a:pt x="800" y="676"/>
                  <a:pt x="853" y="694"/>
                </a:cubicBezTo>
                <a:cubicBezTo>
                  <a:pt x="910" y="733"/>
                  <a:pt x="893" y="774"/>
                  <a:pt x="899" y="850"/>
                </a:cubicBezTo>
                <a:cubicBezTo>
                  <a:pt x="896" y="880"/>
                  <a:pt x="897" y="911"/>
                  <a:pt x="890" y="941"/>
                </a:cubicBezTo>
                <a:cubicBezTo>
                  <a:pt x="889" y="945"/>
                  <a:pt x="855" y="975"/>
                  <a:pt x="853" y="978"/>
                </a:cubicBezTo>
                <a:cubicBezTo>
                  <a:pt x="828" y="1008"/>
                  <a:pt x="827" y="1021"/>
                  <a:pt x="789" y="1033"/>
                </a:cubicBezTo>
                <a:cubicBezTo>
                  <a:pt x="698" y="1094"/>
                  <a:pt x="661" y="1028"/>
                  <a:pt x="579" y="996"/>
                </a:cubicBezTo>
                <a:cubicBezTo>
                  <a:pt x="567" y="984"/>
                  <a:pt x="552" y="975"/>
                  <a:pt x="543" y="960"/>
                </a:cubicBezTo>
                <a:cubicBezTo>
                  <a:pt x="533" y="943"/>
                  <a:pt x="534" y="921"/>
                  <a:pt x="524" y="905"/>
                </a:cubicBezTo>
                <a:cubicBezTo>
                  <a:pt x="518" y="896"/>
                  <a:pt x="512" y="886"/>
                  <a:pt x="506" y="877"/>
                </a:cubicBezTo>
                <a:cubicBezTo>
                  <a:pt x="492" y="808"/>
                  <a:pt x="483" y="743"/>
                  <a:pt x="460" y="676"/>
                </a:cubicBezTo>
                <a:cubicBezTo>
                  <a:pt x="457" y="618"/>
                  <a:pt x="464" y="559"/>
                  <a:pt x="451" y="502"/>
                </a:cubicBezTo>
                <a:cubicBezTo>
                  <a:pt x="448" y="487"/>
                  <a:pt x="426" y="485"/>
                  <a:pt x="415" y="475"/>
                </a:cubicBezTo>
                <a:cubicBezTo>
                  <a:pt x="355" y="422"/>
                  <a:pt x="368" y="425"/>
                  <a:pt x="287" y="411"/>
                </a:cubicBezTo>
                <a:cubicBezTo>
                  <a:pt x="263" y="388"/>
                  <a:pt x="244" y="375"/>
                  <a:pt x="213" y="365"/>
                </a:cubicBezTo>
                <a:cubicBezTo>
                  <a:pt x="179" y="315"/>
                  <a:pt x="214" y="355"/>
                  <a:pt x="168" y="329"/>
                </a:cubicBezTo>
                <a:cubicBezTo>
                  <a:pt x="108" y="295"/>
                  <a:pt x="107" y="287"/>
                  <a:pt x="40" y="274"/>
                </a:cubicBezTo>
                <a:cubicBezTo>
                  <a:pt x="0" y="236"/>
                  <a:pt x="12" y="205"/>
                  <a:pt x="12" y="146"/>
                </a:cubicBezTo>
                <a:close/>
              </a:path>
            </a:pathLst>
          </a:custGeom>
          <a:noFill/>
          <a:ln w="412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3" grpId="0"/>
      <p:bldP spid="51230" grpId="0"/>
      <p:bldP spid="51231" grpId="0"/>
      <p:bldP spid="51232" grpId="0"/>
      <p:bldP spid="512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4A95BD03-68F6-6A41-607D-422DC35662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33400"/>
            <a:ext cx="40386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00426603-A27F-860A-3C1C-4C447043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1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9" name="Text Box 5">
            <a:extLst>
              <a:ext uri="{FF2B5EF4-FFF2-40B4-BE49-F238E27FC236}">
                <a16:creationId xmlns:a16="http://schemas.microsoft.com/office/drawing/2014/main" id="{8E0F25F7-B461-7196-6AE4-848A6AFD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30124"/>
            <a:ext cx="617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230" name="Group 6">
            <a:extLst>
              <a:ext uri="{FF2B5EF4-FFF2-40B4-BE49-F238E27FC236}">
                <a16:creationId xmlns:a16="http://schemas.microsoft.com/office/drawing/2014/main" id="{648FA059-0938-DABB-D1A4-3E9B645D16A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2595961"/>
              </p:ext>
            </p:extLst>
          </p:nvPr>
        </p:nvGraphicFramePr>
        <p:xfrm>
          <a:off x="1752600" y="3657600"/>
          <a:ext cx="8763000" cy="1817688"/>
        </p:xfrm>
        <a:graphic>
          <a:graphicData uri="http://schemas.openxmlformats.org/drawingml/2006/table">
            <a:tbl>
              <a:tblPr/>
              <a:tblGrid>
                <a:gridCol w="2359025">
                  <a:extLst>
                    <a:ext uri="{9D8B030D-6E8A-4147-A177-3AD203B41FA5}">
                      <a16:colId xmlns:a16="http://schemas.microsoft.com/office/drawing/2014/main" val="2149207440"/>
                    </a:ext>
                  </a:extLst>
                </a:gridCol>
                <a:gridCol w="1947863">
                  <a:extLst>
                    <a:ext uri="{9D8B030D-6E8A-4147-A177-3AD203B41FA5}">
                      <a16:colId xmlns:a16="http://schemas.microsoft.com/office/drawing/2014/main" val="647506628"/>
                    </a:ext>
                  </a:extLst>
                </a:gridCol>
                <a:gridCol w="4456112">
                  <a:extLst>
                    <a:ext uri="{9D8B030D-6E8A-4147-A177-3AD203B41FA5}">
                      <a16:colId xmlns:a16="http://schemas.microsoft.com/office/drawing/2014/main" val="2486204523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 đồng bằng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725891"/>
                  </a:ext>
                </a:extLst>
              </a:tr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ven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627303"/>
                  </a:ext>
                </a:extLst>
              </a:tr>
            </a:tbl>
          </a:graphicData>
        </a:graphic>
      </p:graphicFrame>
      <p:sp>
        <p:nvSpPr>
          <p:cNvPr id="52244" name="Text Box 20">
            <a:extLst>
              <a:ext uri="{FF2B5EF4-FFF2-40B4-BE49-F238E27FC236}">
                <a16:creationId xmlns:a16="http://schemas.microsoft.com/office/drawing/2014/main" id="{65C8CDE5-04FE-B284-0741-68446D5F6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288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2245" name="Text Box 21">
            <a:extLst>
              <a:ext uri="{FF2B5EF4-FFF2-40B4-BE49-F238E27FC236}">
                <a16:creationId xmlns:a16="http://schemas.microsoft.com/office/drawing/2014/main" id="{16A3A9A3-5575-733C-8B44-A08501D14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6698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A1C0B753-99D2-89F5-3BA0-6E27768F274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1524001" y="76200"/>
            <a:ext cx="4441825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1584C000-21E1-6EA8-74B4-354DEBC5E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28601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5569" name="Group 33">
            <a:extLst>
              <a:ext uri="{FF2B5EF4-FFF2-40B4-BE49-F238E27FC236}">
                <a16:creationId xmlns:a16="http://schemas.microsoft.com/office/drawing/2014/main" id="{A2D5817B-F5D8-CB1D-EE6F-3D870A0D4BBA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6019800" y="685801"/>
          <a:ext cx="4495800" cy="3962401"/>
        </p:xfrm>
        <a:graphic>
          <a:graphicData uri="http://schemas.openxmlformats.org/drawingml/2006/table">
            <a:tbl>
              <a:tblPr/>
              <a:tblGrid>
                <a:gridCol w="1211263">
                  <a:extLst>
                    <a:ext uri="{9D8B030D-6E8A-4147-A177-3AD203B41FA5}">
                      <a16:colId xmlns:a16="http://schemas.microsoft.com/office/drawing/2014/main" val="3606657589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162351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529594512"/>
                    </a:ext>
                  </a:extLst>
                </a:gridCol>
              </a:tblGrid>
              <a:tr h="922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 đồng bằng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789627"/>
                  </a:ext>
                </a:extLst>
              </a:tr>
              <a:tr h="3040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ĐB duyên hải miền Trung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972463"/>
                  </a:ext>
                </a:extLst>
              </a:tr>
            </a:tbl>
          </a:graphicData>
        </a:graphic>
      </p:graphicFrame>
      <p:sp>
        <p:nvSpPr>
          <p:cNvPr id="65557" name="Text Box 21">
            <a:extLst>
              <a:ext uri="{FF2B5EF4-FFF2-40B4-BE49-F238E27FC236}">
                <a16:creationId xmlns:a16="http://schemas.microsoft.com/office/drawing/2014/main" id="{10AA2BE8-4C71-4EF8-1BED-9CBC3D930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85725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5560" name="Text Box 24">
            <a:extLst>
              <a:ext uri="{FF2B5EF4-FFF2-40B4-BE49-F238E27FC236}">
                <a16:creationId xmlns:a16="http://schemas.microsoft.com/office/drawing/2014/main" id="{F30F2CAF-9FF0-0F2D-14FB-CB6422587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28801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15.000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km</a:t>
            </a:r>
            <a:r>
              <a:rPr lang="en-US" altLang="en-US" sz="2000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63" name="Text Box 27">
            <a:extLst>
              <a:ext uri="{FF2B5EF4-FFF2-40B4-BE49-F238E27FC236}">
                <a16:creationId xmlns:a16="http://schemas.microsoft.com/office/drawing/2014/main" id="{46C36300-79FE-00F6-B950-C6F55FDD9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828801"/>
            <a:ext cx="19050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Là dải đồng bằng nhỏ hẹp và bị chia cắt thành nhiều đồng bằng nhỏ.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Đất đai không màu mỡ bằng 2 đb SH và SCL.</a:t>
            </a:r>
          </a:p>
        </p:txBody>
      </p:sp>
      <p:sp>
        <p:nvSpPr>
          <p:cNvPr id="65564" name="Line 28">
            <a:extLst>
              <a:ext uri="{FF2B5EF4-FFF2-40B4-BE49-F238E27FC236}">
                <a16:creationId xmlns:a16="http://schemas.microsoft.com/office/drawing/2014/main" id="{798B6981-3916-D7CC-7FBB-60A5898CA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2286000"/>
            <a:ext cx="21336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565" name="Line 29">
            <a:extLst>
              <a:ext uri="{FF2B5EF4-FFF2-40B4-BE49-F238E27FC236}">
                <a16:creationId xmlns:a16="http://schemas.microsoft.com/office/drawing/2014/main" id="{97F0EFCC-55B4-FA74-3FDA-EEFF74FBF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538" y="4619625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567" name="Line 31">
            <a:extLst>
              <a:ext uri="{FF2B5EF4-FFF2-40B4-BE49-F238E27FC236}">
                <a16:creationId xmlns:a16="http://schemas.microsoft.com/office/drawing/2014/main" id="{27DECB41-9605-3DA5-85F2-AD94016B1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1" y="1828801"/>
            <a:ext cx="347663" cy="28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568" name="Freeform 32">
            <a:extLst>
              <a:ext uri="{FF2B5EF4-FFF2-40B4-BE49-F238E27FC236}">
                <a16:creationId xmlns:a16="http://schemas.microsoft.com/office/drawing/2014/main" id="{BFB749B9-1975-FAC7-5779-0985864D8577}"/>
              </a:ext>
            </a:extLst>
          </p:cNvPr>
          <p:cNvSpPr>
            <a:spLocks/>
          </p:cNvSpPr>
          <p:nvPr/>
        </p:nvSpPr>
        <p:spPr bwMode="auto">
          <a:xfrm>
            <a:off x="3429000" y="1905000"/>
            <a:ext cx="1689100" cy="2895600"/>
          </a:xfrm>
          <a:custGeom>
            <a:avLst/>
            <a:gdLst>
              <a:gd name="T0" fmla="*/ 0 w 1064"/>
              <a:gd name="T1" fmla="*/ 0 h 1824"/>
              <a:gd name="T2" fmla="*/ 144 w 1064"/>
              <a:gd name="T3" fmla="*/ 96 h 1824"/>
              <a:gd name="T4" fmla="*/ 192 w 1064"/>
              <a:gd name="T5" fmla="*/ 192 h 1824"/>
              <a:gd name="T6" fmla="*/ 432 w 1064"/>
              <a:gd name="T7" fmla="*/ 336 h 1824"/>
              <a:gd name="T8" fmla="*/ 624 w 1064"/>
              <a:gd name="T9" fmla="*/ 480 h 1824"/>
              <a:gd name="T10" fmla="*/ 960 w 1064"/>
              <a:gd name="T11" fmla="*/ 720 h 1824"/>
              <a:gd name="T12" fmla="*/ 1056 w 1064"/>
              <a:gd name="T13" fmla="*/ 1200 h 1824"/>
              <a:gd name="T14" fmla="*/ 1008 w 1064"/>
              <a:gd name="T15" fmla="*/ 1488 h 1824"/>
              <a:gd name="T16" fmla="*/ 912 w 1064"/>
              <a:gd name="T17" fmla="*/ 1632 h 1824"/>
              <a:gd name="T18" fmla="*/ 432 w 1064"/>
              <a:gd name="T19" fmla="*/ 1824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4" h="1824">
                <a:moveTo>
                  <a:pt x="0" y="0"/>
                </a:moveTo>
                <a:cubicBezTo>
                  <a:pt x="56" y="32"/>
                  <a:pt x="112" y="64"/>
                  <a:pt x="144" y="96"/>
                </a:cubicBezTo>
                <a:cubicBezTo>
                  <a:pt x="176" y="128"/>
                  <a:pt x="144" y="152"/>
                  <a:pt x="192" y="192"/>
                </a:cubicBezTo>
                <a:cubicBezTo>
                  <a:pt x="240" y="232"/>
                  <a:pt x="360" y="288"/>
                  <a:pt x="432" y="336"/>
                </a:cubicBezTo>
                <a:cubicBezTo>
                  <a:pt x="504" y="384"/>
                  <a:pt x="536" y="416"/>
                  <a:pt x="624" y="480"/>
                </a:cubicBezTo>
                <a:cubicBezTo>
                  <a:pt x="712" y="544"/>
                  <a:pt x="888" y="600"/>
                  <a:pt x="960" y="720"/>
                </a:cubicBezTo>
                <a:cubicBezTo>
                  <a:pt x="1032" y="840"/>
                  <a:pt x="1048" y="1072"/>
                  <a:pt x="1056" y="1200"/>
                </a:cubicBezTo>
                <a:cubicBezTo>
                  <a:pt x="1064" y="1328"/>
                  <a:pt x="1032" y="1416"/>
                  <a:pt x="1008" y="1488"/>
                </a:cubicBezTo>
                <a:cubicBezTo>
                  <a:pt x="984" y="1560"/>
                  <a:pt x="1008" y="1576"/>
                  <a:pt x="912" y="1632"/>
                </a:cubicBezTo>
                <a:cubicBezTo>
                  <a:pt x="816" y="1688"/>
                  <a:pt x="512" y="1784"/>
                  <a:pt x="432" y="1824"/>
                </a:cubicBez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0" grpId="0"/>
      <p:bldP spid="6556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210E40-BBAA-2A4A-A3FC-E29D590A5622}"/>
              </a:ext>
            </a:extLst>
          </p:cNvPr>
          <p:cNvSpPr txBox="1"/>
          <p:nvPr/>
        </p:nvSpPr>
        <p:spPr>
          <a:xfrm>
            <a:off x="171449" y="55793"/>
            <a:ext cx="11877675" cy="6852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6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6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nl-NL" sz="2600" b="1" i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600" i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nl-NL" sz="26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600" i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nl-NL" sz="26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600" i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nl-NL" sz="26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600" i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nl-NL" sz="26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15000km</a:t>
            </a:r>
            <a:r>
              <a:rPr lang="nl-NL" sz="2600" kern="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có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Có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ven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40000 km</a:t>
            </a:r>
            <a:r>
              <a:rPr lang="nl-NL" sz="2600" kern="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có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ven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15000 km</a:t>
            </a:r>
            <a:r>
              <a:rPr lang="nl-NL" sz="2600" kern="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ook9">
            <a:extLst>
              <a:ext uri="{FF2B5EF4-FFF2-40B4-BE49-F238E27FC236}">
                <a16:creationId xmlns:a16="http://schemas.microsoft.com/office/drawing/2014/main" id="{101690B9-9677-A457-0950-BB796448E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53" y="55793"/>
            <a:ext cx="1273795" cy="8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>
            <a:extLst>
              <a:ext uri="{FF2B5EF4-FFF2-40B4-BE49-F238E27FC236}">
                <a16:creationId xmlns:a16="http://schemas.microsoft.com/office/drawing/2014/main" id="{8ACBC119-F966-5755-1EA0-4E0980B9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24000" y="0"/>
            <a:ext cx="40576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1596D07B-9A4D-F3DC-B292-F4E6AAE14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14301"/>
            <a:ext cx="487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thềm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địa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4" name="Freeform 8">
            <a:extLst>
              <a:ext uri="{FF2B5EF4-FFF2-40B4-BE49-F238E27FC236}">
                <a16:creationId xmlns:a16="http://schemas.microsoft.com/office/drawing/2014/main" id="{D543D3B2-6873-585A-BA2F-DD074F132E5C}"/>
              </a:ext>
            </a:extLst>
          </p:cNvPr>
          <p:cNvSpPr>
            <a:spLocks/>
          </p:cNvSpPr>
          <p:nvPr/>
        </p:nvSpPr>
        <p:spPr bwMode="auto">
          <a:xfrm>
            <a:off x="2590800" y="838200"/>
            <a:ext cx="2273300" cy="5511800"/>
          </a:xfrm>
          <a:custGeom>
            <a:avLst/>
            <a:gdLst>
              <a:gd name="T0" fmla="*/ 960 w 1432"/>
              <a:gd name="T1" fmla="*/ 0 h 3472"/>
              <a:gd name="T2" fmla="*/ 816 w 1432"/>
              <a:gd name="T3" fmla="*/ 48 h 3472"/>
              <a:gd name="T4" fmla="*/ 672 w 1432"/>
              <a:gd name="T5" fmla="*/ 240 h 3472"/>
              <a:gd name="T6" fmla="*/ 432 w 1432"/>
              <a:gd name="T7" fmla="*/ 480 h 3472"/>
              <a:gd name="T8" fmla="*/ 336 w 1432"/>
              <a:gd name="T9" fmla="*/ 672 h 3472"/>
              <a:gd name="T10" fmla="*/ 768 w 1432"/>
              <a:gd name="T11" fmla="*/ 1152 h 3472"/>
              <a:gd name="T12" fmla="*/ 1056 w 1432"/>
              <a:gd name="T13" fmla="*/ 1392 h 3472"/>
              <a:gd name="T14" fmla="*/ 1248 w 1432"/>
              <a:gd name="T15" fmla="*/ 1632 h 3472"/>
              <a:gd name="T16" fmla="*/ 1392 w 1432"/>
              <a:gd name="T17" fmla="*/ 2064 h 3472"/>
              <a:gd name="T18" fmla="*/ 1344 w 1432"/>
              <a:gd name="T19" fmla="*/ 2304 h 3472"/>
              <a:gd name="T20" fmla="*/ 1344 w 1432"/>
              <a:gd name="T21" fmla="*/ 2496 h 3472"/>
              <a:gd name="T22" fmla="*/ 1344 w 1432"/>
              <a:gd name="T23" fmla="*/ 2592 h 3472"/>
              <a:gd name="T24" fmla="*/ 816 w 1432"/>
              <a:gd name="T25" fmla="*/ 2880 h 3472"/>
              <a:gd name="T26" fmla="*/ 672 w 1432"/>
              <a:gd name="T27" fmla="*/ 2880 h 3472"/>
              <a:gd name="T28" fmla="*/ 576 w 1432"/>
              <a:gd name="T29" fmla="*/ 3120 h 3472"/>
              <a:gd name="T30" fmla="*/ 288 w 1432"/>
              <a:gd name="T31" fmla="*/ 3216 h 3472"/>
              <a:gd name="T32" fmla="*/ 96 w 1432"/>
              <a:gd name="T33" fmla="*/ 3456 h 3472"/>
              <a:gd name="T34" fmla="*/ 96 w 1432"/>
              <a:gd name="T35" fmla="*/ 3120 h 3472"/>
              <a:gd name="T36" fmla="*/ 192 w 1432"/>
              <a:gd name="T37" fmla="*/ 2976 h 3472"/>
              <a:gd name="T38" fmla="*/ 0 w 1432"/>
              <a:gd name="T39" fmla="*/ 2880 h 3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32" h="3472">
                <a:moveTo>
                  <a:pt x="960" y="0"/>
                </a:moveTo>
                <a:cubicBezTo>
                  <a:pt x="912" y="4"/>
                  <a:pt x="864" y="8"/>
                  <a:pt x="816" y="48"/>
                </a:cubicBezTo>
                <a:cubicBezTo>
                  <a:pt x="768" y="88"/>
                  <a:pt x="736" y="168"/>
                  <a:pt x="672" y="240"/>
                </a:cubicBezTo>
                <a:cubicBezTo>
                  <a:pt x="608" y="312"/>
                  <a:pt x="488" y="408"/>
                  <a:pt x="432" y="480"/>
                </a:cubicBezTo>
                <a:cubicBezTo>
                  <a:pt x="376" y="552"/>
                  <a:pt x="280" y="560"/>
                  <a:pt x="336" y="672"/>
                </a:cubicBezTo>
                <a:cubicBezTo>
                  <a:pt x="392" y="784"/>
                  <a:pt x="648" y="1032"/>
                  <a:pt x="768" y="1152"/>
                </a:cubicBezTo>
                <a:cubicBezTo>
                  <a:pt x="888" y="1272"/>
                  <a:pt x="976" y="1312"/>
                  <a:pt x="1056" y="1392"/>
                </a:cubicBezTo>
                <a:cubicBezTo>
                  <a:pt x="1136" y="1472"/>
                  <a:pt x="1192" y="1520"/>
                  <a:pt x="1248" y="1632"/>
                </a:cubicBezTo>
                <a:cubicBezTo>
                  <a:pt x="1304" y="1744"/>
                  <a:pt x="1376" y="1952"/>
                  <a:pt x="1392" y="2064"/>
                </a:cubicBezTo>
                <a:cubicBezTo>
                  <a:pt x="1408" y="2176"/>
                  <a:pt x="1352" y="2232"/>
                  <a:pt x="1344" y="2304"/>
                </a:cubicBezTo>
                <a:cubicBezTo>
                  <a:pt x="1336" y="2376"/>
                  <a:pt x="1344" y="2448"/>
                  <a:pt x="1344" y="2496"/>
                </a:cubicBezTo>
                <a:cubicBezTo>
                  <a:pt x="1344" y="2544"/>
                  <a:pt x="1432" y="2528"/>
                  <a:pt x="1344" y="2592"/>
                </a:cubicBezTo>
                <a:cubicBezTo>
                  <a:pt x="1256" y="2656"/>
                  <a:pt x="928" y="2832"/>
                  <a:pt x="816" y="2880"/>
                </a:cubicBezTo>
                <a:cubicBezTo>
                  <a:pt x="704" y="2928"/>
                  <a:pt x="712" y="2840"/>
                  <a:pt x="672" y="2880"/>
                </a:cubicBezTo>
                <a:cubicBezTo>
                  <a:pt x="632" y="2920"/>
                  <a:pt x="640" y="3064"/>
                  <a:pt x="576" y="3120"/>
                </a:cubicBezTo>
                <a:cubicBezTo>
                  <a:pt x="512" y="3176"/>
                  <a:pt x="368" y="3160"/>
                  <a:pt x="288" y="3216"/>
                </a:cubicBezTo>
                <a:cubicBezTo>
                  <a:pt x="208" y="3272"/>
                  <a:pt x="128" y="3472"/>
                  <a:pt x="96" y="3456"/>
                </a:cubicBezTo>
                <a:cubicBezTo>
                  <a:pt x="64" y="3440"/>
                  <a:pt x="80" y="3200"/>
                  <a:pt x="96" y="3120"/>
                </a:cubicBezTo>
                <a:cubicBezTo>
                  <a:pt x="112" y="3040"/>
                  <a:pt x="208" y="3016"/>
                  <a:pt x="192" y="2976"/>
                </a:cubicBezTo>
                <a:cubicBezTo>
                  <a:pt x="176" y="2936"/>
                  <a:pt x="32" y="2896"/>
                  <a:pt x="0" y="2880"/>
                </a:cubicBezTo>
              </a:path>
            </a:pathLst>
          </a:custGeom>
          <a:noFill/>
          <a:ln w="412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1" name="Text Box 15">
            <a:extLst>
              <a:ext uri="{FF2B5EF4-FFF2-40B4-BE49-F238E27FC236}">
                <a16:creationId xmlns:a16="http://schemas.microsoft.com/office/drawing/2014/main" id="{5E8C42F8-A250-0001-5A68-99066B797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6583364"/>
            <a:ext cx="1662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tuongedu@gmail.com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07EA7-7323-9A2E-AA06-D5E92DF5244E}"/>
              </a:ext>
            </a:extLst>
          </p:cNvPr>
          <p:cNvSpPr txBox="1"/>
          <p:nvPr/>
        </p:nvSpPr>
        <p:spPr>
          <a:xfrm>
            <a:off x="6172199" y="770076"/>
            <a:ext cx="5876925" cy="3964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bán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,...Ven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Thềm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vịnh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nl-NL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pic>
        <p:nvPicPr>
          <p:cNvPr id="4" name="Picture 3" descr="book9">
            <a:extLst>
              <a:ext uri="{FF2B5EF4-FFF2-40B4-BE49-F238E27FC236}">
                <a16:creationId xmlns:a16="http://schemas.microsoft.com/office/drawing/2014/main" id="{14513E0B-1C42-A05D-742D-D6CAC9F53C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1" y="57151"/>
            <a:ext cx="914400" cy="72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B308771-8C4E-71D0-7F19-20DD62C06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524000"/>
            <a:ext cx="22860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núi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4624151-A79D-EC49-6671-D0D277C94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219575"/>
            <a:ext cx="2286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bằng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788F710-C213-CC0B-D3F1-50B956C03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943600"/>
            <a:ext cx="2286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0099"/>
                </a:solidFill>
                <a:latin typeface="Times New Roman" panose="02020603050405020304" pitchFamily="18" charset="0"/>
              </a:rPr>
              <a:t>Bờ biển và thềm lục địa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0F34C3A7-24B9-7208-E7E0-5DDE074A6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0"/>
            <a:ext cx="838200" cy="1474788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0099"/>
                </a:solidFill>
                <a:latin typeface="Times New Roman" panose="02020603050405020304" pitchFamily="18" charset="0"/>
              </a:rPr>
              <a:t>CÁC KHU VỰC ĐỊA HÌNH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8337553-1B50-F86D-7EE0-15D69008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28588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1C73B2AF-0713-1A4B-4F64-F03F7D905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7667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vục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Bắc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0EA13728-968B-A8B7-91EA-73E9D04CE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4525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Bắc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id="{5E514892-E4CB-BDDB-F535-AFECF86E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1383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6155" name="Rectangle 11">
            <a:extLst>
              <a:ext uri="{FF2B5EF4-FFF2-40B4-BE49-F238E27FC236}">
                <a16:creationId xmlns:a16="http://schemas.microsoft.com/office/drawing/2014/main" id="{246B3D92-A98E-1480-3F2D-914CBB5DE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571875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Hồng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E440D432-3742-A8FE-6720-6AABDF15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210050"/>
            <a:ext cx="37338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Long</a:t>
            </a:r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id="{EAF13295-9D63-2990-936F-E4EC0D1C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67275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biển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8" name="Rectangle 14">
            <a:extLst>
              <a:ext uri="{FF2B5EF4-FFF2-40B4-BE49-F238E27FC236}">
                <a16:creationId xmlns:a16="http://schemas.microsoft.com/office/drawing/2014/main" id="{DE7101A2-9E76-D4FE-5EE6-8CA5627F9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5638800"/>
            <a:ext cx="3262312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biển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BDEADD94-F65A-5DF4-2E90-FDC878B5B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6267450"/>
            <a:ext cx="3262312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Thềm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địa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id="{4631C960-BB59-ED5D-2B8D-C94DE6A8A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1905000"/>
            <a:ext cx="990600" cy="1905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1" name="Line 17">
            <a:extLst>
              <a:ext uri="{FF2B5EF4-FFF2-40B4-BE49-F238E27FC236}">
                <a16:creationId xmlns:a16="http://schemas.microsoft.com/office/drawing/2014/main" id="{785DC72E-B7BA-599C-95DB-2A26ADAD7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810000"/>
            <a:ext cx="990600" cy="762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2" name="Line 18">
            <a:extLst>
              <a:ext uri="{FF2B5EF4-FFF2-40B4-BE49-F238E27FC236}">
                <a16:creationId xmlns:a16="http://schemas.microsoft.com/office/drawing/2014/main" id="{5184820F-C780-5152-C3CC-1F3D41E59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810000"/>
            <a:ext cx="1066800" cy="2286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3" name="Line 19">
            <a:extLst>
              <a:ext uri="{FF2B5EF4-FFF2-40B4-BE49-F238E27FC236}">
                <a16:creationId xmlns:a16="http://schemas.microsoft.com/office/drawing/2014/main" id="{06D9CE25-DA52-9B94-D45D-AE13FFB48B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381000"/>
            <a:ext cx="990600" cy="1371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4" name="Line 20">
            <a:extLst>
              <a:ext uri="{FF2B5EF4-FFF2-40B4-BE49-F238E27FC236}">
                <a16:creationId xmlns:a16="http://schemas.microsoft.com/office/drawing/2014/main" id="{0F660406-6B66-A908-B578-37895A3178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1066800"/>
            <a:ext cx="990600" cy="6858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5" name="Line 21">
            <a:extLst>
              <a:ext uri="{FF2B5EF4-FFF2-40B4-BE49-F238E27FC236}">
                <a16:creationId xmlns:a16="http://schemas.microsoft.com/office/drawing/2014/main" id="{6730B8FC-9957-4129-B666-2C813A310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752600"/>
            <a:ext cx="106680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6" name="Line 22">
            <a:extLst>
              <a:ext uri="{FF2B5EF4-FFF2-40B4-BE49-F238E27FC236}">
                <a16:creationId xmlns:a16="http://schemas.microsoft.com/office/drawing/2014/main" id="{1FA97DBC-8DFA-653F-62A6-B785F91992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752600"/>
            <a:ext cx="1066800" cy="609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8" name="Line 24">
            <a:extLst>
              <a:ext uri="{FF2B5EF4-FFF2-40B4-BE49-F238E27FC236}">
                <a16:creationId xmlns:a16="http://schemas.microsoft.com/office/drawing/2014/main" id="{505D49FF-B20E-EA27-1847-CC6B5B907F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3810000"/>
            <a:ext cx="1066800" cy="6858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9" name="Line 25">
            <a:extLst>
              <a:ext uri="{FF2B5EF4-FFF2-40B4-BE49-F238E27FC236}">
                <a16:creationId xmlns:a16="http://schemas.microsoft.com/office/drawing/2014/main" id="{3898ECF2-1D09-512C-E3A7-49D164FEF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495800"/>
            <a:ext cx="106680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0" name="Line 26">
            <a:extLst>
              <a:ext uri="{FF2B5EF4-FFF2-40B4-BE49-F238E27FC236}">
                <a16:creationId xmlns:a16="http://schemas.microsoft.com/office/drawing/2014/main" id="{C7B3F237-7F71-51C6-B660-9DFBD05E0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495800"/>
            <a:ext cx="1066800" cy="609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1" name="Line 27">
            <a:extLst>
              <a:ext uri="{FF2B5EF4-FFF2-40B4-BE49-F238E27FC236}">
                <a16:creationId xmlns:a16="http://schemas.microsoft.com/office/drawing/2014/main" id="{A9EE3AD3-A8EB-8E83-314F-68C2F9B729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5791200"/>
            <a:ext cx="990600" cy="381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Line 28">
            <a:extLst>
              <a:ext uri="{FF2B5EF4-FFF2-40B4-BE49-F238E27FC236}">
                <a16:creationId xmlns:a16="http://schemas.microsoft.com/office/drawing/2014/main" id="{06AD2C74-6196-374D-D84F-38EF2D121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6172200"/>
            <a:ext cx="990600" cy="381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173" name="Picture 29">
            <a:extLst>
              <a:ext uri="{FF2B5EF4-FFF2-40B4-BE49-F238E27FC236}">
                <a16:creationId xmlns:a16="http://schemas.microsoft.com/office/drawing/2014/main" id="{3F61FA74-1D68-E915-0082-166F0FED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1"/>
            <a:ext cx="13716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>
            <a:extLst>
              <a:ext uri="{FF2B5EF4-FFF2-40B4-BE49-F238E27FC236}">
                <a16:creationId xmlns:a16="http://schemas.microsoft.com/office/drawing/2014/main" id="{D74EF142-5848-93DC-1D04-7D456028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1"/>
            <a:ext cx="13716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>
            <a:extLst>
              <a:ext uri="{FF2B5EF4-FFF2-40B4-BE49-F238E27FC236}">
                <a16:creationId xmlns:a16="http://schemas.microsoft.com/office/drawing/2014/main" id="{A50CABE8-795E-1CC0-91CE-71E0877D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1"/>
            <a:ext cx="1238250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6" name="AutoShape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5685A4E-C592-3887-525B-677D144E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705600"/>
            <a:ext cx="685800" cy="152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150" grpId="0" animBg="1"/>
      <p:bldP spid="6151" grpId="0" animBg="1"/>
      <p:bldP spid="6152" grpId="0" animBg="1"/>
      <p:bldP spid="6153" grpId="0" animBg="1"/>
      <p:bldP spid="6155" grpId="0" animBg="1"/>
      <p:bldP spid="6156" grpId="0" animBg="1"/>
      <p:bldP spid="6157" grpId="0" animBg="1"/>
      <p:bldP spid="6158" grpId="0" animBg="1"/>
      <p:bldP spid="61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2B180B-8444-70B8-BD9B-AFD57212DA29}"/>
              </a:ext>
            </a:extLst>
          </p:cNvPr>
          <p:cNvSpPr txBox="1"/>
          <p:nvPr/>
        </p:nvSpPr>
        <p:spPr>
          <a:xfrm>
            <a:off x="2428874" y="52656"/>
            <a:ext cx="8124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F7F78-3476-C7C7-5D9D-05608FEE55EA}"/>
              </a:ext>
            </a:extLst>
          </p:cNvPr>
          <p:cNvSpPr txBox="1"/>
          <p:nvPr/>
        </p:nvSpPr>
        <p:spPr>
          <a:xfrm>
            <a:off x="609600" y="635517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nl-NL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A8CE-56C7-EC9A-C35B-B07007EAF8BD}"/>
              </a:ext>
            </a:extLst>
          </p:cNvPr>
          <p:cNvSpPr txBox="1"/>
          <p:nvPr/>
        </p:nvSpPr>
        <p:spPr>
          <a:xfrm>
            <a:off x="600075" y="3611525"/>
            <a:ext cx="88011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ĐB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ĐB song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F3415-73CE-EA68-0D9E-9B97B33A5FB2}"/>
              </a:ext>
            </a:extLst>
          </p:cNvPr>
          <p:cNvSpPr txBox="1"/>
          <p:nvPr/>
        </p:nvSpPr>
        <p:spPr>
          <a:xfrm>
            <a:off x="711992" y="4540767"/>
            <a:ext cx="8301043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105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1B889-E3CB-3D18-C877-C03DE50FA70C}"/>
              </a:ext>
            </a:extLst>
          </p:cNvPr>
          <p:cNvSpPr txBox="1"/>
          <p:nvPr/>
        </p:nvSpPr>
        <p:spPr>
          <a:xfrm>
            <a:off x="511967" y="997467"/>
            <a:ext cx="11070433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2183A1B-9472-8461-5D5A-D1AC73D3C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53929"/>
              </p:ext>
            </p:extLst>
          </p:nvPr>
        </p:nvGraphicFramePr>
        <p:xfrm>
          <a:off x="1209675" y="1485900"/>
          <a:ext cx="7731124" cy="183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1821812092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399845457"/>
                    </a:ext>
                  </a:extLst>
                </a:gridCol>
                <a:gridCol w="4578349">
                  <a:extLst>
                    <a:ext uri="{9D8B030D-6E8A-4147-A177-3AD203B41FA5}">
                      <a16:colId xmlns:a16="http://schemas.microsoft.com/office/drawing/2014/main" val="1472998924"/>
                    </a:ext>
                  </a:extLst>
                </a:gridCol>
              </a:tblGrid>
              <a:tr h="366183">
                <a:tc>
                  <a:txBody>
                    <a:bodyPr/>
                    <a:lstStyle/>
                    <a:p>
                      <a:r>
                        <a:rPr lang="en-US" dirty="0" err="1"/>
                        <a:t>Khu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vực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Phạm</a:t>
                      </a:r>
                      <a:r>
                        <a:rPr lang="en-US" dirty="0"/>
                        <a:t>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Đặc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hình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thái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376465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dirty="0" err="1"/>
                        <a:t>Tây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Bắc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039122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dirty="0" err="1"/>
                        <a:t>Đông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Bắc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80796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dirty="0" err="1"/>
                        <a:t>Trường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Sơn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Bắc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460612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dirty="0" err="1"/>
                        <a:t>Trường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Sơn</a:t>
                      </a:r>
                      <a:r>
                        <a:rPr lang="en-US" dirty="0"/>
                        <a:t> 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2595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A37784-F725-38B8-2A7B-11257ECF988C}"/>
              </a:ext>
            </a:extLst>
          </p:cNvPr>
          <p:cNvSpPr txBox="1"/>
          <p:nvPr/>
        </p:nvSpPr>
        <p:spPr>
          <a:xfrm>
            <a:off x="864392" y="4140717"/>
            <a:ext cx="2314575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9B2314-60C8-EF6D-3A6A-92F7C2DCC77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ĐẶC ĐIỂM ĐỊA HÌNH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23239-6C7D-8E74-713E-2A3685F80BC6}"/>
              </a:ext>
            </a:extLst>
          </p:cNvPr>
          <p:cNvSpPr txBox="1"/>
          <p:nvPr/>
        </p:nvSpPr>
        <p:spPr>
          <a:xfrm>
            <a:off x="895350" y="12653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2ACE2-1022-7179-0455-1A0229131052}"/>
              </a:ext>
            </a:extLst>
          </p:cNvPr>
          <p:cNvSpPr txBox="1"/>
          <p:nvPr/>
        </p:nvSpPr>
        <p:spPr>
          <a:xfrm>
            <a:off x="1057275" y="1666608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FBD15-877E-BF7D-DD40-75AE6169496D}"/>
              </a:ext>
            </a:extLst>
          </p:cNvPr>
          <p:cNvSpPr txBox="1"/>
          <p:nvPr/>
        </p:nvSpPr>
        <p:spPr>
          <a:xfrm>
            <a:off x="704851" y="2310407"/>
            <a:ext cx="10020300" cy="227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Có 2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TB-ĐN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book9">
            <a:extLst>
              <a:ext uri="{FF2B5EF4-FFF2-40B4-BE49-F238E27FC236}">
                <a16:creationId xmlns:a16="http://schemas.microsoft.com/office/drawing/2014/main" id="{164A1357-3F0B-E5C1-E247-EF2E9DF709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78" y="1074968"/>
            <a:ext cx="1273795" cy="8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2E6B-DE7D-F75B-3AE1-AB0A50AB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"/>
            <a:ext cx="10515600" cy="662782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ĐẶC ĐIỂM ĐỊA HÌNH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E32D7-1F11-7DB4-A269-65D63F3E55FD}"/>
              </a:ext>
            </a:extLst>
          </p:cNvPr>
          <p:cNvSpPr txBox="1"/>
          <p:nvPr/>
        </p:nvSpPr>
        <p:spPr>
          <a:xfrm>
            <a:off x="342900" y="630200"/>
            <a:ext cx="6096000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657AB-4892-44C4-9847-0A115CDB0233}"/>
              </a:ext>
            </a:extLst>
          </p:cNvPr>
          <p:cNvSpPr txBox="1"/>
          <p:nvPr/>
        </p:nvSpPr>
        <p:spPr>
          <a:xfrm>
            <a:off x="514349" y="1295400"/>
            <a:ext cx="6067425" cy="40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8543E-F09A-37CF-90EA-D8265B35FCDD}"/>
              </a:ext>
            </a:extLst>
          </p:cNvPr>
          <p:cNvSpPr txBox="1"/>
          <p:nvPr/>
        </p:nvSpPr>
        <p:spPr>
          <a:xfrm>
            <a:off x="590550" y="1722537"/>
            <a:ext cx="3171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nl-NL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nl-NL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t-BR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</a:t>
            </a:r>
            <a:r>
              <a:rPr lang="pt-BR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pt-BR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 </a:t>
            </a:r>
            <a:r>
              <a:rPr lang="pt-BR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pt-BR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pt-BR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pt-BR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000" i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pt-BR" sz="2000" i="1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0F4D92-9702-6DD6-6785-55413A1B0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1697419"/>
            <a:ext cx="8477250" cy="45303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B0C09A-C035-8F96-A368-C8A758AA66AC}"/>
              </a:ext>
            </a:extLst>
          </p:cNvPr>
          <p:cNvSpPr txBox="1"/>
          <p:nvPr/>
        </p:nvSpPr>
        <p:spPr>
          <a:xfrm>
            <a:off x="514350" y="1611696"/>
            <a:ext cx="3114675" cy="3227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úi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cao,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ven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D0E3244C-7C6D-7DCC-3D9C-D6336E514D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28" y="922568"/>
            <a:ext cx="1273795" cy="8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7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9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05B1C8-5CF4-762A-052B-86C04BB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"/>
            <a:ext cx="10515600" cy="662782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ĐẶC ĐIỂM ĐỊA HÌNH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5ADC3-00D1-BA65-F79E-4EAA19B0D761}"/>
              </a:ext>
            </a:extLst>
          </p:cNvPr>
          <p:cNvSpPr txBox="1"/>
          <p:nvPr/>
        </p:nvSpPr>
        <p:spPr>
          <a:xfrm>
            <a:off x="342900" y="630200"/>
            <a:ext cx="6096000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C84B5-5F30-EC7E-DFCA-86EB53A40D97}"/>
              </a:ext>
            </a:extLst>
          </p:cNvPr>
          <p:cNvSpPr txBox="1"/>
          <p:nvPr/>
        </p:nvSpPr>
        <p:spPr>
          <a:xfrm>
            <a:off x="476249" y="1295400"/>
            <a:ext cx="6067425" cy="40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F2FFB-4A6C-6EC0-6E3B-95086DB638B9}"/>
              </a:ext>
            </a:extLst>
          </p:cNvPr>
          <p:cNvSpPr txBox="1"/>
          <p:nvPr/>
        </p:nvSpPr>
        <p:spPr>
          <a:xfrm>
            <a:off x="952500" y="2920413"/>
            <a:ext cx="9753600" cy="285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Nguyên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73B77-3FB7-CD4C-D130-A10B2F8288EC}"/>
              </a:ext>
            </a:extLst>
          </p:cNvPr>
          <p:cNvSpPr txBox="1"/>
          <p:nvPr/>
        </p:nvSpPr>
        <p:spPr>
          <a:xfrm>
            <a:off x="457200" y="1625427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04AC7-0264-BE23-8A25-09E8C75EE20D}"/>
              </a:ext>
            </a:extLst>
          </p:cNvPr>
          <p:cNvSpPr txBox="1"/>
          <p:nvPr/>
        </p:nvSpPr>
        <p:spPr>
          <a:xfrm>
            <a:off x="5876925" y="1967371"/>
            <a:ext cx="6096000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pt-BR" sz="20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05B1C8-5CF4-762A-052B-86C04BB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16"/>
            <a:ext cx="10515600" cy="662782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ĐẶC ĐIỂM ĐỊA HÌNH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5ADC3-00D1-BA65-F79E-4EAA19B0D761}"/>
              </a:ext>
            </a:extLst>
          </p:cNvPr>
          <p:cNvSpPr txBox="1"/>
          <p:nvPr/>
        </p:nvSpPr>
        <p:spPr>
          <a:xfrm>
            <a:off x="342900" y="669260"/>
            <a:ext cx="6096000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C84B5-5F30-EC7E-DFCA-86EB53A40D97}"/>
              </a:ext>
            </a:extLst>
          </p:cNvPr>
          <p:cNvSpPr txBox="1"/>
          <p:nvPr/>
        </p:nvSpPr>
        <p:spPr>
          <a:xfrm>
            <a:off x="476249" y="1334460"/>
            <a:ext cx="6067425" cy="40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F2FFB-4A6C-6EC0-6E3B-95086DB638B9}"/>
              </a:ext>
            </a:extLst>
          </p:cNvPr>
          <p:cNvSpPr txBox="1"/>
          <p:nvPr/>
        </p:nvSpPr>
        <p:spPr>
          <a:xfrm>
            <a:off x="571500" y="2034588"/>
            <a:ext cx="10839450" cy="1657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73B77-3FB7-CD4C-D130-A10B2F8288EC}"/>
              </a:ext>
            </a:extLst>
          </p:cNvPr>
          <p:cNvSpPr txBox="1"/>
          <p:nvPr/>
        </p:nvSpPr>
        <p:spPr>
          <a:xfrm>
            <a:off x="457200" y="1625427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book9">
            <a:extLst>
              <a:ext uri="{FF2B5EF4-FFF2-40B4-BE49-F238E27FC236}">
                <a16:creationId xmlns:a16="http://schemas.microsoft.com/office/drawing/2014/main" id="{F6A08698-3EDA-F84B-3526-A551152C4C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28" y="922568"/>
            <a:ext cx="1273795" cy="8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8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05B1C8-5CF4-762A-052B-86C04BB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16"/>
            <a:ext cx="10515600" cy="662782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ĐẶC ĐIỂM ĐỊA HÌNH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5ADC3-00D1-BA65-F79E-4EAA19B0D761}"/>
              </a:ext>
            </a:extLst>
          </p:cNvPr>
          <p:cNvSpPr txBox="1"/>
          <p:nvPr/>
        </p:nvSpPr>
        <p:spPr>
          <a:xfrm>
            <a:off x="342900" y="669260"/>
            <a:ext cx="6096000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C84B5-5F30-EC7E-DFCA-86EB53A40D97}"/>
              </a:ext>
            </a:extLst>
          </p:cNvPr>
          <p:cNvSpPr txBox="1"/>
          <p:nvPr/>
        </p:nvSpPr>
        <p:spPr>
          <a:xfrm>
            <a:off x="476249" y="1334460"/>
            <a:ext cx="6067425" cy="40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73B77-3FB7-CD4C-D130-A10B2F8288EC}"/>
              </a:ext>
            </a:extLst>
          </p:cNvPr>
          <p:cNvSpPr txBox="1"/>
          <p:nvPr/>
        </p:nvSpPr>
        <p:spPr>
          <a:xfrm>
            <a:off x="457200" y="1625427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nl-NL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book9">
            <a:extLst>
              <a:ext uri="{FF2B5EF4-FFF2-40B4-BE49-F238E27FC236}">
                <a16:creationId xmlns:a16="http://schemas.microsoft.com/office/drawing/2014/main" id="{F6A08698-3EDA-F84B-3526-A551152C4C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28" y="1313093"/>
            <a:ext cx="1273795" cy="8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119654-95FC-7958-B529-CB187539C163}"/>
              </a:ext>
            </a:extLst>
          </p:cNvPr>
          <p:cNvSpPr txBox="1"/>
          <p:nvPr/>
        </p:nvSpPr>
        <p:spPr>
          <a:xfrm>
            <a:off x="428625" y="1958802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nl-NL" sz="2000" b="1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5F4C8-5F54-C464-2F06-97D47B51845B}"/>
              </a:ext>
            </a:extLst>
          </p:cNvPr>
          <p:cNvSpPr txBox="1"/>
          <p:nvPr/>
        </p:nvSpPr>
        <p:spPr>
          <a:xfrm>
            <a:off x="380999" y="2436912"/>
            <a:ext cx="6943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pt-BR" sz="24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52D13-B00A-E97C-7EB4-AA3D422A6364}"/>
              </a:ext>
            </a:extLst>
          </p:cNvPr>
          <p:cNvSpPr txBox="1"/>
          <p:nvPr/>
        </p:nvSpPr>
        <p:spPr>
          <a:xfrm>
            <a:off x="704848" y="2327077"/>
            <a:ext cx="609600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pt-B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ình minh trên hồ nhân tạo lớn nhất Việt Nam">
            <a:extLst>
              <a:ext uri="{FF2B5EF4-FFF2-40B4-BE49-F238E27FC236}">
                <a16:creationId xmlns:a16="http://schemas.microsoft.com/office/drawing/2014/main" id="{5E303BF7-D970-D00B-9E21-9C9A2FFB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3" y="815803"/>
            <a:ext cx="4438651" cy="291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khu du lịch Đại Nam | baotintuc.vn">
            <a:extLst>
              <a:ext uri="{FF2B5EF4-FFF2-40B4-BE49-F238E27FC236}">
                <a16:creationId xmlns:a16="http://schemas.microsoft.com/office/drawing/2014/main" id="{254DB0FF-536D-87FD-5DCB-33C8FE33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3" y="4129088"/>
            <a:ext cx="4352927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7090A3-3A68-6B44-9BDA-975572E41040}"/>
              </a:ext>
            </a:extLst>
          </p:cNvPr>
          <p:cNvSpPr txBox="1"/>
          <p:nvPr/>
        </p:nvSpPr>
        <p:spPr>
          <a:xfrm>
            <a:off x="7277100" y="4244459"/>
            <a:ext cx="2769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biển nhân tạo Đại Nam</a:t>
            </a:r>
          </a:p>
        </p:txBody>
      </p:sp>
      <p:pic>
        <p:nvPicPr>
          <p:cNvPr id="1030" name="Picture 6" descr="Giới thiệu về Thủy điện Sông Ba Hạ lớn nhất miền Trung">
            <a:extLst>
              <a:ext uri="{FF2B5EF4-FFF2-40B4-BE49-F238E27FC236}">
                <a16:creationId xmlns:a16="http://schemas.microsoft.com/office/drawing/2014/main" id="{28744DB5-D332-E334-107B-30FE2855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263070"/>
            <a:ext cx="3200399" cy="31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EECCF2-FF6C-AC72-917E-AFD9B1FDC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52" y="3397132"/>
            <a:ext cx="3209922" cy="30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3" grpId="0"/>
      <p:bldP spid="11" grpId="0"/>
      <p:bldP spid="11" grpId="1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2B180B-8444-70B8-BD9B-AFD57212DA29}"/>
              </a:ext>
            </a:extLst>
          </p:cNvPr>
          <p:cNvSpPr txBox="1"/>
          <p:nvPr/>
        </p:nvSpPr>
        <p:spPr>
          <a:xfrm>
            <a:off x="2428874" y="52656"/>
            <a:ext cx="8124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2: ĐẶC ĐIỂM ĐỊA 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F7F78-3476-C7C7-5D9D-05608FEE55EA}"/>
              </a:ext>
            </a:extLst>
          </p:cNvPr>
          <p:cNvSpPr txBox="1"/>
          <p:nvPr/>
        </p:nvSpPr>
        <p:spPr>
          <a:xfrm>
            <a:off x="609600" y="635517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A8CE-56C7-EC9A-C35B-B07007EAF8BD}"/>
              </a:ext>
            </a:extLst>
          </p:cNvPr>
          <p:cNvSpPr txBox="1"/>
          <p:nvPr/>
        </p:nvSpPr>
        <p:spPr>
          <a:xfrm>
            <a:off x="600075" y="973100"/>
            <a:ext cx="60960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F3415-73CE-EA68-0D9E-9B97B33A5FB2}"/>
              </a:ext>
            </a:extLst>
          </p:cNvPr>
          <p:cNvSpPr txBox="1"/>
          <p:nvPr/>
        </p:nvSpPr>
        <p:spPr>
          <a:xfrm>
            <a:off x="711992" y="1454667"/>
            <a:ext cx="2314575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9F89CB-1AF4-99F4-2585-FE60EFB5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857250"/>
            <a:ext cx="29813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7603760-8741-7C43-35D5-1F06058B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4" y="760542"/>
            <a:ext cx="3629026" cy="26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82013B5-19F1-0979-B3A6-D6FEE9E3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2" y="2361471"/>
            <a:ext cx="3433764" cy="36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40DBE-88EC-FBC9-DA3A-2DC9376F50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615" y="3720464"/>
            <a:ext cx="2981325" cy="277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83C4640-611F-7A4D-9364-68727B0D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20464"/>
            <a:ext cx="4238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2117</Words>
  <Application>Microsoft Office PowerPoint</Application>
  <PresentationFormat>Widescreen</PresentationFormat>
  <Paragraphs>277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.VnBahamasBH</vt:lpstr>
      <vt:lpstr>Arial</vt:lpstr>
      <vt:lpstr>Calibri</vt:lpstr>
      <vt:lpstr>Calibri Light</vt:lpstr>
      <vt:lpstr>Times New Roman</vt:lpstr>
      <vt:lpstr>Office Theme</vt:lpstr>
      <vt:lpstr>Default Design</vt:lpstr>
      <vt:lpstr>Bài 2: ĐẶC ĐIỂM ĐỊA HÌNH</vt:lpstr>
      <vt:lpstr>Bài 2: ĐẶC ĐIỂM ĐỊA HÌNH</vt:lpstr>
      <vt:lpstr>Bài 2: ĐẶC ĐIỂM ĐỊA HÌNH</vt:lpstr>
      <vt:lpstr>PowerPoint Presentation</vt:lpstr>
      <vt:lpstr>Bài 2: ĐẶC ĐIỂM ĐỊA HÌNH                </vt:lpstr>
      <vt:lpstr>Bài 2: ĐẶC ĐIỂM ĐỊA HÌNH                </vt:lpstr>
      <vt:lpstr>Bài 2: ĐẶC ĐIỂM ĐỊA HÌNH                </vt:lpstr>
      <vt:lpstr>Bài 2: ĐẶC ĐIỂM ĐỊA HÌNH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dc:creator>Vũ Thị Quỳnh Như</dc:creator>
  <cp:lastModifiedBy>Vũ Thị Quỳnh Như</cp:lastModifiedBy>
  <cp:revision>51</cp:revision>
  <dcterms:created xsi:type="dcterms:W3CDTF">2023-09-17T09:59:52Z</dcterms:created>
  <dcterms:modified xsi:type="dcterms:W3CDTF">2023-10-22T15:07:44Z</dcterms:modified>
</cp:coreProperties>
</file>