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1025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05660-6236-4F59-BD30-B928AABB5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07478-BA4E-3DA6-F2CC-E252DA5D9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84A66-60B8-B1F7-117E-7E577419C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768C-482D-4371-914C-7C221F9D556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0A25-C32C-06FB-50C2-B864C560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97E4B-811F-051F-5BAD-D666271E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0C0-A70C-4B80-A0E8-C049E604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4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8CE14-5B12-E995-EF41-B9AF003E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B4E36-AEB3-AF90-40D1-D4490E99C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96717-D2D2-5249-6A01-003B25C5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768C-482D-4371-914C-7C221F9D556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E72D-37CA-6806-7AE5-3F5023E3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0F86C-549F-19B4-C3F3-490E6BD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0C0-A70C-4B80-A0E8-C049E604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6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490D4E-CE90-ECEA-3577-F96E84E44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93C8D-7867-7BBB-987F-89AA2E335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50221-3FFD-E3D2-E20B-7EEEDE7B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768C-482D-4371-914C-7C221F9D556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A4D64-DAA8-5CE6-E90F-ABAD2E21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69550-0B77-DA86-BD36-00C554F5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0C0-A70C-4B80-A0E8-C049E604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3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BFEB-C2A9-CA37-09F3-96593474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4C9D2-F25C-B082-2750-C47E6812E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45655-B53F-02EC-52FA-8A8EC8B1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768C-482D-4371-914C-7C221F9D556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0A96A-3598-C45A-D39E-1344389C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141E0-4BB4-E921-D41E-7D80749C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0C0-A70C-4B80-A0E8-C049E604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7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5C4F-E937-103A-4A88-3E14F5D6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A03AC-7355-C410-A1D9-6CFFE8360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50278-B1D6-FDEC-E45B-2F23B9A2F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768C-482D-4371-914C-7C221F9D556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51ACB-5B0A-E645-02CF-B5A6C005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573-4F94-18F0-EA17-2B8F9DD2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0C0-A70C-4B80-A0E8-C049E604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0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C6B1-E419-86D2-68C3-5ED66D60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946A7-E469-38F2-210E-ED20DDFBB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E6B4F-2300-C851-0B7E-4E733AE27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C26AB-1650-AC1D-0ECF-988BA80E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768C-482D-4371-914C-7C221F9D556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D8AB7-35BC-87AB-690E-B898FB8A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7DD9C-9A35-A773-BFB4-ECA4812E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0C0-A70C-4B80-A0E8-C049E604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1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B652-95D2-E9F8-C5C3-F364D876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AE950-4DB2-DDD7-217D-A73FBAA7A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E30C3-DAC0-112C-B156-54772932F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7687C-2470-9AD1-9579-DCA79CE9E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0D38D-3CC2-EAC7-9B4B-09854A735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32C634-61A1-057E-E7B1-33BBEB02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768C-482D-4371-914C-7C221F9D556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9A2411-152D-310B-B0A2-23BBE036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6B009-E54E-8DC9-160A-F71CA648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0C0-A70C-4B80-A0E8-C049E604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990A-82E4-8E82-5DCA-30FDE297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4B52C9-43B2-D0FE-D5C8-45BD8067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768C-482D-4371-914C-7C221F9D556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880EE-0B52-A095-92EA-7631EB5D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46745-ED65-C993-DCB6-1C683231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0C0-A70C-4B80-A0E8-C049E604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8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F9A198-2BC8-6C31-488B-47A2E444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768C-482D-4371-914C-7C221F9D556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3227E-BEE0-C09F-5CB6-052371C9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B5583-FFE6-1645-13F0-82AFA301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0C0-A70C-4B80-A0E8-C049E604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4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4824-7F60-78F7-DE3A-1BEC9A64B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9992F-F1E4-8FA0-5C40-A77150394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08A44-B643-5E57-0291-F412629B9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CBB76-29A9-2638-0FF4-F9849DC9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768C-482D-4371-914C-7C221F9D556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E4DA7-75AE-0C7C-174B-3E3A2FC1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9191D-F465-2113-3BCA-42860959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0C0-A70C-4B80-A0E8-C049E604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92D0E-390E-164E-1587-5A8152FD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B3EE1-2DBF-819A-FA7B-4F3465207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4BC3F-DC73-13E0-BB74-B29B5745B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0CC49-DC57-AAB6-96BA-E77CAE2A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768C-482D-4371-914C-7C221F9D556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7F82F-EEC5-FE49-3CE7-5909DDA0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46240-D852-28F1-DB8E-8C6373E9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0C0-A70C-4B80-A0E8-C049E604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8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A6D499-D46B-5BCC-CAC4-4F28E24D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679DE-F1CA-2F14-492E-D830A5801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7114A-1610-9C8C-7FF6-6DA99DC37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83768C-482D-4371-914C-7C221F9D556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7D5C9-6F3D-2FDF-F43C-D00045EB5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1198B-7BD4-C8EA-5CDB-DC49E5C41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9F70C0-A70C-4B80-A0E8-C049E604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1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enmayxanh.com/dien-thoai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01319-0E25-6D9D-27DC-65C293B0AD7E}"/>
              </a:ext>
            </a:extLst>
          </p:cNvPr>
          <p:cNvSpPr txBox="1"/>
          <p:nvPr/>
        </p:nvSpPr>
        <p:spPr>
          <a:xfrm>
            <a:off x="685800" y="469900"/>
            <a:ext cx="1019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259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3242B8-D088-4623-669B-D98B19B20705}"/>
              </a:ext>
            </a:extLst>
          </p:cNvPr>
          <p:cNvSpPr txBox="1"/>
          <p:nvPr/>
        </p:nvSpPr>
        <p:spPr>
          <a:xfrm>
            <a:off x="876300" y="315436"/>
            <a:ext cx="107315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sập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sập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rào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héc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-ta 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gãy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36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A9396-6ACD-62B1-0725-CC337920A133}"/>
              </a:ext>
            </a:extLst>
          </p:cNvPr>
          <p:cNvSpPr txBox="1"/>
          <p:nvPr/>
        </p:nvSpPr>
        <p:spPr>
          <a:xfrm>
            <a:off x="876300" y="3251200"/>
            <a:ext cx="104013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Theo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thậm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9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880AF2-4386-B3F8-A05F-B0F5A9029ABE}"/>
              </a:ext>
            </a:extLst>
          </p:cNvPr>
          <p:cNvSpPr txBox="1"/>
          <p:nvPr/>
        </p:nvSpPr>
        <p:spPr>
          <a:xfrm>
            <a:off x="419100" y="383739"/>
            <a:ext cx="11328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3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BD0249-4919-FEF8-C112-28B39AE0C7FF}"/>
              </a:ext>
            </a:extLst>
          </p:cNvPr>
          <p:cNvSpPr txBox="1"/>
          <p:nvPr/>
        </p:nvSpPr>
        <p:spPr>
          <a:xfrm>
            <a:off x="317500" y="221734"/>
            <a:ext cx="11391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3.Ứng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endParaRPr lang="en-US" sz="36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CA452-D3D4-9775-2DE4-0FFA2D11EF7C}"/>
              </a:ext>
            </a:extLst>
          </p:cNvPr>
          <p:cNvSpPr txBox="1"/>
          <p:nvPr/>
        </p:nvSpPr>
        <p:spPr>
          <a:xfrm>
            <a:off x="2540000" y="3581400"/>
            <a:ext cx="1130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3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62C23A-A076-00C1-F7DC-A93452B6DC9D}"/>
              </a:ext>
            </a:extLst>
          </p:cNvPr>
          <p:cNvSpPr txBox="1"/>
          <p:nvPr/>
        </p:nvSpPr>
        <p:spPr>
          <a:xfrm>
            <a:off x="520700" y="123041"/>
            <a:ext cx="11557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Trang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dirty="0">
              <a:solidFill>
                <a:srgbClr val="0070C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3200" dirty="0">
              <a:solidFill>
                <a:srgbClr val="0070C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32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Bình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4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13833"/>
            <a:ext cx="11329259" cy="562073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Một số kỹ năng cần ứng phó khi gặp sấm sét</a:t>
            </a:r>
            <a:endParaRPr lang="vi-VN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5" y="782039"/>
            <a:ext cx="3515209" cy="2644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0648" y="617771"/>
            <a:ext cx="8122859" cy="2061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133" b="1" dirty="0">
                <a:solidFill>
                  <a:srgbClr val="FF0000"/>
                </a:solidFill>
              </a:rPr>
              <a:t>1. Khi ở trong nhà:</a:t>
            </a:r>
          </a:p>
          <a:p>
            <a:r>
              <a:rPr lang="vi-VN" sz="2133" dirty="0"/>
              <a:t>- Không sử dụng </a:t>
            </a:r>
            <a:r>
              <a:rPr lang="vi-VN" sz="2133" dirty="0">
                <a:hlinkClick r:id="rId3" tooltip="điện thoại"/>
              </a:rPr>
              <a:t>điện thoại</a:t>
            </a:r>
            <a:r>
              <a:rPr lang="vi-VN" sz="2133" dirty="0"/>
              <a:t> có dây</a:t>
            </a:r>
          </a:p>
          <a:p>
            <a:r>
              <a:rPr lang="vi-VN" sz="2133" dirty="0"/>
              <a:t>- Không sử dụng các thiết bị điện.</a:t>
            </a:r>
          </a:p>
          <a:p>
            <a:r>
              <a:rPr lang="vi-VN" sz="2133" dirty="0"/>
              <a:t>- Giữ khoảng cách an toàn 1m đối với các thiết bị dùng điện</a:t>
            </a:r>
          </a:p>
          <a:p>
            <a:r>
              <a:rPr lang="vi-VN" sz="2133" dirty="0"/>
              <a:t>- Tránh xa cửa sổ, cửa chính, mái hiên và không nằm lên sàn bê tông, không tựa lưng vào bức tường bê tông.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648" y="2770745"/>
            <a:ext cx="8122859" cy="4031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133" b="1" dirty="0">
                <a:solidFill>
                  <a:srgbClr val="FF0000"/>
                </a:solidFill>
              </a:rPr>
              <a:t>2. Những lưu ý khi đang ở ngoài trời:</a:t>
            </a:r>
          </a:p>
          <a:p>
            <a:pPr algn="just"/>
            <a:r>
              <a:rPr lang="vi-VN" sz="2133" dirty="0">
                <a:solidFill>
                  <a:srgbClr val="002060"/>
                </a:solidFill>
              </a:rPr>
              <a:t>- Không trú mưa dưới gốc cây, Không vào nhà kho ở nơi đồng trống, </a:t>
            </a:r>
            <a:r>
              <a:rPr lang="vi-VN" sz="2133" b="1" dirty="0">
                <a:solidFill>
                  <a:srgbClr val="002060"/>
                </a:solidFill>
              </a:rPr>
              <a:t> tránh xa các nắp cống</a:t>
            </a:r>
            <a:r>
              <a:rPr lang="vi-VN" sz="2133" dirty="0">
                <a:solidFill>
                  <a:srgbClr val="002060"/>
                </a:solidFill>
              </a:rPr>
              <a:t>, tránh bị nước cuốn trôi vào ống cống. T</a:t>
            </a:r>
            <a:r>
              <a:rPr lang="vi-VN" sz="2133" b="1" dirty="0">
                <a:solidFill>
                  <a:srgbClr val="002060"/>
                </a:solidFill>
              </a:rPr>
              <a:t>ránh xa các vật cao hoặc bị cô lập, tránh đứng gần các vật dụng kim loại, </a:t>
            </a:r>
            <a:r>
              <a:rPr lang="vi-VN" sz="2133" dirty="0">
                <a:solidFill>
                  <a:srgbClr val="002060"/>
                </a:solidFill>
              </a:rPr>
              <a:t>không đứng dưới hay gần những thứ có thể thu lôi như dưới cây cối</a:t>
            </a:r>
          </a:p>
          <a:p>
            <a:pPr algn="just"/>
            <a:r>
              <a:rPr lang="vi-VN" sz="2133" b="1" dirty="0">
                <a:solidFill>
                  <a:srgbClr val="002060"/>
                </a:solidFill>
              </a:rPr>
              <a:t>- Không nên sử dụng ô/ dù</a:t>
            </a:r>
            <a:r>
              <a:rPr lang="vi-VN" sz="2133" dirty="0">
                <a:solidFill>
                  <a:srgbClr val="002060"/>
                </a:solidFill>
              </a:rPr>
              <a:t> khi trời mưa, bão, có sấm chớp vì ô có thể thu hút sét đánh vào.</a:t>
            </a:r>
          </a:p>
          <a:p>
            <a:pPr algn="just"/>
            <a:r>
              <a:rPr lang="vi-VN" sz="2133" dirty="0">
                <a:solidFill>
                  <a:srgbClr val="002060"/>
                </a:solidFill>
              </a:rPr>
              <a:t>- Nhanh chóng di chuyển về nhà. Nên đứng chụm hai chân sát nhau, ngồi xuống để hạn chế sự tiếp xúc với điện khi sét đánh. Nên tránh mưa ở các ngôi nhà dọc hai bên đường, </a:t>
            </a:r>
            <a:r>
              <a:rPr lang="vi-VN" sz="2133" b="1" dirty="0">
                <a:solidFill>
                  <a:srgbClr val="002060"/>
                </a:solidFill>
              </a:rPr>
              <a:t>không nên tiếp tục di chuyển</a:t>
            </a:r>
            <a:r>
              <a:rPr lang="vi-VN" sz="2133" dirty="0">
                <a:solidFill>
                  <a:srgbClr val="002060"/>
                </a:solidFill>
              </a:rPr>
              <a:t>. Nên đội mũ bảo hiểm dù là đi xe hay đi bộ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495" y="3427334"/>
            <a:ext cx="2702022" cy="24209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373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hlinkClick r:id="" action="ppaction://hlinkfile"/>
              </a:rPr>
              <a:t>Video </a:t>
            </a:r>
          </a:p>
          <a:p>
            <a:pPr algn="ctr"/>
            <a:r>
              <a:rPr lang="vi-VN" sz="373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hlinkClick r:id="" action="ppaction://hlinkfile"/>
              </a:rPr>
              <a:t>hướng dẫn </a:t>
            </a:r>
          </a:p>
          <a:p>
            <a:pPr algn="ctr"/>
            <a:r>
              <a:rPr lang="vi-VN" sz="373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hlinkClick r:id="" action="ppaction://hlinkfile"/>
              </a:rPr>
              <a:t>Kỹ năng </a:t>
            </a:r>
          </a:p>
          <a:p>
            <a:pPr algn="ctr"/>
            <a:r>
              <a:rPr lang="vi-VN" sz="373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hlinkClick r:id="" action="ppaction://hlinkfile"/>
              </a:rPr>
              <a:t>Ứng phó sét</a:t>
            </a:r>
            <a:endParaRPr lang="en-US" sz="3733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526" y="5978452"/>
            <a:ext cx="3707229" cy="613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Quay lại Slide 5</a:t>
            </a:r>
            <a:endParaRPr lang="vi-VN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935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1371" y="41230"/>
            <a:ext cx="11329259" cy="56207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kỹ năng ứng phó lũ lụt</a:t>
            </a:r>
            <a:endParaRPr lang="vi-VN" sz="4267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hape 235"/>
          <p:cNvPicPr/>
          <p:nvPr/>
        </p:nvPicPr>
        <p:blipFill>
          <a:blip r:embed="rId2"/>
          <a:stretch/>
        </p:blipFill>
        <p:spPr>
          <a:xfrm>
            <a:off x="142320" y="738058"/>
            <a:ext cx="3661720" cy="24029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484" y="3140969"/>
            <a:ext cx="3221395" cy="24209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373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hlinkClick r:id="" action="ppaction://hlinkfile"/>
              </a:rPr>
              <a:t>Video </a:t>
            </a:r>
          </a:p>
          <a:p>
            <a:pPr algn="ctr"/>
            <a:r>
              <a:rPr lang="vi-VN" sz="373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hlinkClick r:id="" action="ppaction://hlinkfile"/>
              </a:rPr>
              <a:t>hướng dẫn </a:t>
            </a:r>
          </a:p>
          <a:p>
            <a:pPr algn="ctr"/>
            <a:r>
              <a:rPr lang="vi-VN" sz="373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hlinkClick r:id="" action="ppaction://hlinkfile"/>
              </a:rPr>
              <a:t>Kỹ năng </a:t>
            </a:r>
          </a:p>
          <a:p>
            <a:pPr algn="ctr"/>
            <a:r>
              <a:rPr lang="vi-VN" sz="373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hlinkClick r:id="" action="ppaction://hlinkfile"/>
              </a:rPr>
              <a:t>Ứng phó lũ lụt</a:t>
            </a:r>
            <a:endParaRPr lang="en-US" sz="3733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5787" y="878048"/>
            <a:ext cx="78728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1. Theo dõi thời tiết qua </a:t>
            </a:r>
            <a:r>
              <a:rPr lang="vi-VN" sz="3200" b="1" dirty="0">
                <a:latin typeface="+mj-lt"/>
              </a:rPr>
              <a:t>tivi, radio, internet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5787" y="1576215"/>
            <a:ext cx="787287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2. Chuẩn bị đồ sơ tán: Tiền, thực phẩm, thuốc, giấy tờ, phương tiện liên lạc…</a:t>
            </a:r>
            <a:endParaRPr lang="vi-VN" sz="3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5787" y="2779331"/>
            <a:ext cx="7872875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3. Bảo vệ nhà: tắt các thiết bị điện,gar, nước; di chuyển đồ có giá trị lên vị trí cao</a:t>
            </a:r>
            <a:endParaRPr lang="vi-VN" sz="3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5787" y="4005064"/>
            <a:ext cx="7872875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4. Tuân thủ các qui định an toàn </a:t>
            </a:r>
            <a:r>
              <a:rPr lang="vi-VN" sz="3200" i="1" dirty="0">
                <a:latin typeface="+mj-lt"/>
              </a:rPr>
              <a:t>(Không lại gần bờ sông, dùng gậy kiểm tra đường, không đi đường tắt, không mang vác nhiều đồ, cảnh giác cây to, không đi trên đường cống…); </a:t>
            </a:r>
            <a:r>
              <a:rPr lang="vi-VN" sz="3200" dirty="0">
                <a:latin typeface="+mj-lt"/>
              </a:rPr>
              <a:t>làm theo chỉ dẫn của cơ quan chức năng</a:t>
            </a:r>
            <a:endParaRPr lang="vi-VN" sz="32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526" y="5829267"/>
            <a:ext cx="3707229" cy="613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Quay lại Slide 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37"/>
          <p:cNvPicPr/>
          <p:nvPr/>
        </p:nvPicPr>
        <p:blipFill>
          <a:blip r:embed="rId2"/>
          <a:stretch/>
        </p:blipFill>
        <p:spPr>
          <a:xfrm>
            <a:off x="229749" y="740701"/>
            <a:ext cx="3598825" cy="25722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1371" y="134"/>
            <a:ext cx="11329259" cy="56207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kỹ năng ứng phó đuối nước</a:t>
            </a:r>
            <a:endParaRPr lang="vi-VN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21" y="3313142"/>
            <a:ext cx="4199226" cy="24209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373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hlinkClick r:id="" action="ppaction://hlinkfile"/>
              </a:rPr>
              <a:t>Video </a:t>
            </a:r>
          </a:p>
          <a:p>
            <a:pPr algn="ctr"/>
            <a:r>
              <a:rPr lang="vi-VN" sz="373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hlinkClick r:id="" action="ppaction://hlinkfile"/>
              </a:rPr>
              <a:t>hướng dẫn </a:t>
            </a:r>
          </a:p>
          <a:p>
            <a:pPr algn="ctr"/>
            <a:r>
              <a:rPr lang="vi-VN" sz="373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hlinkClick r:id="" action="ppaction://hlinkfile"/>
              </a:rPr>
              <a:t>Kỹ năng </a:t>
            </a:r>
          </a:p>
          <a:p>
            <a:pPr algn="ctr"/>
            <a:r>
              <a:rPr lang="vi-VN" sz="373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hlinkClick r:id="" action="ppaction://hlinkfile"/>
              </a:rPr>
              <a:t>Ứng phó đuối nước</a:t>
            </a:r>
            <a:endParaRPr lang="en-US" sz="3733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1797" y="590256"/>
            <a:ext cx="787768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1. Tránh xa mặt nước, không cố nhặt đồ rơi trên nước.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Nhất định phải học bơi.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1798" y="1616060"/>
            <a:ext cx="768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2. Không rủ nhau đi bơi ở ao, hồ, nơi vắng vẻ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7150" y="2231613"/>
            <a:ext cx="789233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3. Không nhảy xuống cứu người bị đuối nước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4633" y="2756925"/>
            <a:ext cx="79348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4. Nhanh chóng hỗ trợ người bị đuối nước:</a:t>
            </a:r>
          </a:p>
          <a:p>
            <a:r>
              <a:rPr lang="vi-VN" sz="3200" dirty="0">
                <a:latin typeface="+mj-lt"/>
              </a:rPr>
              <a:t>+ Hô hoán tìm người giúp đỡ</a:t>
            </a:r>
          </a:p>
          <a:p>
            <a:r>
              <a:rPr lang="vi-VN" sz="3200" dirty="0">
                <a:latin typeface="+mj-lt"/>
              </a:rPr>
              <a:t>+ Tìm cách kéo họ nên bờ an toàn</a:t>
            </a:r>
          </a:p>
          <a:p>
            <a:r>
              <a:rPr lang="vi-VN" sz="3200" dirty="0">
                <a:latin typeface="+mj-lt"/>
              </a:rPr>
              <a:t>+ Hỗ trợ hồi sức (cấp cứu đuối nước)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4341" y="4740959"/>
            <a:ext cx="7667056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5. Nếu bản thân bị đuối nước:</a:t>
            </a:r>
          </a:p>
          <a:p>
            <a:r>
              <a:rPr lang="vi-VN" sz="3200" dirty="0">
                <a:latin typeface="+mj-lt"/>
              </a:rPr>
              <a:t>+ La lớn tìm hỗ trợ, không vùng vẫy mất sức</a:t>
            </a:r>
          </a:p>
          <a:p>
            <a:r>
              <a:rPr lang="vi-VN" sz="3200" dirty="0">
                <a:latin typeface="+mj-lt"/>
              </a:rPr>
              <a:t>+ Nín thở, thả lỏng người, tìm vật nổi hoặc cố gắng vào bờ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546" y="5870251"/>
            <a:ext cx="3707229" cy="613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Quay lại Slide 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9E292A-04B1-6CF1-101D-129AE1C31B8F}"/>
              </a:ext>
            </a:extLst>
          </p:cNvPr>
          <p:cNvSpPr txBox="1"/>
          <p:nvPr/>
        </p:nvSpPr>
        <p:spPr>
          <a:xfrm>
            <a:off x="1028700" y="286435"/>
            <a:ext cx="10388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8: ỨNG PHÓ VỚI CÁC TÌNH HUỐNG NGUY HIỂM TỪ THIÊN NHIÊN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6BEF7-5A19-9D6B-12D7-9CEC5563309C}"/>
              </a:ext>
            </a:extLst>
          </p:cNvPr>
          <p:cNvSpPr txBox="1"/>
          <p:nvPr/>
        </p:nvSpPr>
        <p:spPr>
          <a:xfrm>
            <a:off x="1028700" y="1631434"/>
            <a:ext cx="10629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73347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272C4E-D812-5A85-0620-3AB33CF30696}"/>
              </a:ext>
            </a:extLst>
          </p:cNvPr>
          <p:cNvSpPr txBox="1"/>
          <p:nvPr/>
        </p:nvSpPr>
        <p:spPr>
          <a:xfrm>
            <a:off x="596900" y="352336"/>
            <a:ext cx="10718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Em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9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ưu tập hình ảnh sấm sét đỉnh cao với hơn 999 hình ảnh chuẩn 4K.">
            <a:extLst>
              <a:ext uri="{FF2B5EF4-FFF2-40B4-BE49-F238E27FC236}">
                <a16:creationId xmlns:a16="http://schemas.microsoft.com/office/drawing/2014/main" id="{0513AA20-94A6-FE08-2C31-E3367115F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27000"/>
            <a:ext cx="5778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ảng Trị: Sạt lở đất, tuyến đường Hồ Chí Minh bị chia cắt">
            <a:extLst>
              <a:ext uri="{FF2B5EF4-FFF2-40B4-BE49-F238E27FC236}">
                <a16:creationId xmlns:a16="http://schemas.microsoft.com/office/drawing/2014/main" id="{92BBE7F6-6F1D-72BE-648E-06FB14E4E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0"/>
            <a:ext cx="55499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CC526-4DC0-4AAE-073E-065717D12982}"/>
              </a:ext>
            </a:extLst>
          </p:cNvPr>
          <p:cNvSpPr txBox="1"/>
          <p:nvPr/>
        </p:nvSpPr>
        <p:spPr>
          <a:xfrm>
            <a:off x="2298700" y="5461000"/>
            <a:ext cx="379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Hình</a:t>
            </a:r>
            <a:r>
              <a:rPr lang="en-US" sz="32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00776-FDF3-094D-9F40-04BFB8160E63}"/>
              </a:ext>
            </a:extLst>
          </p:cNvPr>
          <p:cNvSpPr txBox="1"/>
          <p:nvPr/>
        </p:nvSpPr>
        <p:spPr>
          <a:xfrm>
            <a:off x="8343900" y="546100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3005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lũ lụt miền Trung tháng 10 năm 2020 | Go Vietnam - YouTube">
            <a:extLst>
              <a:ext uri="{FF2B5EF4-FFF2-40B4-BE49-F238E27FC236}">
                <a16:creationId xmlns:a16="http://schemas.microsoft.com/office/drawing/2014/main" id="{542FF73E-E80C-5DFD-168E-88FB87B30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1600"/>
            <a:ext cx="6045200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ộ Sưu Tập Top 999+ Hình Ảnh Hạn Hán Siêu Đẹp Với Độ Phân Giải 4K">
            <a:extLst>
              <a:ext uri="{FF2B5EF4-FFF2-40B4-BE49-F238E27FC236}">
                <a16:creationId xmlns:a16="http://schemas.microsoft.com/office/drawing/2014/main" id="{2E90AADD-9164-50B0-B641-772F1937F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01600"/>
            <a:ext cx="5537200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B26ECA-DB1F-11C9-F9A2-F500E381EA37}"/>
              </a:ext>
            </a:extLst>
          </p:cNvPr>
          <p:cNvSpPr txBox="1"/>
          <p:nvPr/>
        </p:nvSpPr>
        <p:spPr>
          <a:xfrm>
            <a:off x="2425700" y="5918200"/>
            <a:ext cx="309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E1769-B0B9-DF80-40A4-7AA6D35CD44A}"/>
              </a:ext>
            </a:extLst>
          </p:cNvPr>
          <p:cNvSpPr txBox="1"/>
          <p:nvPr/>
        </p:nvSpPr>
        <p:spPr>
          <a:xfrm>
            <a:off x="8147050" y="5949264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6180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FCCE4C-E6FE-07CE-F542-67CED0EFD5AC}"/>
              </a:ext>
            </a:extLst>
          </p:cNvPr>
          <p:cNvSpPr txBox="1"/>
          <p:nvPr/>
        </p:nvSpPr>
        <p:spPr>
          <a:xfrm>
            <a:off x="546100" y="1140936"/>
            <a:ext cx="109601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4DC41E-57AB-1A69-E8DC-42374595675E}"/>
              </a:ext>
            </a:extLst>
          </p:cNvPr>
          <p:cNvSpPr txBox="1"/>
          <p:nvPr/>
        </p:nvSpPr>
        <p:spPr>
          <a:xfrm>
            <a:off x="546100" y="272534"/>
            <a:ext cx="1109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405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E454F3-AB55-D392-02D8-C7AE45E0CACB}"/>
              </a:ext>
            </a:extLst>
          </p:cNvPr>
          <p:cNvSpPr txBox="1"/>
          <p:nvPr/>
        </p:nvSpPr>
        <p:spPr>
          <a:xfrm>
            <a:off x="342900" y="285234"/>
            <a:ext cx="1131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600" b="1" u="sng" dirty="0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101F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38907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lũ lụt miền Trung tháng 10 năm 2020 | Go Vietnam - YouTube">
            <a:extLst>
              <a:ext uri="{FF2B5EF4-FFF2-40B4-BE49-F238E27FC236}">
                <a16:creationId xmlns:a16="http://schemas.microsoft.com/office/drawing/2014/main" id="{99EB1735-1B7F-E6C9-6B20-AD91F3F6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0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C16858-D55C-F7C5-1D78-34FD073E4E0D}"/>
              </a:ext>
            </a:extLst>
          </p:cNvPr>
          <p:cNvSpPr txBox="1"/>
          <p:nvPr/>
        </p:nvSpPr>
        <p:spPr>
          <a:xfrm>
            <a:off x="787400" y="546100"/>
            <a:ext cx="1076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Đọc</a:t>
            </a:r>
            <a:r>
              <a:rPr lang="en-US" sz="3600" dirty="0"/>
              <a:t> 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cơn</a:t>
            </a:r>
            <a:r>
              <a:rPr lang="en-US" sz="3600" dirty="0"/>
              <a:t> </a:t>
            </a:r>
            <a:r>
              <a:rPr lang="en-US" sz="3600" dirty="0" err="1"/>
              <a:t>bão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5  (</a:t>
            </a:r>
            <a:r>
              <a:rPr lang="en-US" sz="3600" dirty="0" err="1"/>
              <a:t>sgk</a:t>
            </a:r>
            <a:r>
              <a:rPr lang="en-US" sz="3600" dirty="0"/>
              <a:t>)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9934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1098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.VnTime</vt:lpstr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Một số kỹ năng cần ứng phó khi gặp sấm sét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Trần Nhật Quang</dc:creator>
  <cp:lastModifiedBy>Trần Nhật Quang</cp:lastModifiedBy>
  <cp:revision>4</cp:revision>
  <dcterms:created xsi:type="dcterms:W3CDTF">2024-07-16T09:24:04Z</dcterms:created>
  <dcterms:modified xsi:type="dcterms:W3CDTF">2024-07-16T10:45:08Z</dcterms:modified>
</cp:coreProperties>
</file>