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62" r:id="rId9"/>
    <p:sldId id="265" r:id="rId10"/>
    <p:sldId id="256" r:id="rId11"/>
    <p:sldId id="267" r:id="rId12"/>
    <p:sldId id="268" r:id="rId13"/>
    <p:sldId id="257" r:id="rId14"/>
    <p:sldId id="269" r:id="rId15"/>
    <p:sldId id="258" r:id="rId16"/>
    <p:sldId id="270" r:id="rId17"/>
    <p:sldId id="25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79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8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8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8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8:2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8:3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13:4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13:4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8697-736D-1B27-DA0E-5D588C2DE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60661-A172-FFCB-6DD9-9121250F1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11E02-61FA-F883-C565-F3AE835A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19BC-AA09-74BD-90FD-15449D0D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96E9-7166-90FD-5FDF-CAE51D2E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6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65C9-F275-46DA-0406-A04D8DBE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746CC-DA2E-5D73-9C74-75616005E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F71E5-A943-DC07-DA99-9F2D038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C5E7E-0196-6DBA-20C5-B078FDB6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2330-9788-9CBE-EDBD-D3D03FD9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E993C-6879-CEFF-A53A-A49AA6E2C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B9C3C-2F30-7984-21F4-F495DACA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6A8C8-A2AF-244D-9FB6-14EF4990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E4386-2126-2329-B42F-48B0FED4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F487F-24E5-1879-FCDD-6C06EFCF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550E-C200-AC4F-A17C-87ED47EE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51DB-E2DB-C732-9361-7CE7A5472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E0C53-7E3A-69CA-322E-75D44796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06E46-C14C-BF28-C8F3-3E572A45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35D0-876E-560F-03EB-D6698025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3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85DB-5AFC-CB4D-6286-3376FA18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24B88-1DB2-B87A-BE75-B4C0906B8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96BA-F2A1-5825-DDE2-E4EFDBAA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705B2-2218-5456-356D-F37C59F2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07CE-B6C3-F9EE-0A0A-02732994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8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5B05-5908-CFC5-9FE6-110C474B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F787-7A1A-A8A5-B658-551D10654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B2DC1-404F-1F48-C470-B215AB7CC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C3864-14B1-188B-AE96-FEF988B0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1DC87-E26D-85BF-DD98-8A5C2880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5AC8B-E34B-393A-408C-1DCEF12F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2D13-CADB-B64A-7CF1-F3C6FDBC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B4D88-867E-F995-3670-20C2C9CE8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4B7B-2C07-6C44-5119-0980A2F0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F8F0C-F9DA-D4F9-4686-AF892A3BD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C9730-9964-9C7A-4088-52F7446FA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FAAB6-0654-7170-DB47-04D35FA4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6E246-85D8-8A94-6897-B79E9FF1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C55F-BD05-728A-118E-2033756C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B34D-DC90-D0CF-4F46-6DA7AD0A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9B827-DEA7-B620-408E-7B1D986A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F0A49-AA6C-82F4-BEED-7191AE49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FA3BD-F392-6FA8-1F89-9C870533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92F04-8482-2437-29CF-653EE690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30F8A-6735-F12C-F931-2BBA0A19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56233-2FBF-DE72-2E04-5CE990CF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A10D-3F97-76E4-B214-E4C873F4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5B2C-6E25-F390-F11D-1F50EC10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B5A15-8029-33D2-9FD3-82831F0B6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A5CD-FED7-131D-1EE3-7C9729D2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5A329-41C0-3162-5D98-AB4648B1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698E0-EE66-C662-BC29-820D47ED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9EE1-34E2-622D-4E00-C0D443D6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0E4AA-3713-4221-3168-861DB293D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70B03-8606-507B-4EA5-F022FEA6F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5D2A8-75BA-FCD3-C714-F45E8A3F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BB7AF-B0F7-0B1E-7344-BFC9C743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87C8B-8D4C-F962-473E-5204D9F4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FEAFD-237A-2604-4E78-794808D6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865BA-9873-257F-B188-B0E39ABE0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D3DC-A2AD-6647-0D8E-2292507D4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5FA5-82A3-4D60-949B-A3477F558D3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D195E-C429-6673-3E51-11F023BD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3898-E52A-84A6-7082-0B0B31A90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87B3F-F470-46F2-9564-B063AB4C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customXml" Target="../ink/ink5.xml"/><Relationship Id="rId12" Type="http://schemas.openxmlformats.org/officeDocument/2006/relationships/image" Target="../media/image8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7.jpg"/><Relationship Id="rId5" Type="http://schemas.openxmlformats.org/officeDocument/2006/relationships/customXml" Target="../ink/ink3.xml"/><Relationship Id="rId10" Type="http://schemas.openxmlformats.org/officeDocument/2006/relationships/image" Target="../media/image6.jpg"/><Relationship Id="rId4" Type="http://schemas.openxmlformats.org/officeDocument/2006/relationships/customXml" Target="../ink/ink2.xml"/><Relationship Id="rId9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9312179-5D71-FD59-E3C3-FF4168407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ụi Phấn - Ngọc Linh - Nhac.vn">
            <a:hlinkClick r:id="" action="ppaction://media"/>
            <a:extLst>
              <a:ext uri="{FF2B5EF4-FFF2-40B4-BE49-F238E27FC236}">
                <a16:creationId xmlns:a16="http://schemas.microsoft.com/office/drawing/2014/main" id="{992D6476-97CA-0AF1-E69A-4667E65931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  <p:pic>
        <p:nvPicPr>
          <p:cNvPr id="3" name="Bụi Phấn - Ngọc Linh - Nhac.vn">
            <a:hlinkClick r:id="" action="ppaction://media"/>
            <a:extLst>
              <a:ext uri="{FF2B5EF4-FFF2-40B4-BE49-F238E27FC236}">
                <a16:creationId xmlns:a16="http://schemas.microsoft.com/office/drawing/2014/main" id="{D97FB26F-BE88-CB7B-1BB8-9DADDFE85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4729" y="5742684"/>
            <a:ext cx="1115316" cy="11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0FAFC-4C71-6B65-D534-0E23B9521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t="19639" r="23465" b="43553"/>
          <a:stretch/>
        </p:blipFill>
        <p:spPr bwMode="auto">
          <a:xfrm>
            <a:off x="0" y="234176"/>
            <a:ext cx="11887200" cy="6724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763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52E33E-63E8-5E64-1CB1-0985FBB39F72}"/>
              </a:ext>
            </a:extLst>
          </p:cNvPr>
          <p:cNvSpPr txBox="1"/>
          <p:nvPr/>
        </p:nvSpPr>
        <p:spPr>
          <a:xfrm>
            <a:off x="535259" y="434898"/>
            <a:ext cx="1145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16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NHẬN THỨC BẢN THÂN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A501-B10A-7F42-1BD0-87F2E02EABCE}"/>
              </a:ext>
            </a:extLst>
          </p:cNvPr>
          <p:cNvSpPr txBox="1"/>
          <p:nvPr/>
        </p:nvSpPr>
        <p:spPr>
          <a:xfrm>
            <a:off x="657922" y="1706137"/>
            <a:ext cx="849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C3C26-BB32-7AFE-0332-CD8202F5298D}"/>
              </a:ext>
            </a:extLst>
          </p:cNvPr>
          <p:cNvSpPr txBox="1"/>
          <p:nvPr/>
        </p:nvSpPr>
        <p:spPr>
          <a:xfrm>
            <a:off x="995247" y="2470002"/>
            <a:ext cx="10044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4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52E33E-63E8-5E64-1CB1-0985FBB39F72}"/>
              </a:ext>
            </a:extLst>
          </p:cNvPr>
          <p:cNvSpPr txBox="1"/>
          <p:nvPr/>
        </p:nvSpPr>
        <p:spPr>
          <a:xfrm>
            <a:off x="535259" y="434898"/>
            <a:ext cx="1145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16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NHẬN THỨC BẢN THÂN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A501-B10A-7F42-1BD0-87F2E02EABCE}"/>
              </a:ext>
            </a:extLst>
          </p:cNvPr>
          <p:cNvSpPr txBox="1"/>
          <p:nvPr/>
        </p:nvSpPr>
        <p:spPr>
          <a:xfrm>
            <a:off x="535259" y="1269673"/>
            <a:ext cx="849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02176-740B-6F75-E79E-DC62EA03D2F1}"/>
              </a:ext>
            </a:extLst>
          </p:cNvPr>
          <p:cNvSpPr txBox="1"/>
          <p:nvPr/>
        </p:nvSpPr>
        <p:spPr>
          <a:xfrm>
            <a:off x="765253" y="2039114"/>
            <a:ext cx="10992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4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072F3-648C-7664-6D70-277056F78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14970" r="16835" b="46248"/>
          <a:stretch/>
        </p:blipFill>
        <p:spPr bwMode="auto">
          <a:xfrm>
            <a:off x="702526" y="72483"/>
            <a:ext cx="11931805" cy="6623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1DE63-CA70-08F2-CBFA-5B3E78A15A12}"/>
              </a:ext>
            </a:extLst>
          </p:cNvPr>
          <p:cNvSpPr txBox="1"/>
          <p:nvPr/>
        </p:nvSpPr>
        <p:spPr>
          <a:xfrm>
            <a:off x="4059044" y="4984595"/>
            <a:ext cx="248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A7EDF-81DE-3133-39D3-4C40E6223C6A}"/>
              </a:ext>
            </a:extLst>
          </p:cNvPr>
          <p:cNvSpPr txBox="1"/>
          <p:nvPr/>
        </p:nvSpPr>
        <p:spPr>
          <a:xfrm>
            <a:off x="4282068" y="4990841"/>
            <a:ext cx="631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khen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nên</a:t>
            </a:r>
            <a:r>
              <a:rPr lang="en-US" sz="3600" dirty="0">
                <a:solidFill>
                  <a:srgbClr val="FF0000"/>
                </a:solidFill>
              </a:rPr>
              <a:t> Minh </a:t>
            </a:r>
            <a:r>
              <a:rPr lang="en-US" sz="3600" dirty="0" err="1">
                <a:solidFill>
                  <a:srgbClr val="FF0000"/>
                </a:solidFill>
              </a:rPr>
              <a:t>rất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01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52E33E-63E8-5E64-1CB1-0985FBB39F72}"/>
              </a:ext>
            </a:extLst>
          </p:cNvPr>
          <p:cNvSpPr txBox="1"/>
          <p:nvPr/>
        </p:nvSpPr>
        <p:spPr>
          <a:xfrm>
            <a:off x="535259" y="434898"/>
            <a:ext cx="1145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16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NHẬN THỨC BẢN THÂN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A501-B10A-7F42-1BD0-87F2E02EABCE}"/>
              </a:ext>
            </a:extLst>
          </p:cNvPr>
          <p:cNvSpPr txBox="1"/>
          <p:nvPr/>
        </p:nvSpPr>
        <p:spPr>
          <a:xfrm>
            <a:off x="535259" y="1269673"/>
            <a:ext cx="849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80542-9781-0F8D-11F5-996DB7EE536F}"/>
              </a:ext>
            </a:extLst>
          </p:cNvPr>
          <p:cNvSpPr txBox="1"/>
          <p:nvPr/>
        </p:nvSpPr>
        <p:spPr>
          <a:xfrm>
            <a:off x="872584" y="2143477"/>
            <a:ext cx="10958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2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36EE5-9D81-BB47-4863-468888814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7" y="200722"/>
            <a:ext cx="11853746" cy="6456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59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52E33E-63E8-5E64-1CB1-0985FBB39F72}"/>
              </a:ext>
            </a:extLst>
          </p:cNvPr>
          <p:cNvSpPr txBox="1"/>
          <p:nvPr/>
        </p:nvSpPr>
        <p:spPr>
          <a:xfrm>
            <a:off x="535259" y="434898"/>
            <a:ext cx="1145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16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NHẬN THỨC BẢN THÂN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A501-B10A-7F42-1BD0-87F2E02EABCE}"/>
              </a:ext>
            </a:extLst>
          </p:cNvPr>
          <p:cNvSpPr txBox="1"/>
          <p:nvPr/>
        </p:nvSpPr>
        <p:spPr>
          <a:xfrm>
            <a:off x="657922" y="1706137"/>
            <a:ext cx="849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B0DA2-BE60-C10E-F6DE-7AD0BF21DE27}"/>
              </a:ext>
            </a:extLst>
          </p:cNvPr>
          <p:cNvSpPr txBox="1"/>
          <p:nvPr/>
        </p:nvSpPr>
        <p:spPr>
          <a:xfrm>
            <a:off x="1088638" y="2516393"/>
            <a:ext cx="10345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474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8556B-7EB1-D512-588A-F383BB35F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22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B85EC4-A578-9056-940D-C47BCA4CAE50}"/>
              </a:ext>
            </a:extLst>
          </p:cNvPr>
          <p:cNvSpPr txBox="1"/>
          <p:nvPr/>
        </p:nvSpPr>
        <p:spPr>
          <a:xfrm>
            <a:off x="3189249" y="278781"/>
            <a:ext cx="477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Time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98690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A16D20-516B-0FDF-8546-D3EE302A7C41}"/>
              </a:ext>
            </a:extLst>
          </p:cNvPr>
          <p:cNvSpPr txBox="1"/>
          <p:nvPr/>
        </p:nvSpPr>
        <p:spPr>
          <a:xfrm>
            <a:off x="245327" y="394692"/>
            <a:ext cx="1161957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2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651F4-EEA2-AD7F-3728-22BF9A8DB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t="18446" r="18269" b="34732"/>
          <a:stretch/>
        </p:blipFill>
        <p:spPr bwMode="auto">
          <a:xfrm>
            <a:off x="0" y="100361"/>
            <a:ext cx="12192000" cy="7036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54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E8896D-59E4-15FE-F27A-1D384A12DC75}"/>
              </a:ext>
            </a:extLst>
          </p:cNvPr>
          <p:cNvSpPr txBox="1"/>
          <p:nvPr/>
        </p:nvSpPr>
        <p:spPr>
          <a:xfrm>
            <a:off x="624468" y="434227"/>
            <a:ext cx="1063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810125" algn="l"/>
              </a:tabLs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13,   BÀI 6: TỰ NHẬN THỨC BẢN THÂN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59EEE-8C45-0F9B-0AF6-29865C43B870}"/>
              </a:ext>
            </a:extLst>
          </p:cNvPr>
          <p:cNvSpPr txBox="1"/>
          <p:nvPr/>
        </p:nvSpPr>
        <p:spPr>
          <a:xfrm>
            <a:off x="1195969" y="1248266"/>
            <a:ext cx="8215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1.Thế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8026-4336-2BEE-75CF-FDBB87B67187}"/>
              </a:ext>
            </a:extLst>
          </p:cNvPr>
          <p:cNvSpPr txBox="1"/>
          <p:nvPr/>
        </p:nvSpPr>
        <p:spPr>
          <a:xfrm>
            <a:off x="1385538" y="2062305"/>
            <a:ext cx="9877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/>
            <a:r>
              <a:rPr lang="es-E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THÔNG TIN (</a:t>
            </a:r>
            <a:r>
              <a:rPr lang="es-E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s-E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1440" algn="ctr"/>
            <a:r>
              <a:rPr lang="es-E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 QUA MÔN KHOA HỌC TỰ NHIÊN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BA018-9204-50F8-94DA-E51547343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14472" r="20833" b="10613"/>
          <a:stretch/>
        </p:blipFill>
        <p:spPr bwMode="auto">
          <a:xfrm>
            <a:off x="89210" y="512955"/>
            <a:ext cx="11965258" cy="6211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23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89F8B-756C-E973-239A-2E0127965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 t="21283" r="8266" b="12599"/>
          <a:stretch/>
        </p:blipFill>
        <p:spPr bwMode="auto">
          <a:xfrm>
            <a:off x="0" y="289931"/>
            <a:ext cx="11887200" cy="6278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70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E8896D-59E4-15FE-F27A-1D384A12DC75}"/>
              </a:ext>
            </a:extLst>
          </p:cNvPr>
          <p:cNvSpPr txBox="1"/>
          <p:nvPr/>
        </p:nvSpPr>
        <p:spPr>
          <a:xfrm>
            <a:off x="624468" y="434227"/>
            <a:ext cx="1063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810125" algn="l"/>
              </a:tabLs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13,   BÀI 6: TỰ NHẬN THỨC BẢN THÂN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59EEE-8C45-0F9B-0AF6-29865C43B870}"/>
              </a:ext>
            </a:extLst>
          </p:cNvPr>
          <p:cNvSpPr txBox="1"/>
          <p:nvPr/>
        </p:nvSpPr>
        <p:spPr>
          <a:xfrm>
            <a:off x="1195969" y="1248266"/>
            <a:ext cx="8215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1.Thế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48B40-FD52-0F0A-DA6D-5A0FFE224392}"/>
              </a:ext>
            </a:extLst>
          </p:cNvPr>
          <p:cNvSpPr txBox="1"/>
          <p:nvPr/>
        </p:nvSpPr>
        <p:spPr>
          <a:xfrm>
            <a:off x="1195969" y="1894597"/>
            <a:ext cx="102674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309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3DD56D-ED4D-44E0-C13A-0A0541C51084}"/>
              </a:ext>
            </a:extLst>
          </p:cNvPr>
          <p:cNvSpPr txBox="1"/>
          <p:nvPr/>
        </p:nvSpPr>
        <p:spPr>
          <a:xfrm>
            <a:off x="535258" y="423746"/>
            <a:ext cx="11151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7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5DCB6F-5848-A2C3-0BC6-64386079F35D}"/>
                  </a:ext>
                </a:extLst>
              </p14:cNvPr>
              <p14:cNvContentPartPr/>
              <p14:nvPr/>
            </p14:nvContentPartPr>
            <p14:xfrm>
              <a:off x="4605006" y="35618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5DCB6F-5848-A2C3-0BC6-64386079F3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6366" y="3475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FCE909-24E5-1E8E-158A-9B3A4B1C70B6}"/>
                  </a:ext>
                </a:extLst>
              </p14:cNvPr>
              <p14:cNvContentPartPr/>
              <p14:nvPr/>
            </p14:nvContentPartPr>
            <p14:xfrm>
              <a:off x="4895166" y="184006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FCE909-24E5-1E8E-158A-9B3A4B1C70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6166" y="18310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A7E2EC-4D4D-672E-7723-4832138F26ED}"/>
                  </a:ext>
                </a:extLst>
              </p14:cNvPr>
              <p14:cNvContentPartPr/>
              <p14:nvPr/>
            </p14:nvContentPartPr>
            <p14:xfrm>
              <a:off x="4917126" y="239698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A7E2EC-4D4D-672E-7723-4832138F26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8486" y="2387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3BE9E9-ED61-625B-63E5-581407A0760C}"/>
                  </a:ext>
                </a:extLst>
              </p14:cNvPr>
              <p14:cNvContentPartPr/>
              <p14:nvPr/>
            </p14:nvContentPartPr>
            <p14:xfrm>
              <a:off x="5006406" y="20960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3BE9E9-ED61-625B-63E5-581407A076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7766" y="2087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57C053-8A85-0395-B866-B83F94FD95CF}"/>
                  </a:ext>
                </a:extLst>
              </p14:cNvPr>
              <p14:cNvContentPartPr/>
              <p14:nvPr/>
            </p14:nvContentPartPr>
            <p14:xfrm>
              <a:off x="5062566" y="184006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57C053-8A85-0395-B866-B83F94FD95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3566" y="18310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BB2F3F-E6B9-D9C0-2EFF-F64C96CE12B7}"/>
                  </a:ext>
                </a:extLst>
              </p14:cNvPr>
              <p14:cNvContentPartPr/>
              <p14:nvPr/>
            </p14:nvContentPartPr>
            <p14:xfrm>
              <a:off x="4103526" y="289918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BB2F3F-E6B9-D9C0-2EFF-F64C96CE12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4886" y="28901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AA1F55-D90A-38EA-E08A-285EFFFAE361}"/>
                  </a:ext>
                </a:extLst>
              </p14:cNvPr>
              <p14:cNvContentPartPr/>
              <p14:nvPr/>
            </p14:nvContentPartPr>
            <p14:xfrm>
              <a:off x="4103526" y="289918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AA1F55-D90A-38EA-E08A-285EFFFAE3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4886" y="28901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81B77D8-2B4F-3043-40C2-D4896A3A02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3291906" cy="3429000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19B4066B-3614-361B-CF67-DEC39AC2A6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06" y="1714500"/>
            <a:ext cx="2918394" cy="342900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5333AAB7-FFDE-E3EE-BE36-DE5755A6C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7593"/>
            <a:ext cx="2903034" cy="3429000"/>
          </a:xfrm>
          <a:prstGeom prst="rect">
            <a:avLst/>
          </a:prstGeom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BE5C16A8-FFDB-2B51-EDBF-667654C2A4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46" y="1647593"/>
            <a:ext cx="3429000" cy="32884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AEF571-CFD2-97C2-3CF4-1B0DA08BCDCA}"/>
              </a:ext>
            </a:extLst>
          </p:cNvPr>
          <p:cNvSpPr txBox="1"/>
          <p:nvPr/>
        </p:nvSpPr>
        <p:spPr>
          <a:xfrm>
            <a:off x="757532" y="141887"/>
            <a:ext cx="1090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HOA VÀ TRẢ LỜI CÂU HỎI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729F9-5B3D-BBA5-2984-46CCFDE9FE3F}"/>
              </a:ext>
            </a:extLst>
          </p:cNvPr>
          <p:cNvSpPr txBox="1"/>
          <p:nvPr/>
        </p:nvSpPr>
        <p:spPr>
          <a:xfrm>
            <a:off x="1075163" y="5209543"/>
            <a:ext cx="10270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5EF315-2F1A-7413-CED8-F53203676A57}"/>
              </a:ext>
            </a:extLst>
          </p:cNvPr>
          <p:cNvSpPr txBox="1"/>
          <p:nvPr/>
        </p:nvSpPr>
        <p:spPr>
          <a:xfrm>
            <a:off x="1180091" y="5275483"/>
            <a:ext cx="788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97F138-EA25-92E5-8D0D-92F0928372C9}"/>
              </a:ext>
            </a:extLst>
          </p:cNvPr>
          <p:cNvSpPr txBox="1"/>
          <p:nvPr/>
        </p:nvSpPr>
        <p:spPr>
          <a:xfrm>
            <a:off x="1367416" y="5142533"/>
            <a:ext cx="8251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F43DF-4866-31FB-0562-783B21EFB911}"/>
              </a:ext>
            </a:extLst>
          </p:cNvPr>
          <p:cNvSpPr txBox="1"/>
          <p:nvPr/>
        </p:nvSpPr>
        <p:spPr>
          <a:xfrm>
            <a:off x="581719" y="5122501"/>
            <a:ext cx="9667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4512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52E33E-63E8-5E64-1CB1-0985FBB39F72}"/>
              </a:ext>
            </a:extLst>
          </p:cNvPr>
          <p:cNvSpPr txBox="1"/>
          <p:nvPr/>
        </p:nvSpPr>
        <p:spPr>
          <a:xfrm>
            <a:off x="535259" y="434898"/>
            <a:ext cx="1145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16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NHẬN THỨC BẢN THÂN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A501-B10A-7F42-1BD0-87F2E02EABCE}"/>
              </a:ext>
            </a:extLst>
          </p:cNvPr>
          <p:cNvSpPr txBox="1"/>
          <p:nvPr/>
        </p:nvSpPr>
        <p:spPr>
          <a:xfrm>
            <a:off x="657922" y="1706137"/>
            <a:ext cx="849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491</Words>
  <Application>Microsoft Office PowerPoint</Application>
  <PresentationFormat>Widescreen</PresentationFormat>
  <Paragraphs>43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 Nhật</dc:creator>
  <cp:lastModifiedBy>Quang Nhật</cp:lastModifiedBy>
  <cp:revision>10</cp:revision>
  <dcterms:created xsi:type="dcterms:W3CDTF">2022-12-11T08:16:55Z</dcterms:created>
  <dcterms:modified xsi:type="dcterms:W3CDTF">2023-08-04T03:42:57Z</dcterms:modified>
</cp:coreProperties>
</file>