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2" r:id="rId19"/>
    <p:sldId id="273" r:id="rId20"/>
    <p:sldId id="264" r:id="rId21"/>
    <p:sldId id="263" r:id="rId22"/>
    <p:sldId id="267" r:id="rId23"/>
    <p:sldId id="290" r:id="rId24"/>
    <p:sldId id="272" r:id="rId25"/>
  </p:sldIdLst>
  <p:sldSz cx="9144000" cy="5143500" type="screen16x9"/>
  <p:notesSz cx="6858000" cy="9144000"/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50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158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52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0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51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82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18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1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59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46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95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308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3CCC-7556-43B9-A4E8-CCA8CA544EA7}" type="datetimeFigureOut">
              <a:rPr lang="vi-VN" smtClean="0"/>
              <a:t>10/07/2024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BC58-0909-40D8-ACF0-015A0DD55A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94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987574"/>
            <a:ext cx="761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sự thật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5810" y="294356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9037" y="2217807"/>
            <a:ext cx="384592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GDCD 6 - CTST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87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B140E8-C84E-D86F-419E-98523840DDA9}"/>
              </a:ext>
            </a:extLst>
          </p:cNvPr>
          <p:cNvSpPr txBox="1"/>
          <p:nvPr/>
        </p:nvSpPr>
        <p:spPr>
          <a:xfrm>
            <a:off x="179512" y="195486"/>
            <a:ext cx="8856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Một số biểu hiện của tôn trọng sự thật thường gặp:</a:t>
            </a:r>
            <a:endParaRPr lang="en-US" sz="3600" u="sng" dirty="0">
              <a:solidFill>
                <a:srgbClr val="FF00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Dám nhận lỗi khi làm sai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Dũng cảm nói lên sự thật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Không che dấu, bao che cho các hành động sai trái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Chấp nhận mọi hậu quả khi sự thật được sáng tỏ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8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1E947E-455D-7D8D-8A05-C2CBE727B6A6}"/>
              </a:ext>
            </a:extLst>
          </p:cNvPr>
          <p:cNvSpPr txBox="1"/>
          <p:nvPr/>
        </p:nvSpPr>
        <p:spPr>
          <a:xfrm>
            <a:off x="395536" y="411510"/>
            <a:ext cx="8496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Đấu tranh để bảo vệ sự thật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Có ý thức bảo vệ, gìn giữ sự thật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Lên án, bài trừ những sự việc sai trái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0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B4FF8B-2EBA-03DC-9C3B-34F0F32F31BA}"/>
              </a:ext>
            </a:extLst>
          </p:cNvPr>
          <p:cNvSpPr txBox="1"/>
          <p:nvPr/>
        </p:nvSpPr>
        <p:spPr>
          <a:xfrm>
            <a:off x="467544" y="339502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“Tôn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261526-FBB3-E99D-5263-37FA77A70117}"/>
              </a:ext>
            </a:extLst>
          </p:cNvPr>
          <p:cNvSpPr txBox="1"/>
          <p:nvPr/>
        </p:nvSpPr>
        <p:spPr>
          <a:xfrm>
            <a:off x="251520" y="267494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10,Bài 4:  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 TRỌNG SỰ THẬT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0C4C8-0B72-87B2-9147-FFF637ABB468}"/>
              </a:ext>
            </a:extLst>
          </p:cNvPr>
          <p:cNvSpPr txBox="1"/>
          <p:nvPr/>
        </p:nvSpPr>
        <p:spPr>
          <a:xfrm>
            <a:off x="395536" y="987574"/>
            <a:ext cx="6552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2.Vì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5431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138B0-2762-3126-FF17-6BD8C4C07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8640960" cy="487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45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E4D58E-A555-EF05-146C-86644AB120C5}"/>
              </a:ext>
            </a:extLst>
          </p:cNvPr>
          <p:cNvSpPr txBox="1"/>
          <p:nvPr/>
        </p:nvSpPr>
        <p:spPr>
          <a:xfrm>
            <a:off x="755576" y="411510"/>
            <a:ext cx="7920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BZ" sz="3600" b="1" u="sng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BZ" sz="3600" b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châm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BZ" sz="3600" b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BZ" sz="3600" b="1" u="sng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BZ" sz="3600" b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BZ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BZ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BZ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BZ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BZ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BZ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BZ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BZ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BZ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1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261526-FBB3-E99D-5263-37FA77A70117}"/>
              </a:ext>
            </a:extLst>
          </p:cNvPr>
          <p:cNvSpPr txBox="1"/>
          <p:nvPr/>
        </p:nvSpPr>
        <p:spPr>
          <a:xfrm>
            <a:off x="251520" y="267494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9,Bài 4:  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 TRỌNG SỰ THẬT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0C4C8-0B72-87B2-9147-FFF637ABB468}"/>
              </a:ext>
            </a:extLst>
          </p:cNvPr>
          <p:cNvSpPr txBox="1"/>
          <p:nvPr/>
        </p:nvSpPr>
        <p:spPr>
          <a:xfrm>
            <a:off x="395536" y="987574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2.Vì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77C6B-8D90-56C5-2DA7-C5489D47F2C2}"/>
              </a:ext>
            </a:extLst>
          </p:cNvPr>
          <p:cNvSpPr txBox="1"/>
          <p:nvPr/>
        </p:nvSpPr>
        <p:spPr>
          <a:xfrm>
            <a:off x="395536" y="1779662"/>
            <a:ext cx="8332687" cy="414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 trọng sự thật giúp chúng ta hiểu rõ về sự việc, hiện tượng, từ đó có cái nhìn đúng để giải q</a:t>
            </a:r>
            <a:r>
              <a:rPr lang="en-U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yết tốt mọi công việc.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tôn trọng sự thật là người thẳng thắn, trung thực, được mọi người tin tưởng, kính trọng.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1440"/>
              </a:spcBef>
            </a:pPr>
            <a:r>
              <a:rPr lang="vi-VN" sz="3600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49B4D1-A460-C013-81A8-3246C7C73541}"/>
              </a:ext>
            </a:extLst>
          </p:cNvPr>
          <p:cNvSpPr txBox="1"/>
          <p:nvPr/>
        </p:nvSpPr>
        <p:spPr>
          <a:xfrm>
            <a:off x="467544" y="555526"/>
            <a:ext cx="79208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363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0B8CD5-8714-D529-FD28-52506E96C98B}"/>
              </a:ext>
            </a:extLst>
          </p:cNvPr>
          <p:cNvSpPr txBox="1"/>
          <p:nvPr/>
        </p:nvSpPr>
        <p:spPr>
          <a:xfrm>
            <a:off x="683568" y="41151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649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51470"/>
            <a:ext cx="3312368" cy="432048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latin typeface="+mj-lt"/>
              </a:rPr>
              <a:t>TÔN TRỌNG SỰ THẬT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059582"/>
            <a:ext cx="1512168" cy="432048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Khái niệm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5716" y="1060385"/>
            <a:ext cx="151216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Biểu hiện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060385"/>
            <a:ext cx="1512168" cy="432048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latin typeface="+mj-lt"/>
              </a:rPr>
              <a:t>Ý nghĩa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0530" y="1060385"/>
            <a:ext cx="1800200" cy="432048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Hành động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125" y="1919045"/>
            <a:ext cx="1475656" cy="3168352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Tôn trọng sự thật là suy nghĩ, nói và làm theo đúng sự thật, bảo vệ sự thật</a:t>
            </a:r>
            <a:r>
              <a:rPr lang="vi-VN" i="1" dirty="0">
                <a:solidFill>
                  <a:schemeClr val="tx1"/>
                </a:solidFill>
              </a:rPr>
              <a:t>.</a:t>
            </a:r>
            <a:endParaRPr lang="vi-VN" dirty="0">
              <a:solidFill>
                <a:schemeClr val="tx1"/>
              </a:solidFill>
            </a:endParaRPr>
          </a:p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5716" y="1919045"/>
            <a:ext cx="1475656" cy="3168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Là người sống ngay thẳng, thật thà, nhận lỗi khi có khuyết điểm.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6587" y="2135069"/>
            <a:ext cx="648072" cy="2952328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000" dirty="0">
                <a:latin typeface="+mj-lt"/>
              </a:rPr>
              <a:t>Là đức tính cần thiết, quý báu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8675" y="2135069"/>
            <a:ext cx="648072" cy="2952328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latin typeface="+mj-lt"/>
              </a:rPr>
              <a:t>Tạo ra các mối quan hệ xã hội tốt đẹp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0763" y="2135069"/>
            <a:ext cx="720080" cy="2952328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latin typeface="+mj-lt"/>
              </a:rPr>
              <a:t>Được mọi người tin yêu, quý trọng.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21829" y="2135068"/>
            <a:ext cx="792088" cy="868729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Nhận thức đúng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19927" y="3179184"/>
            <a:ext cx="792088" cy="864095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Hành động</a:t>
            </a:r>
          </a:p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đúng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21829" y="4257327"/>
            <a:ext cx="792088" cy="864095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Thái độ</a:t>
            </a:r>
          </a:p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đúng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66290" y="2135069"/>
            <a:ext cx="792088" cy="868729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Bảo vệ sự thật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64388" y="3179185"/>
            <a:ext cx="792088" cy="190821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Lên án, phê phán điều sai</a:t>
            </a:r>
          </a:p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trái</a:t>
            </a:r>
          </a:p>
        </p:txBody>
      </p:sp>
      <p:cxnSp>
        <p:nvCxnSpPr>
          <p:cNvPr id="24" name="Straight Arrow Connector 23"/>
          <p:cNvCxnSpPr>
            <a:stCxn id="4" idx="2"/>
            <a:endCxn id="7" idx="0"/>
          </p:cNvCxnSpPr>
          <p:nvPr/>
        </p:nvCxnSpPr>
        <p:spPr>
          <a:xfrm>
            <a:off x="4427984" y="483518"/>
            <a:ext cx="900100" cy="576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33037" y="485410"/>
            <a:ext cx="3280007" cy="574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  <a:endCxn id="6" idx="0"/>
          </p:cNvCxnSpPr>
          <p:nvPr/>
        </p:nvCxnSpPr>
        <p:spPr>
          <a:xfrm flipH="1">
            <a:off x="2771800" y="483518"/>
            <a:ext cx="1656184" cy="576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5" idx="0"/>
          </p:cNvCxnSpPr>
          <p:nvPr/>
        </p:nvCxnSpPr>
        <p:spPr>
          <a:xfrm flipH="1">
            <a:off x="863588" y="482715"/>
            <a:ext cx="3532704" cy="576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2"/>
          </p:cNvCxnSpPr>
          <p:nvPr/>
        </p:nvCxnSpPr>
        <p:spPr>
          <a:xfrm>
            <a:off x="863588" y="1491630"/>
            <a:ext cx="0" cy="42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41233" y="1522171"/>
            <a:ext cx="0" cy="42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2"/>
          </p:cNvCxnSpPr>
          <p:nvPr/>
        </p:nvCxnSpPr>
        <p:spPr>
          <a:xfrm flipH="1">
            <a:off x="5279995" y="1492433"/>
            <a:ext cx="48089" cy="642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12" idx="0"/>
          </p:cNvCxnSpPr>
          <p:nvPr/>
        </p:nvCxnSpPr>
        <p:spPr>
          <a:xfrm flipH="1">
            <a:off x="4470623" y="1492433"/>
            <a:ext cx="857461" cy="642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2"/>
            <a:endCxn id="14" idx="0"/>
          </p:cNvCxnSpPr>
          <p:nvPr/>
        </p:nvCxnSpPr>
        <p:spPr>
          <a:xfrm>
            <a:off x="5328084" y="1492433"/>
            <a:ext cx="762719" cy="642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6" idx="0"/>
          </p:cNvCxnSpPr>
          <p:nvPr/>
        </p:nvCxnSpPr>
        <p:spPr>
          <a:xfrm flipH="1">
            <a:off x="7217873" y="1497497"/>
            <a:ext cx="580847" cy="637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1" idx="0"/>
          </p:cNvCxnSpPr>
          <p:nvPr/>
        </p:nvCxnSpPr>
        <p:spPr>
          <a:xfrm>
            <a:off x="7802451" y="1492433"/>
            <a:ext cx="659883" cy="642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2"/>
            <a:endCxn id="19" idx="0"/>
          </p:cNvCxnSpPr>
          <p:nvPr/>
        </p:nvCxnSpPr>
        <p:spPr>
          <a:xfrm flipH="1">
            <a:off x="7215971" y="3003797"/>
            <a:ext cx="1902" cy="175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215971" y="4074095"/>
            <a:ext cx="1902" cy="175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8447830" y="3003798"/>
            <a:ext cx="1902" cy="175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1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36"/>
            <a:ext cx="9144000" cy="5162636"/>
          </a:xfrm>
        </p:spPr>
      </p:pic>
      <p:pic>
        <p:nvPicPr>
          <p:cNvPr id="6" name="Shape 158"/>
          <p:cNvPicPr/>
          <p:nvPr/>
        </p:nvPicPr>
        <p:blipFill>
          <a:blip r:embed="rId3"/>
          <a:stretch/>
        </p:blipFill>
        <p:spPr>
          <a:xfrm>
            <a:off x="107504" y="123479"/>
            <a:ext cx="4680520" cy="3816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76056" y="634604"/>
            <a:ext cx="3672408" cy="23083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2400" i="1" dirty="0">
                <a:latin typeface="+mj-lt"/>
              </a:rPr>
              <a:t>“Do vô tình nên cháu đâm vào gương ô tô. Cháu xin lỗi ạ. Liên lạc với cháu theo số điện thoại để cháu đền ạ (do cháu không biết chủ ô tô là ai) 0949...”</a:t>
            </a:r>
            <a:endParaRPr lang="vi-VN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37904"/>
            <a:ext cx="6408712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+mj-lt"/>
              </a:rPr>
              <a:t>Các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em</a:t>
            </a:r>
            <a:r>
              <a:rPr lang="vi-VN" sz="2600" dirty="0">
                <a:latin typeface="+mj-lt"/>
              </a:rPr>
              <a:t> suy nghĩ  về việc làm của bạn HS trong tình huống</a:t>
            </a:r>
            <a:r>
              <a:rPr lang="en-US" sz="2600">
                <a:latin typeface="+mj-lt"/>
              </a:rPr>
              <a:t>.</a:t>
            </a:r>
            <a:endParaRPr lang="vi-VN" sz="26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59832" y="3418471"/>
            <a:ext cx="1872208" cy="809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1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0"/>
            <a:ext cx="9144000" cy="5076563"/>
          </a:xfrm>
        </p:spPr>
      </p:pic>
      <p:sp>
        <p:nvSpPr>
          <p:cNvPr id="5" name="Rectangle 4"/>
          <p:cNvSpPr/>
          <p:nvPr/>
        </p:nvSpPr>
        <p:spPr>
          <a:xfrm>
            <a:off x="1296768" y="555526"/>
            <a:ext cx="6205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+mj-lt"/>
              </a:rPr>
              <a:t>Hoạt động luyện 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93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3440" y="-15876"/>
            <a:ext cx="5033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suy ngẫm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18" y="2973153"/>
            <a:ext cx="4033254" cy="2108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40" y="692010"/>
            <a:ext cx="4054232" cy="2242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" y="1131590"/>
            <a:ext cx="4625331" cy="3672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9251" y="4027294"/>
            <a:ext cx="1295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95407" y="4027294"/>
            <a:ext cx="1895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Xuống?</a:t>
            </a:r>
          </a:p>
        </p:txBody>
      </p:sp>
    </p:spTree>
    <p:extLst>
      <p:ext uri="{BB962C8B-B14F-4D97-AF65-F5344CB8AC3E}">
        <p14:creationId xmlns:p14="http://schemas.microsoft.com/office/powerpoint/2010/main" val="19089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73450">
            <a:off x="3297805" y="1165080"/>
            <a:ext cx="37941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Trò chơi</a:t>
            </a:r>
          </a:p>
          <a:p>
            <a:pPr algn="ctr"/>
            <a:r>
              <a:rPr lang="vi-V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Thử tài trí nhớ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 rot="21327132">
            <a:off x="3157407" y="1585723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ca dao, tục ngữ tiếp sức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10376">
            <a:off x="3416104" y="2672616"/>
            <a:ext cx="451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Tìm những câu ca dao, tục ngữ nói về sự thật, tôn trọng sự thật.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EB01F7-5D46-ED46-D601-5352F72650C7}"/>
              </a:ext>
            </a:extLst>
          </p:cNvPr>
          <p:cNvSpPr txBox="1"/>
          <p:nvPr/>
        </p:nvSpPr>
        <p:spPr>
          <a:xfrm>
            <a:off x="467544" y="33950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7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65439"/>
          </a:xfrm>
        </p:spPr>
      </p:pic>
      <p:sp>
        <p:nvSpPr>
          <p:cNvPr id="5" name="Rectangle 4"/>
          <p:cNvSpPr/>
          <p:nvPr/>
        </p:nvSpPr>
        <p:spPr>
          <a:xfrm>
            <a:off x="467544" y="555526"/>
            <a:ext cx="81964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vi-VN" sz="6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Xin chào và hẹn gặp lại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77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2B411-5098-5A4E-C2C0-817C6C50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9502"/>
            <a:ext cx="8856984" cy="48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3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261526-FBB3-E99D-5263-37FA77A70117}"/>
              </a:ext>
            </a:extLst>
          </p:cNvPr>
          <p:cNvSpPr txBox="1"/>
          <p:nvPr/>
        </p:nvSpPr>
        <p:spPr>
          <a:xfrm>
            <a:off x="251520" y="267494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9,Bài 4:  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 TRỌNG SỰ THẬT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EB1B9-4246-B8F6-9831-CED72748C7BE}"/>
              </a:ext>
            </a:extLst>
          </p:cNvPr>
          <p:cNvSpPr txBox="1"/>
          <p:nvPr/>
        </p:nvSpPr>
        <p:spPr>
          <a:xfrm>
            <a:off x="395536" y="987574"/>
            <a:ext cx="763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1.Tôn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iểu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832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D5064D-0A61-5303-0B23-A902335CB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78"/>
            <a:ext cx="8640960" cy="5020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42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321BA3-A80D-F168-4382-6EEF74A9C811}"/>
              </a:ext>
            </a:extLst>
          </p:cNvPr>
          <p:cNvSpPr txBox="1"/>
          <p:nvPr/>
        </p:nvSpPr>
        <p:spPr>
          <a:xfrm>
            <a:off x="179512" y="699542"/>
            <a:ext cx="8064896" cy="77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3600" u="sng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6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C2A2C-2BAE-2C3A-F2F5-67D85E7A256A}"/>
              </a:ext>
            </a:extLst>
          </p:cNvPr>
          <p:cNvSpPr txBox="1"/>
          <p:nvPr/>
        </p:nvSpPr>
        <p:spPr>
          <a:xfrm>
            <a:off x="179512" y="1635646"/>
            <a:ext cx="8856984" cy="123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3600" u="sng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6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lang="en-U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Ga-li-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quay"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3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A32644-2C82-B389-D0E4-7179A7C93FCC}"/>
              </a:ext>
            </a:extLst>
          </p:cNvPr>
          <p:cNvSpPr txBox="1"/>
          <p:nvPr/>
        </p:nvSpPr>
        <p:spPr>
          <a:xfrm>
            <a:off x="1691680" y="23393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8E680-2EBB-8DF3-F34A-446EDF0CA871}"/>
              </a:ext>
            </a:extLst>
          </p:cNvPr>
          <p:cNvSpPr txBox="1"/>
          <p:nvPr/>
        </p:nvSpPr>
        <p:spPr>
          <a:xfrm>
            <a:off x="611560" y="880269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13275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6E627-0D35-AD7D-BF4E-71BB2FFD1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" y="272390"/>
            <a:ext cx="8280920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659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261526-FBB3-E99D-5263-37FA77A70117}"/>
              </a:ext>
            </a:extLst>
          </p:cNvPr>
          <p:cNvSpPr txBox="1"/>
          <p:nvPr/>
        </p:nvSpPr>
        <p:spPr>
          <a:xfrm>
            <a:off x="251520" y="267494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9,Bài 4:  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 TRỌNG SỰ THẬT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EB1B9-4246-B8F6-9831-CED72748C7BE}"/>
              </a:ext>
            </a:extLst>
          </p:cNvPr>
          <p:cNvSpPr txBox="1"/>
          <p:nvPr/>
        </p:nvSpPr>
        <p:spPr>
          <a:xfrm>
            <a:off x="395536" y="730609"/>
            <a:ext cx="8064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1.Tôn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iểu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s-E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24A23-55DB-E4DA-8C47-DF2EA004F091}"/>
              </a:ext>
            </a:extLst>
          </p:cNvPr>
          <p:cNvSpPr txBox="1"/>
          <p:nvPr/>
        </p:nvSpPr>
        <p:spPr>
          <a:xfrm>
            <a:off x="179512" y="1707654"/>
            <a:ext cx="8424936" cy="3226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vi-VN" sz="3600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 thật là những gì có thật trong cuộc sống hiện thực và phản ánh đúng hiện thực cuộc sống.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vi-VN" sz="3600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Tôn trọng sự thật là suy nghĩ, nói và làm theo đúng sự thật.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02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4825&quot;&gt;&lt;property id=&quot;20148&quot; value=&quot;5&quot;/&gt;&lt;property id=&quot;20300&quot; value=&quot;Slide 2&quot;/&gt;&lt;property id=&quot;20307&quot; value=&quot;257&quot;/&gt;&lt;/object&gt;&lt;object type=&quot;3&quot; unique_id=&quot;14826&quot;&gt;&lt;property id=&quot;20148&quot; value=&quot;5&quot;/&gt;&lt;property id=&quot;20300&quot; value=&quot;Slide 3&quot;/&gt;&lt;property id=&quot;20307&quot; value=&quot;258&quot;/&gt;&lt;/object&gt;&lt;object type=&quot;3&quot; unique_id=&quot;14827&quot;&gt;&lt;property id=&quot;20148&quot; value=&quot;5&quot;/&gt;&lt;property id=&quot;20300&quot; value=&quot;Slide 5&quot;/&gt;&lt;property id=&quot;20307&quot; value=&quot;259&quot;/&gt;&lt;/object&gt;&lt;object type=&quot;3&quot; unique_id=&quot;14828&quot;&gt;&lt;property id=&quot;20148&quot; value=&quot;5&quot;/&gt;&lt;property id=&quot;20300&quot; value=&quot;Slide 6&quot;/&gt;&lt;property id=&quot;20307&quot; value=&quot;260&quot;/&gt;&lt;/object&gt;&lt;object type=&quot;3&quot; unique_id=&quot;14829&quot;&gt;&lt;property id=&quot;20148&quot; value=&quot;5&quot;/&gt;&lt;property id=&quot;20300&quot; value=&quot;Slide 7&quot;/&gt;&lt;property id=&quot;20307&quot; value=&quot;261&quot;/&gt;&lt;/object&gt;&lt;object type=&quot;3&quot; unique_id=&quot;14830&quot;&gt;&lt;property id=&quot;20148&quot; value=&quot;5&quot;/&gt;&lt;property id=&quot;20300&quot; value=&quot;Slide 8&quot;/&gt;&lt;property id=&quot;20307&quot; value=&quot;262&quot;/&gt;&lt;/object&gt;&lt;object type=&quot;3&quot; unique_id=&quot;14831&quot;&gt;&lt;property id=&quot;20148&quot; value=&quot;5&quot;/&gt;&lt;property id=&quot;20300&quot; value=&quot;Slide 9&quot;/&gt;&lt;property id=&quot;20307&quot; value=&quot;263&quot;/&gt;&lt;/object&gt;&lt;object type=&quot;3&quot; unique_id=&quot;14882&quot;&gt;&lt;property id=&quot;20148&quot; value=&quot;5&quot;/&gt;&lt;property id=&quot;20300&quot; value=&quot;Slide 11&quot;/&gt;&lt;property id=&quot;20307&quot; value=&quot;264&quot;/&gt;&lt;/object&gt;&lt;object type=&quot;3&quot; unique_id=&quot;14883&quot;&gt;&lt;property id=&quot;20148&quot; value=&quot;5&quot;/&gt;&lt;property id=&quot;20300&quot; value=&quot;Slide 15&quot;/&gt;&lt;property id=&quot;20307&quot; value=&quot;265&quot;/&gt;&lt;/object&gt;&lt;object type=&quot;3&quot; unique_id=&quot;14968&quot;&gt;&lt;property id=&quot;20148&quot; value=&quot;5&quot;/&gt;&lt;property id=&quot;20300&quot; value=&quot;Slide 4&quot;/&gt;&lt;property id=&quot;20307&quot; value=&quot;269&quot;/&gt;&lt;/object&gt;&lt;object type=&quot;3&quot; unique_id=&quot;14969&quot;&gt;&lt;property id=&quot;20148&quot; value=&quot;5&quot;/&gt;&lt;property id=&quot;20300&quot; value=&quot;Slide 12&quot;/&gt;&lt;property id=&quot;20307&quot; value=&quot;266&quot;/&gt;&lt;/object&gt;&lt;object type=&quot;3&quot; unique_id=&quot;14970&quot;&gt;&lt;property id=&quot;20148&quot; value=&quot;5&quot;/&gt;&lt;property id=&quot;20300&quot; value=&quot;Slide 13&quot;/&gt;&lt;property id=&quot;20307&quot; value=&quot;267&quot;/&gt;&lt;/object&gt;&lt;object type=&quot;3&quot; unique_id=&quot;14971&quot;&gt;&lt;property id=&quot;20148&quot; value=&quot;5&quot;/&gt;&lt;property id=&quot;20300&quot; value=&quot;Slide 14&quot;/&gt;&lt;property id=&quot;20307&quot; value=&quot;268&quot;/&gt;&lt;/object&gt;&lt;object type=&quot;3&quot; unique_id=&quot;15036&quot;&gt;&lt;property id=&quot;20148&quot; value=&quot;5&quot;/&gt;&lt;property id=&quot;20300&quot; value=&quot;Slide 16&quot;/&gt;&lt;property id=&quot;20307&quot; value=&quot;270&quot;/&gt;&lt;/object&gt;&lt;object type=&quot;3&quot; unique_id=&quot;15037&quot;&gt;&lt;property id=&quot;20148&quot; value=&quot;5&quot;/&gt;&lt;property id=&quot;20300&quot; value=&quot;Slide 17&quot;/&gt;&lt;property id=&quot;20307&quot; value=&quot;271&quot;/&gt;&lt;/object&gt;&lt;object type=&quot;3&quot; unique_id=&quot;15146&quot;&gt;&lt;property id=&quot;20148&quot; value=&quot;5&quot;/&gt;&lt;property id=&quot;20300&quot; value=&quot;Slide 10&quot;/&gt;&lt;property id=&quot;20307&quot; value=&quot;273&quot;/&gt;&lt;/object&gt;&lt;object type=&quot;3&quot; unique_id=&quot;15147&quot;&gt;&lt;property id=&quot;20148&quot; value=&quot;5&quot;/&gt;&lt;property id=&quot;20300&quot; value=&quot;Slide 18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739</Words>
  <Application>Microsoft Office PowerPoint</Application>
  <PresentationFormat>On-screen Show (16:9)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Trần Nhật Quang</cp:lastModifiedBy>
  <cp:revision>46</cp:revision>
  <dcterms:created xsi:type="dcterms:W3CDTF">2021-07-22T02:28:40Z</dcterms:created>
  <dcterms:modified xsi:type="dcterms:W3CDTF">2024-07-10T02:46:15Z</dcterms:modified>
</cp:coreProperties>
</file>