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56" r:id="rId4"/>
    <p:sldId id="273" r:id="rId5"/>
    <p:sldId id="279" r:id="rId6"/>
    <p:sldId id="275" r:id="rId7"/>
    <p:sldId id="280" r:id="rId8"/>
    <p:sldId id="281" r:id="rId9"/>
    <p:sldId id="277" r:id="rId10"/>
    <p:sldId id="282" r:id="rId11"/>
    <p:sldId id="283" r:id="rId12"/>
    <p:sldId id="262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CC"/>
    <a:srgbClr val="3333FF"/>
    <a:srgbClr val="006600"/>
    <a:srgbClr val="FF9900"/>
    <a:srgbClr val="FFFFCC"/>
    <a:srgbClr val="FFCCFF"/>
    <a:srgbClr val="0000FF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0" autoAdjust="0"/>
  </p:normalViewPr>
  <p:slideViewPr>
    <p:cSldViewPr snapToGrid="0">
      <p:cViewPr varScale="1">
        <p:scale>
          <a:sx n="61" d="100"/>
          <a:sy n="61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4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5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430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4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5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65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783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9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7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3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0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69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16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62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79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A2B00-0DE7-4E20-ABF3-8215DB926828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BBBF-AAAC-4F85-8425-D7ECD6892A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19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jpeg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10" Type="http://schemas.openxmlformats.org/officeDocument/2006/relationships/image" Target="../media/image18.gif"/><Relationship Id="rId4" Type="http://schemas.openxmlformats.org/officeDocument/2006/relationships/slide" Target="slide11.xml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à nội : Ảnh và hình ảnh | Shutterstock">
            <a:extLst>
              <a:ext uri="{FF2B5EF4-FFF2-40B4-BE49-F238E27FC236}">
                <a16:creationId xmlns:a16="http://schemas.microsoft.com/office/drawing/2014/main" id="{41FE4A2E-79F8-4386-B868-0C8D6251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89"/>
            <a:ext cx="9144000" cy="72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362" y="644893"/>
            <a:ext cx="8423276" cy="57641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</a:t>
            </a:r>
            <a:r>
              <a:rPr kumimoji="0" lang="en-US" sz="6600" b="1" i="0" u="none" strike="noStrike" kern="1200" cap="none" spc="0" normalizeH="0" baseline="0" noProof="0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</a:t>
            </a:r>
            <a:r>
              <a:rPr kumimoji="0" lang="en-US" sz="6600" b="1" i="0" u="none" strike="noStrike" kern="1200" cap="none" spc="0" normalizeH="0" baseline="0" noProof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6600" b="1" i="0" u="none" strike="noStrike" kern="1200" cap="none" spc="0" normalizeH="0" baseline="0" noProof="0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</a:t>
            </a:r>
            <a:r>
              <a:rPr kumimoji="0" lang="en-US" sz="6600" b="1" i="0" u="none" strike="noStrike" kern="1200" cap="none" spc="0" normalizeH="0" baseline="0" noProof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OUR </a:t>
            </a:r>
            <a:r>
              <a:rPr kumimoji="0" lang="en-US" sz="6600" b="1" i="0" u="none" strike="noStrike" kern="1200" cap="none" spc="0" normalizeH="0" baseline="0" noProof="0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</a:t>
            </a:r>
            <a:r>
              <a:rPr kumimoji="0" lang="en-US" sz="6600" b="1" i="0" u="none" strike="noStrike" kern="1200" cap="none" spc="0" normalizeH="0" baseline="0" noProof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CLASS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837618-BDAB-411C-8561-FEBD366D2D5B}"/>
              </a:ext>
            </a:extLst>
          </p:cNvPr>
          <p:cNvGrpSpPr/>
          <p:nvPr/>
        </p:nvGrpSpPr>
        <p:grpSpPr>
          <a:xfrm>
            <a:off x="0" y="4230687"/>
            <a:ext cx="9144000" cy="1692275"/>
            <a:chOff x="323850" y="4230687"/>
            <a:chExt cx="8820150" cy="1692275"/>
          </a:xfrm>
        </p:grpSpPr>
        <p:pic>
          <p:nvPicPr>
            <p:cNvPr id="378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230687"/>
              <a:ext cx="8820150" cy="169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11843" y="4761040"/>
              <a:ext cx="5532157" cy="9366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Cities of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0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0BFE3F-BC05-4569-B881-9E954032F904}"/>
              </a:ext>
            </a:extLst>
          </p:cNvPr>
          <p:cNvSpPr txBox="1"/>
          <p:nvPr/>
        </p:nvSpPr>
        <p:spPr>
          <a:xfrm>
            <a:off x="96252" y="1047005"/>
            <a:ext cx="698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Venice is your city and Jakarta is our.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E12A4-A5DE-40DB-965F-709FEBE3DD39}"/>
              </a:ext>
            </a:extLst>
          </p:cNvPr>
          <p:cNvSpPr txBox="1"/>
          <p:nvPr/>
        </p:nvSpPr>
        <p:spPr>
          <a:xfrm>
            <a:off x="4780395" y="1424642"/>
            <a:ext cx="86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7597E8-00A5-432E-9591-5DC4095F3CE5}"/>
              </a:ext>
            </a:extLst>
          </p:cNvPr>
          <p:cNvCxnSpPr/>
          <p:nvPr/>
        </p:nvCxnSpPr>
        <p:spPr>
          <a:xfrm>
            <a:off x="4937444" y="1513783"/>
            <a:ext cx="548640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D2450C-BED2-4B00-B0E1-E1974B4741FC}"/>
              </a:ext>
            </a:extLst>
          </p:cNvPr>
          <p:cNvGrpSpPr/>
          <p:nvPr/>
        </p:nvGrpSpPr>
        <p:grpSpPr>
          <a:xfrm>
            <a:off x="297731" y="1947862"/>
            <a:ext cx="3494623" cy="3740669"/>
            <a:chOff x="297731" y="1947862"/>
            <a:chExt cx="3494623" cy="3740669"/>
          </a:xfrm>
        </p:grpSpPr>
        <p:pic>
          <p:nvPicPr>
            <p:cNvPr id="2050" name="Picture 2" descr="Kinh nghiệm du lịch Venice - thành phố kênh đào nước Ý">
              <a:hlinkClick r:id="rId2" action="ppaction://hlinksldjump"/>
              <a:extLst>
                <a:ext uri="{FF2B5EF4-FFF2-40B4-BE49-F238E27FC236}">
                  <a16:creationId xmlns:a16="http://schemas.microsoft.com/office/drawing/2014/main" id="{C5E0684B-F020-40DB-8EF7-8C0E9A222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31" y="1947862"/>
              <a:ext cx="3494623" cy="374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021ED3-6106-4841-9644-797917EDD08B}"/>
                </a:ext>
              </a:extLst>
            </p:cNvPr>
            <p:cNvSpPr txBox="1"/>
            <p:nvPr/>
          </p:nvSpPr>
          <p:spPr>
            <a:xfrm>
              <a:off x="1415071" y="1947862"/>
              <a:ext cx="12599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Venice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FDEAB-C7DD-44EC-B412-9B096AE93BB1}"/>
              </a:ext>
            </a:extLst>
          </p:cNvPr>
          <p:cNvGrpSpPr/>
          <p:nvPr/>
        </p:nvGrpSpPr>
        <p:grpSpPr>
          <a:xfrm>
            <a:off x="4571999" y="1947861"/>
            <a:ext cx="3494622" cy="3740669"/>
            <a:chOff x="4571999" y="1947861"/>
            <a:chExt cx="3494622" cy="3740669"/>
          </a:xfrm>
        </p:grpSpPr>
        <p:pic>
          <p:nvPicPr>
            <p:cNvPr id="2052" name="Picture 4" descr="Thời tiết Jakarta theo mùa, nên du lịch mùa nào đẹp nhất? | Vietjet Air">
              <a:extLst>
                <a:ext uri="{FF2B5EF4-FFF2-40B4-BE49-F238E27FC236}">
                  <a16:creationId xmlns:a16="http://schemas.microsoft.com/office/drawing/2014/main" id="{70504F61-A855-426F-AB2F-C9C20AE52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1947861"/>
              <a:ext cx="3494622" cy="374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385151-B1F7-4535-AA9F-16FD74013698}"/>
                </a:ext>
              </a:extLst>
            </p:cNvPr>
            <p:cNvSpPr txBox="1"/>
            <p:nvPr/>
          </p:nvSpPr>
          <p:spPr>
            <a:xfrm>
              <a:off x="5651946" y="1947862"/>
              <a:ext cx="12268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kumimoji="0" sz="28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Jakarta</a:t>
              </a:r>
              <a:endParaRPr lang="vi-VN" dirty="0"/>
            </a:p>
          </p:txBody>
        </p:sp>
      </p:grp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C788FB2E-9EE5-4ABF-9517-2135CD293B52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10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hlinkClick r:id="" action="ppaction://noaction"/>
            <a:extLst>
              <a:ext uri="{FF2B5EF4-FFF2-40B4-BE49-F238E27FC236}">
                <a16:creationId xmlns:a16="http://schemas.microsoft.com/office/drawing/2014/main" id="{6D110213-D784-41D8-9284-A8324C396139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4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1CA4F5ED-7CCA-4C0D-B5A2-9B965BA79E48}"/>
              </a:ext>
            </a:extLst>
          </p:cNvPr>
          <p:cNvSpPr txBox="1"/>
          <p:nvPr/>
        </p:nvSpPr>
        <p:spPr>
          <a:xfrm>
            <a:off x="390101" y="1102513"/>
            <a:ext cx="836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Bangkok is an exciting city. I love it’s people.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972807-6CC1-437E-88AB-2346394BDE77}"/>
              </a:ext>
            </a:extLst>
          </p:cNvPr>
          <p:cNvCxnSpPr>
            <a:cxnSpLocks/>
          </p:cNvCxnSpPr>
          <p:nvPr/>
        </p:nvCxnSpPr>
        <p:spPr>
          <a:xfrm>
            <a:off x="5462659" y="1567048"/>
            <a:ext cx="399127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A055D76-2255-4581-844C-260006529285}"/>
              </a:ext>
            </a:extLst>
          </p:cNvPr>
          <p:cNvSpPr txBox="1"/>
          <p:nvPr/>
        </p:nvSpPr>
        <p:spPr>
          <a:xfrm>
            <a:off x="5390352" y="1567048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its</a:t>
            </a:r>
          </a:p>
        </p:txBody>
      </p:sp>
      <p:pic>
        <p:nvPicPr>
          <p:cNvPr id="1026" name="Picture 2" descr="Kinh nghiệm du lịch phượt Bangkok | Yong.vn">
            <a:hlinkClick r:id="rId4" action="ppaction://hlinksldjump"/>
            <a:extLst>
              <a:ext uri="{FF2B5EF4-FFF2-40B4-BE49-F238E27FC236}">
                <a16:creationId xmlns:a16="http://schemas.microsoft.com/office/drawing/2014/main" id="{329888A4-047E-431D-A994-D7392260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479">
            <a:off x="1350481" y="2445102"/>
            <a:ext cx="3664776" cy="34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8AA7DF-F050-4DAA-AA1C-850FE8611A80}"/>
              </a:ext>
            </a:extLst>
          </p:cNvPr>
          <p:cNvSpPr txBox="1"/>
          <p:nvPr/>
        </p:nvSpPr>
        <p:spPr>
          <a:xfrm>
            <a:off x="0" y="1010237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We are watching the sunrise at Angkor Wat with ours local friends.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5BD0F-1853-445D-90C4-B37F40A1C53B}"/>
              </a:ext>
            </a:extLst>
          </p:cNvPr>
          <p:cNvSpPr txBox="1"/>
          <p:nvPr/>
        </p:nvSpPr>
        <p:spPr>
          <a:xfrm>
            <a:off x="7566205" y="1441124"/>
            <a:ext cx="72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6600"/>
                </a:solidFill>
              </a:rPr>
              <a:t>our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6C6155-DF7B-43F8-9886-136830964736}"/>
              </a:ext>
            </a:extLst>
          </p:cNvPr>
          <p:cNvCxnSpPr/>
          <p:nvPr/>
        </p:nvCxnSpPr>
        <p:spPr>
          <a:xfrm>
            <a:off x="7624649" y="1469999"/>
            <a:ext cx="548640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ngkor Wat Sunrise or Sunset? Best spots &amp; tours for the best photos">
            <a:hlinkClick r:id="rId2" action="ppaction://hlinksldjump"/>
            <a:extLst>
              <a:ext uri="{FF2B5EF4-FFF2-40B4-BE49-F238E27FC236}">
                <a16:creationId xmlns:a16="http://schemas.microsoft.com/office/drawing/2014/main" id="{6C0BD30D-3274-40A7-9B77-4284148D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33" y="1964344"/>
            <a:ext cx="6275672" cy="48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EE60D5EF-4A77-4BF1-895C-D45AF7347471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42774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09DD1-7B7F-4C7B-88C8-3F52A7FE6978}"/>
              </a:ext>
            </a:extLst>
          </p:cNvPr>
          <p:cNvSpPr txBox="1"/>
          <p:nvPr/>
        </p:nvSpPr>
        <p:spPr>
          <a:xfrm>
            <a:off x="119814" y="863600"/>
            <a:ext cx="89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Discover Beijing and Shanghai through theirs food tours.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00A3A-95FF-42F0-83E0-56A6A07DD65E}"/>
              </a:ext>
            </a:extLst>
          </p:cNvPr>
          <p:cNvSpPr txBox="1"/>
          <p:nvPr/>
        </p:nvSpPr>
        <p:spPr>
          <a:xfrm>
            <a:off x="5934462" y="1329070"/>
            <a:ext cx="92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their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C35540-F05C-44D2-815E-780C9D520CE0}"/>
              </a:ext>
            </a:extLst>
          </p:cNvPr>
          <p:cNvCxnSpPr>
            <a:cxnSpLocks/>
          </p:cNvCxnSpPr>
          <p:nvPr/>
        </p:nvCxnSpPr>
        <p:spPr>
          <a:xfrm>
            <a:off x="5934462" y="1338695"/>
            <a:ext cx="789271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214F8C-B2FF-454A-84E7-7B61F0D70988}"/>
              </a:ext>
            </a:extLst>
          </p:cNvPr>
          <p:cNvGrpSpPr/>
          <p:nvPr/>
        </p:nvGrpSpPr>
        <p:grpSpPr>
          <a:xfrm>
            <a:off x="216926" y="1727200"/>
            <a:ext cx="4219961" cy="4812576"/>
            <a:chOff x="216926" y="1727200"/>
            <a:chExt cx="4219961" cy="4812576"/>
          </a:xfrm>
        </p:grpSpPr>
        <p:pic>
          <p:nvPicPr>
            <p:cNvPr id="4098" name="Picture 2" descr="Beijing Travel Guide | Beijing Tourism - KAYAK">
              <a:hlinkClick r:id="rId2" action="ppaction://hlinksldjump"/>
              <a:extLst>
                <a:ext uri="{FF2B5EF4-FFF2-40B4-BE49-F238E27FC236}">
                  <a16:creationId xmlns:a16="http://schemas.microsoft.com/office/drawing/2014/main" id="{F418FDE7-97B3-4471-809C-9BD74C50C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26" y="1727200"/>
              <a:ext cx="4219961" cy="4328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02916-36CA-41D1-A983-CDB85457396E}"/>
                </a:ext>
              </a:extLst>
            </p:cNvPr>
            <p:cNvSpPr txBox="1"/>
            <p:nvPr/>
          </p:nvSpPr>
          <p:spPr>
            <a:xfrm>
              <a:off x="1708484" y="6016556"/>
              <a:ext cx="1236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>
                  <a:solidFill>
                    <a:srgbClr val="FF0000"/>
                  </a:solidFill>
                </a:rPr>
                <a:t>Beijing</a:t>
              </a:r>
              <a:endParaRPr lang="vi-VN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0" name="Picture 4" descr="Shanghai 2023 Night Walk, The Most Famous Night View City in China | Taikoo  Li Qiantan, Yu Garden - YouTube">
            <a:extLst>
              <a:ext uri="{FF2B5EF4-FFF2-40B4-BE49-F238E27FC236}">
                <a16:creationId xmlns:a16="http://schemas.microsoft.com/office/drawing/2014/main" id="{B3ECD297-CD2D-47F9-A20F-064C3021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49" y="2035208"/>
            <a:ext cx="4292265" cy="43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6D37098C-9924-4F5C-AEE7-F370B272751F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8155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C9A887E6-8764-408E-A6DA-736584712D35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5DBF3-8882-43B6-A8CE-DD664655A6F1}"/>
              </a:ext>
            </a:extLst>
          </p:cNvPr>
          <p:cNvSpPr txBox="1"/>
          <p:nvPr/>
        </p:nvSpPr>
        <p:spPr>
          <a:xfrm>
            <a:off x="1501541" y="1005365"/>
            <a:ext cx="670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Visit Hue and try your food.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F99D1-D9AB-42EF-A561-A22ACE292539}"/>
              </a:ext>
            </a:extLst>
          </p:cNvPr>
          <p:cNvSpPr txBox="1"/>
          <p:nvPr/>
        </p:nvSpPr>
        <p:spPr>
          <a:xfrm>
            <a:off x="4139707" y="1408740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162CE9-DD8E-4055-AFE9-29CEE35E28A4}"/>
              </a:ext>
            </a:extLst>
          </p:cNvPr>
          <p:cNvCxnSpPr>
            <a:cxnSpLocks/>
          </p:cNvCxnSpPr>
          <p:nvPr/>
        </p:nvCxnSpPr>
        <p:spPr>
          <a:xfrm>
            <a:off x="4149332" y="1470835"/>
            <a:ext cx="548640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banh-o-hue">
            <a:hlinkClick r:id="rId3" action="ppaction://hlinksldjump"/>
            <a:extLst>
              <a:ext uri="{FF2B5EF4-FFF2-40B4-BE49-F238E27FC236}">
                <a16:creationId xmlns:a16="http://schemas.microsoft.com/office/drawing/2014/main" id="{8201052C-6F9C-4DD0-856F-1C3706C9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7" y="1994055"/>
            <a:ext cx="4244741" cy="47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ế - Thành phố của những sắc hoa - VOV Du lịch - Trang tin tức của Truyền  hình VOVTV">
            <a:extLst>
              <a:ext uri="{FF2B5EF4-FFF2-40B4-BE49-F238E27FC236}">
                <a16:creationId xmlns:a16="http://schemas.microsoft.com/office/drawing/2014/main" id="{6481819B-572F-4118-8E90-22102201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72" y="1994054"/>
            <a:ext cx="4244740" cy="47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556600"/>
            <a:ext cx="7933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Redo all exercises in the textbook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Prepare for REVIEW 3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6" y="4067032"/>
            <a:ext cx="3437567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ing Directory | Food Services">
            <a:extLst>
              <a:ext uri="{FF2B5EF4-FFF2-40B4-BE49-F238E27FC236}">
                <a16:creationId xmlns:a16="http://schemas.microsoft.com/office/drawing/2014/main" id="{C80DB3B6-5D95-42D8-8A63-F2727CDF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3831" cy="24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Images - Free Download on Freepik">
            <a:extLst>
              <a:ext uri="{FF2B5EF4-FFF2-40B4-BE49-F238E27FC236}">
                <a16:creationId xmlns:a16="http://schemas.microsoft.com/office/drawing/2014/main" id="{CE948567-99BD-4D99-8B97-3869D42D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79" y="0"/>
            <a:ext cx="2983830" cy="24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tuýp người thường gặp trong tiếng Anh">
            <a:extLst>
              <a:ext uri="{FF2B5EF4-FFF2-40B4-BE49-F238E27FC236}">
                <a16:creationId xmlns:a16="http://schemas.microsoft.com/office/drawing/2014/main" id="{C88765AC-7C4A-4D47-B25C-BC279833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9967"/>
            <a:ext cx="2983832" cy="26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struction of Vietnam's tallest building commences in Ho Chi ...">
            <a:extLst>
              <a:ext uri="{FF2B5EF4-FFF2-40B4-BE49-F238E27FC236}">
                <a16:creationId xmlns:a16="http://schemas.microsoft.com/office/drawing/2014/main" id="{1E73B4B7-00BD-4070-9E37-04F974B9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79" y="3339966"/>
            <a:ext cx="2987042" cy="26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iti Grand - Giá bán và cập nhật thông tin năm 2022 | SaleReal">
            <a:extLst>
              <a:ext uri="{FF2B5EF4-FFF2-40B4-BE49-F238E27FC236}">
                <a16:creationId xmlns:a16="http://schemas.microsoft.com/office/drawing/2014/main" id="{A633AFD0-1D16-4A57-984F-842ED89F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57" y="0"/>
            <a:ext cx="2987042" cy="24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ndscape | The Heritage Council">
            <a:extLst>
              <a:ext uri="{FF2B5EF4-FFF2-40B4-BE49-F238E27FC236}">
                <a16:creationId xmlns:a16="http://schemas.microsoft.com/office/drawing/2014/main" id="{0892B404-4031-4828-8FBC-345DF674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339966"/>
            <a:ext cx="2943225" cy="26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071591-D4D5-4798-97AD-1D2C442BE8EA}"/>
              </a:ext>
            </a:extLst>
          </p:cNvPr>
          <p:cNvSpPr/>
          <p:nvPr/>
        </p:nvSpPr>
        <p:spPr>
          <a:xfrm>
            <a:off x="903879" y="2448827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F_ _ _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86758-2786-4CB3-A71C-05A8C1EF1560}"/>
              </a:ext>
            </a:extLst>
          </p:cNvPr>
          <p:cNvSpPr/>
          <p:nvPr/>
        </p:nvSpPr>
        <p:spPr>
          <a:xfrm>
            <a:off x="3535495" y="2448827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W_ _ _ _ _ 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90FAA-29B9-4DAF-B502-E0C8D20AE9EA}"/>
              </a:ext>
            </a:extLst>
          </p:cNvPr>
          <p:cNvSpPr/>
          <p:nvPr/>
        </p:nvSpPr>
        <p:spPr>
          <a:xfrm>
            <a:off x="6613973" y="2448827"/>
            <a:ext cx="226077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B_ _ _ _ _ _ 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069420-D6D3-4054-BD8A-6791176CD253}"/>
              </a:ext>
            </a:extLst>
          </p:cNvPr>
          <p:cNvSpPr/>
          <p:nvPr/>
        </p:nvSpPr>
        <p:spPr>
          <a:xfrm>
            <a:off x="616515" y="6028271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P_ _ _ _ _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FF421A-C35F-4573-ABBE-B876C3F2C440}"/>
              </a:ext>
            </a:extLst>
          </p:cNvPr>
          <p:cNvSpPr/>
          <p:nvPr/>
        </p:nvSpPr>
        <p:spPr>
          <a:xfrm>
            <a:off x="3921286" y="6028271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_ _ _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2747F7-3169-49A5-9D4C-545AE41CC96F}"/>
              </a:ext>
            </a:extLst>
          </p:cNvPr>
          <p:cNvSpPr/>
          <p:nvPr/>
        </p:nvSpPr>
        <p:spPr>
          <a:xfrm>
            <a:off x="6555571" y="6028271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L_ _ _ _ _ _ _e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29F00-E2AE-4341-8219-B530166D9943}"/>
              </a:ext>
            </a:extLst>
          </p:cNvPr>
          <p:cNvSpPr/>
          <p:nvPr/>
        </p:nvSpPr>
        <p:spPr>
          <a:xfrm>
            <a:off x="933599" y="2448827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Food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764727-F328-4157-BF6F-50A6BDE3FF18}"/>
              </a:ext>
            </a:extLst>
          </p:cNvPr>
          <p:cNvSpPr/>
          <p:nvPr/>
        </p:nvSpPr>
        <p:spPr>
          <a:xfrm>
            <a:off x="3820316" y="2448827"/>
            <a:ext cx="150015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Weather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82AADB-50D0-4B6F-92E8-A8FB5CFA81B3}"/>
              </a:ext>
            </a:extLst>
          </p:cNvPr>
          <p:cNvSpPr/>
          <p:nvPr/>
        </p:nvSpPr>
        <p:spPr>
          <a:xfrm>
            <a:off x="7084988" y="2460859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Building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A29DBE-3DA5-404A-B0C2-35C4573F922D}"/>
              </a:ext>
            </a:extLst>
          </p:cNvPr>
          <p:cNvSpPr/>
          <p:nvPr/>
        </p:nvSpPr>
        <p:spPr>
          <a:xfrm>
            <a:off x="832309" y="6028271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People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89FB9B-EA83-4CF6-8725-9696AE49BE46}"/>
              </a:ext>
            </a:extLst>
          </p:cNvPr>
          <p:cNvSpPr/>
          <p:nvPr/>
        </p:nvSpPr>
        <p:spPr>
          <a:xfrm>
            <a:off x="4264517" y="6028271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City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78C1F0-59E5-4994-B556-00A8901C6B9F}"/>
              </a:ext>
            </a:extLst>
          </p:cNvPr>
          <p:cNvSpPr/>
          <p:nvPr/>
        </p:nvSpPr>
        <p:spPr>
          <a:xfrm>
            <a:off x="6824074" y="6028271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Landscape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3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/>
          <p:cNvSpPr txBox="1"/>
          <p:nvPr/>
        </p:nvSpPr>
        <p:spPr>
          <a:xfrm>
            <a:off x="0" y="906990"/>
            <a:ext cx="204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85458"/>
              </p:ext>
            </p:extLst>
          </p:nvPr>
        </p:nvGraphicFramePr>
        <p:xfrm>
          <a:off x="0" y="1618595"/>
          <a:ext cx="9143998" cy="5043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5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7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13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9A433B28-1A49-454D-B237-FAF2E529F2F3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96F63-DCDE-4F8A-B65B-059B8C09E2F9}"/>
              </a:ext>
            </a:extLst>
          </p:cNvPr>
          <p:cNvSpPr txBox="1"/>
          <p:nvPr/>
        </p:nvSpPr>
        <p:spPr>
          <a:xfrm>
            <a:off x="2440007" y="1687588"/>
            <a:ext cx="1515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8BB97-FD47-4FFC-9E2D-11F931CEAD20}"/>
              </a:ext>
            </a:extLst>
          </p:cNvPr>
          <p:cNvSpPr txBox="1"/>
          <p:nvPr/>
        </p:nvSpPr>
        <p:spPr>
          <a:xfrm>
            <a:off x="539015" y="1687588"/>
            <a:ext cx="143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exciting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F3960-590F-47FC-816E-A6A114555786}"/>
              </a:ext>
            </a:extLst>
          </p:cNvPr>
          <p:cNvSpPr txBox="1"/>
          <p:nvPr/>
        </p:nvSpPr>
        <p:spPr>
          <a:xfrm>
            <a:off x="563079" y="2304629"/>
            <a:ext cx="1448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amazing</a:t>
            </a:r>
            <a:endParaRPr lang="vi-V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029788-DB9A-46AB-8410-508AE8393E0B}"/>
              </a:ext>
            </a:extLst>
          </p:cNvPr>
          <p:cNvSpPr txBox="1"/>
          <p:nvPr/>
        </p:nvSpPr>
        <p:spPr>
          <a:xfrm>
            <a:off x="2440007" y="2304629"/>
            <a:ext cx="1939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AEFCA-5983-485A-8C34-F7A9DB849B41}"/>
              </a:ext>
            </a:extLst>
          </p:cNvPr>
          <p:cNvSpPr txBox="1"/>
          <p:nvPr/>
        </p:nvSpPr>
        <p:spPr>
          <a:xfrm>
            <a:off x="539014" y="2990663"/>
            <a:ext cx="1135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AB699-DA16-414A-9F49-78187D2D9276}"/>
              </a:ext>
            </a:extLst>
          </p:cNvPr>
          <p:cNvSpPr txBox="1"/>
          <p:nvPr/>
        </p:nvSpPr>
        <p:spPr>
          <a:xfrm>
            <a:off x="2440007" y="2990663"/>
            <a:ext cx="87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sạch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EEFCDF-AFD9-4A6D-8B43-784F1BB06A35}"/>
              </a:ext>
            </a:extLst>
          </p:cNvPr>
          <p:cNvSpPr txBox="1"/>
          <p:nvPr/>
        </p:nvSpPr>
        <p:spPr>
          <a:xfrm>
            <a:off x="577520" y="3623869"/>
            <a:ext cx="938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cold</a:t>
            </a:r>
            <a:endParaRPr lang="vi-V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B7B39-A814-4ED3-8901-7E947CF7F98F}"/>
              </a:ext>
            </a:extLst>
          </p:cNvPr>
          <p:cNvSpPr txBox="1"/>
          <p:nvPr/>
        </p:nvSpPr>
        <p:spPr>
          <a:xfrm>
            <a:off x="2440007" y="3623869"/>
            <a:ext cx="87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lang="vi-V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CBCD85-11C5-4508-A8B0-C404B3C7999C}"/>
              </a:ext>
            </a:extLst>
          </p:cNvPr>
          <p:cNvSpPr txBox="1"/>
          <p:nvPr/>
        </p:nvSpPr>
        <p:spPr>
          <a:xfrm>
            <a:off x="567890" y="4257075"/>
            <a:ext cx="1015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quiet</a:t>
            </a:r>
            <a:endParaRPr lang="vi-V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0568C9-EF3A-4024-B2CB-8A3241AB5E0D}"/>
              </a:ext>
            </a:extLst>
          </p:cNvPr>
          <p:cNvSpPr txBox="1"/>
          <p:nvPr/>
        </p:nvSpPr>
        <p:spPr>
          <a:xfrm>
            <a:off x="2440007" y="4243989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tĩnh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87DB3-383C-4779-95A2-B4DF5B813944}"/>
              </a:ext>
            </a:extLst>
          </p:cNvPr>
          <p:cNvSpPr txBox="1"/>
          <p:nvPr/>
        </p:nvSpPr>
        <p:spPr>
          <a:xfrm>
            <a:off x="563079" y="4885951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sunny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F2CD56-5924-4539-A59D-7BD1D53429AA}"/>
              </a:ext>
            </a:extLst>
          </p:cNvPr>
          <p:cNvSpPr txBox="1"/>
          <p:nvPr/>
        </p:nvSpPr>
        <p:spPr>
          <a:xfrm>
            <a:off x="2440007" y="4892179"/>
            <a:ext cx="192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nhiều nắng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9EB0B9-00DA-47C4-8ED6-3DE12168E5EA}"/>
              </a:ext>
            </a:extLst>
          </p:cNvPr>
          <p:cNvSpPr txBox="1"/>
          <p:nvPr/>
        </p:nvSpPr>
        <p:spPr>
          <a:xfrm>
            <a:off x="560676" y="5512629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friendly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B7CECF-53EB-4BC9-B583-477BC0FBED87}"/>
              </a:ext>
            </a:extLst>
          </p:cNvPr>
          <p:cNvSpPr txBox="1"/>
          <p:nvPr/>
        </p:nvSpPr>
        <p:spPr>
          <a:xfrm>
            <a:off x="2464079" y="5522204"/>
            <a:ext cx="1746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thân thiện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8419BF-1AF7-4343-9876-8D1D6E11FD08}"/>
              </a:ext>
            </a:extLst>
          </p:cNvPr>
          <p:cNvSpPr txBox="1"/>
          <p:nvPr/>
        </p:nvSpPr>
        <p:spPr>
          <a:xfrm>
            <a:off x="543829" y="6139307"/>
            <a:ext cx="1515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fantastic</a:t>
            </a:r>
            <a:endParaRPr lang="vi-V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28BB05-0C60-4CB9-AE81-820C60546CEF}"/>
              </a:ext>
            </a:extLst>
          </p:cNvPr>
          <p:cNvSpPr txBox="1"/>
          <p:nvPr/>
        </p:nvSpPr>
        <p:spPr>
          <a:xfrm>
            <a:off x="2468885" y="6136415"/>
            <a:ext cx="1005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lạ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BF09F3-7A87-4B03-8C21-171ACD71E8F1}"/>
              </a:ext>
            </a:extLst>
          </p:cNvPr>
          <p:cNvSpPr txBox="1"/>
          <p:nvPr/>
        </p:nvSpPr>
        <p:spPr>
          <a:xfrm>
            <a:off x="5188017" y="1694128"/>
            <a:ext cx="938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wide</a:t>
            </a:r>
            <a:endParaRPr lang="vi-VN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D21E9F-C105-40E2-A8D6-BF329D561C7F}"/>
              </a:ext>
            </a:extLst>
          </p:cNvPr>
          <p:cNvSpPr txBox="1"/>
          <p:nvPr/>
        </p:nvSpPr>
        <p:spPr>
          <a:xfrm>
            <a:off x="7281512" y="1687588"/>
            <a:ext cx="1102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rộng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2BA295-9E52-4E16-BC87-7EB7181D4188}"/>
              </a:ext>
            </a:extLst>
          </p:cNvPr>
          <p:cNvSpPr txBox="1"/>
          <p:nvPr/>
        </p:nvSpPr>
        <p:spPr>
          <a:xfrm>
            <a:off x="5188016" y="2292881"/>
            <a:ext cx="1265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helpful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7AEF41-CBFC-4639-9B06-29153733387C}"/>
              </a:ext>
            </a:extLst>
          </p:cNvPr>
          <p:cNvSpPr txBox="1"/>
          <p:nvPr/>
        </p:nvSpPr>
        <p:spPr>
          <a:xfrm>
            <a:off x="7281512" y="2304629"/>
            <a:ext cx="1265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hữu ích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6135BD-184B-4C47-9187-290D07BFDBD6}"/>
              </a:ext>
            </a:extLst>
          </p:cNvPr>
          <p:cNvSpPr txBox="1"/>
          <p:nvPr/>
        </p:nvSpPr>
        <p:spPr>
          <a:xfrm>
            <a:off x="7315203" y="2946553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C95120-345C-4C6E-B7D4-BF27630E3D25}"/>
              </a:ext>
            </a:extLst>
          </p:cNvPr>
          <p:cNvSpPr txBox="1"/>
          <p:nvPr/>
        </p:nvSpPr>
        <p:spPr>
          <a:xfrm>
            <a:off x="5161549" y="2965803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modern</a:t>
            </a:r>
            <a:endParaRPr lang="vi-V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8ECD89-BAAD-485F-AB50-D65BA69CAFAF}"/>
              </a:ext>
            </a:extLst>
          </p:cNvPr>
          <p:cNvSpPr txBox="1"/>
          <p:nvPr/>
        </p:nvSpPr>
        <p:spPr>
          <a:xfrm>
            <a:off x="5161549" y="3614256"/>
            <a:ext cx="1602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beautiful</a:t>
            </a:r>
            <a:endParaRPr lang="vi-VN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6B6DB8-64B3-4EEF-A4BE-544BAB144420}"/>
              </a:ext>
            </a:extLst>
          </p:cNvPr>
          <p:cNvSpPr txBox="1"/>
          <p:nvPr/>
        </p:nvSpPr>
        <p:spPr>
          <a:xfrm>
            <a:off x="7281512" y="3614256"/>
            <a:ext cx="16026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xinh đẹp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9B1ECB-15A1-47C9-99E4-FA5B22429F3F}"/>
              </a:ext>
            </a:extLst>
          </p:cNvPr>
          <p:cNvSpPr txBox="1"/>
          <p:nvPr/>
        </p:nvSpPr>
        <p:spPr>
          <a:xfrm>
            <a:off x="5149519" y="4288542"/>
            <a:ext cx="1102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fast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EC0215-E9DA-4980-8499-555B276E4641}"/>
              </a:ext>
            </a:extLst>
          </p:cNvPr>
          <p:cNvSpPr txBox="1"/>
          <p:nvPr/>
        </p:nvSpPr>
        <p:spPr>
          <a:xfrm>
            <a:off x="7291150" y="4243989"/>
            <a:ext cx="1256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nhanh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059641-9BBB-4445-9200-D56985B09B70}"/>
              </a:ext>
            </a:extLst>
          </p:cNvPr>
          <p:cNvSpPr txBox="1"/>
          <p:nvPr/>
        </p:nvSpPr>
        <p:spPr>
          <a:xfrm>
            <a:off x="5178402" y="4876781"/>
            <a:ext cx="87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cute </a:t>
            </a:r>
            <a:endParaRPr lang="vi-VN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D48B57-2D26-48EB-81DF-3A392E4EE5B1}"/>
              </a:ext>
            </a:extLst>
          </p:cNvPr>
          <p:cNvSpPr txBox="1"/>
          <p:nvPr/>
        </p:nvSpPr>
        <p:spPr>
          <a:xfrm>
            <a:off x="7291150" y="4873722"/>
            <a:ext cx="1773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dễ thương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01B8F0-62B5-4A85-BF8B-CDB8B3266D18}"/>
              </a:ext>
            </a:extLst>
          </p:cNvPr>
          <p:cNvSpPr txBox="1"/>
          <p:nvPr/>
        </p:nvSpPr>
        <p:spPr>
          <a:xfrm>
            <a:off x="5149519" y="5522204"/>
            <a:ext cx="1515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delicious</a:t>
            </a:r>
            <a:endParaRPr lang="vi-VN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AD6197-6175-4873-ADCB-137C8D2AA4F0}"/>
              </a:ext>
            </a:extLst>
          </p:cNvPr>
          <p:cNvSpPr txBox="1"/>
          <p:nvPr/>
        </p:nvSpPr>
        <p:spPr>
          <a:xfrm>
            <a:off x="7315203" y="5522204"/>
            <a:ext cx="1773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thơm ngon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61089CE-8982-4111-8F69-B2728B417F87}"/>
              </a:ext>
            </a:extLst>
          </p:cNvPr>
          <p:cNvSpPr txBox="1"/>
          <p:nvPr/>
        </p:nvSpPr>
        <p:spPr>
          <a:xfrm>
            <a:off x="5151920" y="6152210"/>
            <a:ext cx="1157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tasty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571393-518B-427D-9D4B-84189E88BAE4}"/>
              </a:ext>
            </a:extLst>
          </p:cNvPr>
          <p:cNvSpPr txBox="1"/>
          <p:nvPr/>
        </p:nvSpPr>
        <p:spPr>
          <a:xfrm>
            <a:off x="7328436" y="6045424"/>
            <a:ext cx="1746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ngon</a:t>
            </a:r>
            <a:r>
              <a:rPr lang="en-US" dirty="0"/>
              <a:t> </a:t>
            </a:r>
            <a:r>
              <a:rPr lang="en-US" dirty="0" err="1"/>
              <a:t>lành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0" grpId="0"/>
      <p:bldP spid="24" grpId="0"/>
      <p:bldP spid="28" grpId="0"/>
      <p:bldP spid="32" grpId="0"/>
      <p:bldP spid="36" grpId="0"/>
      <p:bldP spid="38" grpId="0"/>
      <p:bldP spid="42" grpId="0"/>
      <p:bldP spid="48" grpId="0"/>
      <p:bldP spid="50" grpId="0"/>
      <p:bldP spid="54" grpId="0"/>
      <p:bldP spid="58" grpId="0"/>
      <p:bldP spid="62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25FCA5-8B3F-48B3-B1BA-8902CF035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38250"/>
              </p:ext>
            </p:extLst>
          </p:nvPr>
        </p:nvGraphicFramePr>
        <p:xfrm>
          <a:off x="1" y="933704"/>
          <a:ext cx="9143996" cy="4990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42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8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E9BC1E-E33A-492A-898A-654CA3F38C75}"/>
              </a:ext>
            </a:extLst>
          </p:cNvPr>
          <p:cNvSpPr txBox="1"/>
          <p:nvPr/>
        </p:nvSpPr>
        <p:spPr>
          <a:xfrm>
            <a:off x="767993" y="1193532"/>
            <a:ext cx="1669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towers (n) 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A140B-B234-48F6-8335-C72081DB03D4}"/>
              </a:ext>
            </a:extLst>
          </p:cNvPr>
          <p:cNvSpPr txBox="1"/>
          <p:nvPr/>
        </p:nvSpPr>
        <p:spPr>
          <a:xfrm>
            <a:off x="4520855" y="1193532"/>
            <a:ext cx="2825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: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tòa</a:t>
            </a:r>
            <a:r>
              <a:rPr lang="en-US" dirty="0"/>
              <a:t> </a:t>
            </a:r>
            <a:r>
              <a:rPr lang="en-US" dirty="0" err="1"/>
              <a:t>tháp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E0DAA-0A1C-4C74-A141-BDF627CB1989}"/>
              </a:ext>
            </a:extLst>
          </p:cNvPr>
          <p:cNvSpPr txBox="1"/>
          <p:nvPr/>
        </p:nvSpPr>
        <p:spPr>
          <a:xfrm>
            <a:off x="744755" y="2037040"/>
            <a:ext cx="1669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beach (n)</a:t>
            </a:r>
            <a:endParaRPr lang="vi-V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96E5B-385B-4F08-BD6C-01A9EBABE70B}"/>
              </a:ext>
            </a:extLst>
          </p:cNvPr>
          <p:cNvSpPr txBox="1"/>
          <p:nvPr/>
        </p:nvSpPr>
        <p:spPr>
          <a:xfrm>
            <a:off x="4520855" y="2037040"/>
            <a:ext cx="1669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CE4A7-423A-4C78-859D-695E0CDCF50E}"/>
              </a:ext>
            </a:extLst>
          </p:cNvPr>
          <p:cNvSpPr txBox="1"/>
          <p:nvPr/>
        </p:nvSpPr>
        <p:spPr>
          <a:xfrm>
            <a:off x="744755" y="2887088"/>
            <a:ext cx="2756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river bank (n.ph)</a:t>
            </a:r>
            <a:endParaRPr lang="vi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1F932-5DC4-40CD-AAC3-B9B40DB2F851}"/>
              </a:ext>
            </a:extLst>
          </p:cNvPr>
          <p:cNvSpPr txBox="1"/>
          <p:nvPr/>
        </p:nvSpPr>
        <p:spPr>
          <a:xfrm>
            <a:off x="4507998" y="2887088"/>
            <a:ext cx="1482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8A6BC-18BF-45D9-B78C-0FE53F9E21AD}"/>
              </a:ext>
            </a:extLst>
          </p:cNvPr>
          <p:cNvSpPr txBox="1"/>
          <p:nvPr/>
        </p:nvSpPr>
        <p:spPr>
          <a:xfrm>
            <a:off x="744755" y="3693762"/>
            <a:ext cx="2115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postcard (n)</a:t>
            </a:r>
            <a:endParaRPr lang="vi-V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C0E03-D015-4462-81A6-8822F1235993}"/>
              </a:ext>
            </a:extLst>
          </p:cNvPr>
          <p:cNvSpPr txBox="1"/>
          <p:nvPr/>
        </p:nvSpPr>
        <p:spPr>
          <a:xfrm>
            <a:off x="4520855" y="3663596"/>
            <a:ext cx="1980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: </a:t>
            </a:r>
            <a:r>
              <a:rPr lang="en-US" dirty="0" err="1"/>
              <a:t>bưu</a:t>
            </a:r>
            <a:r>
              <a:rPr lang="en-US" dirty="0"/>
              <a:t> </a:t>
            </a:r>
            <a:r>
              <a:rPr lang="en-US" dirty="0" err="1"/>
              <a:t>thiếp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E487B6-62C1-484A-9709-EADE70C243B0}"/>
              </a:ext>
            </a:extLst>
          </p:cNvPr>
          <p:cNvSpPr txBox="1"/>
          <p:nvPr/>
        </p:nvSpPr>
        <p:spPr>
          <a:xfrm>
            <a:off x="772427" y="4513644"/>
            <a:ext cx="1662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palace (n)</a:t>
            </a:r>
            <a:endParaRPr lang="vi-V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C47DF-83AF-4853-A961-8CA27ABE1BED}"/>
              </a:ext>
            </a:extLst>
          </p:cNvPr>
          <p:cNvSpPr txBox="1"/>
          <p:nvPr/>
        </p:nvSpPr>
        <p:spPr>
          <a:xfrm>
            <a:off x="4555746" y="4481456"/>
            <a:ext cx="1910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: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3F90CA-26B2-46A2-A0F7-6A7F78567C4D}"/>
              </a:ext>
            </a:extLst>
          </p:cNvPr>
          <p:cNvSpPr txBox="1"/>
          <p:nvPr/>
        </p:nvSpPr>
        <p:spPr>
          <a:xfrm>
            <a:off x="767991" y="5401076"/>
            <a:ext cx="3052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night market (n.ph) </a:t>
            </a:r>
            <a:endParaRPr lang="vi-V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9C6D18-789A-413E-8A13-8F6CB6BF8EB8}"/>
              </a:ext>
            </a:extLst>
          </p:cNvPr>
          <p:cNvSpPr txBox="1"/>
          <p:nvPr/>
        </p:nvSpPr>
        <p:spPr>
          <a:xfrm>
            <a:off x="4558529" y="5353070"/>
            <a:ext cx="1801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b="0" i="1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: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đêm</a:t>
            </a:r>
            <a:endParaRPr lang="en-US" dirty="0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7D6D090E-4718-4C1F-B6F1-7E5ADF4BC44F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4206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1" grpId="0"/>
      <p:bldP spid="2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2C8626-0A25-4E26-B70C-D50D0D55D3BE}"/>
              </a:ext>
            </a:extLst>
          </p:cNvPr>
          <p:cNvSpPr txBox="1"/>
          <p:nvPr/>
        </p:nvSpPr>
        <p:spPr>
          <a:xfrm>
            <a:off x="0" y="86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2800" b="1" i="1" dirty="0">
                <a:solidFill>
                  <a:srgbClr val="0000FF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1. Choose the best two options to complete the sentences.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B7F42-AA4E-4D21-9589-F57EC81E80B7}"/>
              </a:ext>
            </a:extLst>
          </p:cNvPr>
          <p:cNvSpPr txBox="1"/>
          <p:nvPr/>
        </p:nvSpPr>
        <p:spPr>
          <a:xfrm>
            <a:off x="0" y="1386820"/>
            <a:ext cx="387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The city is ________.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BB983-E495-426F-8EFD-60424D447AB3}"/>
              </a:ext>
            </a:extLst>
          </p:cNvPr>
          <p:cNvSpPr txBox="1"/>
          <p:nvPr/>
        </p:nvSpPr>
        <p:spPr>
          <a:xfrm>
            <a:off x="380999" y="1923337"/>
            <a:ext cx="210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.  exciting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ED64C9-6385-4E18-B858-107334A304BD}"/>
              </a:ext>
            </a:extLst>
          </p:cNvPr>
          <p:cNvSpPr txBox="1"/>
          <p:nvPr/>
        </p:nvSpPr>
        <p:spPr>
          <a:xfrm>
            <a:off x="3444107" y="1923337"/>
            <a:ext cx="1897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3333FF"/>
                </a:solidFill>
              </a:rPr>
              <a:t>B</a:t>
            </a:r>
            <a:r>
              <a:rPr lang="en-US" dirty="0"/>
              <a:t>.  amazing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FC6BAB-4AF6-4E58-8E53-915DDA36166A}"/>
              </a:ext>
            </a:extLst>
          </p:cNvPr>
          <p:cNvSpPr txBox="1"/>
          <p:nvPr/>
        </p:nvSpPr>
        <p:spPr>
          <a:xfrm>
            <a:off x="6760612" y="1923337"/>
            <a:ext cx="1632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280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3333FF"/>
                </a:solidFill>
              </a:rPr>
              <a:t>C</a:t>
            </a:r>
            <a:r>
              <a:rPr lang="en-US" dirty="0"/>
              <a:t>.  long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29979B-DE35-4799-B414-89122B044701}"/>
              </a:ext>
            </a:extLst>
          </p:cNvPr>
          <p:cNvSpPr/>
          <p:nvPr/>
        </p:nvSpPr>
        <p:spPr>
          <a:xfrm>
            <a:off x="3468839" y="1956347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531102-682C-4F9C-8171-488FF97990BC}"/>
              </a:ext>
            </a:extLst>
          </p:cNvPr>
          <p:cNvSpPr/>
          <p:nvPr/>
        </p:nvSpPr>
        <p:spPr>
          <a:xfrm>
            <a:off x="380999" y="1956347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AA517-4F45-4BB0-8A52-374865B76DC8}"/>
              </a:ext>
            </a:extLst>
          </p:cNvPr>
          <p:cNvSpPr txBox="1"/>
          <p:nvPr/>
        </p:nvSpPr>
        <p:spPr>
          <a:xfrm>
            <a:off x="-21939" y="2441067"/>
            <a:ext cx="670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2. The weather is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dirty="0"/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0E8343-5FFA-45EA-AB59-93AD8E2C11F9}"/>
              </a:ext>
            </a:extLst>
          </p:cNvPr>
          <p:cNvSpPr txBox="1"/>
          <p:nvPr/>
        </p:nvSpPr>
        <p:spPr>
          <a:xfrm>
            <a:off x="343299" y="2997297"/>
            <a:ext cx="14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en-US" dirty="0"/>
              <a:t>. cold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963E92-A9D4-4700-87D4-ACA7E64C6A2A}"/>
              </a:ext>
            </a:extLst>
          </p:cNvPr>
          <p:cNvSpPr txBox="1"/>
          <p:nvPr/>
        </p:nvSpPr>
        <p:spPr>
          <a:xfrm>
            <a:off x="3444107" y="2992947"/>
            <a:ext cx="14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3333FF"/>
                </a:solidFill>
              </a:rPr>
              <a:t>B</a:t>
            </a:r>
            <a:r>
              <a:rPr lang="en-US" dirty="0"/>
              <a:t>. quiet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E66E74-0794-4F64-BFA1-C83F092317DC}"/>
              </a:ext>
            </a:extLst>
          </p:cNvPr>
          <p:cNvSpPr txBox="1"/>
          <p:nvPr/>
        </p:nvSpPr>
        <p:spPr>
          <a:xfrm>
            <a:off x="6760612" y="2964287"/>
            <a:ext cx="246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3333FF"/>
                </a:solidFill>
              </a:rPr>
              <a:t>C</a:t>
            </a:r>
            <a:r>
              <a:rPr lang="en-US" dirty="0"/>
              <a:t>. sunny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26A960F-4848-4740-B393-2729D3CDB47D}"/>
              </a:ext>
            </a:extLst>
          </p:cNvPr>
          <p:cNvSpPr/>
          <p:nvPr/>
        </p:nvSpPr>
        <p:spPr>
          <a:xfrm>
            <a:off x="343299" y="2992947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34E7B6-C298-430F-AED0-879469D85BF8}"/>
              </a:ext>
            </a:extLst>
          </p:cNvPr>
          <p:cNvSpPr/>
          <p:nvPr/>
        </p:nvSpPr>
        <p:spPr>
          <a:xfrm>
            <a:off x="6728394" y="3002953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7913C1-F8AF-444C-A874-62BCDC549FAC}"/>
              </a:ext>
            </a:extLst>
          </p:cNvPr>
          <p:cNvSpPr txBox="1"/>
          <p:nvPr/>
        </p:nvSpPr>
        <p:spPr>
          <a:xfrm>
            <a:off x="-37003" y="3506526"/>
            <a:ext cx="610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3. The people are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AC6412-034C-4612-AD8D-D1E833ED4995}"/>
              </a:ext>
            </a:extLst>
          </p:cNvPr>
          <p:cNvSpPr txBox="1"/>
          <p:nvPr/>
        </p:nvSpPr>
        <p:spPr>
          <a:xfrm>
            <a:off x="343299" y="4048764"/>
            <a:ext cx="29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</a:rPr>
              <a:t>. friendly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D0A119-AB95-4EC9-899D-35A8F3710449}"/>
              </a:ext>
            </a:extLst>
          </p:cNvPr>
          <p:cNvSpPr txBox="1"/>
          <p:nvPr/>
        </p:nvSpPr>
        <p:spPr>
          <a:xfrm>
            <a:off x="3441755" y="4021623"/>
            <a:ext cx="262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</a:t>
            </a:r>
            <a:r>
              <a:rPr lang="en-US" dirty="0">
                <a:solidFill>
                  <a:schemeClr val="tx1"/>
                </a:solidFill>
              </a:rPr>
              <a:t>. expensive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CAE493-3102-46D1-A131-282CC33AE433}"/>
              </a:ext>
            </a:extLst>
          </p:cNvPr>
          <p:cNvSpPr txBox="1"/>
          <p:nvPr/>
        </p:nvSpPr>
        <p:spPr>
          <a:xfrm>
            <a:off x="6728394" y="4043903"/>
            <a:ext cx="195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</a:t>
            </a:r>
            <a:r>
              <a:rPr lang="en-US" dirty="0">
                <a:solidFill>
                  <a:schemeClr val="tx1"/>
                </a:solidFill>
              </a:rPr>
              <a:t>. helpful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17311B-AE3F-42D8-84A1-E908052D678A}"/>
              </a:ext>
            </a:extLst>
          </p:cNvPr>
          <p:cNvSpPr txBox="1"/>
          <p:nvPr/>
        </p:nvSpPr>
        <p:spPr>
          <a:xfrm>
            <a:off x="1322" y="4571984"/>
            <a:ext cx="639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4. The buildings are ________.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C24211-6FFA-4AC4-86BC-B84DB6715CB0}"/>
              </a:ext>
            </a:extLst>
          </p:cNvPr>
          <p:cNvSpPr txBox="1"/>
          <p:nvPr/>
        </p:nvSpPr>
        <p:spPr>
          <a:xfrm>
            <a:off x="380999" y="5078009"/>
            <a:ext cx="230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</a:rPr>
              <a:t>. tall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8A0628-B240-4354-AFE0-40A60C583CB3}"/>
              </a:ext>
            </a:extLst>
          </p:cNvPr>
          <p:cNvSpPr txBox="1"/>
          <p:nvPr/>
        </p:nvSpPr>
        <p:spPr>
          <a:xfrm>
            <a:off x="3452417" y="5078009"/>
            <a:ext cx="21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</a:t>
            </a:r>
            <a:r>
              <a:rPr lang="en-US" dirty="0">
                <a:solidFill>
                  <a:schemeClr val="tx1"/>
                </a:solidFill>
              </a:rPr>
              <a:t>. beautiful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DCF4A0-0580-4115-A08F-5CC75636818A}"/>
              </a:ext>
            </a:extLst>
          </p:cNvPr>
          <p:cNvSpPr txBox="1"/>
          <p:nvPr/>
        </p:nvSpPr>
        <p:spPr>
          <a:xfrm>
            <a:off x="6683657" y="5078009"/>
            <a:ext cx="160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fast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94615F-0E4E-4F56-A31F-779B44528AB4}"/>
              </a:ext>
            </a:extLst>
          </p:cNvPr>
          <p:cNvSpPr/>
          <p:nvPr/>
        </p:nvSpPr>
        <p:spPr>
          <a:xfrm>
            <a:off x="348098" y="4068701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B4FBC02-2EE2-436F-A011-60C769C404B6}"/>
              </a:ext>
            </a:extLst>
          </p:cNvPr>
          <p:cNvSpPr/>
          <p:nvPr/>
        </p:nvSpPr>
        <p:spPr>
          <a:xfrm>
            <a:off x="6694837" y="4038196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473930-5A83-4D11-A9A7-B34CED7062AF}"/>
              </a:ext>
            </a:extLst>
          </p:cNvPr>
          <p:cNvSpPr/>
          <p:nvPr/>
        </p:nvSpPr>
        <p:spPr>
          <a:xfrm>
            <a:off x="403724" y="5098546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1F569E8-11FD-4D40-94D1-3534C6044B55}"/>
              </a:ext>
            </a:extLst>
          </p:cNvPr>
          <p:cNvSpPr/>
          <p:nvPr/>
        </p:nvSpPr>
        <p:spPr>
          <a:xfrm>
            <a:off x="3421781" y="5111019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8A29A8-DC71-436C-AD90-CD580857999D}"/>
              </a:ext>
            </a:extLst>
          </p:cNvPr>
          <p:cNvSpPr txBox="1"/>
          <p:nvPr/>
        </p:nvSpPr>
        <p:spPr>
          <a:xfrm>
            <a:off x="32884" y="5637442"/>
            <a:ext cx="639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5. The food is ________.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116DBF-B4EB-46FF-AE12-F3630B5C824B}"/>
              </a:ext>
            </a:extLst>
          </p:cNvPr>
          <p:cNvSpPr txBox="1"/>
          <p:nvPr/>
        </p:nvSpPr>
        <p:spPr>
          <a:xfrm>
            <a:off x="343299" y="6143467"/>
            <a:ext cx="14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</a:rPr>
              <a:t>. cute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D8838A-7DA8-44A1-98CB-713629617155}"/>
              </a:ext>
            </a:extLst>
          </p:cNvPr>
          <p:cNvSpPr txBox="1"/>
          <p:nvPr/>
        </p:nvSpPr>
        <p:spPr>
          <a:xfrm>
            <a:off x="3441755" y="6229885"/>
            <a:ext cx="195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</a:t>
            </a:r>
            <a:r>
              <a:rPr lang="en-US" dirty="0">
                <a:solidFill>
                  <a:schemeClr val="tx1"/>
                </a:solidFill>
              </a:rPr>
              <a:t>. delicious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0BACA4-F997-47E4-8682-260045C1AD15}"/>
              </a:ext>
            </a:extLst>
          </p:cNvPr>
          <p:cNvSpPr txBox="1"/>
          <p:nvPr/>
        </p:nvSpPr>
        <p:spPr>
          <a:xfrm>
            <a:off x="6683657" y="6229885"/>
            <a:ext cx="160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</a:t>
            </a:r>
            <a:r>
              <a:rPr lang="en-US" dirty="0">
                <a:solidFill>
                  <a:schemeClr val="tx1"/>
                </a:solidFill>
              </a:rPr>
              <a:t>. good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975816F-0B45-433B-AB00-524F154A144E}"/>
              </a:ext>
            </a:extLst>
          </p:cNvPr>
          <p:cNvSpPr/>
          <p:nvPr/>
        </p:nvSpPr>
        <p:spPr>
          <a:xfrm>
            <a:off x="3468839" y="623195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A3C021-A9E0-47A0-A7B4-EB952E5F5D72}"/>
              </a:ext>
            </a:extLst>
          </p:cNvPr>
          <p:cNvSpPr/>
          <p:nvPr/>
        </p:nvSpPr>
        <p:spPr>
          <a:xfrm>
            <a:off x="6680797" y="6223645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hlinkClick r:id="" action="ppaction://noaction"/>
            <a:extLst>
              <a:ext uri="{FF2B5EF4-FFF2-40B4-BE49-F238E27FC236}">
                <a16:creationId xmlns:a16="http://schemas.microsoft.com/office/drawing/2014/main" id="{B6438AD3-FC15-45FA-980D-715BED1037B7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0154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0" grpId="0" animBg="1"/>
      <p:bldP spid="31" grpId="0" animBg="1"/>
      <p:bldP spid="60" grpId="0" animBg="1"/>
      <p:bldP spid="61" grpId="0" animBg="1"/>
      <p:bldP spid="62" grpId="0" animBg="1"/>
      <p:bldP spid="63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A7FA6-DE2A-47BD-97A1-2BFD1FC8FB79}"/>
              </a:ext>
            </a:extLst>
          </p:cNvPr>
          <p:cNvSpPr txBox="1"/>
          <p:nvPr/>
        </p:nvSpPr>
        <p:spPr>
          <a:xfrm>
            <a:off x="-1" y="949456"/>
            <a:ext cx="91439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defTabSz="914400">
              <a:defRPr sz="2800" b="1" i="1">
                <a:solidFill>
                  <a:srgbClr val="0000FF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Ex 2. Write the words in the box under their pictures.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649FF-7E6E-4268-B3D7-E37FE6F10E67}"/>
              </a:ext>
            </a:extLst>
          </p:cNvPr>
          <p:cNvSpPr txBox="1"/>
          <p:nvPr/>
        </p:nvSpPr>
        <p:spPr>
          <a:xfrm>
            <a:off x="1305094" y="1481796"/>
            <a:ext cx="1143797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beach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32AFF-3B2E-41D0-ABF6-3590FC2D200B}"/>
              </a:ext>
            </a:extLst>
          </p:cNvPr>
          <p:cNvSpPr txBox="1"/>
          <p:nvPr/>
        </p:nvSpPr>
        <p:spPr>
          <a:xfrm>
            <a:off x="4039231" y="1473147"/>
            <a:ext cx="1143797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palace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F180D-4527-4628-9086-BB25B86C679F}"/>
              </a:ext>
            </a:extLst>
          </p:cNvPr>
          <p:cNvSpPr txBox="1"/>
          <p:nvPr/>
        </p:nvSpPr>
        <p:spPr>
          <a:xfrm>
            <a:off x="5232442" y="1472676"/>
            <a:ext cx="171064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river bank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3E480-185A-4B7D-A0E3-61DD837A8029}"/>
              </a:ext>
            </a:extLst>
          </p:cNvPr>
          <p:cNvSpPr txBox="1"/>
          <p:nvPr/>
        </p:nvSpPr>
        <p:spPr>
          <a:xfrm>
            <a:off x="7003954" y="1481796"/>
            <a:ext cx="207917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night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27468-1106-48E2-812D-C7FF23CF4D4D}"/>
              </a:ext>
            </a:extLst>
          </p:cNvPr>
          <p:cNvSpPr txBox="1"/>
          <p:nvPr/>
        </p:nvSpPr>
        <p:spPr>
          <a:xfrm>
            <a:off x="49012" y="1481796"/>
            <a:ext cx="1240664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towers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1CD5D-49EA-443C-84EC-3E459F36F710}"/>
              </a:ext>
            </a:extLst>
          </p:cNvPr>
          <p:cNvSpPr txBox="1"/>
          <p:nvPr/>
        </p:nvSpPr>
        <p:spPr>
          <a:xfrm>
            <a:off x="2537434" y="1482772"/>
            <a:ext cx="1413254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postcard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A1DAC-E307-46FB-8D2B-A0AF1E34D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7" y="2165870"/>
            <a:ext cx="2714670" cy="1715678"/>
          </a:xfrm>
          <a:prstGeom prst="round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ECCB7-E227-4D6F-A34C-927FD6EA9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12" y="2136942"/>
            <a:ext cx="2714669" cy="1768845"/>
          </a:xfrm>
          <a:prstGeom prst="round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20ABE3-A621-444D-B15B-3777A7153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1" y="4476070"/>
            <a:ext cx="2714669" cy="1732225"/>
          </a:xfrm>
          <a:prstGeom prst="round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3E4DA9-CE54-40FE-8302-CF7667EE8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32" y="4492617"/>
            <a:ext cx="2703249" cy="1715678"/>
          </a:xfrm>
          <a:prstGeom prst="round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3B9192-F1DD-4E3B-AA50-8A09078499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69" y="2176793"/>
            <a:ext cx="2708144" cy="1768844"/>
          </a:xfrm>
          <a:prstGeom prst="round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FF1232-2C22-40B6-BFCB-7C13C5CEF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54" y="4465614"/>
            <a:ext cx="2715044" cy="1715678"/>
          </a:xfrm>
          <a:prstGeom prst="round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71492-D38B-4EE2-A7D2-1FE759B87309}"/>
              </a:ext>
            </a:extLst>
          </p:cNvPr>
          <p:cNvSpPr txBox="1"/>
          <p:nvPr/>
        </p:nvSpPr>
        <p:spPr>
          <a:xfrm>
            <a:off x="778928" y="3917199"/>
            <a:ext cx="124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towers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914F13-C8A5-4907-91C8-619A50271527}"/>
              </a:ext>
            </a:extLst>
          </p:cNvPr>
          <p:cNvSpPr txBox="1"/>
          <p:nvPr/>
        </p:nvSpPr>
        <p:spPr>
          <a:xfrm>
            <a:off x="6742070" y="6181292"/>
            <a:ext cx="141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postcard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30807A-8C1A-4E7B-A54C-E06277B38660}"/>
              </a:ext>
            </a:extLst>
          </p:cNvPr>
          <p:cNvSpPr txBox="1"/>
          <p:nvPr/>
        </p:nvSpPr>
        <p:spPr>
          <a:xfrm>
            <a:off x="3693368" y="3917199"/>
            <a:ext cx="183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river bank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D110EF-0D52-4809-A718-1A2D2B230674}"/>
              </a:ext>
            </a:extLst>
          </p:cNvPr>
          <p:cNvSpPr txBox="1"/>
          <p:nvPr/>
        </p:nvSpPr>
        <p:spPr>
          <a:xfrm>
            <a:off x="7017972" y="3935941"/>
            <a:ext cx="114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3333FF"/>
                </a:solidFill>
              </a:rPr>
              <a:t>beach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7AD2B-C6F6-4799-B19B-E30A14EFFFE6}"/>
              </a:ext>
            </a:extLst>
          </p:cNvPr>
          <p:cNvSpPr txBox="1"/>
          <p:nvPr/>
        </p:nvSpPr>
        <p:spPr>
          <a:xfrm>
            <a:off x="4039230" y="6208295"/>
            <a:ext cx="114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palace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848F81-37B1-4050-8C13-3D6865ED3C91}"/>
              </a:ext>
            </a:extLst>
          </p:cNvPr>
          <p:cNvSpPr txBox="1"/>
          <p:nvPr/>
        </p:nvSpPr>
        <p:spPr>
          <a:xfrm>
            <a:off x="503409" y="6176101"/>
            <a:ext cx="207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night market</a:t>
            </a: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BEEC7D29-1779-4655-BAD0-4539F4CBCE58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7750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09705 0.3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45868 0.6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1658 0.35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61788 0.354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191 0.698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71962 0.6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2" animBg="1"/>
      <p:bldP spid="17" grpId="3"/>
      <p:bldP spid="18" grpId="0" animBg="1"/>
      <p:bldP spid="18" grpId="1" animBg="1"/>
      <p:bldP spid="19" grpId="0" animBg="1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FD802E-8FB7-4657-81CA-3872D8F3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77" y="863600"/>
            <a:ext cx="9288380" cy="6141149"/>
          </a:xfrm>
          <a:prstGeom prst="rect">
            <a:avLst/>
          </a:prstGeom>
        </p:spPr>
      </p:pic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1C1E6A9C-D7C1-49ED-91BA-D4229A370110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18173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45">
            <a:extLst>
              <a:ext uri="{FF2B5EF4-FFF2-40B4-BE49-F238E27FC236}">
                <a16:creationId xmlns:a16="http://schemas.microsoft.com/office/drawing/2014/main" id="{0C2E9034-F5EF-4826-A52C-DD22309B2C00}"/>
              </a:ext>
            </a:extLst>
          </p:cNvPr>
          <p:cNvSpPr/>
          <p:nvPr/>
        </p:nvSpPr>
        <p:spPr>
          <a:xfrm>
            <a:off x="1330032" y="6009607"/>
            <a:ext cx="6587646" cy="58749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341CA-A1B0-4204-9008-AF2C41FB4F11}"/>
              </a:ext>
            </a:extLst>
          </p:cNvPr>
          <p:cNvSpPr txBox="1"/>
          <p:nvPr/>
        </p:nvSpPr>
        <p:spPr>
          <a:xfrm>
            <a:off x="0" y="863600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defTabSz="914400">
              <a:defRPr sz="2800" b="1" i="1">
                <a:solidFill>
                  <a:srgbClr val="0000FF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Ex 3. Complete the sentences with the correct possessive pronouns in the box.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2D057-DB3B-4CE8-9FBC-52917C43D657}"/>
              </a:ext>
            </a:extLst>
          </p:cNvPr>
          <p:cNvSpPr txBox="1"/>
          <p:nvPr/>
        </p:nvSpPr>
        <p:spPr>
          <a:xfrm>
            <a:off x="0" y="1721457"/>
            <a:ext cx="863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Hey,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You’re wearing my hat. It’s not _____.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021A9-8E14-4DFD-9406-7BBF88AE175F}"/>
              </a:ext>
            </a:extLst>
          </p:cNvPr>
          <p:cNvSpPr txBox="1"/>
          <p:nvPr/>
        </p:nvSpPr>
        <p:spPr>
          <a:xfrm>
            <a:off x="19250" y="2378643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/>
              <a:t>2. We’re looking for Mr. and Mrs. Smith’s house. Is that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D94F0-7174-4DA4-BAAE-5AB68A7423C9}"/>
              </a:ext>
            </a:extLst>
          </p:cNvPr>
          <p:cNvSpPr txBox="1"/>
          <p:nvPr/>
        </p:nvSpPr>
        <p:spPr>
          <a:xfrm>
            <a:off x="19250" y="3466716"/>
            <a:ext cx="698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3. This is my drawing. It’s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3BB8A-0C39-47D8-A26C-C5295C6DE6AD}"/>
              </a:ext>
            </a:extLst>
          </p:cNvPr>
          <p:cNvSpPr txBox="1"/>
          <p:nvPr/>
        </p:nvSpPr>
        <p:spPr>
          <a:xfrm>
            <a:off x="0" y="4201599"/>
            <a:ext cx="9143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4. This is your room.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  <a:r>
              <a:rPr lang="en-US" dirty="0"/>
              <a:t>is next door. So call us if you need anything.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16A4F-765F-45B1-95E9-3B89A54AB6DB}"/>
              </a:ext>
            </a:extLst>
          </p:cNvPr>
          <p:cNvSpPr txBox="1"/>
          <p:nvPr/>
        </p:nvSpPr>
        <p:spPr>
          <a:xfrm>
            <a:off x="0" y="5367369"/>
            <a:ext cx="852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Sue doesn’t need to borrow my pen. She’s got _____.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57C42-6BE0-429E-BDB4-6A9FB8B16EEB}"/>
              </a:ext>
            </a:extLst>
          </p:cNvPr>
          <p:cNvSpPr txBox="1"/>
          <p:nvPr/>
        </p:nvSpPr>
        <p:spPr>
          <a:xfrm>
            <a:off x="6806522" y="1710795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9A991-94EE-4393-A58A-5042690B7060}"/>
              </a:ext>
            </a:extLst>
          </p:cNvPr>
          <p:cNvSpPr txBox="1"/>
          <p:nvPr/>
        </p:nvSpPr>
        <p:spPr>
          <a:xfrm>
            <a:off x="19250" y="280953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theirs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650CF-FA66-4136-9259-4BFC46448357}"/>
              </a:ext>
            </a:extLst>
          </p:cNvPr>
          <p:cNvSpPr txBox="1"/>
          <p:nvPr/>
        </p:nvSpPr>
        <p:spPr>
          <a:xfrm>
            <a:off x="3903236" y="3466716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A5390-0B0C-4CBE-A0D5-10E50034D259}"/>
              </a:ext>
            </a:extLst>
          </p:cNvPr>
          <p:cNvSpPr txBox="1"/>
          <p:nvPr/>
        </p:nvSpPr>
        <p:spPr>
          <a:xfrm>
            <a:off x="3114397" y="419197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5C4CF-3568-4B48-A50C-9E26285373CB}"/>
              </a:ext>
            </a:extLst>
          </p:cNvPr>
          <p:cNvSpPr txBox="1"/>
          <p:nvPr/>
        </p:nvSpPr>
        <p:spPr>
          <a:xfrm>
            <a:off x="7075781" y="5367369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hers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C35AB6-8E8C-47E1-99BC-57A092D4DB28}"/>
              </a:ext>
            </a:extLst>
          </p:cNvPr>
          <p:cNvSpPr txBox="1"/>
          <p:nvPr/>
        </p:nvSpPr>
        <p:spPr>
          <a:xfrm>
            <a:off x="1467818" y="6009607"/>
            <a:ext cx="115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89C2A-BE58-482E-869B-26FE6AF455C1}"/>
              </a:ext>
            </a:extLst>
          </p:cNvPr>
          <p:cNvSpPr txBox="1"/>
          <p:nvPr/>
        </p:nvSpPr>
        <p:spPr>
          <a:xfrm>
            <a:off x="3013036" y="6009607"/>
            <a:ext cx="9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hers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26CE3-177A-4ED4-A78F-200617CB9512}"/>
              </a:ext>
            </a:extLst>
          </p:cNvPr>
          <p:cNvSpPr txBox="1"/>
          <p:nvPr/>
        </p:nvSpPr>
        <p:spPr>
          <a:xfrm>
            <a:off x="4228307" y="6024555"/>
            <a:ext cx="115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yours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6BEE9-A422-407D-8263-31F6729027BA}"/>
              </a:ext>
            </a:extLst>
          </p:cNvPr>
          <p:cNvSpPr txBox="1"/>
          <p:nvPr/>
        </p:nvSpPr>
        <p:spPr>
          <a:xfrm>
            <a:off x="5635403" y="6024555"/>
            <a:ext cx="9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597F5-D7EE-4041-99B7-39E879CA3162}"/>
              </a:ext>
            </a:extLst>
          </p:cNvPr>
          <p:cNvSpPr txBox="1"/>
          <p:nvPr/>
        </p:nvSpPr>
        <p:spPr>
          <a:xfrm>
            <a:off x="6890366" y="6009607"/>
            <a:ext cx="9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ours</a:t>
            </a:r>
          </a:p>
        </p:txBody>
      </p:sp>
      <p:sp>
        <p:nvSpPr>
          <p:cNvPr id="22" name="Rectangle 21">
            <a:hlinkClick r:id="" action="ppaction://noaction"/>
            <a:extLst>
              <a:ext uri="{FF2B5EF4-FFF2-40B4-BE49-F238E27FC236}">
                <a16:creationId xmlns:a16="http://schemas.microsoft.com/office/drawing/2014/main" id="{D1A0F117-510D-474E-917D-2647ABA8F058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March 6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66056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28385 -0.62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5591 -0.47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55 L -0.1901 -0.3736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1.85185E-6 L -0.40694 -0.265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1.85185E-6 L 0.44549 -0.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8" presetClass="exit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72C17C4-AAA6-4F1B-9437-22DBC1CFF0B0}"/>
              </a:ext>
            </a:extLst>
          </p:cNvPr>
          <p:cNvSpPr txBox="1"/>
          <p:nvPr/>
        </p:nvSpPr>
        <p:spPr>
          <a:xfrm>
            <a:off x="0" y="3468113"/>
            <a:ext cx="89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Discover Beijing and Shanghai through theirs food tours.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F7A06-250C-414B-AB69-A22EE20DC700}"/>
              </a:ext>
            </a:extLst>
          </p:cNvPr>
          <p:cNvSpPr txBox="1"/>
          <p:nvPr/>
        </p:nvSpPr>
        <p:spPr>
          <a:xfrm>
            <a:off x="0" y="1352770"/>
            <a:ext cx="836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Bangkok is an exciting city. I love it’s people.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AD65CA57-28C5-43C5-A74F-7ED16D5FB934}"/>
              </a:ext>
            </a:extLst>
          </p:cNvPr>
          <p:cNvSpPr/>
          <p:nvPr/>
        </p:nvSpPr>
        <p:spPr>
          <a:xfrm>
            <a:off x="0" y="0"/>
            <a:ext cx="9143998" cy="86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4</a:t>
            </a:r>
            <a:r>
              <a:rPr lang="en-US" sz="2000" b="1" i="1" kern="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914400">
              <a:defRPr/>
            </a:pPr>
            <a:r>
              <a:rPr lang="en-US" sz="28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CITIES OF THE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94B31-D3FB-4E3F-A279-2CFD13A8AA7D}"/>
              </a:ext>
            </a:extLst>
          </p:cNvPr>
          <p:cNvSpPr txBox="1"/>
          <p:nvPr/>
        </p:nvSpPr>
        <p:spPr>
          <a:xfrm>
            <a:off x="2" y="863600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defTabSz="914400">
              <a:defRPr sz="2800" b="1" i="1">
                <a:solidFill>
                  <a:srgbClr val="0000FF"/>
                </a:solidFill>
                <a:effectLst>
                  <a:glow rad="889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Ex 4. Read the sentences and correct the underlined words.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2CD333-520D-4587-A245-F25172B094C1}"/>
              </a:ext>
            </a:extLst>
          </p:cNvPr>
          <p:cNvCxnSpPr>
            <a:cxnSpLocks/>
          </p:cNvCxnSpPr>
          <p:nvPr/>
        </p:nvCxnSpPr>
        <p:spPr>
          <a:xfrm>
            <a:off x="5404907" y="1818240"/>
            <a:ext cx="399127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2D4F64-CEEA-4077-8843-60CC0C5F9597}"/>
              </a:ext>
            </a:extLst>
          </p:cNvPr>
          <p:cNvSpPr txBox="1"/>
          <p:nvPr/>
        </p:nvSpPr>
        <p:spPr>
          <a:xfrm>
            <a:off x="5378527" y="1775291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336A3-FFEA-4309-A220-81AE9E7421FC}"/>
              </a:ext>
            </a:extLst>
          </p:cNvPr>
          <p:cNvSpPr txBox="1"/>
          <p:nvPr/>
        </p:nvSpPr>
        <p:spPr>
          <a:xfrm>
            <a:off x="-86626" y="2300022"/>
            <a:ext cx="91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 2. We are watching the sunrise at Angkor Wat with ours local</a:t>
            </a:r>
          </a:p>
          <a:p>
            <a:r>
              <a:rPr lang="en-US" dirty="0"/>
              <a:t>     friends.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3B0C58-3F03-434C-862F-F1B943F95C48}"/>
              </a:ext>
            </a:extLst>
          </p:cNvPr>
          <p:cNvCxnSpPr/>
          <p:nvPr/>
        </p:nvCxnSpPr>
        <p:spPr>
          <a:xfrm>
            <a:off x="7403267" y="2775616"/>
            <a:ext cx="548640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CD21E-34E3-46E8-BC83-E3F75C4C465D}"/>
              </a:ext>
            </a:extLst>
          </p:cNvPr>
          <p:cNvCxnSpPr>
            <a:cxnSpLocks/>
          </p:cNvCxnSpPr>
          <p:nvPr/>
        </p:nvCxnSpPr>
        <p:spPr>
          <a:xfrm>
            <a:off x="6150544" y="3937495"/>
            <a:ext cx="789271" cy="15338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A394A5D-4B70-41AD-BF21-C6A00C15711D}"/>
              </a:ext>
            </a:extLst>
          </p:cNvPr>
          <p:cNvSpPr txBox="1"/>
          <p:nvPr/>
        </p:nvSpPr>
        <p:spPr>
          <a:xfrm>
            <a:off x="0" y="4335706"/>
            <a:ext cx="670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4. Visit Hue and try your food.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65E36-D252-4A7B-B236-392B7C5007E0}"/>
              </a:ext>
            </a:extLst>
          </p:cNvPr>
          <p:cNvCxnSpPr>
            <a:cxnSpLocks/>
          </p:cNvCxnSpPr>
          <p:nvPr/>
        </p:nvCxnSpPr>
        <p:spPr>
          <a:xfrm>
            <a:off x="3031146" y="4799226"/>
            <a:ext cx="548640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1BE97F-6440-4998-A812-C1C70188E5EE}"/>
              </a:ext>
            </a:extLst>
          </p:cNvPr>
          <p:cNvCxnSpPr/>
          <p:nvPr/>
        </p:nvCxnSpPr>
        <p:spPr>
          <a:xfrm>
            <a:off x="4521430" y="5731435"/>
            <a:ext cx="365760" cy="0"/>
          </a:xfrm>
          <a:prstGeom prst="line">
            <a:avLst/>
          </a:prstGeom>
          <a:noFill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8DF0FF-563B-49EF-A2E2-3AB01752247C}"/>
              </a:ext>
            </a:extLst>
          </p:cNvPr>
          <p:cNvSpPr txBox="1"/>
          <p:nvPr/>
        </p:nvSpPr>
        <p:spPr>
          <a:xfrm>
            <a:off x="0" y="5243620"/>
            <a:ext cx="698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5. Venice is your city and Jakarta is our.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60960E-63DB-40B9-8EDA-FADA1AFA07D8}"/>
              </a:ext>
            </a:extLst>
          </p:cNvPr>
          <p:cNvCxnSpPr/>
          <p:nvPr/>
        </p:nvCxnSpPr>
        <p:spPr>
          <a:xfrm>
            <a:off x="5180417" y="5706366"/>
            <a:ext cx="548640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8564774-F01A-4CDF-9B5F-0A90CF03E4F6}"/>
              </a:ext>
            </a:extLst>
          </p:cNvPr>
          <p:cNvSpPr txBox="1"/>
          <p:nvPr/>
        </p:nvSpPr>
        <p:spPr>
          <a:xfrm>
            <a:off x="7315949" y="2690509"/>
            <a:ext cx="72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6600"/>
                </a:solidFill>
              </a:rPr>
              <a:t>our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D3F855-B942-4C51-AEE6-C1264A0793A3}"/>
              </a:ext>
            </a:extLst>
          </p:cNvPr>
          <p:cNvSpPr txBox="1"/>
          <p:nvPr/>
        </p:nvSpPr>
        <p:spPr>
          <a:xfrm>
            <a:off x="6084155" y="3895250"/>
            <a:ext cx="92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their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21A374-6518-4D7F-84DF-1260E8C9561B}"/>
              </a:ext>
            </a:extLst>
          </p:cNvPr>
          <p:cNvSpPr txBox="1"/>
          <p:nvPr/>
        </p:nvSpPr>
        <p:spPr>
          <a:xfrm>
            <a:off x="3031146" y="4737955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F0B00E-9DDA-47F1-8E29-7B8B6474308D}"/>
              </a:ext>
            </a:extLst>
          </p:cNvPr>
          <p:cNvSpPr txBox="1"/>
          <p:nvPr/>
        </p:nvSpPr>
        <p:spPr>
          <a:xfrm>
            <a:off x="5059529" y="5614486"/>
            <a:ext cx="86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ours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375C21-6BC0-4361-BD3F-B156D9986E82}"/>
              </a:ext>
            </a:extLst>
          </p:cNvPr>
          <p:cNvSpPr/>
          <p:nvPr/>
        </p:nvSpPr>
        <p:spPr>
          <a:xfrm>
            <a:off x="736314" y="5994401"/>
            <a:ext cx="736352" cy="78997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hlinkClick r:id="rId4" action="ppaction://hlinksldjump"/>
            <a:extLst>
              <a:ext uri="{FF2B5EF4-FFF2-40B4-BE49-F238E27FC236}">
                <a16:creationId xmlns:a16="http://schemas.microsoft.com/office/drawing/2014/main" id="{BAAF93E4-D54D-431C-A833-D999200AB388}"/>
              </a:ext>
            </a:extLst>
          </p:cNvPr>
          <p:cNvSpPr/>
          <p:nvPr/>
        </p:nvSpPr>
        <p:spPr>
          <a:xfrm>
            <a:off x="1717272" y="6039802"/>
            <a:ext cx="677884" cy="744568"/>
          </a:xfrm>
          <a:prstGeom prst="ellipse">
            <a:avLst/>
          </a:prstGeom>
          <a:solidFill>
            <a:srgbClr val="87D5D9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91427" tIns="45714" rIns="91427" bIns="45714"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val 38">
            <a:hlinkClick r:id="rId5" action="ppaction://hlinksldjump"/>
            <a:extLst>
              <a:ext uri="{FF2B5EF4-FFF2-40B4-BE49-F238E27FC236}">
                <a16:creationId xmlns:a16="http://schemas.microsoft.com/office/drawing/2014/main" id="{D7B245EC-3EC6-4CEE-BFFC-11BE6FD9E88F}"/>
              </a:ext>
            </a:extLst>
          </p:cNvPr>
          <p:cNvSpPr/>
          <p:nvPr/>
        </p:nvSpPr>
        <p:spPr>
          <a:xfrm rot="192863">
            <a:off x="2816339" y="6003420"/>
            <a:ext cx="666144" cy="771931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lIns="91427" tIns="45714" rIns="91427" bIns="45714"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Oval 39">
            <a:hlinkClick r:id="rId6" action="ppaction://hlinksldjump"/>
            <a:extLst>
              <a:ext uri="{FF2B5EF4-FFF2-40B4-BE49-F238E27FC236}">
                <a16:creationId xmlns:a16="http://schemas.microsoft.com/office/drawing/2014/main" id="{636CB3EE-B024-4B63-BFE5-2415DAEA3280}"/>
              </a:ext>
            </a:extLst>
          </p:cNvPr>
          <p:cNvSpPr/>
          <p:nvPr/>
        </p:nvSpPr>
        <p:spPr>
          <a:xfrm>
            <a:off x="3852057" y="6010895"/>
            <a:ext cx="681749" cy="772034"/>
          </a:xfrm>
          <a:prstGeom prst="ellipse">
            <a:avLst/>
          </a:prstGeom>
          <a:solidFill>
            <a:srgbClr val="00B050"/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91427" tIns="45714" rIns="91427" bIns="45714"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Oval 40">
            <a:hlinkClick r:id="rId7" action="ppaction://hlinksldjump"/>
            <a:extLst>
              <a:ext uri="{FF2B5EF4-FFF2-40B4-BE49-F238E27FC236}">
                <a16:creationId xmlns:a16="http://schemas.microsoft.com/office/drawing/2014/main" id="{50BE4318-6989-417C-A6E8-0F9B32861D8A}"/>
              </a:ext>
            </a:extLst>
          </p:cNvPr>
          <p:cNvSpPr/>
          <p:nvPr/>
        </p:nvSpPr>
        <p:spPr>
          <a:xfrm>
            <a:off x="4983137" y="6039802"/>
            <a:ext cx="757571" cy="7783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61FCEAC-985C-4AA0-9DAD-D718B8D9E3CB}"/>
              </a:ext>
            </a:extLst>
          </p:cNvPr>
          <p:cNvSpPr/>
          <p:nvPr/>
        </p:nvSpPr>
        <p:spPr>
          <a:xfrm>
            <a:off x="6150544" y="6010895"/>
            <a:ext cx="751201" cy="778344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1427" tIns="45714" rIns="91427" bIns="45714"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Oval 42">
            <a:hlinkClick r:id="rId8" action="ppaction://hlinksldjump"/>
            <a:extLst>
              <a:ext uri="{FF2B5EF4-FFF2-40B4-BE49-F238E27FC236}">
                <a16:creationId xmlns:a16="http://schemas.microsoft.com/office/drawing/2014/main" id="{30D74820-EC86-41D1-A4CB-B77E41422202}"/>
              </a:ext>
            </a:extLst>
          </p:cNvPr>
          <p:cNvSpPr/>
          <p:nvPr/>
        </p:nvSpPr>
        <p:spPr>
          <a:xfrm>
            <a:off x="7254985" y="6012444"/>
            <a:ext cx="757571" cy="788529"/>
          </a:xfrm>
          <a:prstGeom prst="ellipse">
            <a:avLst/>
          </a:prstGeom>
          <a:solidFill>
            <a:srgbClr val="F47A69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91427" tIns="45714" rIns="91427" bIns="45714"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6150" name="Picture 6" descr="Doremon trong tâm trạng khóc, đẹp đến ngẩn ngơ">
            <a:extLst>
              <a:ext uri="{FF2B5EF4-FFF2-40B4-BE49-F238E27FC236}">
                <a16:creationId xmlns:a16="http://schemas.microsoft.com/office/drawing/2014/main" id="{51996259-55D8-4812-AA06-7DD7C6278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52" y="1941726"/>
            <a:ext cx="3409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ình ảnh GIF buồn phát khóc">
            <a:extLst>
              <a:ext uri="{FF2B5EF4-FFF2-40B4-BE49-F238E27FC236}">
                <a16:creationId xmlns:a16="http://schemas.microsoft.com/office/drawing/2014/main" id="{969EC2FD-C744-488F-BC1D-47EE1471A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39" y="17040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0" grpId="0"/>
      <p:bldP spid="10" grpId="1"/>
      <p:bldP spid="9" grpId="0"/>
      <p:bldP spid="13" grpId="0"/>
      <p:bldP spid="13" grpId="1"/>
      <p:bldP spid="23" grpId="0"/>
      <p:bldP spid="23" grpId="1"/>
      <p:bldP spid="31" grpId="0"/>
      <p:bldP spid="31" grpId="1"/>
      <p:bldP spid="33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758</Words>
  <Application>Microsoft Office PowerPoint</Application>
  <PresentationFormat>On-screen Show (4:3)</PresentationFormat>
  <Paragraphs>224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ATC Computer</dc:creator>
  <cp:lastModifiedBy>ATC Computer</cp:lastModifiedBy>
  <cp:revision>57</cp:revision>
  <dcterms:created xsi:type="dcterms:W3CDTF">2024-03-03T21:58:43Z</dcterms:created>
  <dcterms:modified xsi:type="dcterms:W3CDTF">2024-03-07T07:48:08Z</dcterms:modified>
</cp:coreProperties>
</file>