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60" r:id="rId2"/>
    <p:sldId id="361" r:id="rId3"/>
    <p:sldId id="371" r:id="rId4"/>
    <p:sldId id="362" r:id="rId5"/>
    <p:sldId id="256" r:id="rId6"/>
    <p:sldId id="367" r:id="rId7"/>
    <p:sldId id="375" r:id="rId8"/>
    <p:sldId id="376" r:id="rId9"/>
    <p:sldId id="378" r:id="rId10"/>
    <p:sldId id="379" r:id="rId11"/>
    <p:sldId id="377" r:id="rId12"/>
    <p:sldId id="380" r:id="rId13"/>
    <p:sldId id="281" r:id="rId14"/>
    <p:sldId id="339" r:id="rId15"/>
    <p:sldId id="363" r:id="rId16"/>
    <p:sldId id="368" r:id="rId17"/>
    <p:sldId id="369" r:id="rId18"/>
    <p:sldId id="370" r:id="rId19"/>
    <p:sldId id="364" r:id="rId20"/>
    <p:sldId id="372" r:id="rId21"/>
    <p:sldId id="374" r:id="rId22"/>
    <p:sldId id="357"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48"/>
    <a:srgbClr val="FBB040"/>
    <a:srgbClr val="F7941E"/>
    <a:srgbClr val="0033CC"/>
    <a:srgbClr val="00B2A5"/>
    <a:srgbClr val="00A9A5"/>
    <a:srgbClr val="CC6600"/>
    <a:srgbClr val="FFDAAB"/>
    <a:srgbClr val="CBEAF0"/>
    <a:srgbClr val="48C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6" autoAdjust="0"/>
    <p:restoredTop sz="94649"/>
  </p:normalViewPr>
  <p:slideViewPr>
    <p:cSldViewPr snapToGrid="0" showGuides="1">
      <p:cViewPr varScale="1">
        <p:scale>
          <a:sx n="77" d="100"/>
          <a:sy n="77"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5B60-3322-419E-ADF6-E231B311DD6E}"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D17870DC-042F-4D7A-88A2-DA0B7FE22CAC}">
      <dgm:prSet phldrT="[Text]" custT="1"/>
      <dgm:spPr/>
      <dgm:t>
        <a:bodyPr/>
        <a:lstStyle/>
        <a:p>
          <a:r>
            <a:rPr lang="en-US" sz="4000" b="1" dirty="0"/>
            <a:t>Reading</a:t>
          </a:r>
        </a:p>
      </dgm:t>
    </dgm:pt>
    <dgm:pt modelId="{CD8E5C36-3C5D-47E1-BE96-75664A34860F}" type="parTrans" cxnId="{EBB499BA-97EF-46D3-809A-8ED33852B64B}">
      <dgm:prSet/>
      <dgm:spPr/>
      <dgm:t>
        <a:bodyPr/>
        <a:lstStyle/>
        <a:p>
          <a:endParaRPr lang="en-US"/>
        </a:p>
      </dgm:t>
    </dgm:pt>
    <dgm:pt modelId="{853C4554-2633-42A3-8FA1-A76CC08F1F4D}" type="sibTrans" cxnId="{EBB499BA-97EF-46D3-809A-8ED33852B64B}">
      <dgm:prSet/>
      <dgm:spPr/>
      <dgm:t>
        <a:bodyPr/>
        <a:lstStyle/>
        <a:p>
          <a:endParaRPr lang="en-US"/>
        </a:p>
      </dgm:t>
    </dgm:pt>
    <dgm:pt modelId="{2436911F-936F-49E3-A5D1-480A9E2AD4D1}">
      <dgm:prSet phldrT="[Text]" custT="1"/>
      <dgm:spPr/>
      <dgm:t>
        <a:bodyPr/>
        <a:lstStyle/>
        <a:p>
          <a:r>
            <a:rPr lang="en-US" sz="4000" b="1" dirty="0"/>
            <a:t>Speaking</a:t>
          </a:r>
        </a:p>
      </dgm:t>
    </dgm:pt>
    <dgm:pt modelId="{4B80F83C-F408-4D0A-9341-C4CFF144D8C1}" type="parTrans" cxnId="{5776A374-ACC8-4476-8DFA-DD6EE5473464}">
      <dgm:prSet/>
      <dgm:spPr/>
      <dgm:t>
        <a:bodyPr/>
        <a:lstStyle/>
        <a:p>
          <a:endParaRPr lang="en-US"/>
        </a:p>
      </dgm:t>
    </dgm:pt>
    <dgm:pt modelId="{3B4FBE3F-CB2A-4AE7-B2C1-3B869FD8F9ED}" type="sibTrans" cxnId="{5776A374-ACC8-4476-8DFA-DD6EE5473464}">
      <dgm:prSet/>
      <dgm:spPr/>
      <dgm:t>
        <a:bodyPr/>
        <a:lstStyle/>
        <a:p>
          <a:endParaRPr lang="en-US"/>
        </a:p>
      </dgm:t>
    </dgm:pt>
    <dgm:pt modelId="{27DE0956-5BEE-4238-AB6C-6EB8F4DD9897}">
      <dgm:prSet phldrT="[Text]" custT="1"/>
      <dgm:spPr/>
      <dgm:t>
        <a:bodyPr/>
        <a:lstStyle/>
        <a:p>
          <a:r>
            <a:rPr lang="en-US" sz="4000" b="1" dirty="0"/>
            <a:t>Listening</a:t>
          </a:r>
        </a:p>
      </dgm:t>
    </dgm:pt>
    <dgm:pt modelId="{CCF3A8D6-505A-48CF-9491-8B08065FAD06}" type="parTrans" cxnId="{87F10457-CEED-4DBF-B7B9-B2EBCCABE109}">
      <dgm:prSet/>
      <dgm:spPr/>
      <dgm:t>
        <a:bodyPr/>
        <a:lstStyle/>
        <a:p>
          <a:endParaRPr lang="en-US"/>
        </a:p>
      </dgm:t>
    </dgm:pt>
    <dgm:pt modelId="{B008FB47-3D47-477A-A28D-9D3D4B410321}" type="sibTrans" cxnId="{87F10457-CEED-4DBF-B7B9-B2EBCCABE109}">
      <dgm:prSet/>
      <dgm:spPr/>
      <dgm:t>
        <a:bodyPr/>
        <a:lstStyle/>
        <a:p>
          <a:endParaRPr lang="en-US"/>
        </a:p>
      </dgm:t>
    </dgm:pt>
    <dgm:pt modelId="{221A80E5-1FFD-4FFD-8ABD-6C1CF462AA07}">
      <dgm:prSet phldrT="[Text]" custT="1"/>
      <dgm:spPr/>
      <dgm:t>
        <a:bodyPr/>
        <a:lstStyle/>
        <a:p>
          <a:r>
            <a:rPr lang="en-US" sz="4000" b="1" dirty="0"/>
            <a:t>Writing </a:t>
          </a:r>
        </a:p>
      </dgm:t>
    </dgm:pt>
    <dgm:pt modelId="{2660FEC4-2016-41CF-8ADB-4A41DC06B472}" type="parTrans" cxnId="{4153F4E2-2B2D-4B65-A8C8-769B3DDA1D35}">
      <dgm:prSet/>
      <dgm:spPr/>
      <dgm:t>
        <a:bodyPr/>
        <a:lstStyle/>
        <a:p>
          <a:endParaRPr lang="en-US"/>
        </a:p>
      </dgm:t>
    </dgm:pt>
    <dgm:pt modelId="{D59D9C6A-241B-4F9B-A453-678EF5325519}" type="sibTrans" cxnId="{4153F4E2-2B2D-4B65-A8C8-769B3DDA1D35}">
      <dgm:prSet/>
      <dgm:spPr/>
      <dgm:t>
        <a:bodyPr/>
        <a:lstStyle/>
        <a:p>
          <a:endParaRPr lang="en-US"/>
        </a:p>
      </dgm:t>
    </dgm:pt>
    <dgm:pt modelId="{1AA2BE65-5390-48F1-BF6B-0F0CE930DA9B}" type="pres">
      <dgm:prSet presAssocID="{342B5B60-3322-419E-ADF6-E231B311DD6E}" presName="Name0" presStyleCnt="0">
        <dgm:presLayoutVars>
          <dgm:chMax val="7"/>
          <dgm:chPref val="7"/>
          <dgm:dir/>
        </dgm:presLayoutVars>
      </dgm:prSet>
      <dgm:spPr/>
    </dgm:pt>
    <dgm:pt modelId="{85CF3783-0A18-4C4A-AE77-2E88C243658A}" type="pres">
      <dgm:prSet presAssocID="{342B5B60-3322-419E-ADF6-E231B311DD6E}" presName="Name1" presStyleCnt="0"/>
      <dgm:spPr/>
    </dgm:pt>
    <dgm:pt modelId="{29036F92-0179-470A-9BF3-3D45D5E3D36F}" type="pres">
      <dgm:prSet presAssocID="{342B5B60-3322-419E-ADF6-E231B311DD6E}" presName="cycle" presStyleCnt="0"/>
      <dgm:spPr/>
    </dgm:pt>
    <dgm:pt modelId="{F83E2643-9224-4EB8-8A12-8ECDB4D5554F}" type="pres">
      <dgm:prSet presAssocID="{342B5B60-3322-419E-ADF6-E231B311DD6E}" presName="srcNode" presStyleLbl="node1" presStyleIdx="0" presStyleCnt="4"/>
      <dgm:spPr/>
    </dgm:pt>
    <dgm:pt modelId="{10E1E235-1B91-4A43-873C-5629B5990215}" type="pres">
      <dgm:prSet presAssocID="{342B5B60-3322-419E-ADF6-E231B311DD6E}" presName="conn" presStyleLbl="parChTrans1D2" presStyleIdx="0" presStyleCnt="1"/>
      <dgm:spPr/>
      <dgm:t>
        <a:bodyPr/>
        <a:lstStyle/>
        <a:p>
          <a:endParaRPr lang="en-US"/>
        </a:p>
      </dgm:t>
    </dgm:pt>
    <dgm:pt modelId="{2854312C-A677-4C11-95B1-4424D4324B73}" type="pres">
      <dgm:prSet presAssocID="{342B5B60-3322-419E-ADF6-E231B311DD6E}" presName="extraNode" presStyleLbl="node1" presStyleIdx="0" presStyleCnt="4"/>
      <dgm:spPr/>
    </dgm:pt>
    <dgm:pt modelId="{DDCB2650-5BE8-45C8-A558-4975F742B294}" type="pres">
      <dgm:prSet presAssocID="{342B5B60-3322-419E-ADF6-E231B311DD6E}" presName="dstNode" presStyleLbl="node1" presStyleIdx="0" presStyleCnt="4"/>
      <dgm:spPr/>
    </dgm:pt>
    <dgm:pt modelId="{7470CF36-9AF7-4915-90D4-CE62A3082661}" type="pres">
      <dgm:prSet presAssocID="{D17870DC-042F-4D7A-88A2-DA0B7FE22CAC}" presName="text_1" presStyleLbl="node1" presStyleIdx="0" presStyleCnt="4">
        <dgm:presLayoutVars>
          <dgm:bulletEnabled val="1"/>
        </dgm:presLayoutVars>
      </dgm:prSet>
      <dgm:spPr/>
      <dgm:t>
        <a:bodyPr/>
        <a:lstStyle/>
        <a:p>
          <a:endParaRPr lang="en-US"/>
        </a:p>
      </dgm:t>
    </dgm:pt>
    <dgm:pt modelId="{E1EA4CF2-D346-483C-8A05-8F4F2350DCFC}" type="pres">
      <dgm:prSet presAssocID="{D17870DC-042F-4D7A-88A2-DA0B7FE22CAC}" presName="accent_1" presStyleCnt="0"/>
      <dgm:spPr/>
    </dgm:pt>
    <dgm:pt modelId="{B8F91917-40CF-417A-9C3E-309A17284DB6}" type="pres">
      <dgm:prSet presAssocID="{D17870DC-042F-4D7A-88A2-DA0B7FE22CAC}" presName="accentRepeatNode" presStyleLbl="solidFgAcc1" presStyleIdx="0" presStyleCnt="4"/>
      <dgm:spPr/>
    </dgm:pt>
    <dgm:pt modelId="{69C67B11-78C4-4EED-9EE9-2BE0F6E7061E}" type="pres">
      <dgm:prSet presAssocID="{2436911F-936F-49E3-A5D1-480A9E2AD4D1}" presName="text_2" presStyleLbl="node1" presStyleIdx="1" presStyleCnt="4">
        <dgm:presLayoutVars>
          <dgm:bulletEnabled val="1"/>
        </dgm:presLayoutVars>
      </dgm:prSet>
      <dgm:spPr/>
      <dgm:t>
        <a:bodyPr/>
        <a:lstStyle/>
        <a:p>
          <a:endParaRPr lang="en-US"/>
        </a:p>
      </dgm:t>
    </dgm:pt>
    <dgm:pt modelId="{44F0C993-BE90-48FA-9DC1-DF6CC3DEDBAE}" type="pres">
      <dgm:prSet presAssocID="{2436911F-936F-49E3-A5D1-480A9E2AD4D1}" presName="accent_2" presStyleCnt="0"/>
      <dgm:spPr/>
    </dgm:pt>
    <dgm:pt modelId="{09BD288A-4954-4FA7-9331-51106CCDD65F}" type="pres">
      <dgm:prSet presAssocID="{2436911F-936F-49E3-A5D1-480A9E2AD4D1}" presName="accentRepeatNode" presStyleLbl="solidFgAcc1" presStyleIdx="1" presStyleCnt="4"/>
      <dgm:spPr/>
    </dgm:pt>
    <dgm:pt modelId="{A955E74C-829B-49E5-B9EB-A6222B0ACBDF}" type="pres">
      <dgm:prSet presAssocID="{27DE0956-5BEE-4238-AB6C-6EB8F4DD9897}" presName="text_3" presStyleLbl="node1" presStyleIdx="2" presStyleCnt="4">
        <dgm:presLayoutVars>
          <dgm:bulletEnabled val="1"/>
        </dgm:presLayoutVars>
      </dgm:prSet>
      <dgm:spPr/>
      <dgm:t>
        <a:bodyPr/>
        <a:lstStyle/>
        <a:p>
          <a:endParaRPr lang="en-US"/>
        </a:p>
      </dgm:t>
    </dgm:pt>
    <dgm:pt modelId="{085485C9-AEDB-41AA-A13A-51FCBFDC6F1E}" type="pres">
      <dgm:prSet presAssocID="{27DE0956-5BEE-4238-AB6C-6EB8F4DD9897}" presName="accent_3" presStyleCnt="0"/>
      <dgm:spPr/>
    </dgm:pt>
    <dgm:pt modelId="{7DEFC3FB-574C-4779-8FD8-075FFF79726F}" type="pres">
      <dgm:prSet presAssocID="{27DE0956-5BEE-4238-AB6C-6EB8F4DD9897}" presName="accentRepeatNode" presStyleLbl="solidFgAcc1" presStyleIdx="2" presStyleCnt="4"/>
      <dgm:spPr/>
    </dgm:pt>
    <dgm:pt modelId="{7A0EB001-0538-4CBF-94A9-4AD1C00B65A3}" type="pres">
      <dgm:prSet presAssocID="{221A80E5-1FFD-4FFD-8ABD-6C1CF462AA07}" presName="text_4" presStyleLbl="node1" presStyleIdx="3" presStyleCnt="4">
        <dgm:presLayoutVars>
          <dgm:bulletEnabled val="1"/>
        </dgm:presLayoutVars>
      </dgm:prSet>
      <dgm:spPr/>
      <dgm:t>
        <a:bodyPr/>
        <a:lstStyle/>
        <a:p>
          <a:endParaRPr lang="en-US"/>
        </a:p>
      </dgm:t>
    </dgm:pt>
    <dgm:pt modelId="{0B894C6E-7C78-4BFB-9FF4-21748C18EE3E}" type="pres">
      <dgm:prSet presAssocID="{221A80E5-1FFD-4FFD-8ABD-6C1CF462AA07}" presName="accent_4" presStyleCnt="0"/>
      <dgm:spPr/>
    </dgm:pt>
    <dgm:pt modelId="{F7B7C54F-0072-4DEC-B43D-6FEC6DD44A8E}" type="pres">
      <dgm:prSet presAssocID="{221A80E5-1FFD-4FFD-8ABD-6C1CF462AA07}" presName="accentRepeatNode" presStyleLbl="solidFgAcc1" presStyleIdx="3" presStyleCnt="4"/>
      <dgm:spPr/>
    </dgm:pt>
  </dgm:ptLst>
  <dgm:cxnLst>
    <dgm:cxn modelId="{75F1AC6A-B230-4711-B9EE-77BE358C7E24}" type="presOf" srcId="{27DE0956-5BEE-4238-AB6C-6EB8F4DD9897}" destId="{A955E74C-829B-49E5-B9EB-A6222B0ACBDF}" srcOrd="0" destOrd="0" presId="urn:microsoft.com/office/officeart/2008/layout/VerticalCurvedList"/>
    <dgm:cxn modelId="{87F10457-CEED-4DBF-B7B9-B2EBCCABE109}" srcId="{342B5B60-3322-419E-ADF6-E231B311DD6E}" destId="{27DE0956-5BEE-4238-AB6C-6EB8F4DD9897}" srcOrd="2" destOrd="0" parTransId="{CCF3A8D6-505A-48CF-9491-8B08065FAD06}" sibTransId="{B008FB47-3D47-477A-A28D-9D3D4B410321}"/>
    <dgm:cxn modelId="{EBB499BA-97EF-46D3-809A-8ED33852B64B}" srcId="{342B5B60-3322-419E-ADF6-E231B311DD6E}" destId="{D17870DC-042F-4D7A-88A2-DA0B7FE22CAC}" srcOrd="0" destOrd="0" parTransId="{CD8E5C36-3C5D-47E1-BE96-75664A34860F}" sibTransId="{853C4554-2633-42A3-8FA1-A76CC08F1F4D}"/>
    <dgm:cxn modelId="{97E02CC9-E8DA-4A0B-B180-A21F80DD789A}" type="presOf" srcId="{D17870DC-042F-4D7A-88A2-DA0B7FE22CAC}" destId="{7470CF36-9AF7-4915-90D4-CE62A3082661}" srcOrd="0" destOrd="0" presId="urn:microsoft.com/office/officeart/2008/layout/VerticalCurvedList"/>
    <dgm:cxn modelId="{4F96BBFF-C1C2-4341-8460-F86CB408F85D}" type="presOf" srcId="{853C4554-2633-42A3-8FA1-A76CC08F1F4D}" destId="{10E1E235-1B91-4A43-873C-5629B5990215}" srcOrd="0" destOrd="0" presId="urn:microsoft.com/office/officeart/2008/layout/VerticalCurvedList"/>
    <dgm:cxn modelId="{4153F4E2-2B2D-4B65-A8C8-769B3DDA1D35}" srcId="{342B5B60-3322-419E-ADF6-E231B311DD6E}" destId="{221A80E5-1FFD-4FFD-8ABD-6C1CF462AA07}" srcOrd="3" destOrd="0" parTransId="{2660FEC4-2016-41CF-8ADB-4A41DC06B472}" sibTransId="{D59D9C6A-241B-4F9B-A453-678EF5325519}"/>
    <dgm:cxn modelId="{67A624D6-B7D1-4BFC-BBEA-64B7D4EE0C31}" type="presOf" srcId="{221A80E5-1FFD-4FFD-8ABD-6C1CF462AA07}" destId="{7A0EB001-0538-4CBF-94A9-4AD1C00B65A3}" srcOrd="0" destOrd="0" presId="urn:microsoft.com/office/officeart/2008/layout/VerticalCurvedList"/>
    <dgm:cxn modelId="{36F24E78-1A39-4D26-B8E7-88FE069A7651}" type="presOf" srcId="{2436911F-936F-49E3-A5D1-480A9E2AD4D1}" destId="{69C67B11-78C4-4EED-9EE9-2BE0F6E7061E}" srcOrd="0" destOrd="0" presId="urn:microsoft.com/office/officeart/2008/layout/VerticalCurvedList"/>
    <dgm:cxn modelId="{F6261152-D5F4-48E3-86F2-9DFDBFC4A1AA}" type="presOf" srcId="{342B5B60-3322-419E-ADF6-E231B311DD6E}" destId="{1AA2BE65-5390-48F1-BF6B-0F0CE930DA9B}" srcOrd="0" destOrd="0" presId="urn:microsoft.com/office/officeart/2008/layout/VerticalCurvedList"/>
    <dgm:cxn modelId="{5776A374-ACC8-4476-8DFA-DD6EE5473464}" srcId="{342B5B60-3322-419E-ADF6-E231B311DD6E}" destId="{2436911F-936F-49E3-A5D1-480A9E2AD4D1}" srcOrd="1" destOrd="0" parTransId="{4B80F83C-F408-4D0A-9341-C4CFF144D8C1}" sibTransId="{3B4FBE3F-CB2A-4AE7-B2C1-3B869FD8F9ED}"/>
    <dgm:cxn modelId="{D7049A47-089C-4740-A632-7798B2747B32}" type="presParOf" srcId="{1AA2BE65-5390-48F1-BF6B-0F0CE930DA9B}" destId="{85CF3783-0A18-4C4A-AE77-2E88C243658A}" srcOrd="0" destOrd="0" presId="urn:microsoft.com/office/officeart/2008/layout/VerticalCurvedList"/>
    <dgm:cxn modelId="{4D80A487-6749-4AA2-97A9-5B48B70C8F5A}" type="presParOf" srcId="{85CF3783-0A18-4C4A-AE77-2E88C243658A}" destId="{29036F92-0179-470A-9BF3-3D45D5E3D36F}" srcOrd="0" destOrd="0" presId="urn:microsoft.com/office/officeart/2008/layout/VerticalCurvedList"/>
    <dgm:cxn modelId="{5EC4EF0D-884D-4712-B18E-B1564566D6FA}" type="presParOf" srcId="{29036F92-0179-470A-9BF3-3D45D5E3D36F}" destId="{F83E2643-9224-4EB8-8A12-8ECDB4D5554F}" srcOrd="0" destOrd="0" presId="urn:microsoft.com/office/officeart/2008/layout/VerticalCurvedList"/>
    <dgm:cxn modelId="{E5CC679E-0C81-447C-806F-6F4741CEF7A4}" type="presParOf" srcId="{29036F92-0179-470A-9BF3-3D45D5E3D36F}" destId="{10E1E235-1B91-4A43-873C-5629B5990215}" srcOrd="1" destOrd="0" presId="urn:microsoft.com/office/officeart/2008/layout/VerticalCurvedList"/>
    <dgm:cxn modelId="{0E3A8980-35D4-41DE-BF7D-1667C7E957C0}" type="presParOf" srcId="{29036F92-0179-470A-9BF3-3D45D5E3D36F}" destId="{2854312C-A677-4C11-95B1-4424D4324B73}" srcOrd="2" destOrd="0" presId="urn:microsoft.com/office/officeart/2008/layout/VerticalCurvedList"/>
    <dgm:cxn modelId="{A2AE8E54-D34F-48DE-9649-2CADC270319A}" type="presParOf" srcId="{29036F92-0179-470A-9BF3-3D45D5E3D36F}" destId="{DDCB2650-5BE8-45C8-A558-4975F742B294}" srcOrd="3" destOrd="0" presId="urn:microsoft.com/office/officeart/2008/layout/VerticalCurvedList"/>
    <dgm:cxn modelId="{B26F90A8-5885-40DE-9317-755E16D8904A}" type="presParOf" srcId="{85CF3783-0A18-4C4A-AE77-2E88C243658A}" destId="{7470CF36-9AF7-4915-90D4-CE62A3082661}" srcOrd="1" destOrd="0" presId="urn:microsoft.com/office/officeart/2008/layout/VerticalCurvedList"/>
    <dgm:cxn modelId="{FEF821CB-5420-4095-8F68-568923DF0B51}" type="presParOf" srcId="{85CF3783-0A18-4C4A-AE77-2E88C243658A}" destId="{E1EA4CF2-D346-483C-8A05-8F4F2350DCFC}" srcOrd="2" destOrd="0" presId="urn:microsoft.com/office/officeart/2008/layout/VerticalCurvedList"/>
    <dgm:cxn modelId="{18D7AC7E-AC27-4956-AAB9-8229F5DC72BF}" type="presParOf" srcId="{E1EA4CF2-D346-483C-8A05-8F4F2350DCFC}" destId="{B8F91917-40CF-417A-9C3E-309A17284DB6}" srcOrd="0" destOrd="0" presId="urn:microsoft.com/office/officeart/2008/layout/VerticalCurvedList"/>
    <dgm:cxn modelId="{D7334770-8B9D-41F2-8F64-70CF5E55CBE7}" type="presParOf" srcId="{85CF3783-0A18-4C4A-AE77-2E88C243658A}" destId="{69C67B11-78C4-4EED-9EE9-2BE0F6E7061E}" srcOrd="3" destOrd="0" presId="urn:microsoft.com/office/officeart/2008/layout/VerticalCurvedList"/>
    <dgm:cxn modelId="{3E1BB1D3-BC00-4714-94F4-BCCC0051D516}" type="presParOf" srcId="{85CF3783-0A18-4C4A-AE77-2E88C243658A}" destId="{44F0C993-BE90-48FA-9DC1-DF6CC3DEDBAE}" srcOrd="4" destOrd="0" presId="urn:microsoft.com/office/officeart/2008/layout/VerticalCurvedList"/>
    <dgm:cxn modelId="{B26E5990-3714-47A8-BECE-51339327EC0E}" type="presParOf" srcId="{44F0C993-BE90-48FA-9DC1-DF6CC3DEDBAE}" destId="{09BD288A-4954-4FA7-9331-51106CCDD65F}" srcOrd="0" destOrd="0" presId="urn:microsoft.com/office/officeart/2008/layout/VerticalCurvedList"/>
    <dgm:cxn modelId="{EEF23EB2-61A2-4037-98A0-CFED07CBAE4C}" type="presParOf" srcId="{85CF3783-0A18-4C4A-AE77-2E88C243658A}" destId="{A955E74C-829B-49E5-B9EB-A6222B0ACBDF}" srcOrd="5" destOrd="0" presId="urn:microsoft.com/office/officeart/2008/layout/VerticalCurvedList"/>
    <dgm:cxn modelId="{D5013C2B-DEEC-46C2-A5E5-C93C5CD82403}" type="presParOf" srcId="{85CF3783-0A18-4C4A-AE77-2E88C243658A}" destId="{085485C9-AEDB-41AA-A13A-51FCBFDC6F1E}" srcOrd="6" destOrd="0" presId="urn:microsoft.com/office/officeart/2008/layout/VerticalCurvedList"/>
    <dgm:cxn modelId="{59C71CAF-581D-4F76-AE89-88C6B998352F}" type="presParOf" srcId="{085485C9-AEDB-41AA-A13A-51FCBFDC6F1E}" destId="{7DEFC3FB-574C-4779-8FD8-075FFF79726F}" srcOrd="0" destOrd="0" presId="urn:microsoft.com/office/officeart/2008/layout/VerticalCurvedList"/>
    <dgm:cxn modelId="{C20C1DBE-B60A-4FC7-A7E9-718B361FE45B}" type="presParOf" srcId="{85CF3783-0A18-4C4A-AE77-2E88C243658A}" destId="{7A0EB001-0538-4CBF-94A9-4AD1C00B65A3}" srcOrd="7" destOrd="0" presId="urn:microsoft.com/office/officeart/2008/layout/VerticalCurvedList"/>
    <dgm:cxn modelId="{7E9FBB58-7FE3-4158-A537-BD997598175E}" type="presParOf" srcId="{85CF3783-0A18-4C4A-AE77-2E88C243658A}" destId="{0B894C6E-7C78-4BFB-9FF4-21748C18EE3E}" srcOrd="8" destOrd="0" presId="urn:microsoft.com/office/officeart/2008/layout/VerticalCurvedList"/>
    <dgm:cxn modelId="{5ECEE023-DD7E-4672-8D20-1A1E37176CFB}" type="presParOf" srcId="{0B894C6E-7C78-4BFB-9FF4-21748C18EE3E}" destId="{F7B7C54F-0072-4DEC-B43D-6FEC6DD44A8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B5B60-3322-419E-ADF6-E231B311DD6E}" type="doc">
      <dgm:prSet loTypeId="urn:microsoft.com/office/officeart/2008/layout/VerticalCurvedList" loCatId="list" qsTypeId="urn:microsoft.com/office/officeart/2005/8/quickstyle/simple3" qsCatId="simple" csTypeId="urn:microsoft.com/office/officeart/2005/8/colors/colorful4" csCatId="colorful" phldr="1"/>
      <dgm:spPr/>
    </dgm:pt>
    <dgm:pt modelId="{D17870DC-042F-4D7A-88A2-DA0B7FE22CAC}">
      <dgm:prSet phldrT="[Text]"/>
      <dgm:spPr/>
      <dgm:t>
        <a:bodyPr/>
        <a:lstStyle/>
        <a:p>
          <a:r>
            <a:rPr lang="en-US" dirty="0"/>
            <a:t>Reading</a:t>
          </a:r>
        </a:p>
      </dgm:t>
    </dgm:pt>
    <dgm:pt modelId="{CD8E5C36-3C5D-47E1-BE96-75664A34860F}" type="parTrans" cxnId="{EBB499BA-97EF-46D3-809A-8ED33852B64B}">
      <dgm:prSet/>
      <dgm:spPr/>
      <dgm:t>
        <a:bodyPr/>
        <a:lstStyle/>
        <a:p>
          <a:endParaRPr lang="en-US"/>
        </a:p>
      </dgm:t>
    </dgm:pt>
    <dgm:pt modelId="{853C4554-2633-42A3-8FA1-A76CC08F1F4D}" type="sibTrans" cxnId="{EBB499BA-97EF-46D3-809A-8ED33852B64B}">
      <dgm:prSet/>
      <dgm:spPr/>
      <dgm:t>
        <a:bodyPr/>
        <a:lstStyle/>
        <a:p>
          <a:endParaRPr lang="en-US"/>
        </a:p>
      </dgm:t>
    </dgm:pt>
    <dgm:pt modelId="{2436911F-936F-49E3-A5D1-480A9E2AD4D1}">
      <dgm:prSet phldrT="[Text]"/>
      <dgm:spPr/>
      <dgm:t>
        <a:bodyPr/>
        <a:lstStyle/>
        <a:p>
          <a:r>
            <a:rPr lang="en-US" dirty="0"/>
            <a:t>Speaking</a:t>
          </a:r>
        </a:p>
      </dgm:t>
    </dgm:pt>
    <dgm:pt modelId="{4B80F83C-F408-4D0A-9341-C4CFF144D8C1}" type="parTrans" cxnId="{5776A374-ACC8-4476-8DFA-DD6EE5473464}">
      <dgm:prSet/>
      <dgm:spPr/>
      <dgm:t>
        <a:bodyPr/>
        <a:lstStyle/>
        <a:p>
          <a:endParaRPr lang="en-US"/>
        </a:p>
      </dgm:t>
    </dgm:pt>
    <dgm:pt modelId="{3B4FBE3F-CB2A-4AE7-B2C1-3B869FD8F9ED}" type="sibTrans" cxnId="{5776A374-ACC8-4476-8DFA-DD6EE5473464}">
      <dgm:prSet/>
      <dgm:spPr/>
      <dgm:t>
        <a:bodyPr/>
        <a:lstStyle/>
        <a:p>
          <a:endParaRPr lang="en-US"/>
        </a:p>
      </dgm:t>
    </dgm:pt>
    <dgm:pt modelId="{27DE0956-5BEE-4238-AB6C-6EB8F4DD9897}">
      <dgm:prSet phldrT="[Text]"/>
      <dgm:spPr/>
      <dgm:t>
        <a:bodyPr/>
        <a:lstStyle/>
        <a:p>
          <a:r>
            <a:rPr lang="en-US" dirty="0"/>
            <a:t>Listening</a:t>
          </a:r>
        </a:p>
      </dgm:t>
    </dgm:pt>
    <dgm:pt modelId="{CCF3A8D6-505A-48CF-9491-8B08065FAD06}" type="parTrans" cxnId="{87F10457-CEED-4DBF-B7B9-B2EBCCABE109}">
      <dgm:prSet/>
      <dgm:spPr/>
      <dgm:t>
        <a:bodyPr/>
        <a:lstStyle/>
        <a:p>
          <a:endParaRPr lang="en-US"/>
        </a:p>
      </dgm:t>
    </dgm:pt>
    <dgm:pt modelId="{B008FB47-3D47-477A-A28D-9D3D4B410321}" type="sibTrans" cxnId="{87F10457-CEED-4DBF-B7B9-B2EBCCABE109}">
      <dgm:prSet/>
      <dgm:spPr/>
      <dgm:t>
        <a:bodyPr/>
        <a:lstStyle/>
        <a:p>
          <a:endParaRPr lang="en-US"/>
        </a:p>
      </dgm:t>
    </dgm:pt>
    <dgm:pt modelId="{221A80E5-1FFD-4FFD-8ABD-6C1CF462AA07}">
      <dgm:prSet phldrT="[Text]"/>
      <dgm:spPr/>
      <dgm:t>
        <a:bodyPr/>
        <a:lstStyle/>
        <a:p>
          <a:r>
            <a:rPr lang="en-US" dirty="0"/>
            <a:t>Writing </a:t>
          </a:r>
        </a:p>
      </dgm:t>
    </dgm:pt>
    <dgm:pt modelId="{2660FEC4-2016-41CF-8ADB-4A41DC06B472}" type="parTrans" cxnId="{4153F4E2-2B2D-4B65-A8C8-769B3DDA1D35}">
      <dgm:prSet/>
      <dgm:spPr/>
      <dgm:t>
        <a:bodyPr/>
        <a:lstStyle/>
        <a:p>
          <a:endParaRPr lang="en-US"/>
        </a:p>
      </dgm:t>
    </dgm:pt>
    <dgm:pt modelId="{D59D9C6A-241B-4F9B-A453-678EF5325519}" type="sibTrans" cxnId="{4153F4E2-2B2D-4B65-A8C8-769B3DDA1D35}">
      <dgm:prSet/>
      <dgm:spPr/>
      <dgm:t>
        <a:bodyPr/>
        <a:lstStyle/>
        <a:p>
          <a:endParaRPr lang="en-US"/>
        </a:p>
      </dgm:t>
    </dgm:pt>
    <dgm:pt modelId="{1AA2BE65-5390-48F1-BF6B-0F0CE930DA9B}" type="pres">
      <dgm:prSet presAssocID="{342B5B60-3322-419E-ADF6-E231B311DD6E}" presName="Name0" presStyleCnt="0">
        <dgm:presLayoutVars>
          <dgm:chMax val="7"/>
          <dgm:chPref val="7"/>
          <dgm:dir/>
        </dgm:presLayoutVars>
      </dgm:prSet>
      <dgm:spPr/>
    </dgm:pt>
    <dgm:pt modelId="{85CF3783-0A18-4C4A-AE77-2E88C243658A}" type="pres">
      <dgm:prSet presAssocID="{342B5B60-3322-419E-ADF6-E231B311DD6E}" presName="Name1" presStyleCnt="0"/>
      <dgm:spPr/>
    </dgm:pt>
    <dgm:pt modelId="{29036F92-0179-470A-9BF3-3D45D5E3D36F}" type="pres">
      <dgm:prSet presAssocID="{342B5B60-3322-419E-ADF6-E231B311DD6E}" presName="cycle" presStyleCnt="0"/>
      <dgm:spPr/>
    </dgm:pt>
    <dgm:pt modelId="{F83E2643-9224-4EB8-8A12-8ECDB4D5554F}" type="pres">
      <dgm:prSet presAssocID="{342B5B60-3322-419E-ADF6-E231B311DD6E}" presName="srcNode" presStyleLbl="node1" presStyleIdx="0" presStyleCnt="4"/>
      <dgm:spPr/>
    </dgm:pt>
    <dgm:pt modelId="{10E1E235-1B91-4A43-873C-5629B5990215}" type="pres">
      <dgm:prSet presAssocID="{342B5B60-3322-419E-ADF6-E231B311DD6E}" presName="conn" presStyleLbl="parChTrans1D2" presStyleIdx="0" presStyleCnt="1"/>
      <dgm:spPr/>
      <dgm:t>
        <a:bodyPr/>
        <a:lstStyle/>
        <a:p>
          <a:endParaRPr lang="en-US"/>
        </a:p>
      </dgm:t>
    </dgm:pt>
    <dgm:pt modelId="{2854312C-A677-4C11-95B1-4424D4324B73}" type="pres">
      <dgm:prSet presAssocID="{342B5B60-3322-419E-ADF6-E231B311DD6E}" presName="extraNode" presStyleLbl="node1" presStyleIdx="0" presStyleCnt="4"/>
      <dgm:spPr/>
    </dgm:pt>
    <dgm:pt modelId="{DDCB2650-5BE8-45C8-A558-4975F742B294}" type="pres">
      <dgm:prSet presAssocID="{342B5B60-3322-419E-ADF6-E231B311DD6E}" presName="dstNode" presStyleLbl="node1" presStyleIdx="0" presStyleCnt="4"/>
      <dgm:spPr/>
    </dgm:pt>
    <dgm:pt modelId="{7470CF36-9AF7-4915-90D4-CE62A3082661}" type="pres">
      <dgm:prSet presAssocID="{D17870DC-042F-4D7A-88A2-DA0B7FE22CAC}" presName="text_1" presStyleLbl="node1" presStyleIdx="0" presStyleCnt="4">
        <dgm:presLayoutVars>
          <dgm:bulletEnabled val="1"/>
        </dgm:presLayoutVars>
      </dgm:prSet>
      <dgm:spPr/>
      <dgm:t>
        <a:bodyPr/>
        <a:lstStyle/>
        <a:p>
          <a:endParaRPr lang="en-US"/>
        </a:p>
      </dgm:t>
    </dgm:pt>
    <dgm:pt modelId="{E1EA4CF2-D346-483C-8A05-8F4F2350DCFC}" type="pres">
      <dgm:prSet presAssocID="{D17870DC-042F-4D7A-88A2-DA0B7FE22CAC}" presName="accent_1" presStyleCnt="0"/>
      <dgm:spPr/>
    </dgm:pt>
    <dgm:pt modelId="{B8F91917-40CF-417A-9C3E-309A17284DB6}" type="pres">
      <dgm:prSet presAssocID="{D17870DC-042F-4D7A-88A2-DA0B7FE22CAC}" presName="accentRepeatNode" presStyleLbl="solidFgAcc1" presStyleIdx="0" presStyleCnt="4"/>
      <dgm:spPr/>
    </dgm:pt>
    <dgm:pt modelId="{69C67B11-78C4-4EED-9EE9-2BE0F6E7061E}" type="pres">
      <dgm:prSet presAssocID="{2436911F-936F-49E3-A5D1-480A9E2AD4D1}" presName="text_2" presStyleLbl="node1" presStyleIdx="1" presStyleCnt="4">
        <dgm:presLayoutVars>
          <dgm:bulletEnabled val="1"/>
        </dgm:presLayoutVars>
      </dgm:prSet>
      <dgm:spPr/>
      <dgm:t>
        <a:bodyPr/>
        <a:lstStyle/>
        <a:p>
          <a:endParaRPr lang="en-US"/>
        </a:p>
      </dgm:t>
    </dgm:pt>
    <dgm:pt modelId="{44F0C993-BE90-48FA-9DC1-DF6CC3DEDBAE}" type="pres">
      <dgm:prSet presAssocID="{2436911F-936F-49E3-A5D1-480A9E2AD4D1}" presName="accent_2" presStyleCnt="0"/>
      <dgm:spPr/>
    </dgm:pt>
    <dgm:pt modelId="{09BD288A-4954-4FA7-9331-51106CCDD65F}" type="pres">
      <dgm:prSet presAssocID="{2436911F-936F-49E3-A5D1-480A9E2AD4D1}" presName="accentRepeatNode" presStyleLbl="solidFgAcc1" presStyleIdx="1" presStyleCnt="4"/>
      <dgm:spPr/>
    </dgm:pt>
    <dgm:pt modelId="{A955E74C-829B-49E5-B9EB-A6222B0ACBDF}" type="pres">
      <dgm:prSet presAssocID="{27DE0956-5BEE-4238-AB6C-6EB8F4DD9897}" presName="text_3" presStyleLbl="node1" presStyleIdx="2" presStyleCnt="4">
        <dgm:presLayoutVars>
          <dgm:bulletEnabled val="1"/>
        </dgm:presLayoutVars>
      </dgm:prSet>
      <dgm:spPr/>
      <dgm:t>
        <a:bodyPr/>
        <a:lstStyle/>
        <a:p>
          <a:endParaRPr lang="en-US"/>
        </a:p>
      </dgm:t>
    </dgm:pt>
    <dgm:pt modelId="{085485C9-AEDB-41AA-A13A-51FCBFDC6F1E}" type="pres">
      <dgm:prSet presAssocID="{27DE0956-5BEE-4238-AB6C-6EB8F4DD9897}" presName="accent_3" presStyleCnt="0"/>
      <dgm:spPr/>
    </dgm:pt>
    <dgm:pt modelId="{7DEFC3FB-574C-4779-8FD8-075FFF79726F}" type="pres">
      <dgm:prSet presAssocID="{27DE0956-5BEE-4238-AB6C-6EB8F4DD9897}" presName="accentRepeatNode" presStyleLbl="solidFgAcc1" presStyleIdx="2" presStyleCnt="4"/>
      <dgm:spPr/>
    </dgm:pt>
    <dgm:pt modelId="{7A0EB001-0538-4CBF-94A9-4AD1C00B65A3}" type="pres">
      <dgm:prSet presAssocID="{221A80E5-1FFD-4FFD-8ABD-6C1CF462AA07}" presName="text_4" presStyleLbl="node1" presStyleIdx="3" presStyleCnt="4">
        <dgm:presLayoutVars>
          <dgm:bulletEnabled val="1"/>
        </dgm:presLayoutVars>
      </dgm:prSet>
      <dgm:spPr/>
      <dgm:t>
        <a:bodyPr/>
        <a:lstStyle/>
        <a:p>
          <a:endParaRPr lang="en-US"/>
        </a:p>
      </dgm:t>
    </dgm:pt>
    <dgm:pt modelId="{0B894C6E-7C78-4BFB-9FF4-21748C18EE3E}" type="pres">
      <dgm:prSet presAssocID="{221A80E5-1FFD-4FFD-8ABD-6C1CF462AA07}" presName="accent_4" presStyleCnt="0"/>
      <dgm:spPr/>
    </dgm:pt>
    <dgm:pt modelId="{F7B7C54F-0072-4DEC-B43D-6FEC6DD44A8E}" type="pres">
      <dgm:prSet presAssocID="{221A80E5-1FFD-4FFD-8ABD-6C1CF462AA07}" presName="accentRepeatNode" presStyleLbl="solidFgAcc1" presStyleIdx="3" presStyleCnt="4"/>
      <dgm:spPr/>
    </dgm:pt>
  </dgm:ptLst>
  <dgm:cxnLst>
    <dgm:cxn modelId="{CE737229-F96A-45E8-9766-1487F8AEAECC}" type="presOf" srcId="{2436911F-936F-49E3-A5D1-480A9E2AD4D1}" destId="{69C67B11-78C4-4EED-9EE9-2BE0F6E7061E}" srcOrd="0" destOrd="0" presId="urn:microsoft.com/office/officeart/2008/layout/VerticalCurvedList"/>
    <dgm:cxn modelId="{7044A207-AB12-4948-8784-924435EB669E}" type="presOf" srcId="{342B5B60-3322-419E-ADF6-E231B311DD6E}" destId="{1AA2BE65-5390-48F1-BF6B-0F0CE930DA9B}" srcOrd="0" destOrd="0" presId="urn:microsoft.com/office/officeart/2008/layout/VerticalCurvedList"/>
    <dgm:cxn modelId="{87F10457-CEED-4DBF-B7B9-B2EBCCABE109}" srcId="{342B5B60-3322-419E-ADF6-E231B311DD6E}" destId="{27DE0956-5BEE-4238-AB6C-6EB8F4DD9897}" srcOrd="2" destOrd="0" parTransId="{CCF3A8D6-505A-48CF-9491-8B08065FAD06}" sibTransId="{B008FB47-3D47-477A-A28D-9D3D4B410321}"/>
    <dgm:cxn modelId="{EBB499BA-97EF-46D3-809A-8ED33852B64B}" srcId="{342B5B60-3322-419E-ADF6-E231B311DD6E}" destId="{D17870DC-042F-4D7A-88A2-DA0B7FE22CAC}" srcOrd="0" destOrd="0" parTransId="{CD8E5C36-3C5D-47E1-BE96-75664A34860F}" sibTransId="{853C4554-2633-42A3-8FA1-A76CC08F1F4D}"/>
    <dgm:cxn modelId="{9BD51C6E-1527-4C2C-A124-38B17390FF0D}" type="presOf" srcId="{27DE0956-5BEE-4238-AB6C-6EB8F4DD9897}" destId="{A955E74C-829B-49E5-B9EB-A6222B0ACBDF}" srcOrd="0" destOrd="0" presId="urn:microsoft.com/office/officeart/2008/layout/VerticalCurvedList"/>
    <dgm:cxn modelId="{35B1CC5C-7290-4D69-A15B-A20565072361}" type="presOf" srcId="{D17870DC-042F-4D7A-88A2-DA0B7FE22CAC}" destId="{7470CF36-9AF7-4915-90D4-CE62A3082661}" srcOrd="0" destOrd="0" presId="urn:microsoft.com/office/officeart/2008/layout/VerticalCurvedList"/>
    <dgm:cxn modelId="{C4387963-9F97-4754-A0BC-F22A1B9FFB4A}" type="presOf" srcId="{853C4554-2633-42A3-8FA1-A76CC08F1F4D}" destId="{10E1E235-1B91-4A43-873C-5629B5990215}" srcOrd="0" destOrd="0" presId="urn:microsoft.com/office/officeart/2008/layout/VerticalCurvedList"/>
    <dgm:cxn modelId="{4153F4E2-2B2D-4B65-A8C8-769B3DDA1D35}" srcId="{342B5B60-3322-419E-ADF6-E231B311DD6E}" destId="{221A80E5-1FFD-4FFD-8ABD-6C1CF462AA07}" srcOrd="3" destOrd="0" parTransId="{2660FEC4-2016-41CF-8ADB-4A41DC06B472}" sibTransId="{D59D9C6A-241B-4F9B-A453-678EF5325519}"/>
    <dgm:cxn modelId="{6C346C02-2938-48A0-8981-AC3316E4B421}" type="presOf" srcId="{221A80E5-1FFD-4FFD-8ABD-6C1CF462AA07}" destId="{7A0EB001-0538-4CBF-94A9-4AD1C00B65A3}" srcOrd="0" destOrd="0" presId="urn:microsoft.com/office/officeart/2008/layout/VerticalCurvedList"/>
    <dgm:cxn modelId="{5776A374-ACC8-4476-8DFA-DD6EE5473464}" srcId="{342B5B60-3322-419E-ADF6-E231B311DD6E}" destId="{2436911F-936F-49E3-A5D1-480A9E2AD4D1}" srcOrd="1" destOrd="0" parTransId="{4B80F83C-F408-4D0A-9341-C4CFF144D8C1}" sibTransId="{3B4FBE3F-CB2A-4AE7-B2C1-3B869FD8F9ED}"/>
    <dgm:cxn modelId="{BBCB31AB-78FE-4604-A09B-06AD7C9CBE51}" type="presParOf" srcId="{1AA2BE65-5390-48F1-BF6B-0F0CE930DA9B}" destId="{85CF3783-0A18-4C4A-AE77-2E88C243658A}" srcOrd="0" destOrd="0" presId="urn:microsoft.com/office/officeart/2008/layout/VerticalCurvedList"/>
    <dgm:cxn modelId="{C71F5CA7-45EB-41AD-81CE-AFCE15808C7F}" type="presParOf" srcId="{85CF3783-0A18-4C4A-AE77-2E88C243658A}" destId="{29036F92-0179-470A-9BF3-3D45D5E3D36F}" srcOrd="0" destOrd="0" presId="urn:microsoft.com/office/officeart/2008/layout/VerticalCurvedList"/>
    <dgm:cxn modelId="{5CEA3D59-5E75-46B1-8ED2-3AD58181E66D}" type="presParOf" srcId="{29036F92-0179-470A-9BF3-3D45D5E3D36F}" destId="{F83E2643-9224-4EB8-8A12-8ECDB4D5554F}" srcOrd="0" destOrd="0" presId="urn:microsoft.com/office/officeart/2008/layout/VerticalCurvedList"/>
    <dgm:cxn modelId="{8290E825-E5B9-49A9-AF1B-8A8B9696AFD0}" type="presParOf" srcId="{29036F92-0179-470A-9BF3-3D45D5E3D36F}" destId="{10E1E235-1B91-4A43-873C-5629B5990215}" srcOrd="1" destOrd="0" presId="urn:microsoft.com/office/officeart/2008/layout/VerticalCurvedList"/>
    <dgm:cxn modelId="{D764FCA3-99F7-4F81-816F-1CB8A2AE884C}" type="presParOf" srcId="{29036F92-0179-470A-9BF3-3D45D5E3D36F}" destId="{2854312C-A677-4C11-95B1-4424D4324B73}" srcOrd="2" destOrd="0" presId="urn:microsoft.com/office/officeart/2008/layout/VerticalCurvedList"/>
    <dgm:cxn modelId="{FC326B84-7E5F-4036-8C2C-01304929A9C5}" type="presParOf" srcId="{29036F92-0179-470A-9BF3-3D45D5E3D36F}" destId="{DDCB2650-5BE8-45C8-A558-4975F742B294}" srcOrd="3" destOrd="0" presId="urn:microsoft.com/office/officeart/2008/layout/VerticalCurvedList"/>
    <dgm:cxn modelId="{DAEE3AF5-2A8D-40C7-AD4E-B0C611A66A90}" type="presParOf" srcId="{85CF3783-0A18-4C4A-AE77-2E88C243658A}" destId="{7470CF36-9AF7-4915-90D4-CE62A3082661}" srcOrd="1" destOrd="0" presId="urn:microsoft.com/office/officeart/2008/layout/VerticalCurvedList"/>
    <dgm:cxn modelId="{66C8A83F-9DE3-40E2-ACAF-074198AB5B93}" type="presParOf" srcId="{85CF3783-0A18-4C4A-AE77-2E88C243658A}" destId="{E1EA4CF2-D346-483C-8A05-8F4F2350DCFC}" srcOrd="2" destOrd="0" presId="urn:microsoft.com/office/officeart/2008/layout/VerticalCurvedList"/>
    <dgm:cxn modelId="{508FB937-B256-4935-BF1D-58D4D8FDE50B}" type="presParOf" srcId="{E1EA4CF2-D346-483C-8A05-8F4F2350DCFC}" destId="{B8F91917-40CF-417A-9C3E-309A17284DB6}" srcOrd="0" destOrd="0" presId="urn:microsoft.com/office/officeart/2008/layout/VerticalCurvedList"/>
    <dgm:cxn modelId="{72627EF5-110D-4B02-A0B4-397512295574}" type="presParOf" srcId="{85CF3783-0A18-4C4A-AE77-2E88C243658A}" destId="{69C67B11-78C4-4EED-9EE9-2BE0F6E7061E}" srcOrd="3" destOrd="0" presId="urn:microsoft.com/office/officeart/2008/layout/VerticalCurvedList"/>
    <dgm:cxn modelId="{3EA8BE14-FA2F-4A8E-947F-654C11DABFDF}" type="presParOf" srcId="{85CF3783-0A18-4C4A-AE77-2E88C243658A}" destId="{44F0C993-BE90-48FA-9DC1-DF6CC3DEDBAE}" srcOrd="4" destOrd="0" presId="urn:microsoft.com/office/officeart/2008/layout/VerticalCurvedList"/>
    <dgm:cxn modelId="{50174A40-CD94-46F7-B248-1A2DC9F4973F}" type="presParOf" srcId="{44F0C993-BE90-48FA-9DC1-DF6CC3DEDBAE}" destId="{09BD288A-4954-4FA7-9331-51106CCDD65F}" srcOrd="0" destOrd="0" presId="urn:microsoft.com/office/officeart/2008/layout/VerticalCurvedList"/>
    <dgm:cxn modelId="{EA1416C1-829B-4AE9-BC50-8AA7B7A2186A}" type="presParOf" srcId="{85CF3783-0A18-4C4A-AE77-2E88C243658A}" destId="{A955E74C-829B-49E5-B9EB-A6222B0ACBDF}" srcOrd="5" destOrd="0" presId="urn:microsoft.com/office/officeart/2008/layout/VerticalCurvedList"/>
    <dgm:cxn modelId="{C1DB6224-F6B2-4832-A3B2-8713C30F0D8D}" type="presParOf" srcId="{85CF3783-0A18-4C4A-AE77-2E88C243658A}" destId="{085485C9-AEDB-41AA-A13A-51FCBFDC6F1E}" srcOrd="6" destOrd="0" presId="urn:microsoft.com/office/officeart/2008/layout/VerticalCurvedList"/>
    <dgm:cxn modelId="{1CB61056-E171-4F56-9638-08D64FE834A6}" type="presParOf" srcId="{085485C9-AEDB-41AA-A13A-51FCBFDC6F1E}" destId="{7DEFC3FB-574C-4779-8FD8-075FFF79726F}" srcOrd="0" destOrd="0" presId="urn:microsoft.com/office/officeart/2008/layout/VerticalCurvedList"/>
    <dgm:cxn modelId="{A9D00C32-8BD7-4FDF-B0C8-1CA46C63BAE0}" type="presParOf" srcId="{85CF3783-0A18-4C4A-AE77-2E88C243658A}" destId="{7A0EB001-0538-4CBF-94A9-4AD1C00B65A3}" srcOrd="7" destOrd="0" presId="urn:microsoft.com/office/officeart/2008/layout/VerticalCurvedList"/>
    <dgm:cxn modelId="{DC2B7209-E47B-4003-B79A-383FB7846570}" type="presParOf" srcId="{85CF3783-0A18-4C4A-AE77-2E88C243658A}" destId="{0B894C6E-7C78-4BFB-9FF4-21748C18EE3E}" srcOrd="8" destOrd="0" presId="urn:microsoft.com/office/officeart/2008/layout/VerticalCurvedList"/>
    <dgm:cxn modelId="{D309C8B0-F313-41D4-8582-107CE08B1D10}" type="presParOf" srcId="{0B894C6E-7C78-4BFB-9FF4-21748C18EE3E}" destId="{F7B7C54F-0072-4DEC-B43D-6FEC6DD44A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E235-1B91-4A43-873C-5629B5990215}">
      <dsp:nvSpPr>
        <dsp:cNvPr id="0" name=""/>
        <dsp:cNvSpPr/>
      </dsp:nvSpPr>
      <dsp:spPr>
        <a:xfrm>
          <a:off x="-4069844" y="-624671"/>
          <a:ext cx="4849757" cy="4849757"/>
        </a:xfrm>
        <a:prstGeom prst="blockArc">
          <a:avLst>
            <a:gd name="adj1" fmla="val 18900000"/>
            <a:gd name="adj2" fmla="val 2700000"/>
            <a:gd name="adj3" fmla="val 44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0CF36-9AF7-4915-90D4-CE62A3082661}">
      <dsp:nvSpPr>
        <dsp:cNvPr id="0" name=""/>
        <dsp:cNvSpPr/>
      </dsp:nvSpPr>
      <dsp:spPr>
        <a:xfrm>
          <a:off x="408667" y="276799"/>
          <a:ext cx="5251368" cy="55388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lvl="0" algn="l" defTabSz="1778000">
            <a:lnSpc>
              <a:spcPct val="90000"/>
            </a:lnSpc>
            <a:spcBef>
              <a:spcPct val="0"/>
            </a:spcBef>
            <a:spcAft>
              <a:spcPct val="35000"/>
            </a:spcAft>
          </a:pPr>
          <a:r>
            <a:rPr lang="en-US" sz="4000" b="1" kern="1200" dirty="0"/>
            <a:t>Reading</a:t>
          </a:r>
        </a:p>
      </dsp:txBody>
      <dsp:txXfrm>
        <a:off x="408667" y="276799"/>
        <a:ext cx="5251368" cy="553887"/>
      </dsp:txXfrm>
    </dsp:sp>
    <dsp:sp modelId="{B8F91917-40CF-417A-9C3E-309A17284DB6}">
      <dsp:nvSpPr>
        <dsp:cNvPr id="0" name=""/>
        <dsp:cNvSpPr/>
      </dsp:nvSpPr>
      <dsp:spPr>
        <a:xfrm>
          <a:off x="62487" y="207563"/>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C67B11-78C4-4EED-9EE9-2BE0F6E7061E}">
      <dsp:nvSpPr>
        <dsp:cNvPr id="0" name=""/>
        <dsp:cNvSpPr/>
      </dsp:nvSpPr>
      <dsp:spPr>
        <a:xfrm>
          <a:off x="726224" y="1107775"/>
          <a:ext cx="4933811" cy="55388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lvl="0" algn="l" defTabSz="1778000">
            <a:lnSpc>
              <a:spcPct val="90000"/>
            </a:lnSpc>
            <a:spcBef>
              <a:spcPct val="0"/>
            </a:spcBef>
            <a:spcAft>
              <a:spcPct val="35000"/>
            </a:spcAft>
          </a:pPr>
          <a:r>
            <a:rPr lang="en-US" sz="4000" b="1" kern="1200" dirty="0"/>
            <a:t>Speaking</a:t>
          </a:r>
        </a:p>
      </dsp:txBody>
      <dsp:txXfrm>
        <a:off x="726224" y="1107775"/>
        <a:ext cx="4933811" cy="553887"/>
      </dsp:txXfrm>
    </dsp:sp>
    <dsp:sp modelId="{09BD288A-4954-4FA7-9331-51106CCDD65F}">
      <dsp:nvSpPr>
        <dsp:cNvPr id="0" name=""/>
        <dsp:cNvSpPr/>
      </dsp:nvSpPr>
      <dsp:spPr>
        <a:xfrm>
          <a:off x="380044" y="1038539"/>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55E74C-829B-49E5-B9EB-A6222B0ACBDF}">
      <dsp:nvSpPr>
        <dsp:cNvPr id="0" name=""/>
        <dsp:cNvSpPr/>
      </dsp:nvSpPr>
      <dsp:spPr>
        <a:xfrm>
          <a:off x="726224" y="1938751"/>
          <a:ext cx="4933811" cy="553887"/>
        </a:xfrm>
        <a:prstGeom prst="rect">
          <a:avLst/>
        </a:prstGeom>
        <a:gradFill rotWithShape="0">
          <a:gsLst>
            <a:gs pos="0">
              <a:schemeClr val="accent4">
                <a:hueOff val="6930462"/>
                <a:satOff val="-31979"/>
                <a:lumOff val="1177"/>
                <a:alphaOff val="0"/>
                <a:lumMod val="110000"/>
                <a:satMod val="105000"/>
                <a:tint val="67000"/>
              </a:schemeClr>
            </a:gs>
            <a:gs pos="50000">
              <a:schemeClr val="accent4">
                <a:hueOff val="6930462"/>
                <a:satOff val="-31979"/>
                <a:lumOff val="1177"/>
                <a:alphaOff val="0"/>
                <a:lumMod val="105000"/>
                <a:satMod val="103000"/>
                <a:tint val="73000"/>
              </a:schemeClr>
            </a:gs>
            <a:gs pos="100000">
              <a:schemeClr val="accent4">
                <a:hueOff val="6930462"/>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lvl="0" algn="l" defTabSz="1778000">
            <a:lnSpc>
              <a:spcPct val="90000"/>
            </a:lnSpc>
            <a:spcBef>
              <a:spcPct val="0"/>
            </a:spcBef>
            <a:spcAft>
              <a:spcPct val="35000"/>
            </a:spcAft>
          </a:pPr>
          <a:r>
            <a:rPr lang="en-US" sz="4000" b="1" kern="1200" dirty="0"/>
            <a:t>Listening</a:t>
          </a:r>
        </a:p>
      </dsp:txBody>
      <dsp:txXfrm>
        <a:off x="726224" y="1938751"/>
        <a:ext cx="4933811" cy="553887"/>
      </dsp:txXfrm>
    </dsp:sp>
    <dsp:sp modelId="{7DEFC3FB-574C-4779-8FD8-075FFF79726F}">
      <dsp:nvSpPr>
        <dsp:cNvPr id="0" name=""/>
        <dsp:cNvSpPr/>
      </dsp:nvSpPr>
      <dsp:spPr>
        <a:xfrm>
          <a:off x="380044" y="1869515"/>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2"/>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0EB001-0538-4CBF-94A9-4AD1C00B65A3}">
      <dsp:nvSpPr>
        <dsp:cNvPr id="0" name=""/>
        <dsp:cNvSpPr/>
      </dsp:nvSpPr>
      <dsp:spPr>
        <a:xfrm>
          <a:off x="408667" y="2769727"/>
          <a:ext cx="5251368" cy="553887"/>
        </a:xfrm>
        <a:prstGeom prst="rect">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101600" rIns="101600" bIns="101600" numCol="1" spcCol="1270" anchor="ctr" anchorCtr="0">
          <a:noAutofit/>
        </a:bodyPr>
        <a:lstStyle/>
        <a:p>
          <a:pPr lvl="0" algn="l" defTabSz="1778000">
            <a:lnSpc>
              <a:spcPct val="90000"/>
            </a:lnSpc>
            <a:spcBef>
              <a:spcPct val="0"/>
            </a:spcBef>
            <a:spcAft>
              <a:spcPct val="35000"/>
            </a:spcAft>
          </a:pPr>
          <a:r>
            <a:rPr lang="en-US" sz="4000" b="1" kern="1200" dirty="0"/>
            <a:t>Writing </a:t>
          </a:r>
        </a:p>
      </dsp:txBody>
      <dsp:txXfrm>
        <a:off x="408667" y="2769727"/>
        <a:ext cx="5251368" cy="553887"/>
      </dsp:txXfrm>
    </dsp:sp>
    <dsp:sp modelId="{F7B7C54F-0072-4DEC-B43D-6FEC6DD44A8E}">
      <dsp:nvSpPr>
        <dsp:cNvPr id="0" name=""/>
        <dsp:cNvSpPr/>
      </dsp:nvSpPr>
      <dsp:spPr>
        <a:xfrm>
          <a:off x="62487" y="2700491"/>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E235-1B91-4A43-873C-5629B5990215}">
      <dsp:nvSpPr>
        <dsp:cNvPr id="0" name=""/>
        <dsp:cNvSpPr/>
      </dsp:nvSpPr>
      <dsp:spPr>
        <a:xfrm>
          <a:off x="-4069844" y="-624671"/>
          <a:ext cx="4849757" cy="4849757"/>
        </a:xfrm>
        <a:prstGeom prst="blockArc">
          <a:avLst>
            <a:gd name="adj1" fmla="val 18900000"/>
            <a:gd name="adj2" fmla="val 2700000"/>
            <a:gd name="adj3" fmla="val 445"/>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0CF36-9AF7-4915-90D4-CE62A3082661}">
      <dsp:nvSpPr>
        <dsp:cNvPr id="0" name=""/>
        <dsp:cNvSpPr/>
      </dsp:nvSpPr>
      <dsp:spPr>
        <a:xfrm>
          <a:off x="408667" y="276799"/>
          <a:ext cx="5251368" cy="55388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lvl="0" algn="l" defTabSz="1289050">
            <a:lnSpc>
              <a:spcPct val="90000"/>
            </a:lnSpc>
            <a:spcBef>
              <a:spcPct val="0"/>
            </a:spcBef>
            <a:spcAft>
              <a:spcPct val="35000"/>
            </a:spcAft>
          </a:pPr>
          <a:r>
            <a:rPr lang="en-US" sz="2900" kern="1200" dirty="0"/>
            <a:t>Reading</a:t>
          </a:r>
        </a:p>
      </dsp:txBody>
      <dsp:txXfrm>
        <a:off x="408667" y="276799"/>
        <a:ext cx="5251368" cy="553887"/>
      </dsp:txXfrm>
    </dsp:sp>
    <dsp:sp modelId="{B8F91917-40CF-417A-9C3E-309A17284DB6}">
      <dsp:nvSpPr>
        <dsp:cNvPr id="0" name=""/>
        <dsp:cNvSpPr/>
      </dsp:nvSpPr>
      <dsp:spPr>
        <a:xfrm>
          <a:off x="62487" y="207563"/>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C67B11-78C4-4EED-9EE9-2BE0F6E7061E}">
      <dsp:nvSpPr>
        <dsp:cNvPr id="0" name=""/>
        <dsp:cNvSpPr/>
      </dsp:nvSpPr>
      <dsp:spPr>
        <a:xfrm>
          <a:off x="726224" y="1107775"/>
          <a:ext cx="4933811" cy="553887"/>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lvl="0" algn="l" defTabSz="1289050">
            <a:lnSpc>
              <a:spcPct val="90000"/>
            </a:lnSpc>
            <a:spcBef>
              <a:spcPct val="0"/>
            </a:spcBef>
            <a:spcAft>
              <a:spcPct val="35000"/>
            </a:spcAft>
          </a:pPr>
          <a:r>
            <a:rPr lang="en-US" sz="2900" kern="1200" dirty="0"/>
            <a:t>Speaking</a:t>
          </a:r>
        </a:p>
      </dsp:txBody>
      <dsp:txXfrm>
        <a:off x="726224" y="1107775"/>
        <a:ext cx="4933811" cy="553887"/>
      </dsp:txXfrm>
    </dsp:sp>
    <dsp:sp modelId="{09BD288A-4954-4FA7-9331-51106CCDD65F}">
      <dsp:nvSpPr>
        <dsp:cNvPr id="0" name=""/>
        <dsp:cNvSpPr/>
      </dsp:nvSpPr>
      <dsp:spPr>
        <a:xfrm>
          <a:off x="380044" y="1038539"/>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A955E74C-829B-49E5-B9EB-A6222B0ACBDF}">
      <dsp:nvSpPr>
        <dsp:cNvPr id="0" name=""/>
        <dsp:cNvSpPr/>
      </dsp:nvSpPr>
      <dsp:spPr>
        <a:xfrm>
          <a:off x="726224" y="1938751"/>
          <a:ext cx="4933811" cy="553887"/>
        </a:xfrm>
        <a:prstGeom prst="rect">
          <a:avLst/>
        </a:prstGeom>
        <a:gradFill rotWithShape="0">
          <a:gsLst>
            <a:gs pos="0">
              <a:schemeClr val="accent4">
                <a:hueOff val="6930462"/>
                <a:satOff val="-31979"/>
                <a:lumOff val="1177"/>
                <a:alphaOff val="0"/>
                <a:lumMod val="110000"/>
                <a:satMod val="105000"/>
                <a:tint val="67000"/>
              </a:schemeClr>
            </a:gs>
            <a:gs pos="50000">
              <a:schemeClr val="accent4">
                <a:hueOff val="6930462"/>
                <a:satOff val="-31979"/>
                <a:lumOff val="1177"/>
                <a:alphaOff val="0"/>
                <a:lumMod val="105000"/>
                <a:satMod val="103000"/>
                <a:tint val="73000"/>
              </a:schemeClr>
            </a:gs>
            <a:gs pos="100000">
              <a:schemeClr val="accent4">
                <a:hueOff val="6930462"/>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lvl="0" algn="l" defTabSz="1289050">
            <a:lnSpc>
              <a:spcPct val="90000"/>
            </a:lnSpc>
            <a:spcBef>
              <a:spcPct val="0"/>
            </a:spcBef>
            <a:spcAft>
              <a:spcPct val="35000"/>
            </a:spcAft>
          </a:pPr>
          <a:r>
            <a:rPr lang="en-US" sz="2900" kern="1200" dirty="0"/>
            <a:t>Listening</a:t>
          </a:r>
        </a:p>
      </dsp:txBody>
      <dsp:txXfrm>
        <a:off x="726224" y="1938751"/>
        <a:ext cx="4933811" cy="553887"/>
      </dsp:txXfrm>
    </dsp:sp>
    <dsp:sp modelId="{7DEFC3FB-574C-4779-8FD8-075FFF79726F}">
      <dsp:nvSpPr>
        <dsp:cNvPr id="0" name=""/>
        <dsp:cNvSpPr/>
      </dsp:nvSpPr>
      <dsp:spPr>
        <a:xfrm>
          <a:off x="380044" y="1869515"/>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2"/>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7A0EB001-0538-4CBF-94A9-4AD1C00B65A3}">
      <dsp:nvSpPr>
        <dsp:cNvPr id="0" name=""/>
        <dsp:cNvSpPr/>
      </dsp:nvSpPr>
      <dsp:spPr>
        <a:xfrm>
          <a:off x="408667" y="2769727"/>
          <a:ext cx="5251368" cy="553887"/>
        </a:xfrm>
        <a:prstGeom prst="rect">
          <a:avLst/>
        </a:prstGeom>
        <a:gradFill rotWithShape="0">
          <a:gsLst>
            <a:gs pos="0">
              <a:schemeClr val="accent4">
                <a:hueOff val="10395693"/>
                <a:satOff val="-47968"/>
                <a:lumOff val="1765"/>
                <a:alphaOff val="0"/>
                <a:lumMod val="110000"/>
                <a:satMod val="105000"/>
                <a:tint val="67000"/>
              </a:schemeClr>
            </a:gs>
            <a:gs pos="50000">
              <a:schemeClr val="accent4">
                <a:hueOff val="10395693"/>
                <a:satOff val="-47968"/>
                <a:lumOff val="1765"/>
                <a:alphaOff val="0"/>
                <a:lumMod val="105000"/>
                <a:satMod val="103000"/>
                <a:tint val="73000"/>
              </a:schemeClr>
            </a:gs>
            <a:gs pos="100000">
              <a:schemeClr val="accent4">
                <a:hueOff val="10395693"/>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9648" tIns="73660" rIns="73660" bIns="73660" numCol="1" spcCol="1270" anchor="ctr" anchorCtr="0">
          <a:noAutofit/>
        </a:bodyPr>
        <a:lstStyle/>
        <a:p>
          <a:pPr lvl="0" algn="l" defTabSz="1289050">
            <a:lnSpc>
              <a:spcPct val="90000"/>
            </a:lnSpc>
            <a:spcBef>
              <a:spcPct val="0"/>
            </a:spcBef>
            <a:spcAft>
              <a:spcPct val="35000"/>
            </a:spcAft>
          </a:pPr>
          <a:r>
            <a:rPr lang="en-US" sz="2900" kern="1200" dirty="0"/>
            <a:t>Writing </a:t>
          </a:r>
        </a:p>
      </dsp:txBody>
      <dsp:txXfrm>
        <a:off x="408667" y="2769727"/>
        <a:ext cx="5251368" cy="553887"/>
      </dsp:txXfrm>
    </dsp:sp>
    <dsp:sp modelId="{F7B7C54F-0072-4DEC-B43D-6FEC6DD44A8E}">
      <dsp:nvSpPr>
        <dsp:cNvPr id="0" name=""/>
        <dsp:cNvSpPr/>
      </dsp:nvSpPr>
      <dsp:spPr>
        <a:xfrm>
          <a:off x="62487" y="2700491"/>
          <a:ext cx="692359" cy="69235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3"/>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51628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83392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62461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417761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11/25/2022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5" Type="http://schemas.openxmlformats.org/officeDocument/2006/relationships/slideLayout" Target="../slideLayouts/slideLayout2.xml"/><Relationship Id="rId4" Type="http://schemas.microsoft.com/office/2007/relationships/media" Target="../media/media3.mp3"/><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689" y="206476"/>
            <a:ext cx="11031795" cy="645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147293" y="1343602"/>
            <a:ext cx="59436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14093" y="2113030"/>
            <a:ext cx="3810000" cy="3810000"/>
          </a:xfrm>
          <a:prstGeom prst="rect">
            <a:avLst/>
          </a:prstGeom>
          <a:noFill/>
        </p:spPr>
      </p:pic>
      <p:sp>
        <p:nvSpPr>
          <p:cNvPr id="3" name="TextBox 2"/>
          <p:cNvSpPr txBox="1"/>
          <p:nvPr/>
        </p:nvSpPr>
        <p:spPr>
          <a:xfrm>
            <a:off x="7580650" y="265473"/>
            <a:ext cx="3141407" cy="369332"/>
          </a:xfrm>
          <a:prstGeom prst="rect">
            <a:avLst/>
          </a:prstGeom>
          <a:noFill/>
        </p:spPr>
        <p:txBody>
          <a:bodyPr wrap="square" rtlCol="0">
            <a:spAutoFit/>
          </a:bodyPr>
          <a:lstStyle/>
          <a:p>
            <a:pPr algn="r"/>
            <a:r>
              <a:rPr lang="en-GB" b="1" i="1" dirty="0" smtClean="0">
                <a:solidFill>
                  <a:srgbClr val="7030A0"/>
                </a:solidFill>
              </a:rPr>
              <a:t>Monday, November 25, 2002 </a:t>
            </a:r>
            <a:endParaRPr lang="en-US" b="1" i="1" dirty="0">
              <a:solidFill>
                <a:srgbClr val="7030A0"/>
              </a:solidFill>
            </a:endParaRPr>
          </a:p>
        </p:txBody>
      </p:sp>
      <p:sp>
        <p:nvSpPr>
          <p:cNvPr id="6" name="TextBox 5"/>
          <p:cNvSpPr txBox="1"/>
          <p:nvPr/>
        </p:nvSpPr>
        <p:spPr>
          <a:xfrm>
            <a:off x="9542207" y="6179574"/>
            <a:ext cx="1740311" cy="369332"/>
          </a:xfrm>
          <a:prstGeom prst="rect">
            <a:avLst/>
          </a:prstGeom>
          <a:noFill/>
        </p:spPr>
        <p:txBody>
          <a:bodyPr wrap="square" rtlCol="0">
            <a:spAutoFit/>
          </a:bodyPr>
          <a:lstStyle/>
          <a:p>
            <a:r>
              <a:rPr lang="en-GB" b="1" i="1" dirty="0" smtClean="0">
                <a:solidFill>
                  <a:srgbClr val="0070C0"/>
                </a:solidFill>
                <a:latin typeface=".VnBahamasB" pitchFamily="34" charset="0"/>
              </a:rPr>
              <a:t>Mrs Thu Ba</a:t>
            </a:r>
            <a:endParaRPr lang="en-US" b="1" i="1" dirty="0">
              <a:solidFill>
                <a:srgbClr val="0070C0"/>
              </a:solidFill>
              <a:latin typeface=".VnBahamasB" pitchFamily="34" charset="0"/>
            </a:endParaRPr>
          </a:p>
        </p:txBody>
      </p:sp>
    </p:spTree>
    <p:extLst>
      <p:ext uri="{BB962C8B-B14F-4D97-AF65-F5344CB8AC3E}">
        <p14:creationId xmlns:p14="http://schemas.microsoft.com/office/powerpoint/2010/main" val="19216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2699543" y="3668061"/>
            <a:ext cx="5253692"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2699543" y="2409139"/>
            <a:ext cx="5253692" cy="935545"/>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2728448" y="5087753"/>
            <a:ext cx="5255866" cy="881786"/>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3044182" y="3921427"/>
            <a:ext cx="4718388" cy="523220"/>
          </a:xfrm>
          <a:prstGeom prst="rect">
            <a:avLst/>
          </a:prstGeom>
          <a:noFill/>
        </p:spPr>
        <p:txBody>
          <a:bodyPr wrap="square" rtlCol="0">
            <a:spAutoFit/>
          </a:bodyPr>
          <a:lstStyle/>
          <a:p>
            <a:pPr lvl="0">
              <a:defRPr/>
            </a:pPr>
            <a:r>
              <a:rPr lang="en-US" sz="2800" b="1" noProof="0" dirty="0">
                <a:solidFill>
                  <a:prstClr val="black"/>
                </a:solidFill>
                <a:latin typeface="Aharoni" panose="02010803020104030203" pitchFamily="2" charset="-79"/>
                <a:cs typeface="Aharoni" panose="02010803020104030203" pitchFamily="2" charset="-79"/>
              </a:rPr>
              <a:t>B</a:t>
            </a:r>
            <a:r>
              <a:rPr kumimoji="0" lang="en-US" sz="28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it helps you make </a:t>
            </a:r>
            <a:r>
              <a:rPr lang="en-US" sz="2800" dirty="0" smtClean="0">
                <a:solidFill>
                  <a:srgbClr val="242021"/>
                </a:solidFill>
                <a:latin typeface="ChronicaPro-Book"/>
              </a:rPr>
              <a:t>friends</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2875912" y="2557990"/>
            <a:ext cx="4857686" cy="523220"/>
          </a:xfrm>
          <a:prstGeom prst="rect">
            <a:avLst/>
          </a:prstGeom>
          <a:noFill/>
        </p:spPr>
        <p:txBody>
          <a:bodyPr wrap="square" rtlCol="0">
            <a:spAutoFit/>
          </a:bodyPr>
          <a:lstStyle/>
          <a:p>
            <a:pPr lvl="0">
              <a:defRPr/>
            </a:pPr>
            <a:r>
              <a:rPr lang="en-US" sz="2800" b="1" noProof="0" dirty="0">
                <a:solidFill>
                  <a:prstClr val="black"/>
                </a:solidFill>
                <a:latin typeface="Aharoni" panose="02010803020104030203" pitchFamily="2" charset="-79"/>
                <a:cs typeface="Aharoni" panose="02010803020104030203" pitchFamily="2" charset="-79"/>
              </a:rPr>
              <a:t>A</a:t>
            </a:r>
            <a:r>
              <a:rPr kumimoji="0" lang="en-US" sz="28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it makes others laugh </a:t>
            </a:r>
            <a:r>
              <a:rPr lang="en-US" sz="2800" dirty="0" smtClean="0">
                <a:solidFill>
                  <a:srgbClr val="242021"/>
                </a:solidFill>
                <a:latin typeface="ChronicaPro-Book"/>
              </a:rPr>
              <a:t>too</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3024888" y="5256526"/>
            <a:ext cx="4708710" cy="523220"/>
          </a:xfrm>
          <a:prstGeom prst="rect">
            <a:avLst/>
          </a:prstGeom>
          <a:noFill/>
        </p:spPr>
        <p:txBody>
          <a:bodyPr wrap="square" rtlCol="0">
            <a:spAutoFit/>
          </a:bodyPr>
          <a:lstStyle/>
          <a:p>
            <a:pPr>
              <a:defRPr/>
            </a:pPr>
            <a:r>
              <a:rPr lang="en-US" sz="2800" b="1" noProof="0" dirty="0">
                <a:solidFill>
                  <a:prstClr val="black"/>
                </a:solidFill>
                <a:latin typeface="Aharoni" panose="02010803020104030203" pitchFamily="2" charset="-79"/>
                <a:cs typeface="Aharoni" panose="02010803020104030203" pitchFamily="2" charset="-79"/>
              </a:rPr>
              <a:t>C</a:t>
            </a:r>
            <a:r>
              <a:rPr kumimoji="0" lang="en-US" sz="28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2800" dirty="0" smtClean="0">
                <a:solidFill>
                  <a:srgbClr val="242021"/>
                </a:solidFill>
                <a:latin typeface="ChronicaPro-Book"/>
              </a:rPr>
              <a:t> </a:t>
            </a:r>
            <a:r>
              <a:rPr lang="en-US" sz="2800" dirty="0">
                <a:solidFill>
                  <a:srgbClr val="242021"/>
                </a:solidFill>
                <a:latin typeface="ChronicaPro-Book"/>
              </a:rPr>
              <a:t>it helps people live </a:t>
            </a:r>
            <a:r>
              <a:rPr lang="en-US" sz="2800" dirty="0" smtClean="0">
                <a:solidFill>
                  <a:srgbClr val="242021"/>
                </a:solidFill>
                <a:latin typeface="ChronicaPro-Book"/>
              </a:rPr>
              <a:t>longer</a:t>
            </a:r>
            <a:endParaRPr lang="en-US" sz="2800" dirty="0"/>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795253" y="5083306"/>
            <a:ext cx="883659"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733074" y="2438636"/>
            <a:ext cx="851941"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777841" y="3757188"/>
            <a:ext cx="851941" cy="882475"/>
          </a:xfrm>
          <a:prstGeom prst="rect">
            <a:avLst/>
          </a:prstGeom>
        </p:spPr>
      </p:pic>
      <p:sp>
        <p:nvSpPr>
          <p:cNvPr id="30" name="Rectangle 29"/>
          <p:cNvSpPr/>
          <p:nvPr/>
        </p:nvSpPr>
        <p:spPr>
          <a:xfrm>
            <a:off x="2075179" y="503881"/>
            <a:ext cx="8724041" cy="1015663"/>
          </a:xfrm>
          <a:prstGeom prst="rect">
            <a:avLst/>
          </a:prstGeom>
        </p:spPr>
        <p:txBody>
          <a:bodyPr wrap="square">
            <a:spAutoFit/>
          </a:bodyPr>
          <a:lstStyle/>
          <a:p>
            <a:r>
              <a:rPr lang="en-US" sz="3000" b="1" dirty="0">
                <a:solidFill>
                  <a:srgbClr val="FF0000"/>
                </a:solidFill>
              </a:rPr>
              <a:t>3</a:t>
            </a:r>
            <a:r>
              <a:rPr lang="en-US" sz="3000" b="1" dirty="0" smtClean="0">
                <a:solidFill>
                  <a:srgbClr val="FF0000"/>
                </a:solidFill>
              </a:rPr>
              <a:t>.</a:t>
            </a:r>
            <a:r>
              <a:rPr lang="en-US" sz="3000" dirty="0">
                <a:solidFill>
                  <a:srgbClr val="242021"/>
                </a:solidFill>
                <a:latin typeface="ChronicaPro-Book"/>
              </a:rPr>
              <a:t> The writer says “Laughter is like medicine” because</a:t>
            </a:r>
            <a:r>
              <a:rPr lang="en-US" sz="3000" dirty="0">
                <a:solidFill>
                  <a:srgbClr val="949599"/>
                </a:solidFill>
                <a:latin typeface="ChronicaPro-Book"/>
              </a:rPr>
              <a:t> </a:t>
            </a:r>
            <a:r>
              <a:rPr lang="en-US" sz="3000" dirty="0" smtClean="0">
                <a:solidFill>
                  <a:srgbClr val="949599"/>
                </a:solidFill>
                <a:latin typeface="ChronicaPro-Book"/>
              </a:rPr>
              <a:t>______</a:t>
            </a:r>
            <a:r>
              <a:rPr lang="en-US" sz="3000" dirty="0">
                <a:solidFill>
                  <a:srgbClr val="949599"/>
                </a:solidFill>
                <a:latin typeface="ChronicaPro-Book"/>
              </a:rPr>
              <a:t>___</a:t>
            </a:r>
            <a:r>
              <a:rPr lang="en-US" sz="3000" dirty="0" smtClean="0">
                <a:solidFill>
                  <a:srgbClr val="242021"/>
                </a:solidFill>
                <a:latin typeface="ChronicaPro-Book"/>
              </a:rPr>
              <a:t>.</a:t>
            </a:r>
            <a:r>
              <a:rPr lang="en-US" sz="3000" b="1" dirty="0" smtClean="0">
                <a:solidFill>
                  <a:srgbClr val="FF0000"/>
                </a:solidFill>
              </a:rPr>
              <a:t> </a:t>
            </a:r>
            <a:endParaRPr lang="en-US" sz="3000" b="1" dirty="0">
              <a:solidFill>
                <a:srgbClr val="0033CC"/>
              </a:solidFill>
            </a:endParaRPr>
          </a:p>
        </p:txBody>
      </p:sp>
    </p:spTree>
    <p:extLst>
      <p:ext uri="{BB962C8B-B14F-4D97-AF65-F5344CB8AC3E}">
        <p14:creationId xmlns:p14="http://schemas.microsoft.com/office/powerpoint/2010/main" val="1397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2647603" y="5082790"/>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2647603" y="3811185"/>
            <a:ext cx="5122543" cy="959752"/>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2565252" y="2507969"/>
            <a:ext cx="4867936"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F7941E"/>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3058962" y="5331666"/>
            <a:ext cx="4135120" cy="553998"/>
          </a:xfrm>
          <a:prstGeom prst="rect">
            <a:avLst/>
          </a:prstGeom>
          <a:noFill/>
        </p:spPr>
        <p:txBody>
          <a:bodyPr wrap="square" rtlCol="0">
            <a:spAutoFit/>
          </a:bodyPr>
          <a:lstStyle/>
          <a:p>
            <a:pPr>
              <a:defRPr/>
            </a:pPr>
            <a:r>
              <a:rPr lang="en-US" sz="3000" b="1" dirty="0">
                <a:solidFill>
                  <a:prstClr val="black"/>
                </a:solidFill>
                <a:latin typeface="Aharoni" panose="02010803020104030203" pitchFamily="2" charset="-79"/>
                <a:cs typeface="Aharoni" panose="02010803020104030203" pitchFamily="2" charset="-79"/>
              </a:rPr>
              <a:t>C</a:t>
            </a:r>
            <a:r>
              <a:rPr kumimoji="0" lang="en-US" sz="28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laughing more often</a:t>
            </a:r>
            <a:r>
              <a:rPr lang="en-US" sz="2800" dirty="0"/>
              <a:t> </a:t>
            </a:r>
          </a:p>
        </p:txBody>
      </p:sp>
      <p:sp>
        <p:nvSpPr>
          <p:cNvPr id="10" name="b">
            <a:extLst>
              <a:ext uri="{FF2B5EF4-FFF2-40B4-BE49-F238E27FC236}">
                <a16:creationId xmlns:a16="http://schemas.microsoft.com/office/drawing/2014/main" xmlns="" id="{B6CB0B9D-2E77-4D08-9E59-5ADCFF4EFA55}"/>
              </a:ext>
            </a:extLst>
          </p:cNvPr>
          <p:cNvSpPr txBox="1"/>
          <p:nvPr/>
        </p:nvSpPr>
        <p:spPr>
          <a:xfrm>
            <a:off x="2988517" y="3984463"/>
            <a:ext cx="4135120" cy="523220"/>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loving other </a:t>
            </a:r>
            <a:r>
              <a:rPr lang="en-US" sz="2800" dirty="0" smtClean="0">
                <a:solidFill>
                  <a:srgbClr val="242021"/>
                </a:solidFill>
                <a:latin typeface="ChronicaPro-Book"/>
              </a:rPr>
              <a:t>people</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861101" y="2688770"/>
            <a:ext cx="4135120" cy="523220"/>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A</a:t>
            </a:r>
            <a:r>
              <a:rPr kumimoji="0" lang="en-US" sz="28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2800" dirty="0">
                <a:solidFill>
                  <a:srgbClr val="242021"/>
                </a:solidFill>
                <a:latin typeface="ChronicaPro-Book"/>
              </a:rPr>
              <a:t>visiting new </a:t>
            </a:r>
            <a:r>
              <a:rPr lang="en-US" sz="2800" dirty="0" smtClean="0">
                <a:solidFill>
                  <a:srgbClr val="242021"/>
                </a:solidFill>
                <a:latin typeface="ChronicaPro-Book"/>
              </a:rPr>
              <a:t>places</a:t>
            </a:r>
            <a:endParaRPr kumimoji="0" lang="th-TH" sz="280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186450" y="2556432"/>
            <a:ext cx="883659"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193815" y="3888462"/>
            <a:ext cx="851941"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76976" y="5182807"/>
            <a:ext cx="851941" cy="882475"/>
          </a:xfrm>
          <a:prstGeom prst="rect">
            <a:avLst/>
          </a:prstGeom>
        </p:spPr>
      </p:pic>
      <p:sp>
        <p:nvSpPr>
          <p:cNvPr id="30" name="Rectangle 29"/>
          <p:cNvSpPr/>
          <p:nvPr/>
        </p:nvSpPr>
        <p:spPr>
          <a:xfrm>
            <a:off x="2088425" y="739843"/>
            <a:ext cx="8547640" cy="523220"/>
          </a:xfrm>
          <a:prstGeom prst="rect">
            <a:avLst/>
          </a:prstGeom>
        </p:spPr>
        <p:txBody>
          <a:bodyPr wrap="square">
            <a:spAutoFit/>
          </a:bodyPr>
          <a:lstStyle/>
          <a:p>
            <a:r>
              <a:rPr lang="en-US" sz="2800" b="1" dirty="0">
                <a:solidFill>
                  <a:srgbClr val="FF0000"/>
                </a:solidFill>
              </a:rPr>
              <a:t>4</a:t>
            </a:r>
            <a:r>
              <a:rPr lang="en-US" sz="2800" b="1" dirty="0" smtClean="0">
                <a:solidFill>
                  <a:srgbClr val="FF0000"/>
                </a:solidFill>
              </a:rPr>
              <a:t>.</a:t>
            </a:r>
            <a:r>
              <a:rPr lang="en-US" sz="2800" dirty="0">
                <a:solidFill>
                  <a:srgbClr val="242021"/>
                </a:solidFill>
                <a:latin typeface="ChronicaPro-Book"/>
              </a:rPr>
              <a:t> You can get knowledge and experience by </a:t>
            </a:r>
            <a:r>
              <a:rPr lang="en-US" sz="2800" dirty="0" smtClean="0">
                <a:solidFill>
                  <a:srgbClr val="949599"/>
                </a:solidFill>
                <a:latin typeface="ChronicaPro-Book"/>
              </a:rPr>
              <a:t>______</a:t>
            </a:r>
            <a:r>
              <a:rPr lang="en-US" sz="2800" b="1" dirty="0" smtClean="0">
                <a:solidFill>
                  <a:srgbClr val="FF0000"/>
                </a:solidFill>
              </a:rPr>
              <a:t> </a:t>
            </a:r>
            <a:endParaRPr lang="en-US" sz="2800" b="1" dirty="0">
              <a:solidFill>
                <a:srgbClr val="0033CC"/>
              </a:solidFill>
            </a:endParaRPr>
          </a:p>
        </p:txBody>
      </p:sp>
    </p:spTree>
    <p:extLst>
      <p:ext uri="{BB962C8B-B14F-4D97-AF65-F5344CB8AC3E}">
        <p14:creationId xmlns:p14="http://schemas.microsoft.com/office/powerpoint/2010/main" val="10509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2565251" y="5123175"/>
            <a:ext cx="5204895"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2565251" y="3888462"/>
            <a:ext cx="5204895" cy="99660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2565251" y="2507969"/>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796792" y="5369789"/>
            <a:ext cx="4825874" cy="523220"/>
          </a:xfrm>
          <a:prstGeom prst="rect">
            <a:avLst/>
          </a:prstGeom>
          <a:noFill/>
        </p:spPr>
        <p:txBody>
          <a:bodyPr wrap="square" rtlCol="0">
            <a:spAutoFit/>
          </a:bodyPr>
          <a:lstStyle/>
          <a:p>
            <a:pPr>
              <a:defRPr/>
            </a:pPr>
            <a:r>
              <a:rPr lang="en-US" sz="2800" b="1" dirty="0">
                <a:solidFill>
                  <a:prstClr val="black"/>
                </a:solidFill>
                <a:latin typeface="Arial" pitchFamily="34" charset="0"/>
                <a:cs typeface="Arial" pitchFamily="34" charset="0"/>
              </a:rPr>
              <a:t>C</a:t>
            </a:r>
            <a:r>
              <a:rPr kumimoji="0" lang="en-US" sz="2800" b="1" i="0" u="none" strike="noStrike" kern="1200" cap="none" spc="0" normalizeH="0" baseline="0" noProof="0" dirty="0" smtClean="0">
                <a:ln>
                  <a:noFill/>
                </a:ln>
                <a:solidFill>
                  <a:prstClr val="black"/>
                </a:solidFill>
                <a:effectLst/>
                <a:uLnTx/>
                <a:uFillTx/>
                <a:latin typeface="Arial" pitchFamily="34" charset="0"/>
                <a:cs typeface="Arial" pitchFamily="34" charset="0"/>
              </a:rPr>
              <a:t>. </a:t>
            </a:r>
            <a:r>
              <a:rPr lang="en-US" sz="2800" dirty="0">
                <a:solidFill>
                  <a:srgbClr val="242021"/>
                </a:solidFill>
                <a:latin typeface="ChronicaPro-Book"/>
              </a:rPr>
              <a:t>Happiness is hard to find</a:t>
            </a:r>
            <a:r>
              <a:rPr lang="en-US" sz="2800" dirty="0"/>
              <a:t> </a:t>
            </a:r>
          </a:p>
        </p:txBody>
      </p:sp>
      <p:sp>
        <p:nvSpPr>
          <p:cNvPr id="10" name="b">
            <a:extLst>
              <a:ext uri="{FF2B5EF4-FFF2-40B4-BE49-F238E27FC236}">
                <a16:creationId xmlns:a16="http://schemas.microsoft.com/office/drawing/2014/main" xmlns="" id="{B6CB0B9D-2E77-4D08-9E59-5ADCFF4EFA55}"/>
              </a:ext>
            </a:extLst>
          </p:cNvPr>
          <p:cNvSpPr txBox="1"/>
          <p:nvPr/>
        </p:nvSpPr>
        <p:spPr>
          <a:xfrm>
            <a:off x="2959020" y="3930959"/>
            <a:ext cx="4406444" cy="954107"/>
          </a:xfrm>
          <a:prstGeom prst="rect">
            <a:avLst/>
          </a:prstGeom>
          <a:noFill/>
        </p:spPr>
        <p:txBody>
          <a:bodyPr wrap="square" rtlCol="0">
            <a:spAutoFit/>
          </a:bodyPr>
          <a:lstStyle/>
          <a:p>
            <a:pPr lvl="0">
              <a:defRPr/>
            </a:pPr>
            <a:r>
              <a:rPr lang="en-US" sz="2800" b="1" dirty="0">
                <a:solidFill>
                  <a:prstClr val="black"/>
                </a:solidFill>
                <a:latin typeface="Aharoni" panose="02010803020104030203" pitchFamily="2" charset="-79"/>
                <a:cs typeface="Aharoni" panose="02010803020104030203" pitchFamily="2" charset="-79"/>
              </a:rPr>
              <a:t>B</a:t>
            </a:r>
            <a:r>
              <a:rPr kumimoji="0" lang="en-US" sz="28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2800" dirty="0">
                <a:solidFill>
                  <a:srgbClr val="242021"/>
                </a:solidFill>
                <a:latin typeface="ChronicaPro-Book"/>
              </a:rPr>
              <a:t> Laughter is the power of </a:t>
            </a:r>
            <a:r>
              <a:rPr lang="en-US" sz="2800" dirty="0" err="1" smtClean="0">
                <a:solidFill>
                  <a:srgbClr val="242021"/>
                </a:solidFill>
                <a:latin typeface="ChronicaPro-Book"/>
              </a:rPr>
              <a:t>happines</a:t>
            </a:r>
            <a:endParaRPr kumimoji="0" lang="th-TH" sz="28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3068116" y="2740666"/>
            <a:ext cx="4135120" cy="523220"/>
          </a:xfrm>
          <a:prstGeom prst="rect">
            <a:avLst/>
          </a:prstGeom>
          <a:noFill/>
        </p:spPr>
        <p:txBody>
          <a:bodyPr wrap="square" rtlCol="0">
            <a:spAutoFit/>
          </a:bodyPr>
          <a:lstStyle/>
          <a:p>
            <a:pPr lvl="0">
              <a:defRPr/>
            </a:pPr>
            <a:r>
              <a:rPr lang="en-US" sz="2800" b="1" dirty="0">
                <a:solidFill>
                  <a:prstClr val="black"/>
                </a:solidFill>
                <a:latin typeface="Arial" pitchFamily="34" charset="0"/>
                <a:cs typeface="Arial" pitchFamily="34" charset="0"/>
              </a:rPr>
              <a:t>A</a:t>
            </a:r>
            <a:r>
              <a:rPr kumimoji="0" lang="en-US" sz="2800" b="0" i="0" u="none" strike="noStrike" kern="1200" cap="none" spc="0" normalizeH="0" baseline="0" noProof="0" dirty="0" smtClean="0">
                <a:ln>
                  <a:noFill/>
                </a:ln>
                <a:solidFill>
                  <a:prstClr val="black"/>
                </a:solidFill>
                <a:effectLst/>
                <a:uLnTx/>
                <a:uFillTx/>
                <a:latin typeface="+mj-lt"/>
                <a:cs typeface="Aharoni" panose="02010803020104030203" pitchFamily="2" charset="-79"/>
              </a:rPr>
              <a:t>.</a:t>
            </a:r>
            <a:r>
              <a:rPr lang="en-US" sz="2800" dirty="0">
                <a:solidFill>
                  <a:srgbClr val="242021"/>
                </a:solidFill>
                <a:latin typeface="ChronicaPro-Book"/>
              </a:rPr>
              <a:t> Live to be </a:t>
            </a:r>
            <a:r>
              <a:rPr lang="en-US" sz="2800" dirty="0" smtClean="0">
                <a:solidFill>
                  <a:srgbClr val="242021"/>
                </a:solidFill>
                <a:latin typeface="ChronicaPro-Book"/>
              </a:rPr>
              <a:t>happy</a:t>
            </a:r>
            <a:r>
              <a:rPr kumimoji="0" lang="en-US" sz="2800" b="0" i="0" u="none" strike="noStrike" kern="1200" cap="none" spc="0" normalizeH="0" baseline="0" noProof="0" dirty="0" smtClean="0">
                <a:ln>
                  <a:noFill/>
                </a:ln>
                <a:solidFill>
                  <a:prstClr val="black"/>
                </a:solidFill>
                <a:effectLst/>
                <a:uLnTx/>
                <a:uFillTx/>
                <a:latin typeface="+mj-lt"/>
                <a:cs typeface="Aharoni" panose="02010803020104030203" pitchFamily="2" charset="-79"/>
              </a:rPr>
              <a:t> </a:t>
            </a:r>
            <a:r>
              <a:rPr kumimoji="0" lang="en-US" sz="2800" b="0" i="0" u="none" strike="noStrike" kern="1200" cap="none" spc="0" normalizeH="0" noProof="0" dirty="0" smtClean="0">
                <a:ln>
                  <a:noFill/>
                </a:ln>
                <a:solidFill>
                  <a:prstClr val="black"/>
                </a:solidFill>
                <a:effectLst/>
                <a:uLnTx/>
                <a:uFillTx/>
                <a:latin typeface="+mj-lt"/>
                <a:cs typeface="Aharoni" panose="02010803020104030203" pitchFamily="2" charset="-79"/>
              </a:rPr>
              <a:t>  </a:t>
            </a:r>
            <a:endParaRPr kumimoji="0" lang="th-TH" sz="2800" b="0" i="0" u="none" strike="noStrike" kern="1200" cap="none" spc="0" normalizeH="0" baseline="0" noProof="0" dirty="0">
              <a:ln>
                <a:noFill/>
              </a:ln>
              <a:solidFill>
                <a:srgbClr val="FF0000"/>
              </a:solidFill>
              <a:effectLst/>
              <a:uLnTx/>
              <a:uFillTx/>
              <a:latin typeface="+mj-lt"/>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89686" y="2556432"/>
            <a:ext cx="883659"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82303" y="3888462"/>
            <a:ext cx="851941"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50311" y="5229314"/>
            <a:ext cx="851941" cy="882475"/>
          </a:xfrm>
          <a:prstGeom prst="rect">
            <a:avLst/>
          </a:prstGeom>
        </p:spPr>
      </p:pic>
      <p:sp>
        <p:nvSpPr>
          <p:cNvPr id="30" name="Rectangle 29"/>
          <p:cNvSpPr/>
          <p:nvPr/>
        </p:nvSpPr>
        <p:spPr>
          <a:xfrm>
            <a:off x="2059843" y="731278"/>
            <a:ext cx="8225168" cy="584775"/>
          </a:xfrm>
          <a:prstGeom prst="rect">
            <a:avLst/>
          </a:prstGeom>
        </p:spPr>
        <p:txBody>
          <a:bodyPr wrap="square">
            <a:spAutoFit/>
          </a:bodyPr>
          <a:lstStyle/>
          <a:p>
            <a:r>
              <a:rPr lang="en-US" sz="3200" b="1" dirty="0" smtClean="0">
                <a:solidFill>
                  <a:srgbClr val="FF0000"/>
                </a:solidFill>
              </a:rPr>
              <a:t>5</a:t>
            </a:r>
            <a:r>
              <a:rPr lang="en-US" sz="3200" b="1" dirty="0" smtClean="0">
                <a:solidFill>
                  <a:srgbClr val="0033CC"/>
                </a:solidFill>
              </a:rPr>
              <a:t>.</a:t>
            </a:r>
            <a:r>
              <a:rPr lang="en-US" sz="3200" dirty="0">
                <a:solidFill>
                  <a:srgbClr val="242021"/>
                </a:solidFill>
                <a:latin typeface="ChronicaPro-Book"/>
              </a:rPr>
              <a:t> The best title for this passage is </a:t>
            </a:r>
            <a:r>
              <a:rPr lang="en-US" sz="3200" dirty="0" smtClean="0">
                <a:solidFill>
                  <a:srgbClr val="242021"/>
                </a:solidFill>
                <a:latin typeface="ChronicaPro-Book"/>
              </a:rPr>
              <a:t>“</a:t>
            </a:r>
            <a:r>
              <a:rPr lang="en-US" sz="3200" dirty="0" smtClean="0">
                <a:solidFill>
                  <a:srgbClr val="949599"/>
                </a:solidFill>
                <a:latin typeface="ChronicaPro-Book"/>
              </a:rPr>
              <a:t>______</a:t>
            </a:r>
            <a:r>
              <a:rPr lang="en-US" sz="3200" dirty="0" smtClean="0">
                <a:solidFill>
                  <a:srgbClr val="242021"/>
                </a:solidFill>
                <a:latin typeface="ChronicaPro-Book"/>
              </a:rPr>
              <a:t>”.</a:t>
            </a:r>
            <a:r>
              <a:rPr lang="en-US" sz="3200" b="1" dirty="0" smtClean="0">
                <a:solidFill>
                  <a:srgbClr val="0033CC"/>
                </a:solidFill>
              </a:rPr>
              <a:t> </a:t>
            </a:r>
            <a:endParaRPr lang="en-US" sz="3200" b="1" dirty="0">
              <a:solidFill>
                <a:srgbClr val="0033CC"/>
              </a:solidFill>
            </a:endParaRPr>
          </a:p>
        </p:txBody>
      </p:sp>
    </p:spTree>
    <p:extLst>
      <p:ext uri="{BB962C8B-B14F-4D97-AF65-F5344CB8AC3E}">
        <p14:creationId xmlns:p14="http://schemas.microsoft.com/office/powerpoint/2010/main" val="14091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DD2240E7-4ABA-4AE3-AB66-E47C6446675C}"/>
              </a:ext>
            </a:extLst>
          </p:cNvPr>
          <p:cNvSpPr txBox="1"/>
          <p:nvPr/>
        </p:nvSpPr>
        <p:spPr>
          <a:xfrm>
            <a:off x="660701" y="718113"/>
            <a:ext cx="10243377"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1. </a:t>
            </a:r>
            <a:r>
              <a:rPr lang="en-US" sz="2400" b="0" i="0" dirty="0" smtClean="0">
                <a:solidFill>
                  <a:srgbClr val="242021"/>
                </a:solidFill>
                <a:effectLst/>
                <a:latin typeface="ChronicaPro-Book"/>
              </a:rPr>
              <a:t>The </a:t>
            </a:r>
            <a:r>
              <a:rPr lang="en-US" sz="2400" b="0" i="0" dirty="0">
                <a:solidFill>
                  <a:srgbClr val="242021"/>
                </a:solidFill>
                <a:effectLst/>
                <a:latin typeface="ChronicaPro-Book"/>
              </a:rPr>
              <a:t>phrase “</a:t>
            </a:r>
            <a:r>
              <a:rPr lang="en-US" sz="2400" b="1" i="0" u="sng" dirty="0">
                <a:solidFill>
                  <a:srgbClr val="242021"/>
                </a:solidFill>
                <a:effectLst/>
                <a:latin typeface="ChronicaPro-Bold"/>
              </a:rPr>
              <a:t>the key</a:t>
            </a:r>
            <a:r>
              <a:rPr lang="en-US" sz="2400" b="0" i="0" dirty="0">
                <a:solidFill>
                  <a:srgbClr val="242021"/>
                </a:solidFill>
                <a:effectLst/>
                <a:latin typeface="ChronicaPro-Book"/>
              </a:rPr>
              <a:t>” in the first line is closest in meaning to </a:t>
            </a:r>
            <a:r>
              <a:rPr lang="en-US" sz="2400" b="0" i="0" dirty="0" smtClean="0">
                <a:solidFill>
                  <a:srgbClr val="949599"/>
                </a:solidFill>
                <a:effectLst/>
                <a:latin typeface="ChronicaPro-Book"/>
              </a:rPr>
              <a:t>______</a:t>
            </a:r>
            <a:r>
              <a:rPr lang="en-US" sz="2400" b="0" i="0" dirty="0" smtClean="0">
                <a:solidFill>
                  <a:srgbClr val="242021"/>
                </a:solidFill>
                <a:effectLst/>
                <a:latin typeface="ChronicaPro-Book"/>
              </a:rPr>
              <a:t>.</a:t>
            </a:r>
            <a:br>
              <a:rPr lang="en-US" sz="2400" b="0" i="0" dirty="0" smtClean="0">
                <a:solidFill>
                  <a:srgbClr val="242021"/>
                </a:solidFill>
                <a:effectLst/>
                <a:latin typeface="ChronicaPro-Book"/>
              </a:rPr>
            </a:br>
            <a:r>
              <a:rPr lang="en-US" sz="2400" b="0" i="0" dirty="0" smtClean="0">
                <a:solidFill>
                  <a:srgbClr val="00A9A5"/>
                </a:solidFill>
                <a:effectLst/>
                <a:latin typeface="ChronicaPro-Medium"/>
              </a:rPr>
              <a:t>A. </a:t>
            </a:r>
            <a:r>
              <a:rPr lang="en-US" sz="2400" b="0" i="0" dirty="0" smtClean="0">
                <a:solidFill>
                  <a:srgbClr val="242021"/>
                </a:solidFill>
                <a:effectLst/>
                <a:latin typeface="ChronicaPro-Book"/>
              </a:rPr>
              <a:t>the first factor</a:t>
            </a:r>
            <a:br>
              <a:rPr lang="en-US" sz="2400" b="0" i="0" dirty="0" smtClean="0">
                <a:solidFill>
                  <a:srgbClr val="242021"/>
                </a:solidFill>
                <a:effectLst/>
                <a:latin typeface="ChronicaPro-Book"/>
              </a:rPr>
            </a:br>
            <a:r>
              <a:rPr lang="en-US" sz="2400" b="0" i="0" dirty="0" smtClean="0">
                <a:solidFill>
                  <a:srgbClr val="00A9A5"/>
                </a:solidFill>
                <a:effectLst/>
                <a:latin typeface="ChronicaPro-Medium"/>
              </a:rPr>
              <a:t>B. </a:t>
            </a:r>
            <a:r>
              <a:rPr lang="en-US" sz="2400" b="0" i="0" dirty="0" smtClean="0">
                <a:solidFill>
                  <a:srgbClr val="242021"/>
                </a:solidFill>
                <a:effectLst/>
                <a:latin typeface="ChronicaPro-Book"/>
              </a:rPr>
              <a:t>the most important factor</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the new factor</a:t>
            </a:r>
            <a:endParaRPr lang="en-US" sz="2400" dirty="0"/>
          </a:p>
        </p:txBody>
      </p:sp>
      <p:sp>
        <p:nvSpPr>
          <p:cNvPr id="11" name="TextBox 10">
            <a:extLst>
              <a:ext uri="{FF2B5EF4-FFF2-40B4-BE49-F238E27FC236}">
                <a16:creationId xmlns="" xmlns:a16="http://schemas.microsoft.com/office/drawing/2014/main" id="{DD2240E7-4ABA-4AE3-AB66-E47C6446675C}"/>
              </a:ext>
            </a:extLst>
          </p:cNvPr>
          <p:cNvSpPr txBox="1"/>
          <p:nvPr/>
        </p:nvSpPr>
        <p:spPr>
          <a:xfrm>
            <a:off x="660699" y="3059010"/>
            <a:ext cx="9531904" cy="2862322"/>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2. </a:t>
            </a:r>
            <a:r>
              <a:rPr lang="en-US" sz="2400" b="0" i="0" dirty="0" smtClean="0">
                <a:solidFill>
                  <a:srgbClr val="242021"/>
                </a:solidFill>
                <a:effectLst/>
                <a:latin typeface="ChronicaPro-Book"/>
              </a:rPr>
              <a:t>To </a:t>
            </a:r>
            <a:r>
              <a:rPr lang="en-US" sz="2400" b="0" i="0" dirty="0">
                <a:solidFill>
                  <a:srgbClr val="242021"/>
                </a:solidFill>
                <a:effectLst/>
                <a:latin typeface="ChronicaPro-Book"/>
              </a:rPr>
              <a:t>show your love to other people, you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give them money</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take care of yourself</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do things with them</a:t>
            </a:r>
            <a:r>
              <a:rPr lang="en-US" sz="2400" dirty="0"/>
              <a:t> </a:t>
            </a:r>
            <a:br>
              <a:rPr lang="en-US" sz="2400" dirty="0"/>
            </a:br>
            <a:endParaRPr lang="en-US" sz="2400" dirty="0"/>
          </a:p>
        </p:txBody>
      </p:sp>
      <p:sp>
        <p:nvSpPr>
          <p:cNvPr id="8" name="TextBox 7">
            <a:extLst>
              <a:ext uri="{FF2B5EF4-FFF2-40B4-BE49-F238E27FC236}">
                <a16:creationId xmlns="" xmlns:a16="http://schemas.microsoft.com/office/drawing/2014/main" id="{E2D08B1B-5819-43CC-89AE-705108DA13FD}"/>
              </a:ext>
            </a:extLst>
          </p:cNvPr>
          <p:cNvSpPr txBox="1"/>
          <p:nvPr/>
        </p:nvSpPr>
        <p:spPr>
          <a:xfrm>
            <a:off x="758957" y="175673"/>
            <a:ext cx="10514440" cy="461665"/>
          </a:xfrm>
          <a:prstGeom prst="rect">
            <a:avLst/>
          </a:prstGeom>
          <a:noFill/>
          <a:effectLst/>
        </p:spPr>
        <p:txBody>
          <a:bodyPr wrap="square" rtlCol="0">
            <a:spAutoFit/>
          </a:bodyPr>
          <a:lstStyle>
            <a:defPPr>
              <a:defRPr lang="en-US"/>
            </a:defPPr>
            <a:lvl1pPr>
              <a:defRPr sz="2400" b="1">
                <a:effectLst>
                  <a:glow rad="88900">
                    <a:schemeClr val="bg1"/>
                  </a:glow>
                </a:effectLst>
                <a:latin typeface="Arial" panose="020B0604020202020204" pitchFamily="34" charset="0"/>
                <a:cs typeface="Arial" panose="020B0604020202020204" pitchFamily="34" charset="0"/>
              </a:defRPr>
            </a:lvl1pPr>
          </a:lstStyle>
          <a:p>
            <a:r>
              <a:rPr lang="en-US" dirty="0">
                <a:solidFill>
                  <a:srgbClr val="FF0000"/>
                </a:solidFill>
                <a:latin typeface="+mn-lt"/>
              </a:rPr>
              <a:t>Read the passage and choose the correct answer </a:t>
            </a:r>
            <a:r>
              <a:rPr lang="en-US" dirty="0" smtClean="0">
                <a:solidFill>
                  <a:srgbClr val="FF0000"/>
                </a:solidFill>
                <a:latin typeface="+mn-lt"/>
              </a:rPr>
              <a:t>A, </a:t>
            </a:r>
            <a:r>
              <a:rPr lang="en-US" dirty="0">
                <a:solidFill>
                  <a:srgbClr val="FF0000"/>
                </a:solidFill>
                <a:latin typeface="+mn-lt"/>
              </a:rPr>
              <a:t>B, or C. </a:t>
            </a:r>
          </a:p>
        </p:txBody>
      </p:sp>
      <p:sp>
        <p:nvSpPr>
          <p:cNvPr id="9" name="Rounded Rectangle 15">
            <a:extLst>
              <a:ext uri="{FF2B5EF4-FFF2-40B4-BE49-F238E27FC236}">
                <a16:creationId xmlns="" xmlns:a16="http://schemas.microsoft.com/office/drawing/2014/main" id="{43BEF3B2-354F-44FA-8157-55872B645EAB}"/>
              </a:ext>
            </a:extLst>
          </p:cNvPr>
          <p:cNvSpPr/>
          <p:nvPr/>
        </p:nvSpPr>
        <p:spPr>
          <a:xfrm>
            <a:off x="253281" y="80534"/>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 xmlns:a16="http://schemas.microsoft.com/office/drawing/2014/main" id="{13038032-D95B-41F8-814F-53C17129D19C}"/>
              </a:ext>
            </a:extLst>
          </p:cNvPr>
          <p:cNvSpPr txBox="1"/>
          <p:nvPr/>
        </p:nvSpPr>
        <p:spPr>
          <a:xfrm>
            <a:off x="306065" y="-2210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Oval 15">
            <a:extLst>
              <a:ext uri="{FF2B5EF4-FFF2-40B4-BE49-F238E27FC236}">
                <a16:creationId xmlns="" xmlns:a16="http://schemas.microsoft.com/office/drawing/2014/main" id="{F55A5617-AE4E-464A-B286-F190083E3154}"/>
              </a:ext>
            </a:extLst>
          </p:cNvPr>
          <p:cNvSpPr/>
          <p:nvPr/>
        </p:nvSpPr>
        <p:spPr>
          <a:xfrm>
            <a:off x="660700" y="1922448"/>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F55A5617-AE4E-464A-B286-F190083E3154}"/>
              </a:ext>
            </a:extLst>
          </p:cNvPr>
          <p:cNvSpPr/>
          <p:nvPr/>
        </p:nvSpPr>
        <p:spPr>
          <a:xfrm>
            <a:off x="658780" y="4824773"/>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79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28896B32-6AE5-4C11-BAB0-3F2790097776}"/>
              </a:ext>
            </a:extLst>
          </p:cNvPr>
          <p:cNvSpPr txBox="1"/>
          <p:nvPr/>
        </p:nvSpPr>
        <p:spPr>
          <a:xfrm>
            <a:off x="755499" y="2214878"/>
            <a:ext cx="10830620"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4. </a:t>
            </a:r>
            <a:r>
              <a:rPr lang="en-US" sz="2400" dirty="0">
                <a:solidFill>
                  <a:srgbClr val="242021"/>
                </a:solidFill>
                <a:latin typeface="ChronicaPro-Book"/>
              </a:rPr>
              <a:t>Y</a:t>
            </a:r>
            <a:r>
              <a:rPr lang="en-US" sz="2400" b="0" i="0" dirty="0">
                <a:solidFill>
                  <a:srgbClr val="242021"/>
                </a:solidFill>
                <a:effectLst/>
                <a:latin typeface="ChronicaPro-Book"/>
              </a:rPr>
              <a:t>ou can get knowledge and experience by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visiting new places</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loving other people</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laughing more often</a:t>
            </a:r>
            <a:r>
              <a:rPr lang="en-US" sz="2400" dirty="0"/>
              <a:t> </a:t>
            </a:r>
          </a:p>
        </p:txBody>
      </p:sp>
      <p:sp>
        <p:nvSpPr>
          <p:cNvPr id="11" name="TextBox 10">
            <a:extLst>
              <a:ext uri="{FF2B5EF4-FFF2-40B4-BE49-F238E27FC236}">
                <a16:creationId xmlns="" xmlns:a16="http://schemas.microsoft.com/office/drawing/2014/main" id="{28896B32-6AE5-4C11-BAB0-3F2790097776}"/>
              </a:ext>
            </a:extLst>
          </p:cNvPr>
          <p:cNvSpPr txBox="1"/>
          <p:nvPr/>
        </p:nvSpPr>
        <p:spPr>
          <a:xfrm>
            <a:off x="755499" y="-9428"/>
            <a:ext cx="10596444"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3. </a:t>
            </a:r>
            <a:r>
              <a:rPr lang="en-US" sz="2400" dirty="0">
                <a:solidFill>
                  <a:srgbClr val="242021"/>
                </a:solidFill>
                <a:latin typeface="ChronicaPro-Book"/>
              </a:rPr>
              <a:t>T</a:t>
            </a:r>
            <a:r>
              <a:rPr lang="en-US" sz="2400" b="0" i="0" dirty="0">
                <a:solidFill>
                  <a:srgbClr val="242021"/>
                </a:solidFill>
                <a:effectLst/>
                <a:latin typeface="ChronicaPro-Book"/>
              </a:rPr>
              <a:t>he writer says </a:t>
            </a:r>
            <a:r>
              <a:rPr lang="en-US" sz="2400" b="0" i="0" dirty="0" smtClean="0">
                <a:solidFill>
                  <a:srgbClr val="242021"/>
                </a:solidFill>
                <a:effectLst/>
                <a:latin typeface="ChronicaPro-Book"/>
              </a:rPr>
              <a:t>“Laughter </a:t>
            </a:r>
            <a:r>
              <a:rPr lang="en-US" sz="2400" b="0" i="0" dirty="0">
                <a:solidFill>
                  <a:srgbClr val="242021"/>
                </a:solidFill>
                <a:effectLst/>
                <a:latin typeface="ChronicaPro-Book"/>
              </a:rPr>
              <a:t>is like medicine” </a:t>
            </a:r>
            <a:r>
              <a:rPr lang="en-US" sz="2400" b="0" i="0" dirty="0" smtClean="0">
                <a:solidFill>
                  <a:srgbClr val="242021"/>
                </a:solidFill>
                <a:effectLst/>
                <a:latin typeface="ChronicaPro-Book"/>
              </a:rPr>
              <a:t>because</a:t>
            </a:r>
            <a:r>
              <a:rPr lang="en-US" sz="2400" dirty="0">
                <a:solidFill>
                  <a:srgbClr val="949599"/>
                </a:solidFill>
                <a:latin typeface="ChronicaPro-Book"/>
              </a:rPr>
              <a:t> ______</a:t>
            </a:r>
            <a:r>
              <a:rPr lang="en-US" sz="2400" dirty="0">
                <a:solidFill>
                  <a:srgbClr val="242021"/>
                </a:solidFill>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b="0" i="0" dirty="0">
                <a:solidFill>
                  <a:srgbClr val="242021"/>
                </a:solidFill>
                <a:effectLst/>
                <a:latin typeface="ChronicaPro-Book"/>
              </a:rPr>
              <a:t>it makes others laugh too</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b="0" i="0" dirty="0">
                <a:solidFill>
                  <a:srgbClr val="242021"/>
                </a:solidFill>
                <a:effectLst/>
                <a:latin typeface="ChronicaPro-Book"/>
              </a:rPr>
              <a:t>it helps you make friends</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it helps people live longer</a:t>
            </a:r>
            <a:endParaRPr lang="en-US" sz="2400" dirty="0"/>
          </a:p>
        </p:txBody>
      </p:sp>
      <p:sp>
        <p:nvSpPr>
          <p:cNvPr id="16" name="Oval 15">
            <a:extLst>
              <a:ext uri="{FF2B5EF4-FFF2-40B4-BE49-F238E27FC236}">
                <a16:creationId xmlns="" xmlns:a16="http://schemas.microsoft.com/office/drawing/2014/main" id="{F55A5617-AE4E-464A-B286-F190083E3154}"/>
              </a:ext>
            </a:extLst>
          </p:cNvPr>
          <p:cNvSpPr/>
          <p:nvPr/>
        </p:nvSpPr>
        <p:spPr>
          <a:xfrm>
            <a:off x="744348" y="176186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F55A5617-AE4E-464A-B286-F190083E3154}"/>
              </a:ext>
            </a:extLst>
          </p:cNvPr>
          <p:cNvSpPr/>
          <p:nvPr/>
        </p:nvSpPr>
        <p:spPr>
          <a:xfrm>
            <a:off x="744348" y="289372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1627B712-A572-4E19-A866-9BA1B62B1D72}"/>
              </a:ext>
            </a:extLst>
          </p:cNvPr>
          <p:cNvSpPr txBox="1"/>
          <p:nvPr/>
        </p:nvSpPr>
        <p:spPr>
          <a:xfrm>
            <a:off x="744347" y="4415779"/>
            <a:ext cx="9812791" cy="2308324"/>
          </a:xfrm>
          <a:prstGeom prst="rect">
            <a:avLst/>
          </a:prstGeom>
          <a:noFill/>
        </p:spPr>
        <p:txBody>
          <a:bodyPr wrap="square">
            <a:spAutoFit/>
          </a:bodyPr>
          <a:lstStyle/>
          <a:p>
            <a:pPr>
              <a:lnSpc>
                <a:spcPct val="150000"/>
              </a:lnSpc>
            </a:pP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best title for this passage is “</a:t>
            </a:r>
            <a:r>
              <a:rPr lang="en-US" sz="2400" b="0" i="0" dirty="0">
                <a:solidFill>
                  <a:srgbClr val="949599"/>
                </a:solidFill>
                <a:effectLst/>
                <a:latin typeface="ChronicaPro-Book"/>
              </a:rPr>
              <a:t>______</a:t>
            </a:r>
            <a:r>
              <a:rPr lang="en-US" sz="2400" b="0" i="0" dirty="0">
                <a:solidFill>
                  <a:srgbClr val="242021"/>
                </a:solidFill>
                <a:effectLst/>
                <a:latin typeface="ChronicaPro-Book"/>
              </a:rPr>
              <a:t>”.</a:t>
            </a:r>
            <a:br>
              <a:rPr lang="en-US" sz="2400" b="0" i="0" dirty="0">
                <a:solidFill>
                  <a:srgbClr val="242021"/>
                </a:solidFill>
                <a:effectLst/>
                <a:latin typeface="ChronicaPro-Book"/>
              </a:rPr>
            </a:br>
            <a:r>
              <a:rPr lang="en-US" sz="2400" b="0" i="0" dirty="0">
                <a:solidFill>
                  <a:srgbClr val="00A9A5"/>
                </a:solidFill>
                <a:effectLst/>
                <a:latin typeface="ChronicaPro-Medium"/>
              </a:rPr>
              <a:t>A. </a:t>
            </a:r>
            <a:r>
              <a:rPr lang="en-US" sz="2400" dirty="0">
                <a:solidFill>
                  <a:srgbClr val="242021"/>
                </a:solidFill>
                <a:latin typeface="ChronicaPro-Book"/>
              </a:rPr>
              <a:t>L</a:t>
            </a:r>
            <a:r>
              <a:rPr lang="en-US" sz="2400" b="0" i="0" dirty="0" smtClean="0">
                <a:solidFill>
                  <a:srgbClr val="242021"/>
                </a:solidFill>
                <a:effectLst/>
                <a:latin typeface="ChronicaPro-Book"/>
              </a:rPr>
              <a:t>ive </a:t>
            </a:r>
            <a:r>
              <a:rPr lang="en-US" sz="2400" b="0" i="0" dirty="0">
                <a:solidFill>
                  <a:srgbClr val="242021"/>
                </a:solidFill>
                <a:effectLst/>
                <a:latin typeface="ChronicaPro-Book"/>
              </a:rPr>
              <a:t>to be happy</a:t>
            </a:r>
            <a:br>
              <a:rPr lang="en-US" sz="2400" b="0" i="0" dirty="0">
                <a:solidFill>
                  <a:srgbClr val="242021"/>
                </a:solidFill>
                <a:effectLst/>
                <a:latin typeface="ChronicaPro-Book"/>
              </a:rPr>
            </a:br>
            <a:r>
              <a:rPr lang="en-US" sz="2400" b="0" i="0" dirty="0">
                <a:solidFill>
                  <a:srgbClr val="00A9A5"/>
                </a:solidFill>
                <a:effectLst/>
                <a:latin typeface="ChronicaPro-Medium"/>
              </a:rPr>
              <a:t>B. </a:t>
            </a:r>
            <a:r>
              <a:rPr lang="en-US" sz="2400" dirty="0">
                <a:solidFill>
                  <a:srgbClr val="242021"/>
                </a:solidFill>
                <a:latin typeface="ChronicaPro-Book"/>
              </a:rPr>
              <a:t>L</a:t>
            </a:r>
            <a:r>
              <a:rPr lang="en-US" sz="2400" b="0" i="0" dirty="0" smtClean="0">
                <a:solidFill>
                  <a:srgbClr val="242021"/>
                </a:solidFill>
                <a:effectLst/>
                <a:latin typeface="ChronicaPro-Book"/>
              </a:rPr>
              <a:t>aughter </a:t>
            </a:r>
            <a:r>
              <a:rPr lang="en-US" sz="2400" b="0" i="0" dirty="0">
                <a:solidFill>
                  <a:srgbClr val="242021"/>
                </a:solidFill>
                <a:effectLst/>
                <a:latin typeface="ChronicaPro-Book"/>
              </a:rPr>
              <a:t>is the power of happiness</a:t>
            </a:r>
            <a:br>
              <a:rPr lang="en-US" sz="2400" b="0" i="0" dirty="0">
                <a:solidFill>
                  <a:srgbClr val="242021"/>
                </a:solidFill>
                <a:effectLst/>
                <a:latin typeface="ChronicaPro-Book"/>
              </a:rPr>
            </a:br>
            <a:r>
              <a:rPr lang="en-US" sz="2400" b="0" i="0" dirty="0">
                <a:solidFill>
                  <a:srgbClr val="00A9A5"/>
                </a:solidFill>
                <a:effectLst/>
                <a:latin typeface="ChronicaPro-Medium"/>
              </a:rPr>
              <a:t>C. </a:t>
            </a:r>
            <a:r>
              <a:rPr lang="en-US" sz="2400" b="0" i="0" dirty="0">
                <a:solidFill>
                  <a:srgbClr val="242021"/>
                </a:solidFill>
                <a:effectLst/>
                <a:latin typeface="ChronicaPro-Book"/>
              </a:rPr>
              <a:t>Happiness is hard to find</a:t>
            </a:r>
            <a:r>
              <a:rPr lang="en-US" sz="2400" dirty="0"/>
              <a:t> </a:t>
            </a:r>
          </a:p>
        </p:txBody>
      </p:sp>
      <p:sp>
        <p:nvSpPr>
          <p:cNvPr id="18" name="Oval 17">
            <a:extLst>
              <a:ext uri="{FF2B5EF4-FFF2-40B4-BE49-F238E27FC236}">
                <a16:creationId xmlns="" xmlns:a16="http://schemas.microsoft.com/office/drawing/2014/main" id="{F55A5617-AE4E-464A-B286-F190083E3154}"/>
              </a:ext>
            </a:extLst>
          </p:cNvPr>
          <p:cNvSpPr/>
          <p:nvPr/>
        </p:nvSpPr>
        <p:spPr>
          <a:xfrm>
            <a:off x="713861" y="5083472"/>
            <a:ext cx="456867" cy="464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286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a:t>
            </a:r>
            <a:r>
              <a:rPr lang="en-US" sz="2400" b="1" dirty="0"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notes of the answers and then report the results to the class.</a:t>
            </a:r>
          </a:p>
        </p:txBody>
      </p:sp>
      <p:sp>
        <p:nvSpPr>
          <p:cNvPr id="15" name="TextBox 14">
            <a:extLst>
              <a:ext uri="{FF2B5EF4-FFF2-40B4-BE49-F238E27FC236}">
                <a16:creationId xmlns=""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endParaRPr lang="en-US" sz="2800" b="1" i="0" dirty="0" smtClean="0">
              <a:solidFill>
                <a:srgbClr val="C00000"/>
              </a:solidFill>
              <a:effectLst/>
              <a:latin typeface="ChronicaPro-Bold"/>
            </a:endParaRPr>
          </a:p>
          <a:p>
            <a:pPr algn="ctr"/>
            <a:r>
              <a:rPr lang="en-US" sz="2800" b="1" i="0" dirty="0" smtClean="0">
                <a:solidFill>
                  <a:srgbClr val="C00000"/>
                </a:solidFill>
                <a:effectLst/>
                <a:latin typeface="ChronicaPro-Bold"/>
              </a:rPr>
              <a:t>community </a:t>
            </a:r>
            <a:r>
              <a:rPr lang="en-US" sz="2800" b="1" i="0" dirty="0">
                <a:solidFill>
                  <a:srgbClr val="C00000"/>
                </a:solidFill>
                <a:effectLst/>
                <a:latin typeface="ChronicaPro-Bold"/>
              </a:rPr>
              <a:t>service?</a:t>
            </a:r>
            <a:r>
              <a:rPr lang="en-US" sz="2800" dirty="0">
                <a:solidFill>
                  <a:srgbClr val="C00000"/>
                </a:solidFill>
              </a:rPr>
              <a:t> </a:t>
            </a:r>
          </a:p>
        </p:txBody>
      </p:sp>
      <p:sp>
        <p:nvSpPr>
          <p:cNvPr id="19" name="TextBox 18">
            <a:extLst>
              <a:ext uri="{FF2B5EF4-FFF2-40B4-BE49-F238E27FC236}">
                <a16:creationId xmlns=""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SPEAKING</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0" name="Rounded Rectangle 15">
            <a:extLst>
              <a:ext uri="{FF2B5EF4-FFF2-40B4-BE49-F238E27FC236}">
                <a16:creationId xmlns=""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2" name="TextBox 21">
            <a:extLst>
              <a:ext uri="{FF2B5EF4-FFF2-40B4-BE49-F238E27FC236}">
                <a16:creationId xmlns="" xmlns:a16="http://schemas.microsoft.com/office/drawing/2014/main" id="{39DB8869-12AC-46A3-804E-F89D8D90458C}"/>
              </a:ext>
            </a:extLst>
          </p:cNvPr>
          <p:cNvSpPr txBox="1"/>
          <p:nvPr/>
        </p:nvSpPr>
        <p:spPr>
          <a:xfrm>
            <a:off x="4321687" y="2759564"/>
            <a:ext cx="5446643" cy="738664"/>
          </a:xfrm>
          <a:prstGeom prst="rect">
            <a:avLst/>
          </a:prstGeom>
          <a:noFill/>
        </p:spPr>
        <p:txBody>
          <a:bodyPr wrap="square" rtlCol="0">
            <a:spAutoFit/>
          </a:bodyPr>
          <a:lstStyle/>
          <a:p>
            <a:pPr>
              <a:lnSpc>
                <a:spcPct val="150000"/>
              </a:lnSpc>
            </a:pPr>
            <a:r>
              <a:rPr lang="en-US" sz="2800" dirty="0"/>
              <a:t>1. Who can do community service?</a:t>
            </a:r>
          </a:p>
        </p:txBody>
      </p:sp>
      <p:sp>
        <p:nvSpPr>
          <p:cNvPr id="24" name="TextBox 23">
            <a:extLst>
              <a:ext uri="{FF2B5EF4-FFF2-40B4-BE49-F238E27FC236}">
                <a16:creationId xmlns="" xmlns:a16="http://schemas.microsoft.com/office/drawing/2014/main" id="{39DB8869-12AC-46A3-804E-F89D8D90458C}"/>
              </a:ext>
            </a:extLst>
          </p:cNvPr>
          <p:cNvSpPr txBox="1"/>
          <p:nvPr/>
        </p:nvSpPr>
        <p:spPr>
          <a:xfrm>
            <a:off x="4321773" y="3602651"/>
            <a:ext cx="5446643" cy="738664"/>
          </a:xfrm>
          <a:prstGeom prst="rect">
            <a:avLst/>
          </a:prstGeom>
          <a:noFill/>
        </p:spPr>
        <p:txBody>
          <a:bodyPr wrap="square" rtlCol="0">
            <a:spAutoFit/>
          </a:bodyPr>
          <a:lstStyle/>
          <a:p>
            <a:pPr>
              <a:lnSpc>
                <a:spcPct val="150000"/>
              </a:lnSpc>
            </a:pPr>
            <a:r>
              <a:rPr lang="en-US" sz="2800" dirty="0"/>
              <a:t>2. Who needs community help?</a:t>
            </a:r>
          </a:p>
        </p:txBody>
      </p:sp>
      <p:sp>
        <p:nvSpPr>
          <p:cNvPr id="26" name="TextBox 25">
            <a:extLst>
              <a:ext uri="{FF2B5EF4-FFF2-40B4-BE49-F238E27FC236}">
                <a16:creationId xmlns="" xmlns:a16="http://schemas.microsoft.com/office/drawing/2014/main" id="{39DB8869-12AC-46A3-804E-F89D8D90458C}"/>
              </a:ext>
            </a:extLst>
          </p:cNvPr>
          <p:cNvSpPr txBox="1"/>
          <p:nvPr/>
        </p:nvSpPr>
        <p:spPr>
          <a:xfrm>
            <a:off x="4406707" y="4406329"/>
            <a:ext cx="5446643" cy="738664"/>
          </a:xfrm>
          <a:prstGeom prst="rect">
            <a:avLst/>
          </a:prstGeom>
          <a:noFill/>
        </p:spPr>
        <p:txBody>
          <a:bodyPr wrap="square" rtlCol="0">
            <a:spAutoFit/>
          </a:bodyPr>
          <a:lstStyle/>
          <a:p>
            <a:pPr>
              <a:lnSpc>
                <a:spcPct val="150000"/>
              </a:lnSpc>
            </a:pPr>
            <a:r>
              <a:rPr lang="en-US" sz="2800" dirty="0"/>
              <a:t>3. What can you do to help them?</a:t>
            </a:r>
          </a:p>
        </p:txBody>
      </p:sp>
    </p:spTree>
    <p:extLst>
      <p:ext uri="{BB962C8B-B14F-4D97-AF65-F5344CB8AC3E}">
        <p14:creationId xmlns:p14="http://schemas.microsoft.com/office/powerpoint/2010/main" val="1187092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a:t>
            </a:r>
            <a:r>
              <a:rPr lang="en-US" sz="2400" b="1" dirty="0"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notes of the answers and then report the results to the class.</a:t>
            </a:r>
          </a:p>
        </p:txBody>
      </p:sp>
      <p:sp>
        <p:nvSpPr>
          <p:cNvPr id="15" name="TextBox 14">
            <a:extLst>
              <a:ext uri="{FF2B5EF4-FFF2-40B4-BE49-F238E27FC236}">
                <a16:creationId xmlns=""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endParaRPr lang="en-US" sz="2800" b="1" i="0" dirty="0" smtClean="0">
              <a:solidFill>
                <a:srgbClr val="C00000"/>
              </a:solidFill>
              <a:effectLst/>
              <a:latin typeface="ChronicaPro-Bold"/>
            </a:endParaRPr>
          </a:p>
          <a:p>
            <a:pPr algn="ctr"/>
            <a:r>
              <a:rPr lang="en-US" sz="2800" b="1" i="0" dirty="0" smtClean="0">
                <a:solidFill>
                  <a:srgbClr val="C00000"/>
                </a:solidFill>
                <a:effectLst/>
                <a:latin typeface="ChronicaPro-Bold"/>
              </a:rPr>
              <a:t>community </a:t>
            </a:r>
            <a:r>
              <a:rPr lang="en-US" sz="2800" b="1" i="0" dirty="0">
                <a:solidFill>
                  <a:srgbClr val="C00000"/>
                </a:solidFill>
                <a:effectLst/>
                <a:latin typeface="ChronicaPro-Bold"/>
              </a:rPr>
              <a:t>service?</a:t>
            </a:r>
            <a:r>
              <a:rPr lang="en-US" sz="2800" dirty="0">
                <a:solidFill>
                  <a:srgbClr val="C00000"/>
                </a:solidFill>
              </a:rPr>
              <a:t> </a:t>
            </a:r>
          </a:p>
        </p:txBody>
      </p:sp>
      <p:sp>
        <p:nvSpPr>
          <p:cNvPr id="19" name="TextBox 18">
            <a:extLst>
              <a:ext uri="{FF2B5EF4-FFF2-40B4-BE49-F238E27FC236}">
                <a16:creationId xmlns=""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SPEAKING</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0" name="Rounded Rectangle 15">
            <a:extLst>
              <a:ext uri="{FF2B5EF4-FFF2-40B4-BE49-F238E27FC236}">
                <a16:creationId xmlns=""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2" name="TextBox 21">
            <a:extLst>
              <a:ext uri="{FF2B5EF4-FFF2-40B4-BE49-F238E27FC236}">
                <a16:creationId xmlns="" xmlns:a16="http://schemas.microsoft.com/office/drawing/2014/main" id="{39DB8869-12AC-46A3-804E-F89D8D90458C}"/>
              </a:ext>
            </a:extLst>
          </p:cNvPr>
          <p:cNvSpPr txBox="1"/>
          <p:nvPr/>
        </p:nvSpPr>
        <p:spPr>
          <a:xfrm>
            <a:off x="4321687" y="2759564"/>
            <a:ext cx="5446643" cy="738664"/>
          </a:xfrm>
          <a:prstGeom prst="rect">
            <a:avLst/>
          </a:prstGeom>
          <a:noFill/>
        </p:spPr>
        <p:txBody>
          <a:bodyPr wrap="square" rtlCol="0">
            <a:spAutoFit/>
          </a:bodyPr>
          <a:lstStyle/>
          <a:p>
            <a:pPr>
              <a:lnSpc>
                <a:spcPct val="150000"/>
              </a:lnSpc>
            </a:pPr>
            <a:r>
              <a:rPr lang="en-US" sz="2800" dirty="0"/>
              <a:t>1. Who can do community service?</a:t>
            </a:r>
          </a:p>
        </p:txBody>
      </p:sp>
      <p:sp>
        <p:nvSpPr>
          <p:cNvPr id="18" name="TextBox 17">
            <a:extLst>
              <a:ext uri="{FF2B5EF4-FFF2-40B4-BE49-F238E27FC236}">
                <a16:creationId xmlns="" xmlns:a16="http://schemas.microsoft.com/office/drawing/2014/main" id="{33B7ECDE-FB1B-4B61-9A05-07802CA32DE1}"/>
              </a:ext>
            </a:extLst>
          </p:cNvPr>
          <p:cNvSpPr txBox="1"/>
          <p:nvPr/>
        </p:nvSpPr>
        <p:spPr>
          <a:xfrm>
            <a:off x="4730516" y="3487996"/>
            <a:ext cx="2171635" cy="523220"/>
          </a:xfrm>
          <a:prstGeom prst="rect">
            <a:avLst/>
          </a:prstGeom>
          <a:noFill/>
        </p:spPr>
        <p:txBody>
          <a:bodyPr wrap="square">
            <a:spAutoFit/>
          </a:bodyPr>
          <a:lstStyle/>
          <a:p>
            <a:r>
              <a:rPr lang="en-GB" sz="2800" b="1" i="1" dirty="0" smtClean="0">
                <a:solidFill>
                  <a:srgbClr val="FF0000"/>
                </a:solidFill>
                <a:effectLst/>
                <a:latin typeface="Calibri" panose="020F0502020204030204" pitchFamily="34" charset="0"/>
                <a:ea typeface="Calibri" panose="020F0502020204030204" pitchFamily="34" charset="0"/>
                <a:sym typeface="Wingdings"/>
              </a:rPr>
              <a:t> </a:t>
            </a:r>
            <a:r>
              <a:rPr lang="en-GB" sz="2800" b="1" i="1" dirty="0" smtClean="0">
                <a:solidFill>
                  <a:srgbClr val="FF0000"/>
                </a:solidFill>
                <a:effectLst/>
                <a:latin typeface="Calibri" panose="020F0502020204030204" pitchFamily="34" charset="0"/>
                <a:ea typeface="Calibri" panose="020F0502020204030204" pitchFamily="34" charset="0"/>
              </a:rPr>
              <a:t>Anybody</a:t>
            </a:r>
            <a:r>
              <a:rPr lang="en-GB" sz="2800" b="1" i="1" dirty="0">
                <a:solidFill>
                  <a:srgbClr val="FF0000"/>
                </a:solidFill>
                <a:effectLst/>
                <a:latin typeface="Calibri" panose="020F0502020204030204" pitchFamily="34" charset="0"/>
                <a:ea typeface="Calibri" panose="020F0502020204030204" pitchFamily="34" charset="0"/>
              </a:rPr>
              <a:t>.</a:t>
            </a:r>
            <a:endParaRPr lang="en-US" sz="2800" b="1" i="1" dirty="0">
              <a:solidFill>
                <a:srgbClr val="FF0000"/>
              </a:solidFill>
            </a:endParaRPr>
          </a:p>
        </p:txBody>
      </p:sp>
    </p:spTree>
    <p:extLst>
      <p:ext uri="{BB962C8B-B14F-4D97-AF65-F5344CB8AC3E}">
        <p14:creationId xmlns:p14="http://schemas.microsoft.com/office/powerpoint/2010/main" val="382657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a:t>
            </a:r>
            <a:r>
              <a:rPr lang="en-US" sz="2400" b="1" dirty="0"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notes of the answers and then report the results to the class.</a:t>
            </a:r>
          </a:p>
        </p:txBody>
      </p:sp>
      <p:sp>
        <p:nvSpPr>
          <p:cNvPr id="15" name="TextBox 14">
            <a:extLst>
              <a:ext uri="{FF2B5EF4-FFF2-40B4-BE49-F238E27FC236}">
                <a16:creationId xmlns=""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endParaRPr lang="en-US" sz="2800" b="1" i="0" dirty="0" smtClean="0">
              <a:solidFill>
                <a:srgbClr val="C00000"/>
              </a:solidFill>
              <a:effectLst/>
              <a:latin typeface="ChronicaPro-Bold"/>
            </a:endParaRPr>
          </a:p>
          <a:p>
            <a:pPr algn="ctr"/>
            <a:r>
              <a:rPr lang="en-US" sz="2800" b="1" i="0" dirty="0" smtClean="0">
                <a:solidFill>
                  <a:srgbClr val="C00000"/>
                </a:solidFill>
                <a:effectLst/>
                <a:latin typeface="ChronicaPro-Bold"/>
              </a:rPr>
              <a:t>community </a:t>
            </a:r>
            <a:r>
              <a:rPr lang="en-US" sz="2800" b="1" i="0" dirty="0">
                <a:solidFill>
                  <a:srgbClr val="C00000"/>
                </a:solidFill>
                <a:effectLst/>
                <a:latin typeface="ChronicaPro-Bold"/>
              </a:rPr>
              <a:t>service?</a:t>
            </a:r>
            <a:r>
              <a:rPr lang="en-US" sz="2800" dirty="0">
                <a:solidFill>
                  <a:srgbClr val="C00000"/>
                </a:solidFill>
              </a:rPr>
              <a:t> </a:t>
            </a:r>
          </a:p>
        </p:txBody>
      </p:sp>
      <p:sp>
        <p:nvSpPr>
          <p:cNvPr id="19" name="TextBox 18">
            <a:extLst>
              <a:ext uri="{FF2B5EF4-FFF2-40B4-BE49-F238E27FC236}">
                <a16:creationId xmlns=""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SPEAKING</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0" name="Rounded Rectangle 15">
            <a:extLst>
              <a:ext uri="{FF2B5EF4-FFF2-40B4-BE49-F238E27FC236}">
                <a16:creationId xmlns=""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4" name="TextBox 23">
            <a:extLst>
              <a:ext uri="{FF2B5EF4-FFF2-40B4-BE49-F238E27FC236}">
                <a16:creationId xmlns="" xmlns:a16="http://schemas.microsoft.com/office/drawing/2014/main" id="{39DB8869-12AC-46A3-804E-F89D8D90458C}"/>
              </a:ext>
            </a:extLst>
          </p:cNvPr>
          <p:cNvSpPr txBox="1"/>
          <p:nvPr/>
        </p:nvSpPr>
        <p:spPr>
          <a:xfrm>
            <a:off x="4395102" y="3128896"/>
            <a:ext cx="5446643" cy="738664"/>
          </a:xfrm>
          <a:prstGeom prst="rect">
            <a:avLst/>
          </a:prstGeom>
          <a:noFill/>
        </p:spPr>
        <p:txBody>
          <a:bodyPr wrap="square" rtlCol="0">
            <a:spAutoFit/>
          </a:bodyPr>
          <a:lstStyle/>
          <a:p>
            <a:pPr>
              <a:lnSpc>
                <a:spcPct val="150000"/>
              </a:lnSpc>
            </a:pPr>
            <a:r>
              <a:rPr lang="en-US" sz="2800" dirty="0"/>
              <a:t>2. Who needs community help?</a:t>
            </a:r>
          </a:p>
        </p:txBody>
      </p:sp>
      <p:sp>
        <p:nvSpPr>
          <p:cNvPr id="18" name="TextBox 17">
            <a:extLst>
              <a:ext uri="{FF2B5EF4-FFF2-40B4-BE49-F238E27FC236}">
                <a16:creationId xmlns="" xmlns:a16="http://schemas.microsoft.com/office/drawing/2014/main" id="{E21967A3-A4C8-435C-BE33-74C66D54F5CE}"/>
              </a:ext>
            </a:extLst>
          </p:cNvPr>
          <p:cNvSpPr txBox="1"/>
          <p:nvPr/>
        </p:nvSpPr>
        <p:spPr>
          <a:xfrm>
            <a:off x="4129753" y="4059173"/>
            <a:ext cx="6813549" cy="954107"/>
          </a:xfrm>
          <a:prstGeom prst="rect">
            <a:avLst/>
          </a:prstGeom>
          <a:noFill/>
        </p:spPr>
        <p:txBody>
          <a:bodyPr wrap="square">
            <a:spAutoFit/>
          </a:bodyPr>
          <a:lstStyle/>
          <a:p>
            <a:r>
              <a:rPr lang="en-GB" sz="2800" b="1" i="1" dirty="0">
                <a:solidFill>
                  <a:srgbClr val="FF0000"/>
                </a:solidFill>
                <a:latin typeface="Calibri" panose="020F0502020204030204" pitchFamily="34" charset="0"/>
                <a:ea typeface="Calibri" panose="020F0502020204030204" pitchFamily="34" charset="0"/>
                <a:sym typeface="Wingdings"/>
              </a:rPr>
              <a:t> </a:t>
            </a:r>
            <a:r>
              <a:rPr lang="en-GB" sz="2800" b="1" i="1" dirty="0" smtClean="0">
                <a:solidFill>
                  <a:srgbClr val="FF0000"/>
                </a:solidFill>
                <a:effectLst/>
                <a:latin typeface="Calibri" panose="020F0502020204030204" pitchFamily="34" charset="0"/>
                <a:ea typeface="Calibri" panose="020F0502020204030204" pitchFamily="34" charset="0"/>
              </a:rPr>
              <a:t>Street </a:t>
            </a:r>
            <a:r>
              <a:rPr lang="en-GB" sz="2800" b="1" i="1" dirty="0">
                <a:solidFill>
                  <a:srgbClr val="FF0000"/>
                </a:solidFill>
                <a:effectLst/>
                <a:latin typeface="Calibri" panose="020F0502020204030204" pitchFamily="34" charset="0"/>
                <a:ea typeface="Calibri" panose="020F0502020204030204" pitchFamily="34" charset="0"/>
              </a:rPr>
              <a:t>children, old and sick people, </a:t>
            </a:r>
            <a:r>
              <a:rPr lang="en-GB" sz="2800" b="1" i="1" dirty="0" smtClean="0">
                <a:solidFill>
                  <a:srgbClr val="FF0000"/>
                </a:solidFill>
                <a:effectLst/>
                <a:latin typeface="Calibri" panose="020F0502020204030204" pitchFamily="34" charset="0"/>
                <a:ea typeface="Calibri" panose="020F0502020204030204" pitchFamily="34" charset="0"/>
              </a:rPr>
              <a:t>the </a:t>
            </a:r>
            <a:r>
              <a:rPr lang="en-GB" sz="2800" b="1" i="1" dirty="0" smtClean="0">
                <a:solidFill>
                  <a:srgbClr val="FF0000"/>
                </a:solidFill>
                <a:latin typeface="Calibri" panose="020F0502020204030204" pitchFamily="34" charset="0"/>
                <a:ea typeface="Calibri" panose="020F0502020204030204" pitchFamily="34" charset="0"/>
              </a:rPr>
              <a:t>poor , </a:t>
            </a:r>
            <a:r>
              <a:rPr lang="en-GB" sz="2800" b="1" i="1" dirty="0" smtClean="0">
                <a:solidFill>
                  <a:srgbClr val="FF0000"/>
                </a:solidFill>
                <a:effectLst/>
                <a:latin typeface="Calibri" panose="020F0502020204030204" pitchFamily="34" charset="0"/>
                <a:ea typeface="Calibri" panose="020F0502020204030204" pitchFamily="34" charset="0"/>
              </a:rPr>
              <a:t>street </a:t>
            </a:r>
            <a:r>
              <a:rPr lang="en-GB" sz="2800" b="1" i="1" dirty="0">
                <a:solidFill>
                  <a:srgbClr val="FF0000"/>
                </a:solidFill>
                <a:effectLst/>
                <a:latin typeface="Calibri" panose="020F0502020204030204" pitchFamily="34" charset="0"/>
                <a:ea typeface="Calibri" panose="020F0502020204030204" pitchFamily="34" charset="0"/>
              </a:rPr>
              <a:t>animals, etc.</a:t>
            </a:r>
            <a:endParaRPr lang="en-US" sz="2800" b="1" i="1" dirty="0">
              <a:solidFill>
                <a:srgbClr val="FF0000"/>
              </a:solidFill>
            </a:endParaRPr>
          </a:p>
        </p:txBody>
      </p:sp>
    </p:spTree>
    <p:extLst>
      <p:ext uri="{BB962C8B-B14F-4D97-AF65-F5344CB8AC3E}">
        <p14:creationId xmlns:p14="http://schemas.microsoft.com/office/powerpoint/2010/main" val="23704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2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 xmlns:a16="http://schemas.microsoft.com/office/drawing/2014/main" id="{702D4E20-F005-43E3-A86D-B1A08F02DDF2}"/>
              </a:ext>
            </a:extLst>
          </p:cNvPr>
          <p:cNvSpPr txBox="1"/>
          <p:nvPr/>
        </p:nvSpPr>
        <p:spPr>
          <a:xfrm>
            <a:off x="1441299" y="819634"/>
            <a:ext cx="1033824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Interview each other, using the questions below. </a:t>
            </a:r>
            <a:r>
              <a:rPr lang="en-US" sz="2400" b="1" dirty="0"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notes of the answers and then report the results to the class.</a:t>
            </a:r>
          </a:p>
        </p:txBody>
      </p:sp>
      <p:sp>
        <p:nvSpPr>
          <p:cNvPr id="15" name="TextBox 14">
            <a:extLst>
              <a:ext uri="{FF2B5EF4-FFF2-40B4-BE49-F238E27FC236}">
                <a16:creationId xmlns="" xmlns:a16="http://schemas.microsoft.com/office/drawing/2014/main" id="{8C252576-2549-42FF-8832-F8AA48611C19}"/>
              </a:ext>
            </a:extLst>
          </p:cNvPr>
          <p:cNvSpPr txBox="1"/>
          <p:nvPr/>
        </p:nvSpPr>
        <p:spPr>
          <a:xfrm>
            <a:off x="938693" y="8196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6" name="Picture 2" descr="Oral Language - Nemours Reading BrightStart!">
            <a:extLst>
              <a:ext uri="{FF2B5EF4-FFF2-40B4-BE49-F238E27FC236}">
                <a16:creationId xmlns="" xmlns:a16="http://schemas.microsoft.com/office/drawing/2014/main" id="{24B75C15-F4D9-4DF1-928F-CA1035C96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223" y="1916478"/>
            <a:ext cx="2533112" cy="24248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651BB26B-C9FF-45B8-ABAC-2F863F1772CE}"/>
              </a:ext>
            </a:extLst>
          </p:cNvPr>
          <p:cNvSpPr txBox="1"/>
          <p:nvPr/>
        </p:nvSpPr>
        <p:spPr>
          <a:xfrm>
            <a:off x="3638706" y="1678939"/>
            <a:ext cx="8140838" cy="954107"/>
          </a:xfrm>
          <a:prstGeom prst="rect">
            <a:avLst/>
          </a:prstGeom>
          <a:noFill/>
        </p:spPr>
        <p:txBody>
          <a:bodyPr wrap="square">
            <a:spAutoFit/>
          </a:bodyPr>
          <a:lstStyle/>
          <a:p>
            <a:pPr algn="ctr"/>
            <a:r>
              <a:rPr lang="en-US" sz="2800" b="1" i="0" dirty="0">
                <a:solidFill>
                  <a:srgbClr val="C00000"/>
                </a:solidFill>
                <a:effectLst/>
                <a:latin typeface="ChronicaPro-Bold"/>
              </a:rPr>
              <a:t>How much do you know about </a:t>
            </a:r>
            <a:endParaRPr lang="en-US" sz="2800" b="1" i="0" dirty="0" smtClean="0">
              <a:solidFill>
                <a:srgbClr val="C00000"/>
              </a:solidFill>
              <a:effectLst/>
              <a:latin typeface="ChronicaPro-Bold"/>
            </a:endParaRPr>
          </a:p>
          <a:p>
            <a:pPr algn="ctr"/>
            <a:r>
              <a:rPr lang="en-US" sz="2800" b="1" i="0" dirty="0" smtClean="0">
                <a:solidFill>
                  <a:srgbClr val="C00000"/>
                </a:solidFill>
                <a:effectLst/>
                <a:latin typeface="ChronicaPro-Bold"/>
              </a:rPr>
              <a:t>community </a:t>
            </a:r>
            <a:r>
              <a:rPr lang="en-US" sz="2800" b="1" i="0" dirty="0">
                <a:solidFill>
                  <a:srgbClr val="C00000"/>
                </a:solidFill>
                <a:effectLst/>
                <a:latin typeface="ChronicaPro-Bold"/>
              </a:rPr>
              <a:t>service?</a:t>
            </a:r>
            <a:r>
              <a:rPr lang="en-US" sz="2800" dirty="0">
                <a:solidFill>
                  <a:srgbClr val="C00000"/>
                </a:solidFill>
              </a:rPr>
              <a:t> </a:t>
            </a:r>
          </a:p>
        </p:txBody>
      </p:sp>
      <p:sp>
        <p:nvSpPr>
          <p:cNvPr id="19" name="TextBox 18">
            <a:extLst>
              <a:ext uri="{FF2B5EF4-FFF2-40B4-BE49-F238E27FC236}">
                <a16:creationId xmlns="" xmlns:a16="http://schemas.microsoft.com/office/drawing/2014/main" id="{EC6E27AD-8065-4144-825A-DCDE59CECF29}"/>
              </a:ext>
            </a:extLst>
          </p:cNvPr>
          <p:cNvSpPr txBox="1"/>
          <p:nvPr/>
        </p:nvSpPr>
        <p:spPr>
          <a:xfrm>
            <a:off x="1424255" y="189831"/>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SPEAKING</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0" name="Rounded Rectangle 15">
            <a:extLst>
              <a:ext uri="{FF2B5EF4-FFF2-40B4-BE49-F238E27FC236}">
                <a16:creationId xmlns="" xmlns:a16="http://schemas.microsoft.com/office/drawing/2014/main" id="{671DF0E9-1DB7-4854-8929-8DB2C4C66734}"/>
              </a:ext>
            </a:extLst>
          </p:cNvPr>
          <p:cNvSpPr/>
          <p:nvPr/>
        </p:nvSpPr>
        <p:spPr>
          <a:xfrm>
            <a:off x="979315" y="941939"/>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1" name="TextBox 20">
            <a:extLst>
              <a:ext uri="{FF2B5EF4-FFF2-40B4-BE49-F238E27FC236}">
                <a16:creationId xmlns="" xmlns:a16="http://schemas.microsoft.com/office/drawing/2014/main" id="{8C252576-2549-42FF-8832-F8AA48611C19}"/>
              </a:ext>
            </a:extLst>
          </p:cNvPr>
          <p:cNvSpPr txBox="1"/>
          <p:nvPr/>
        </p:nvSpPr>
        <p:spPr>
          <a:xfrm>
            <a:off x="1032101" y="8392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6" name="TextBox 25">
            <a:extLst>
              <a:ext uri="{FF2B5EF4-FFF2-40B4-BE49-F238E27FC236}">
                <a16:creationId xmlns="" xmlns:a16="http://schemas.microsoft.com/office/drawing/2014/main" id="{39DB8869-12AC-46A3-804E-F89D8D90458C}"/>
              </a:ext>
            </a:extLst>
          </p:cNvPr>
          <p:cNvSpPr txBox="1"/>
          <p:nvPr/>
        </p:nvSpPr>
        <p:spPr>
          <a:xfrm>
            <a:off x="4406706" y="2896812"/>
            <a:ext cx="5446643" cy="738664"/>
          </a:xfrm>
          <a:prstGeom prst="rect">
            <a:avLst/>
          </a:prstGeom>
          <a:noFill/>
        </p:spPr>
        <p:txBody>
          <a:bodyPr wrap="square" rtlCol="0">
            <a:spAutoFit/>
          </a:bodyPr>
          <a:lstStyle/>
          <a:p>
            <a:pPr>
              <a:lnSpc>
                <a:spcPct val="150000"/>
              </a:lnSpc>
            </a:pPr>
            <a:r>
              <a:rPr lang="en-US" sz="2800" dirty="0"/>
              <a:t>3. What can you do to help them?</a:t>
            </a:r>
          </a:p>
        </p:txBody>
      </p:sp>
      <p:sp>
        <p:nvSpPr>
          <p:cNvPr id="18" name="TextBox 17">
            <a:extLst>
              <a:ext uri="{FF2B5EF4-FFF2-40B4-BE49-F238E27FC236}">
                <a16:creationId xmlns="" xmlns:a16="http://schemas.microsoft.com/office/drawing/2014/main" id="{6A8AD583-AEFA-484C-A42F-536DE7D42B8D}"/>
              </a:ext>
            </a:extLst>
          </p:cNvPr>
          <p:cNvSpPr txBox="1"/>
          <p:nvPr/>
        </p:nvSpPr>
        <p:spPr>
          <a:xfrm>
            <a:off x="4018827" y="3724320"/>
            <a:ext cx="7455418" cy="2092881"/>
          </a:xfrm>
          <a:prstGeom prst="rect">
            <a:avLst/>
          </a:prstGeom>
          <a:noFill/>
        </p:spPr>
        <p:txBody>
          <a:bodyPr wrap="square">
            <a:spAutoFit/>
          </a:bodyPr>
          <a:lstStyle/>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cooking / shopping for the old / the sick;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collecting books / clothes for street children;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opening classes to teach street children; </a:t>
            </a:r>
          </a:p>
          <a:p>
            <a:pPr marL="342900" indent="-342900">
              <a:buFont typeface="Wingdings" panose="05000000000000000000" pitchFamily="2" charset="2"/>
              <a:buChar char="ü"/>
            </a:pPr>
            <a:r>
              <a:rPr lang="en-GB" sz="2600" b="1" dirty="0">
                <a:solidFill>
                  <a:srgbClr val="FF0000"/>
                </a:solidFill>
                <a:effectLst/>
                <a:latin typeface="Calibri" panose="020F0502020204030204" pitchFamily="34" charset="0"/>
                <a:ea typeface="Calibri" panose="020F0502020204030204" pitchFamily="34" charset="0"/>
              </a:rPr>
              <a:t>adopting a dog / a </a:t>
            </a:r>
            <a:r>
              <a:rPr lang="en-GB" sz="2600" b="1" dirty="0" smtClean="0">
                <a:solidFill>
                  <a:srgbClr val="FF0000"/>
                </a:solidFill>
                <a:effectLst/>
                <a:latin typeface="Calibri" panose="020F0502020204030204" pitchFamily="34" charset="0"/>
                <a:ea typeface="Calibri" panose="020F0502020204030204" pitchFamily="34" charset="0"/>
              </a:rPr>
              <a:t>cat</a:t>
            </a:r>
          </a:p>
          <a:p>
            <a:pPr marL="342900" indent="-342900">
              <a:buFont typeface="Wingdings" panose="05000000000000000000" pitchFamily="2" charset="2"/>
              <a:buChar char="ü"/>
            </a:pPr>
            <a:r>
              <a:rPr lang="en-GB" sz="2600" b="1" dirty="0" smtClean="0">
                <a:solidFill>
                  <a:srgbClr val="FF0000"/>
                </a:solidFill>
                <a:latin typeface="Calibri" panose="020F0502020204030204" pitchFamily="34" charset="0"/>
                <a:ea typeface="Calibri" panose="020F0502020204030204" pitchFamily="34" charset="0"/>
              </a:rPr>
              <a:t>…</a:t>
            </a:r>
            <a:endParaRPr lang="en-GB" sz="2600" b="1"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74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40129" y="1023966"/>
            <a:ext cx="10515600" cy="4351338"/>
          </a:xfrm>
        </p:spPr>
        <p:txBody>
          <a:bodyPr/>
          <a:lstStyle/>
          <a:p>
            <a:endParaRPr lang="en-US"/>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5713" y="60953"/>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III. </a:t>
            </a:r>
            <a:r>
              <a:rPr lang="en-US" sz="2800" b="1" u="sng" dirty="0" smtClean="0">
                <a:solidFill>
                  <a:srgbClr val="FF0000"/>
                </a:solidFill>
                <a:effectLst>
                  <a:glow rad="88900">
                    <a:schemeClr val="bg1"/>
                  </a:glow>
                </a:effectLst>
                <a:latin typeface="Arial" panose="020B0604020202020204" pitchFamily="34" charset="0"/>
                <a:cs typeface="Arial" panose="020B0604020202020204" pitchFamily="34" charset="0"/>
              </a:rPr>
              <a:t>LISTENING</a:t>
            </a:r>
            <a:endParaRPr lang="en-US" sz="2800" b="1" u="sng"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702D4E20-F005-43E3-A86D-B1A08F02DDF2}"/>
              </a:ext>
            </a:extLst>
          </p:cNvPr>
          <p:cNvSpPr txBox="1"/>
          <p:nvPr/>
        </p:nvSpPr>
        <p:spPr>
          <a:xfrm>
            <a:off x="1811654" y="726666"/>
            <a:ext cx="672751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complete each sentence with one word. </a:t>
            </a:r>
          </a:p>
        </p:txBody>
      </p:sp>
      <p:sp>
        <p:nvSpPr>
          <p:cNvPr id="7" name="Rounded Rectangle 15">
            <a:extLst>
              <a:ext uri="{FF2B5EF4-FFF2-40B4-BE49-F238E27FC236}">
                <a16:creationId xmlns="" xmlns:a16="http://schemas.microsoft.com/office/drawing/2014/main" id="{671DF0E9-1DB7-4854-8929-8DB2C4C66734}"/>
              </a:ext>
            </a:extLst>
          </p:cNvPr>
          <p:cNvSpPr/>
          <p:nvPr/>
        </p:nvSpPr>
        <p:spPr>
          <a:xfrm>
            <a:off x="1289717" y="706192"/>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8" name="TextBox 7">
            <a:extLst>
              <a:ext uri="{FF2B5EF4-FFF2-40B4-BE49-F238E27FC236}">
                <a16:creationId xmlns="" xmlns:a16="http://schemas.microsoft.com/office/drawing/2014/main" id="{8C252576-2549-42FF-8832-F8AA48611C19}"/>
              </a:ext>
            </a:extLst>
          </p:cNvPr>
          <p:cNvSpPr txBox="1"/>
          <p:nvPr/>
        </p:nvSpPr>
        <p:spPr>
          <a:xfrm>
            <a:off x="1342503" y="60355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 xmlns:a16="http://schemas.microsoft.com/office/drawing/2014/main" id="{C5FB5FE9-2D58-4D82-A136-652993329682}"/>
              </a:ext>
            </a:extLst>
          </p:cNvPr>
          <p:cNvSpPr txBox="1"/>
          <p:nvPr/>
        </p:nvSpPr>
        <p:spPr>
          <a:xfrm>
            <a:off x="1026017" y="1311438"/>
            <a:ext cx="11165983" cy="5693866"/>
          </a:xfrm>
          <a:prstGeom prst="rect">
            <a:avLst/>
          </a:prstGeom>
          <a:noFill/>
        </p:spPr>
        <p:txBody>
          <a:bodyPr wrap="square">
            <a:spAutoFit/>
          </a:bodyPr>
          <a:lstStyle/>
          <a:p>
            <a:pPr>
              <a:lnSpc>
                <a:spcPct val="200000"/>
              </a:lnSpc>
            </a:pPr>
            <a:r>
              <a:rPr lang="en-US" sz="2600" b="1" i="0" dirty="0" smtClean="0">
                <a:solidFill>
                  <a:srgbClr val="F26548"/>
                </a:solidFill>
                <a:effectLst/>
              </a:rPr>
              <a:t>1. </a:t>
            </a:r>
            <a:r>
              <a:rPr lang="en-US" sz="2600" b="0" i="0" dirty="0" smtClean="0">
                <a:solidFill>
                  <a:srgbClr val="242021"/>
                </a:solidFill>
                <a:effectLst/>
              </a:rPr>
              <a:t>While </a:t>
            </a:r>
            <a:r>
              <a:rPr lang="en-US" sz="2600" b="0" i="0" dirty="0">
                <a:solidFill>
                  <a:srgbClr val="242021"/>
                </a:solidFill>
                <a:effectLst/>
              </a:rPr>
              <a:t>camping, we have a lot of time for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2. </a:t>
            </a:r>
            <a:r>
              <a:rPr lang="en-US" sz="2600" b="0" i="0" dirty="0">
                <a:solidFill>
                  <a:srgbClr val="242021"/>
                </a:solidFill>
                <a:effectLst/>
              </a:rPr>
              <a:t>When camping near the beach, we can build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3. </a:t>
            </a:r>
            <a:r>
              <a:rPr lang="en-US" sz="2600" b="0" i="0" dirty="0">
                <a:solidFill>
                  <a:srgbClr val="242021"/>
                </a:solidFill>
                <a:effectLst/>
              </a:rPr>
              <a:t>We can have dinner by an </a:t>
            </a:r>
            <a:r>
              <a:rPr lang="en-US" sz="2600" b="0" i="0" dirty="0">
                <a:solidFill>
                  <a:srgbClr val="949599"/>
                </a:solidFill>
                <a:effectLst/>
              </a:rPr>
              <a:t>____________ </a:t>
            </a:r>
            <a:r>
              <a:rPr lang="en-US" sz="2600" b="0" i="0" dirty="0">
                <a:solidFill>
                  <a:srgbClr val="242021"/>
                </a:solidFill>
                <a:effectLst/>
              </a:rPr>
              <a:t>fire.</a:t>
            </a:r>
            <a:br>
              <a:rPr lang="en-US" sz="2600" b="0" i="0" dirty="0">
                <a:solidFill>
                  <a:srgbClr val="242021"/>
                </a:solidFill>
                <a:effectLst/>
              </a:rPr>
            </a:br>
            <a:r>
              <a:rPr lang="en-US" sz="2600" b="1" i="0" dirty="0">
                <a:solidFill>
                  <a:srgbClr val="F26548"/>
                </a:solidFill>
                <a:effectLst/>
              </a:rPr>
              <a:t>4. </a:t>
            </a:r>
            <a:r>
              <a:rPr lang="en-US" sz="2600" dirty="0">
                <a:solidFill>
                  <a:srgbClr val="242021"/>
                </a:solidFill>
              </a:rPr>
              <a:t>A</a:t>
            </a:r>
            <a:r>
              <a:rPr lang="en-US" sz="2600" b="0" i="0" dirty="0" smtClean="0">
                <a:solidFill>
                  <a:srgbClr val="242021"/>
                </a:solidFill>
                <a:effectLst/>
              </a:rPr>
              <a:t>t </a:t>
            </a:r>
            <a:r>
              <a:rPr lang="en-US" sz="2600" b="0" i="0" dirty="0">
                <a:solidFill>
                  <a:srgbClr val="242021"/>
                </a:solidFill>
                <a:effectLst/>
              </a:rPr>
              <a:t>the campsite, there is no television or </a:t>
            </a:r>
            <a:r>
              <a:rPr lang="en-US" sz="2600" b="0" i="0" dirty="0">
                <a:solidFill>
                  <a:srgbClr val="949599"/>
                </a:solidFill>
                <a:effectLst/>
              </a:rPr>
              <a:t>____________</a:t>
            </a:r>
            <a:r>
              <a:rPr lang="en-US" sz="2600" b="0" i="0" dirty="0">
                <a:solidFill>
                  <a:srgbClr val="242021"/>
                </a:solidFill>
                <a:effectLst/>
              </a:rPr>
              <a:t>.</a:t>
            </a:r>
            <a:br>
              <a:rPr lang="en-US" sz="2600" b="0" i="0" dirty="0">
                <a:solidFill>
                  <a:srgbClr val="242021"/>
                </a:solidFill>
                <a:effectLst/>
              </a:rPr>
            </a:br>
            <a:r>
              <a:rPr lang="en-US" sz="2600" b="1" i="0" dirty="0">
                <a:solidFill>
                  <a:srgbClr val="F26548"/>
                </a:solidFill>
                <a:effectLst/>
              </a:rPr>
              <a:t>5. </a:t>
            </a:r>
            <a:r>
              <a:rPr lang="en-US" sz="2600" b="0" i="0" dirty="0" smtClean="0">
                <a:solidFill>
                  <a:srgbClr val="242021"/>
                </a:solidFill>
                <a:effectLst/>
              </a:rPr>
              <a:t>Name </a:t>
            </a:r>
            <a:r>
              <a:rPr lang="en-US" sz="2600" b="0" i="0" dirty="0">
                <a:solidFill>
                  <a:srgbClr val="242021"/>
                </a:solidFill>
                <a:effectLst/>
              </a:rPr>
              <a:t>one thing we should bring along when camping</a:t>
            </a:r>
            <a:r>
              <a:rPr lang="en-US" sz="2600" b="0" i="0" dirty="0" smtClean="0">
                <a:solidFill>
                  <a:srgbClr val="242021"/>
                </a:solidFill>
                <a:effectLst/>
              </a:rPr>
              <a:t>:</a:t>
            </a:r>
          </a:p>
          <a:p>
            <a:pPr>
              <a:lnSpc>
                <a:spcPct val="200000"/>
              </a:lnSpc>
            </a:pPr>
            <a:r>
              <a:rPr lang="en-GB" sz="2600" dirty="0" smtClean="0"/>
              <a:t>  </a:t>
            </a:r>
            <a:r>
              <a:rPr lang="en-US" sz="2600" dirty="0" smtClean="0">
                <a:solidFill>
                  <a:srgbClr val="949599"/>
                </a:solidFill>
              </a:rPr>
              <a:t>_______________________</a:t>
            </a:r>
            <a:r>
              <a:rPr lang="en-US" sz="2600" dirty="0">
                <a:solidFill>
                  <a:srgbClr val="949599"/>
                </a:solidFill>
              </a:rPr>
              <a:t>___</a:t>
            </a:r>
            <a:r>
              <a:rPr lang="en-US" sz="2600" dirty="0" smtClean="0">
                <a:solidFill>
                  <a:srgbClr val="242021"/>
                </a:solidFill>
              </a:rPr>
              <a:t>.</a:t>
            </a:r>
            <a:endParaRPr lang="en-US" sz="2600" dirty="0">
              <a:solidFill>
                <a:srgbClr val="242021"/>
              </a:solidFill>
            </a:endParaRPr>
          </a:p>
          <a:p>
            <a:pPr>
              <a:lnSpc>
                <a:spcPct val="200000"/>
              </a:lnSpc>
            </a:pPr>
            <a:endParaRPr lang="en-US" sz="2600" dirty="0"/>
          </a:p>
        </p:txBody>
      </p:sp>
      <p:sp>
        <p:nvSpPr>
          <p:cNvPr id="10" name="TextBox 9">
            <a:extLst>
              <a:ext uri="{FF2B5EF4-FFF2-40B4-BE49-F238E27FC236}">
                <a16:creationId xmlns="" xmlns:a16="http://schemas.microsoft.com/office/drawing/2014/main" id="{66EB9A29-F60C-4581-B700-921EBFCAD79F}"/>
              </a:ext>
            </a:extLst>
          </p:cNvPr>
          <p:cNvSpPr txBox="1"/>
          <p:nvPr/>
        </p:nvSpPr>
        <p:spPr>
          <a:xfrm>
            <a:off x="7194897" y="1477323"/>
            <a:ext cx="1500809"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games </a:t>
            </a:r>
            <a:endParaRPr lang="en-US" sz="2400" b="1" dirty="0">
              <a:solidFill>
                <a:srgbClr val="FF0000"/>
              </a:solidFill>
            </a:endParaRPr>
          </a:p>
        </p:txBody>
      </p:sp>
      <p:sp>
        <p:nvSpPr>
          <p:cNvPr id="11" name="TextBox 10">
            <a:extLst>
              <a:ext uri="{FF2B5EF4-FFF2-40B4-BE49-F238E27FC236}">
                <a16:creationId xmlns="" xmlns:a16="http://schemas.microsoft.com/office/drawing/2014/main" id="{2879E0C4-D20A-425E-9354-479D65619148}"/>
              </a:ext>
            </a:extLst>
          </p:cNvPr>
          <p:cNvSpPr txBox="1"/>
          <p:nvPr/>
        </p:nvSpPr>
        <p:spPr>
          <a:xfrm>
            <a:off x="7494320" y="2273971"/>
            <a:ext cx="2761659"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sandcastles </a:t>
            </a:r>
            <a:endParaRPr lang="en-US" sz="2400" b="1" dirty="0">
              <a:solidFill>
                <a:srgbClr val="FF0000"/>
              </a:solidFill>
            </a:endParaRPr>
          </a:p>
        </p:txBody>
      </p:sp>
      <p:sp>
        <p:nvSpPr>
          <p:cNvPr id="12" name="TextBox 11">
            <a:extLst>
              <a:ext uri="{FF2B5EF4-FFF2-40B4-BE49-F238E27FC236}">
                <a16:creationId xmlns="" xmlns:a16="http://schemas.microsoft.com/office/drawing/2014/main" id="{B92F3DF4-3945-49C3-8AA2-12944549BF58}"/>
              </a:ext>
            </a:extLst>
          </p:cNvPr>
          <p:cNvSpPr txBox="1"/>
          <p:nvPr/>
        </p:nvSpPr>
        <p:spPr>
          <a:xfrm>
            <a:off x="5322845" y="3081635"/>
            <a:ext cx="896796"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open </a:t>
            </a:r>
            <a:endParaRPr lang="en-US" sz="2400" b="1" dirty="0">
              <a:solidFill>
                <a:srgbClr val="FF0000"/>
              </a:solidFill>
            </a:endParaRPr>
          </a:p>
        </p:txBody>
      </p:sp>
      <p:sp>
        <p:nvSpPr>
          <p:cNvPr id="13" name="TextBox 12">
            <a:extLst>
              <a:ext uri="{FF2B5EF4-FFF2-40B4-BE49-F238E27FC236}">
                <a16:creationId xmlns="" xmlns:a16="http://schemas.microsoft.com/office/drawing/2014/main" id="{03328344-FC84-444C-AE61-945BB0E78A05}"/>
              </a:ext>
            </a:extLst>
          </p:cNvPr>
          <p:cNvSpPr txBox="1"/>
          <p:nvPr/>
        </p:nvSpPr>
        <p:spPr>
          <a:xfrm>
            <a:off x="6969743" y="3995330"/>
            <a:ext cx="2330016"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computer</a:t>
            </a:r>
            <a:endParaRPr lang="en-US" sz="2400" b="1" dirty="0">
              <a:solidFill>
                <a:srgbClr val="FF0000"/>
              </a:solidFill>
            </a:endParaRPr>
          </a:p>
        </p:txBody>
      </p:sp>
      <p:sp>
        <p:nvSpPr>
          <p:cNvPr id="14" name="TextBox 13">
            <a:extLst>
              <a:ext uri="{FF2B5EF4-FFF2-40B4-BE49-F238E27FC236}">
                <a16:creationId xmlns="" xmlns:a16="http://schemas.microsoft.com/office/drawing/2014/main" id="{9F4606B1-C642-4D1A-BF4F-C17D3150BB33}"/>
              </a:ext>
            </a:extLst>
          </p:cNvPr>
          <p:cNvSpPr txBox="1"/>
          <p:nvPr/>
        </p:nvSpPr>
        <p:spPr>
          <a:xfrm>
            <a:off x="1342503" y="5400063"/>
            <a:ext cx="6792248" cy="461665"/>
          </a:xfrm>
          <a:prstGeom prst="rect">
            <a:avLst/>
          </a:prstGeom>
          <a:noFill/>
        </p:spPr>
        <p:txBody>
          <a:bodyPr wrap="square">
            <a:spAutoFit/>
          </a:bodyPr>
          <a:lstStyle/>
          <a:p>
            <a:r>
              <a:rPr lang="en-GB" sz="2400" b="1" dirty="0" smtClean="0">
                <a:solidFill>
                  <a:srgbClr val="FF0000"/>
                </a:solidFill>
                <a:effectLst/>
                <a:latin typeface="Calibri" panose="020F0502020204030204" pitchFamily="34" charset="0"/>
                <a:ea typeface="Calibri" panose="020F0502020204030204" pitchFamily="34" charset="0"/>
              </a:rPr>
              <a:t>food / water / compass/ </a:t>
            </a:r>
            <a:r>
              <a:rPr lang="en-US" sz="2400" b="1" dirty="0" smtClean="0">
                <a:solidFill>
                  <a:srgbClr val="FF0000"/>
                </a:solidFill>
                <a:latin typeface="Calibri" panose="020F0502020204030204" pitchFamily="34" charset="0"/>
              </a:rPr>
              <a:t>sleeping bag/ insect cream</a:t>
            </a:r>
            <a:endParaRPr lang="en-US" sz="2400" b="1" dirty="0">
              <a:solidFill>
                <a:srgbClr val="FF0000"/>
              </a:solidFill>
            </a:endParaRPr>
          </a:p>
        </p:txBody>
      </p:sp>
      <p:pic>
        <p:nvPicPr>
          <p:cNvPr id="15" name="0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3914" y="395155"/>
            <a:ext cx="490055" cy="490055"/>
          </a:xfrm>
          <a:prstGeom prst="rect">
            <a:avLst/>
          </a:prstGeom>
        </p:spPr>
      </p:pic>
    </p:spTree>
    <p:extLst>
      <p:ext uri="{BB962C8B-B14F-4D97-AF65-F5344CB8AC3E}">
        <p14:creationId xmlns:p14="http://schemas.microsoft.com/office/powerpoint/2010/main" val="11870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7063" fill="hold"/>
                                        <p:tgtEl>
                                          <p:spTgt spid="15"/>
                                        </p:tgtEl>
                                      </p:cBhvr>
                                    </p:cmd>
                                  </p:childTnLst>
                                </p:cTn>
                              </p:par>
                            </p:childTnLst>
                          </p:cTn>
                        </p:par>
                      </p:childTnLst>
                    </p:cTn>
                  </p:par>
                </p:childTnLst>
              </p:cTn>
              <p:nextCondLst>
                <p:cond evt="onClick" delay="0">
                  <p:tgtEl>
                    <p:spTgt spid="15"/>
                  </p:tgtEl>
                </p:cond>
              </p:nextCondLst>
            </p:seq>
            <p:audio>
              <p:cMediaNode vol="80000">
                <p:cTn id="33" fill="hold" display="0">
                  <p:stCondLst>
                    <p:cond delay="indefinite"/>
                  </p:stCondLst>
                  <p:endCondLst>
                    <p:cond evt="onStopAudio" delay="0">
                      <p:tgtEl>
                        <p:sldTgt/>
                      </p:tgtEl>
                    </p:cond>
                  </p:endCondLst>
                </p:cTn>
                <p:tgtEl>
                  <p:spTgt spid="15"/>
                </p:tgtEl>
              </p:cMediaNode>
            </p:audio>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7478" y="4265481"/>
            <a:ext cx="2329999" cy="17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062" y="4326441"/>
            <a:ext cx="2278866" cy="163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82" r="12354"/>
          <a:stretch/>
        </p:blipFill>
        <p:spPr bwMode="auto">
          <a:xfrm>
            <a:off x="5126914" y="4326441"/>
            <a:ext cx="2310205" cy="1649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58642" y="4325982"/>
            <a:ext cx="2311810" cy="164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228" y="4330718"/>
            <a:ext cx="2371094" cy="156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AutoShape 2"/>
          <p:cNvSpPr>
            <a:spLocks noChangeArrowheads="1"/>
          </p:cNvSpPr>
          <p:nvPr/>
        </p:nvSpPr>
        <p:spPr bwMode="auto">
          <a:xfrm>
            <a:off x="217751" y="798542"/>
            <a:ext cx="2311810" cy="158394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smtClean="0">
                <a:solidFill>
                  <a:srgbClr val="FF0000"/>
                </a:solidFill>
              </a:rPr>
              <a:t>Personal </a:t>
            </a:r>
            <a:r>
              <a:rPr lang="en-US" sz="2800" b="1" dirty="0">
                <a:solidFill>
                  <a:srgbClr val="FF0000"/>
                </a:solidFill>
              </a:rPr>
              <a:t>hygiene</a:t>
            </a:r>
          </a:p>
          <a:p>
            <a:pPr algn="ctr" fontAlgn="base">
              <a:spcBef>
                <a:spcPct val="0"/>
              </a:spcBef>
              <a:spcAft>
                <a:spcPts val="1000"/>
              </a:spcAft>
            </a:pPr>
            <a:endParaRPr lang="en-US" sz="2400" b="1" dirty="0">
              <a:solidFill>
                <a:srgbClr val="FF0000"/>
              </a:solidFill>
              <a:cs typeface="Times New Roman" pitchFamily="18" charset="0"/>
            </a:endParaRPr>
          </a:p>
        </p:txBody>
      </p:sp>
      <p:sp>
        <p:nvSpPr>
          <p:cNvPr id="12" name="AutoShape 3"/>
          <p:cNvSpPr>
            <a:spLocks noChangeArrowheads="1"/>
          </p:cNvSpPr>
          <p:nvPr/>
        </p:nvSpPr>
        <p:spPr bwMode="auto">
          <a:xfrm>
            <a:off x="2719602" y="791844"/>
            <a:ext cx="2311810"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GB" sz="3200" b="1" dirty="0">
                <a:solidFill>
                  <a:srgbClr val="FF0000"/>
                </a:solidFill>
              </a:rPr>
              <a:t>Get enough sleep</a:t>
            </a:r>
            <a:endParaRPr lang="en-US" sz="3200" b="1" dirty="0">
              <a:solidFill>
                <a:srgbClr val="FF0000"/>
              </a:solidFill>
            </a:endParaRP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3" name="AutoShape 4"/>
          <p:cNvSpPr>
            <a:spLocks noChangeArrowheads="1"/>
          </p:cNvSpPr>
          <p:nvPr/>
        </p:nvSpPr>
        <p:spPr bwMode="auto">
          <a:xfrm>
            <a:off x="5197117" y="813176"/>
            <a:ext cx="2190136"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a:r>
              <a:rPr lang="en-US" sz="3200" b="1" dirty="0" smtClean="0">
                <a:solidFill>
                  <a:srgbClr val="FF0000"/>
                </a:solidFill>
              </a:rPr>
              <a:t>Do</a:t>
            </a:r>
          </a:p>
          <a:p>
            <a:pPr algn="ctr"/>
            <a:r>
              <a:rPr lang="en-US" sz="3200" b="1" dirty="0" smtClean="0">
                <a:solidFill>
                  <a:srgbClr val="FF0000"/>
                </a:solidFill>
              </a:rPr>
              <a:t> </a:t>
            </a:r>
            <a:r>
              <a:rPr lang="en-US" sz="3200" b="1" dirty="0">
                <a:solidFill>
                  <a:srgbClr val="FF0000"/>
                </a:solidFill>
              </a:rPr>
              <a:t>exercise</a:t>
            </a: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4" name="AutoShape 5"/>
          <p:cNvSpPr>
            <a:spLocks noChangeArrowheads="1"/>
          </p:cNvSpPr>
          <p:nvPr/>
        </p:nvSpPr>
        <p:spPr bwMode="auto">
          <a:xfrm>
            <a:off x="7551665" y="845625"/>
            <a:ext cx="2311810"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3200" b="1" dirty="0">
                <a:solidFill>
                  <a:srgbClr val="FF0000"/>
                </a:solidFill>
              </a:rPr>
              <a:t>Healthy diet</a:t>
            </a:r>
          </a:p>
          <a:p>
            <a:pPr algn="ctr" fontAlgn="base">
              <a:spcBef>
                <a:spcPct val="0"/>
              </a:spcBef>
              <a:spcAft>
                <a:spcPts val="1000"/>
              </a:spcAft>
            </a:pPr>
            <a:endParaRPr lang="en-US" sz="3200" b="1" dirty="0">
              <a:solidFill>
                <a:srgbClr val="FF0000"/>
              </a:solidFill>
              <a:latin typeface="Arial" pitchFamily="34" charset="0"/>
              <a:cs typeface="Arial" pitchFamily="34" charset="0"/>
            </a:endParaRPr>
          </a:p>
        </p:txBody>
      </p:sp>
      <p:sp>
        <p:nvSpPr>
          <p:cNvPr id="15" name="AutoShape 6"/>
          <p:cNvSpPr>
            <a:spLocks noChangeArrowheads="1"/>
          </p:cNvSpPr>
          <p:nvPr/>
        </p:nvSpPr>
        <p:spPr bwMode="auto">
          <a:xfrm>
            <a:off x="10048568" y="838130"/>
            <a:ext cx="2068461"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smtClean="0">
                <a:solidFill>
                  <a:srgbClr val="FF0000"/>
                </a:solidFill>
                <a:latin typeface="Arial" pitchFamily="34" charset="0"/>
                <a:cs typeface="Arial" pitchFamily="34" charset="0"/>
              </a:rPr>
              <a:t>visit </a:t>
            </a:r>
            <a:r>
              <a:rPr lang="en-US" sz="2800" b="1" dirty="0">
                <a:solidFill>
                  <a:srgbClr val="FF0000"/>
                </a:solidFill>
                <a:latin typeface="Arial" pitchFamily="34" charset="0"/>
                <a:cs typeface="Arial" pitchFamily="34" charset="0"/>
              </a:rPr>
              <a:t>new places</a:t>
            </a:r>
          </a:p>
        </p:txBody>
      </p:sp>
      <p:sp>
        <p:nvSpPr>
          <p:cNvPr id="16" name="Rectangle 15"/>
          <p:cNvSpPr/>
          <p:nvPr/>
        </p:nvSpPr>
        <p:spPr>
          <a:xfrm>
            <a:off x="180076" y="781370"/>
            <a:ext cx="2361489"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1</a:t>
            </a:r>
          </a:p>
        </p:txBody>
      </p:sp>
      <p:sp>
        <p:nvSpPr>
          <p:cNvPr id="17" name="Rectangle 16"/>
          <p:cNvSpPr/>
          <p:nvPr/>
        </p:nvSpPr>
        <p:spPr>
          <a:xfrm>
            <a:off x="2673882" y="796610"/>
            <a:ext cx="2418767"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2</a:t>
            </a:r>
          </a:p>
        </p:txBody>
      </p:sp>
      <p:sp>
        <p:nvSpPr>
          <p:cNvPr id="18" name="Rectangle 17"/>
          <p:cNvSpPr/>
          <p:nvPr/>
        </p:nvSpPr>
        <p:spPr>
          <a:xfrm>
            <a:off x="5197668" y="813176"/>
            <a:ext cx="2249037" cy="1726024"/>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3</a:t>
            </a:r>
          </a:p>
        </p:txBody>
      </p:sp>
      <p:sp>
        <p:nvSpPr>
          <p:cNvPr id="19" name="Rectangle 18"/>
          <p:cNvSpPr/>
          <p:nvPr/>
        </p:nvSpPr>
        <p:spPr>
          <a:xfrm>
            <a:off x="7528559" y="826094"/>
            <a:ext cx="2334915"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4</a:t>
            </a:r>
          </a:p>
        </p:txBody>
      </p:sp>
      <p:sp>
        <p:nvSpPr>
          <p:cNvPr id="20" name="Rectangle 19"/>
          <p:cNvSpPr/>
          <p:nvPr/>
        </p:nvSpPr>
        <p:spPr>
          <a:xfrm>
            <a:off x="9942964" y="822959"/>
            <a:ext cx="2174066" cy="1739975"/>
          </a:xfrm>
          <a:prstGeom prst="rect">
            <a:avLst/>
          </a:prstGeom>
          <a:ln/>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5</a:t>
            </a:r>
          </a:p>
        </p:txBody>
      </p:sp>
      <p:sp>
        <p:nvSpPr>
          <p:cNvPr id="21" name="Rectangle 20"/>
          <p:cNvSpPr/>
          <p:nvPr/>
        </p:nvSpPr>
        <p:spPr>
          <a:xfrm>
            <a:off x="102994" y="4258897"/>
            <a:ext cx="2442726" cy="1767165"/>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A</a:t>
            </a:r>
          </a:p>
        </p:txBody>
      </p:sp>
      <p:sp>
        <p:nvSpPr>
          <p:cNvPr id="22" name="Rectangle 21"/>
          <p:cNvSpPr/>
          <p:nvPr/>
        </p:nvSpPr>
        <p:spPr>
          <a:xfrm>
            <a:off x="2615670" y="4297368"/>
            <a:ext cx="2415742" cy="1721893"/>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B</a:t>
            </a:r>
          </a:p>
        </p:txBody>
      </p:sp>
      <p:sp>
        <p:nvSpPr>
          <p:cNvPr id="23" name="Rectangle 22"/>
          <p:cNvSpPr/>
          <p:nvPr/>
        </p:nvSpPr>
        <p:spPr>
          <a:xfrm>
            <a:off x="5110238" y="4304651"/>
            <a:ext cx="2388049" cy="1708207"/>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C</a:t>
            </a:r>
          </a:p>
        </p:txBody>
      </p:sp>
      <p:sp>
        <p:nvSpPr>
          <p:cNvPr id="24" name="Rectangle 23"/>
          <p:cNvSpPr/>
          <p:nvPr/>
        </p:nvSpPr>
        <p:spPr>
          <a:xfrm>
            <a:off x="7556757" y="4294639"/>
            <a:ext cx="2331225" cy="1716896"/>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D</a:t>
            </a:r>
          </a:p>
        </p:txBody>
      </p:sp>
      <p:sp>
        <p:nvSpPr>
          <p:cNvPr id="25" name="Rectangle 24"/>
          <p:cNvSpPr/>
          <p:nvPr/>
        </p:nvSpPr>
        <p:spPr>
          <a:xfrm>
            <a:off x="9917478" y="4297368"/>
            <a:ext cx="2283254" cy="1728547"/>
          </a:xfrm>
          <a:prstGeom prst="rect">
            <a:avLst/>
          </a:prstGeom>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4400" dirty="0">
                <a:effectLst>
                  <a:outerShdw blurRad="38100" dist="38100" dir="2700000" algn="tl">
                    <a:srgbClr val="000000">
                      <a:alpha val="43137"/>
                    </a:srgbClr>
                  </a:outerShdw>
                </a:effectLst>
                <a:latin typeface=".VnBodoniH" pitchFamily="34" charset="0"/>
              </a:rPr>
              <a:t>E</a:t>
            </a:r>
          </a:p>
        </p:txBody>
      </p:sp>
      <p:sp>
        <p:nvSpPr>
          <p:cNvPr id="26" name="Rectangle 25"/>
          <p:cNvSpPr/>
          <p:nvPr/>
        </p:nvSpPr>
        <p:spPr>
          <a:xfrm>
            <a:off x="1528761" y="-4903"/>
            <a:ext cx="3563888" cy="707874"/>
          </a:xfrm>
          <a:prstGeom prst="rect">
            <a:avLst/>
          </a:prstGeom>
        </p:spPr>
        <p:txBody>
          <a:bodyPr lIns="91427" tIns="45714" rIns="91427" bIns="45714">
            <a:spAutoFit/>
          </a:bodyPr>
          <a:lstStyle/>
          <a:p>
            <a:pPr>
              <a:defRPr/>
            </a:pPr>
            <a:r>
              <a:rPr lang="en-US" sz="4000" b="1" dirty="0">
                <a:ln>
                  <a:solidFill>
                    <a:srgbClr val="FF0000"/>
                  </a:solidFill>
                </a:ln>
                <a:solidFill>
                  <a:schemeClr val="tx2"/>
                </a:solidFill>
                <a:latin typeface=".VnArabia" pitchFamily="34" charset="0"/>
                <a:cs typeface="Arial" pitchFamily="34" charset="0"/>
              </a:rPr>
              <a:t>Warm up</a:t>
            </a:r>
            <a:r>
              <a:rPr lang="en-US" sz="4000" b="1" dirty="0">
                <a:ln>
                  <a:solidFill>
                    <a:srgbClr val="FF0000"/>
                  </a:solidFill>
                </a:ln>
                <a:solidFill>
                  <a:srgbClr val="FFFF00"/>
                </a:solidFill>
                <a:cs typeface="Arial" pitchFamily="34" charset="0"/>
              </a:rPr>
              <a:t>:</a:t>
            </a:r>
            <a:endParaRPr lang="en-US" sz="4000" dirty="0">
              <a:ln>
                <a:solidFill>
                  <a:srgbClr val="FF0000"/>
                </a:solidFill>
              </a:ln>
              <a:solidFill>
                <a:srgbClr val="FFFF00"/>
              </a:solidFill>
              <a:cs typeface="Arial" pitchFamily="34" charset="0"/>
            </a:endParaRPr>
          </a:p>
        </p:txBody>
      </p:sp>
      <p:sp>
        <p:nvSpPr>
          <p:cNvPr id="27" name="Rectangle 1"/>
          <p:cNvSpPr>
            <a:spLocks noChangeArrowheads="1"/>
          </p:cNvSpPr>
          <p:nvPr/>
        </p:nvSpPr>
        <p:spPr bwMode="auto">
          <a:xfrm>
            <a:off x="4948237" y="-2363"/>
            <a:ext cx="5038725"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US" sz="4400" b="1" dirty="0"/>
              <a:t>Game</a:t>
            </a:r>
            <a:r>
              <a:rPr lang="en-US" sz="4400" b="1" dirty="0" smtClean="0"/>
              <a:t>:  </a:t>
            </a:r>
            <a:r>
              <a:rPr lang="en-US" sz="4400" b="1" dirty="0" err="1" smtClean="0">
                <a:solidFill>
                  <a:srgbClr val="00B050"/>
                </a:solidFill>
              </a:rPr>
              <a:t>Pelmanism</a:t>
            </a:r>
            <a:endParaRPr lang="en-US" sz="4400" dirty="0">
              <a:solidFill>
                <a:srgbClr val="00B050"/>
              </a:solidFill>
              <a:latin typeface="Arial" charset="0"/>
            </a:endParaRPr>
          </a:p>
        </p:txBody>
      </p:sp>
      <p:sp>
        <p:nvSpPr>
          <p:cNvPr id="28" name="Rectangle 27"/>
          <p:cNvSpPr/>
          <p:nvPr/>
        </p:nvSpPr>
        <p:spPr>
          <a:xfrm>
            <a:off x="3990731" y="3096850"/>
            <a:ext cx="4033476" cy="584775"/>
          </a:xfrm>
          <a:prstGeom prst="rect">
            <a:avLst/>
          </a:prstGeom>
        </p:spPr>
        <p:txBody>
          <a:bodyPr wrap="none">
            <a:spAutoFit/>
          </a:bodyPr>
          <a:lstStyle/>
          <a:p>
            <a:r>
              <a:rPr lang="en-GB" sz="3200" b="1" dirty="0">
                <a:solidFill>
                  <a:srgbClr val="FF0000"/>
                </a:solidFill>
                <a:latin typeface=".VnArial Narrow" pitchFamily="34" charset="0"/>
              </a:rPr>
              <a:t>How to get a healthy life</a:t>
            </a:r>
            <a:endParaRPr lang="en-US" sz="3200" b="1" dirty="0">
              <a:solidFill>
                <a:srgbClr val="FF0000"/>
              </a:solidFill>
              <a:latin typeface=".VnArial Narrow" pitchFamily="34" charset="0"/>
            </a:endParaRPr>
          </a:p>
        </p:txBody>
      </p:sp>
    </p:spTree>
    <p:extLst>
      <p:ext uri="{BB962C8B-B14F-4D97-AF65-F5344CB8AC3E}">
        <p14:creationId xmlns:p14="http://schemas.microsoft.com/office/powerpoint/2010/main" val="20408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250" fill="hold"/>
                                        <p:tgtEl>
                                          <p:spTgt spid="28"/>
                                        </p:tgtEl>
                                        <p:attrNameLst>
                                          <p:attrName>ppt_w</p:attrName>
                                        </p:attrNameLst>
                                      </p:cBhvr>
                                      <p:tavLst>
                                        <p:tav tm="0">
                                          <p:val>
                                            <p:fltVal val="0"/>
                                          </p:val>
                                        </p:tav>
                                        <p:tav tm="100000">
                                          <p:val>
                                            <p:strVal val="#ppt_w"/>
                                          </p:val>
                                        </p:tav>
                                      </p:tavLst>
                                    </p:anim>
                                    <p:anim calcmode="lin" valueType="num">
                                      <p:cBhvr>
                                        <p:cTn id="8" dur="1250" fill="hold"/>
                                        <p:tgtEl>
                                          <p:spTgt spid="28"/>
                                        </p:tgtEl>
                                        <p:attrNameLst>
                                          <p:attrName>ppt_h</p:attrName>
                                        </p:attrNameLst>
                                      </p:cBhvr>
                                      <p:tavLst>
                                        <p:tav tm="0">
                                          <p:val>
                                            <p:fltVal val="0"/>
                                          </p:val>
                                        </p:tav>
                                        <p:tav tm="100000">
                                          <p:val>
                                            <p:strVal val="#ppt_h"/>
                                          </p:val>
                                        </p:tav>
                                      </p:tavLst>
                                    </p:anim>
                                    <p:animEffect transition="in" filter="fade">
                                      <p:cBhvr>
                                        <p:cTn id="9"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1" presetClass="entr" presetSubtype="4"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4)">
                                      <p:cBhvr>
                                        <p:cTn id="21" dur="500"/>
                                        <p:tgtEl>
                                          <p:spTgt spid="16"/>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21" presetClass="entr" presetSubtype="4" fill="hold" grpId="1"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4)">
                                      <p:cBhvr>
                                        <p:cTn id="33" dur="500"/>
                                        <p:tgtEl>
                                          <p:spTgt spid="17"/>
                                        </p:tgtEl>
                                      </p:cBhvr>
                                    </p:animEffect>
                                  </p:child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21" presetClass="entr" presetSubtype="4" fill="hold" grpId="1"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4)">
                                      <p:cBhvr>
                                        <p:cTn id="45" dur="500"/>
                                        <p:tgtEl>
                                          <p:spTgt spid="18"/>
                                        </p:tgtEl>
                                      </p:cBhvr>
                                    </p:animEffect>
                                  </p:childTnLst>
                                </p:cTn>
                              </p:par>
                            </p:childTnLst>
                          </p:cTn>
                        </p:par>
                      </p:childTnLst>
                    </p:cTn>
                  </p:par>
                </p:childTnLst>
              </p:cTn>
              <p:nextCondLst>
                <p:cond evt="onClick" delay="0">
                  <p:tgtEl>
                    <p:spTgt spid="13"/>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21" presetClass="entr" presetSubtype="4" fill="hold" grpId="1"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4)">
                                      <p:cBhvr>
                                        <p:cTn id="57" dur="500"/>
                                        <p:tgtEl>
                                          <p:spTgt spid="19"/>
                                        </p:tgtEl>
                                      </p:cBhvr>
                                    </p:animEffect>
                                  </p:child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0" nodeType="click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21" presetClass="entr" presetSubtype="4" fill="hold" grpId="1"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heel(4)">
                                      <p:cBhvr>
                                        <p:cTn id="69" dur="500"/>
                                        <p:tgtEl>
                                          <p:spTgt spid="20"/>
                                        </p:tgtEl>
                                      </p:cBhvr>
                                    </p:animEffect>
                                  </p:childTnLst>
                                </p:cTn>
                              </p:par>
                            </p:childTnLst>
                          </p:cTn>
                        </p:par>
                      </p:childTnLst>
                    </p:cTn>
                  </p:par>
                </p:childTnLst>
              </p:cTn>
              <p:nextCondLst>
                <p:cond evt="onClick" delay="0">
                  <p:tgtEl>
                    <p:spTgt spid="15"/>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14" presetClass="exit" presetSubtype="10" fill="hold" grpId="0" nodeType="clickEffect">
                                  <p:stCondLst>
                                    <p:cond delay="0"/>
                                  </p:stCondLst>
                                  <p:childTnLst>
                                    <p:animEffect transition="out" filter="randombar(horizontal)">
                                      <p:cBhvr>
                                        <p:cTn id="74" dur="750"/>
                                        <p:tgtEl>
                                          <p:spTgt spid="21"/>
                                        </p:tgtEl>
                                      </p:cBhvr>
                                    </p:animEffect>
                                    <p:set>
                                      <p:cBhvr>
                                        <p:cTn id="75" dur="1" fill="hold">
                                          <p:stCondLst>
                                            <p:cond delay="7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6" restart="whenNotActive" fill="hold" evtFilter="cancelBubble" nodeType="interactiveSeq">
                <p:stCondLst>
                  <p:cond evt="onClick" delay="0">
                    <p:tgtEl>
                      <p:spTgt spid="1026"/>
                    </p:tgtEl>
                  </p:cond>
                </p:stCondLst>
                <p:endSync evt="end" delay="0">
                  <p:rtn val="all"/>
                </p:endSync>
                <p:childTnLst>
                  <p:par>
                    <p:cTn id="77" fill="hold">
                      <p:stCondLst>
                        <p:cond delay="0"/>
                      </p:stCondLst>
                      <p:childTnLst>
                        <p:par>
                          <p:cTn id="78" fill="hold">
                            <p:stCondLst>
                              <p:cond delay="0"/>
                            </p:stCondLst>
                            <p:childTnLst>
                              <p:par>
                                <p:cTn id="79" presetID="14" presetClass="entr" presetSubtype="10" fill="hold" grpId="1"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randombar(horizontal)">
                                      <p:cBhvr>
                                        <p:cTn id="81" dur="500"/>
                                        <p:tgtEl>
                                          <p:spTgt spid="21"/>
                                        </p:tgtEl>
                                      </p:cBhvr>
                                    </p:animEffect>
                                  </p:childTnLst>
                                </p:cTn>
                              </p:par>
                            </p:childTnLst>
                          </p:cTn>
                        </p:par>
                      </p:childTnLst>
                    </p:cTn>
                  </p:par>
                </p:childTnLst>
              </p:cTn>
              <p:nextCondLst>
                <p:cond evt="onClick" delay="0">
                  <p:tgtEl>
                    <p:spTgt spid="102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16" presetClass="exit" presetSubtype="21" fill="hold" grpId="0" nodeType="clickEffect">
                                  <p:stCondLst>
                                    <p:cond delay="0"/>
                                  </p:stCondLst>
                                  <p:childTnLst>
                                    <p:animEffect transition="out" filter="barn(inVertical)">
                                      <p:cBhvr>
                                        <p:cTn id="86" dur="750"/>
                                        <p:tgtEl>
                                          <p:spTgt spid="22"/>
                                        </p:tgtEl>
                                      </p:cBhvr>
                                    </p:animEffect>
                                    <p:set>
                                      <p:cBhvr>
                                        <p:cTn id="87" dur="1" fill="hold">
                                          <p:stCondLst>
                                            <p:cond delay="7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027"/>
                    </p:tgtEl>
                  </p:cond>
                </p:stCondLst>
                <p:endSync evt="end" delay="0">
                  <p:rtn val="all"/>
                </p:endSync>
                <p:childTnLst>
                  <p:par>
                    <p:cTn id="89" fill="hold">
                      <p:stCondLst>
                        <p:cond delay="0"/>
                      </p:stCondLst>
                      <p:childTnLst>
                        <p:par>
                          <p:cTn id="90" fill="hold">
                            <p:stCondLst>
                              <p:cond delay="0"/>
                            </p:stCondLst>
                            <p:childTnLst>
                              <p:par>
                                <p:cTn id="91" presetID="16" presetClass="entr" presetSubtype="21" fill="hold" grpId="1"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750"/>
                                        <p:tgtEl>
                                          <p:spTgt spid="22"/>
                                        </p:tgtEl>
                                      </p:cBhvr>
                                    </p:animEffect>
                                  </p:childTnLst>
                                </p:cTn>
                              </p:par>
                            </p:childTnLst>
                          </p:cTn>
                        </p:par>
                      </p:childTnLst>
                    </p:cTn>
                  </p:par>
                </p:childTnLst>
              </p:cTn>
              <p:nextCondLst>
                <p:cond evt="onClick" delay="0">
                  <p:tgtEl>
                    <p:spTgt spid="1027"/>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p:stCondLst>
                        <p:cond delay="0"/>
                      </p:stCondLst>
                      <p:childTnLst>
                        <p:par>
                          <p:cTn id="96" fill="hold">
                            <p:stCondLst>
                              <p:cond delay="0"/>
                            </p:stCondLst>
                            <p:childTnLst>
                              <p:par>
                                <p:cTn id="97" presetID="6" presetClass="exit" presetSubtype="32" fill="hold" grpId="0" nodeType="clickEffect">
                                  <p:stCondLst>
                                    <p:cond delay="0"/>
                                  </p:stCondLst>
                                  <p:childTnLst>
                                    <p:animEffect transition="out" filter="circle(out)">
                                      <p:cBhvr>
                                        <p:cTn id="98" dur="750"/>
                                        <p:tgtEl>
                                          <p:spTgt spid="23"/>
                                        </p:tgtEl>
                                      </p:cBhvr>
                                    </p:animEffect>
                                    <p:set>
                                      <p:cBhvr>
                                        <p:cTn id="99" dur="1" fill="hold">
                                          <p:stCondLst>
                                            <p:cond delay="74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1028"/>
                    </p:tgtEl>
                  </p:cond>
                </p:stCondLst>
                <p:endSync evt="end" delay="0">
                  <p:rtn val="all"/>
                </p:endSync>
                <p:childTnLst>
                  <p:par>
                    <p:cTn id="101" fill="hold">
                      <p:stCondLst>
                        <p:cond delay="0"/>
                      </p:stCondLst>
                      <p:childTnLst>
                        <p:par>
                          <p:cTn id="102" fill="hold">
                            <p:stCondLst>
                              <p:cond delay="0"/>
                            </p:stCondLst>
                            <p:childTnLst>
                              <p:par>
                                <p:cTn id="103" presetID="6" presetClass="entr" presetSubtype="16" fill="hold" grpId="1"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circle(in)">
                                      <p:cBhvr>
                                        <p:cTn id="105" dur="1000"/>
                                        <p:tgtEl>
                                          <p:spTgt spid="23"/>
                                        </p:tgtEl>
                                      </p:cBhvr>
                                    </p:animEffect>
                                  </p:childTnLst>
                                </p:cTn>
                              </p:par>
                            </p:childTnLst>
                          </p:cTn>
                        </p:par>
                      </p:childTnLst>
                    </p:cTn>
                  </p:par>
                </p:childTnLst>
              </p:cTn>
              <p:nextCondLst>
                <p:cond evt="onClick" delay="0">
                  <p:tgtEl>
                    <p:spTgt spid="1028"/>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p:stCondLst>
                        <p:cond delay="0"/>
                      </p:stCondLst>
                      <p:childTnLst>
                        <p:par>
                          <p:cTn id="108" fill="hold">
                            <p:stCondLst>
                              <p:cond delay="0"/>
                            </p:stCondLst>
                            <p:childTnLst>
                              <p:par>
                                <p:cTn id="109" presetID="14" presetClass="exit" presetSubtype="10" fill="hold" grpId="0" nodeType="clickEffect">
                                  <p:stCondLst>
                                    <p:cond delay="0"/>
                                  </p:stCondLst>
                                  <p:childTnLst>
                                    <p:animEffect transition="out" filter="randombar(horizontal)">
                                      <p:cBhvr>
                                        <p:cTn id="110" dur="750"/>
                                        <p:tgtEl>
                                          <p:spTgt spid="24"/>
                                        </p:tgtEl>
                                      </p:cBhvr>
                                    </p:animEffect>
                                    <p:set>
                                      <p:cBhvr>
                                        <p:cTn id="111" dur="1" fill="hold">
                                          <p:stCondLst>
                                            <p:cond delay="74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2" restart="whenNotActive" fill="hold" evtFilter="cancelBubble" nodeType="interactiveSeq">
                <p:stCondLst>
                  <p:cond evt="onClick" delay="0">
                    <p:tgtEl>
                      <p:spTgt spid="1029"/>
                    </p:tgtEl>
                  </p:cond>
                </p:stCondLst>
                <p:endSync evt="end" delay="0">
                  <p:rtn val="all"/>
                </p:endSync>
                <p:childTnLst>
                  <p:par>
                    <p:cTn id="113" fill="hold">
                      <p:stCondLst>
                        <p:cond delay="0"/>
                      </p:stCondLst>
                      <p:childTnLst>
                        <p:par>
                          <p:cTn id="114" fill="hold">
                            <p:stCondLst>
                              <p:cond delay="0"/>
                            </p:stCondLst>
                            <p:childTnLst>
                              <p:par>
                                <p:cTn id="115" presetID="14" presetClass="entr" presetSubtype="10" fill="hold" grpId="1" nodeType="click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randombar(horizontal)">
                                      <p:cBhvr>
                                        <p:cTn id="117" dur="1000"/>
                                        <p:tgtEl>
                                          <p:spTgt spid="24"/>
                                        </p:tgtEl>
                                      </p:cBhvr>
                                    </p:animEffect>
                                  </p:childTnLst>
                                </p:cTn>
                              </p:par>
                            </p:childTnLst>
                          </p:cTn>
                        </p:par>
                      </p:childTnLst>
                    </p:cTn>
                  </p:par>
                </p:childTnLst>
              </p:cTn>
              <p:nextCondLst>
                <p:cond evt="onClick" delay="0">
                  <p:tgtEl>
                    <p:spTgt spid="1029"/>
                  </p:tgtEl>
                </p:cond>
              </p:nextCondLst>
            </p:seq>
            <p:seq concurrent="1" nextAc="seek">
              <p:cTn id="118" restart="whenNotActive" fill="hold" evtFilter="cancelBubble" nodeType="interactiveSeq">
                <p:stCondLst>
                  <p:cond evt="onClick" delay="0">
                    <p:tgtEl>
                      <p:spTgt spid="25"/>
                    </p:tgtEl>
                  </p:cond>
                </p:stCondLst>
                <p:endSync evt="end" delay="0">
                  <p:rtn val="all"/>
                </p:endSync>
                <p:childTnLst>
                  <p:par>
                    <p:cTn id="119" fill="hold">
                      <p:stCondLst>
                        <p:cond delay="0"/>
                      </p:stCondLst>
                      <p:childTnLst>
                        <p:par>
                          <p:cTn id="120" fill="hold">
                            <p:stCondLst>
                              <p:cond delay="0"/>
                            </p:stCondLst>
                            <p:childTnLst>
                              <p:par>
                                <p:cTn id="121" presetID="14" presetClass="exit" presetSubtype="10" fill="hold" grpId="0" nodeType="clickEffect">
                                  <p:stCondLst>
                                    <p:cond delay="0"/>
                                  </p:stCondLst>
                                  <p:childTnLst>
                                    <p:animEffect transition="out" filter="randombar(horizontal)">
                                      <p:cBhvr>
                                        <p:cTn id="122" dur="750"/>
                                        <p:tgtEl>
                                          <p:spTgt spid="25"/>
                                        </p:tgtEl>
                                      </p:cBhvr>
                                    </p:animEffect>
                                    <p:set>
                                      <p:cBhvr>
                                        <p:cTn id="123" dur="1" fill="hold">
                                          <p:stCondLst>
                                            <p:cond delay="7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4" restart="whenNotActive" fill="hold" evtFilter="cancelBubble" nodeType="interactiveSeq">
                <p:stCondLst>
                  <p:cond evt="onClick" delay="0">
                    <p:tgtEl>
                      <p:spTgt spid="1030"/>
                    </p:tgtEl>
                  </p:cond>
                </p:stCondLst>
                <p:endSync evt="end" delay="0">
                  <p:rtn val="all"/>
                </p:endSync>
                <p:childTnLst>
                  <p:par>
                    <p:cTn id="125" fill="hold">
                      <p:stCondLst>
                        <p:cond delay="0"/>
                      </p:stCondLst>
                      <p:childTnLst>
                        <p:par>
                          <p:cTn id="126" fill="hold">
                            <p:stCondLst>
                              <p:cond delay="0"/>
                            </p:stCondLst>
                            <p:childTnLst>
                              <p:par>
                                <p:cTn id="127" presetID="14" presetClass="entr" presetSubtype="10" fill="hold" grpId="1" nodeType="clickEffect">
                                  <p:stCondLst>
                                    <p:cond delay="0"/>
                                  </p:stCondLst>
                                  <p:childTnLst>
                                    <p:set>
                                      <p:cBhvr>
                                        <p:cTn id="128" dur="1" fill="hold">
                                          <p:stCondLst>
                                            <p:cond delay="0"/>
                                          </p:stCondLst>
                                        </p:cTn>
                                        <p:tgtEl>
                                          <p:spTgt spid="25"/>
                                        </p:tgtEl>
                                        <p:attrNameLst>
                                          <p:attrName>style.visibility</p:attrName>
                                        </p:attrNameLst>
                                      </p:cBhvr>
                                      <p:to>
                                        <p:strVal val="visible"/>
                                      </p:to>
                                    </p:set>
                                    <p:animEffect transition="in" filter="randombar(horizontal)">
                                      <p:cBhvr>
                                        <p:cTn id="129" dur="750"/>
                                        <p:tgtEl>
                                          <p:spTgt spid="25"/>
                                        </p:tgtEl>
                                      </p:cBhvr>
                                    </p:animEffect>
                                  </p:childTnLst>
                                </p:cTn>
                              </p:par>
                            </p:childTnLst>
                          </p:cTn>
                        </p:par>
                      </p:childTnLst>
                    </p:cTn>
                  </p:par>
                </p:childTnLst>
              </p:cTn>
              <p:nextCondLst>
                <p:cond evt="onClick" delay="0">
                  <p:tgtEl>
                    <p:spTgt spid="1030"/>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86452" y="1235032"/>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2691" y="751096"/>
            <a:ext cx="10193329" cy="430887"/>
          </a:xfrm>
          <a:prstGeom prst="rect">
            <a:avLst/>
          </a:prstGeom>
          <a:noFill/>
          <a:effectLst/>
        </p:spPr>
        <p:txBody>
          <a:bodyPr wrap="square" rtlCol="0">
            <a:spAutoFit/>
          </a:bodyPr>
          <a:lstStyle/>
          <a:p>
            <a:r>
              <a:rPr lang="en-US" sz="2200" b="1" dirty="0">
                <a:effectLst>
                  <a:glow rad="88900">
                    <a:schemeClr val="bg1"/>
                  </a:glow>
                </a:effectLst>
                <a:cs typeface="Arial" panose="020B0604020202020204" pitchFamily="34" charset="0"/>
              </a:rPr>
              <a:t>Write complete sentences to make a passage describing community activities</a:t>
            </a:r>
          </a:p>
        </p:txBody>
      </p:sp>
      <p:sp>
        <p:nvSpPr>
          <p:cNvPr id="6" name="Rounded Rectangle 5"/>
          <p:cNvSpPr/>
          <p:nvPr/>
        </p:nvSpPr>
        <p:spPr>
          <a:xfrm>
            <a:off x="1124451" y="700378"/>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1177237" y="5977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1563699" y="74932"/>
            <a:ext cx="4132696"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Times New Roman" pitchFamily="18" charset="0"/>
                <a:cs typeface="Times New Roman" pitchFamily="18" charset="0"/>
              </a:rPr>
              <a:t>IV. </a:t>
            </a:r>
            <a:r>
              <a:rPr lang="en-US" sz="2800" b="1" u="sng" dirty="0" smtClean="0">
                <a:solidFill>
                  <a:srgbClr val="FF0000"/>
                </a:solidFill>
                <a:effectLst>
                  <a:glow rad="88900">
                    <a:schemeClr val="bg1"/>
                  </a:glow>
                </a:effectLst>
                <a:latin typeface="Times New Roman" pitchFamily="18" charset="0"/>
                <a:cs typeface="Times New Roman" pitchFamily="18" charset="0"/>
              </a:rPr>
              <a:t>WRITING</a:t>
            </a:r>
            <a:endParaRPr lang="en-US" sz="2800" b="1" u="sng" dirty="0">
              <a:solidFill>
                <a:srgbClr val="FF0000"/>
              </a:solidFill>
              <a:effectLst>
                <a:glow rad="88900">
                  <a:schemeClr val="bg1"/>
                </a:glow>
              </a:effectLst>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24099519-0587-4C00-9928-73ED990C981F}"/>
              </a:ext>
            </a:extLst>
          </p:cNvPr>
          <p:cNvSpPr txBox="1"/>
          <p:nvPr/>
        </p:nvSpPr>
        <p:spPr>
          <a:xfrm>
            <a:off x="1574271" y="1220244"/>
            <a:ext cx="9935352" cy="4524315"/>
          </a:xfrm>
          <a:prstGeom prst="rect">
            <a:avLst/>
          </a:prstGeom>
          <a:noFill/>
        </p:spPr>
        <p:txBody>
          <a:bodyPr wrap="square">
            <a:spAutoFit/>
          </a:bodyPr>
          <a:lstStyle/>
          <a:p>
            <a:r>
              <a:rPr lang="en-US" sz="2400" b="1" i="0" smtClean="0">
                <a:solidFill>
                  <a:srgbClr val="F26548"/>
                </a:solidFill>
                <a:effectLst/>
              </a:rPr>
              <a:t>1. </a:t>
            </a:r>
            <a:r>
              <a:rPr lang="en-US" sz="2400" b="0" i="0" smtClean="0">
                <a:solidFill>
                  <a:srgbClr val="242021"/>
                </a:solidFill>
                <a:effectLst/>
              </a:rPr>
              <a:t>we </a:t>
            </a:r>
            <a:r>
              <a:rPr lang="en-US" sz="2400" b="0" i="0" dirty="0">
                <a:solidFill>
                  <a:srgbClr val="242021"/>
                </a:solidFill>
                <a:effectLst/>
              </a:rPr>
              <a:t>/ join / community activities / once a </a:t>
            </a:r>
            <a:r>
              <a:rPr lang="en-US" sz="2400" b="0" i="0">
                <a:solidFill>
                  <a:srgbClr val="242021"/>
                </a:solidFill>
                <a:effectLst/>
              </a:rPr>
              <a:t>month</a:t>
            </a:r>
            <a:r>
              <a:rPr lang="en-US" sz="2400" b="0" i="0" smtClean="0">
                <a:solidFill>
                  <a:srgbClr val="242021"/>
                </a:solidFill>
                <a:effectLst/>
              </a:rPr>
              <a:t>.</a:t>
            </a:r>
          </a:p>
          <a:p>
            <a:r>
              <a:rPr lang="en-US" sz="2400" smtClean="0">
                <a:solidFill>
                  <a:srgbClr val="242021"/>
                </a:solidFill>
              </a:rPr>
              <a:t>_______________________________________________________</a:t>
            </a:r>
            <a:r>
              <a:rPr lang="en-US" sz="2400" b="0" i="0" dirty="0">
                <a:solidFill>
                  <a:srgbClr val="242021"/>
                </a:solidFill>
                <a:effectLst/>
              </a:rPr>
              <a:t/>
            </a:r>
            <a:br>
              <a:rPr lang="en-US" sz="2400" b="0" i="0" dirty="0">
                <a:solidFill>
                  <a:srgbClr val="242021"/>
                </a:solidFill>
                <a:effectLst/>
              </a:rPr>
            </a:br>
            <a:r>
              <a:rPr lang="en-US" sz="2400" b="1" i="0" dirty="0">
                <a:solidFill>
                  <a:srgbClr val="F26548"/>
                </a:solidFill>
                <a:effectLst/>
              </a:rPr>
              <a:t>2. </a:t>
            </a:r>
            <a:r>
              <a:rPr lang="en-US" sz="2400" b="0" i="0" dirty="0">
                <a:solidFill>
                  <a:srgbClr val="242021"/>
                </a:solidFill>
                <a:effectLst/>
              </a:rPr>
              <a:t>last month / we / plant / trees / </a:t>
            </a:r>
            <a:r>
              <a:rPr lang="en-US" sz="2400" b="0" i="0">
                <a:solidFill>
                  <a:srgbClr val="242021"/>
                </a:solidFill>
                <a:effectLst/>
              </a:rPr>
              <a:t>park</a:t>
            </a:r>
            <a:r>
              <a:rPr lang="en-US" sz="2400" b="0" i="0" smtClean="0">
                <a:solidFill>
                  <a:srgbClr val="242021"/>
                </a:solidFill>
                <a:effectLst/>
              </a:rPr>
              <a:t>.</a:t>
            </a:r>
          </a:p>
          <a:p>
            <a:r>
              <a:rPr lang="en-US" sz="2400" smtClean="0">
                <a:solidFill>
                  <a:srgbClr val="242021"/>
                </a:solidFill>
              </a:rPr>
              <a:t>_______________________________________________________</a:t>
            </a:r>
            <a:r>
              <a:rPr lang="en-US" sz="2400" b="0" i="0" dirty="0">
                <a:solidFill>
                  <a:srgbClr val="242021"/>
                </a:solidFill>
                <a:effectLst/>
              </a:rPr>
              <a:t/>
            </a:r>
            <a:br>
              <a:rPr lang="en-US" sz="2400" b="0" i="0" dirty="0">
                <a:solidFill>
                  <a:srgbClr val="242021"/>
                </a:solidFill>
                <a:effectLst/>
              </a:rPr>
            </a:br>
            <a:r>
              <a:rPr lang="en-US" sz="2400" b="1" i="0" dirty="0">
                <a:solidFill>
                  <a:srgbClr val="F26548"/>
                </a:solidFill>
                <a:effectLst/>
              </a:rPr>
              <a:t>3. </a:t>
            </a:r>
            <a:r>
              <a:rPr lang="en-US" sz="2400" b="0" i="0" dirty="0">
                <a:solidFill>
                  <a:srgbClr val="242021"/>
                </a:solidFill>
                <a:effectLst/>
              </a:rPr>
              <a:t>we / dig / holes / put / young trees / </a:t>
            </a:r>
            <a:r>
              <a:rPr lang="en-US" sz="2400" b="0" i="0">
                <a:solidFill>
                  <a:srgbClr val="242021"/>
                </a:solidFill>
                <a:effectLst/>
              </a:rPr>
              <a:t>in</a:t>
            </a:r>
            <a:r>
              <a:rPr lang="en-US" sz="2400" b="0" i="0" smtClean="0">
                <a:solidFill>
                  <a:srgbClr val="242021"/>
                </a:solidFill>
                <a:effectLst/>
              </a:rPr>
              <a:t>.</a:t>
            </a:r>
          </a:p>
          <a:p>
            <a:r>
              <a:rPr lang="en-US" sz="2400">
                <a:solidFill>
                  <a:srgbClr val="242021"/>
                </a:solidFill>
              </a:rPr>
              <a:t>_______________________________________________________</a:t>
            </a:r>
            <a:r>
              <a:rPr lang="en-US" sz="2400" b="0" i="0" dirty="0">
                <a:solidFill>
                  <a:srgbClr val="242021"/>
                </a:solidFill>
                <a:effectLst/>
              </a:rPr>
              <a:t/>
            </a:r>
            <a:br>
              <a:rPr lang="en-US" sz="2400" b="0" i="0" dirty="0">
                <a:solidFill>
                  <a:srgbClr val="242021"/>
                </a:solidFill>
                <a:effectLst/>
              </a:rPr>
            </a:br>
            <a:r>
              <a:rPr lang="en-US" sz="2400" b="1" i="0" dirty="0">
                <a:solidFill>
                  <a:srgbClr val="F26548"/>
                </a:solidFill>
                <a:effectLst/>
              </a:rPr>
              <a:t>4. </a:t>
            </a:r>
            <a:r>
              <a:rPr lang="en-US" sz="2400" b="0" i="0" dirty="0">
                <a:solidFill>
                  <a:srgbClr val="242021"/>
                </a:solidFill>
                <a:effectLst/>
              </a:rPr>
              <a:t>then / we / water / them / two or three </a:t>
            </a:r>
            <a:r>
              <a:rPr lang="en-US" sz="2400" b="0" i="0">
                <a:solidFill>
                  <a:srgbClr val="242021"/>
                </a:solidFill>
                <a:effectLst/>
              </a:rPr>
              <a:t>weeks</a:t>
            </a:r>
            <a:r>
              <a:rPr lang="en-US" sz="2400" b="0" i="0" smtClean="0">
                <a:solidFill>
                  <a:srgbClr val="242021"/>
                </a:solidFill>
                <a:effectLst/>
              </a:rPr>
              <a:t>.</a:t>
            </a:r>
          </a:p>
          <a:p>
            <a:r>
              <a:rPr lang="en-US" sz="2400">
                <a:solidFill>
                  <a:srgbClr val="242021"/>
                </a:solidFill>
              </a:rPr>
              <a:t>_______________________________________________________</a:t>
            </a:r>
            <a:r>
              <a:rPr lang="en-US" sz="2400" b="0" i="0" dirty="0">
                <a:solidFill>
                  <a:srgbClr val="242021"/>
                </a:solidFill>
                <a:effectLst/>
              </a:rPr>
              <a:t/>
            </a:r>
            <a:br>
              <a:rPr lang="en-US" sz="2400" b="0" i="0" dirty="0">
                <a:solidFill>
                  <a:srgbClr val="242021"/>
                </a:solidFill>
                <a:effectLst/>
              </a:rPr>
            </a:br>
            <a:r>
              <a:rPr lang="en-US" sz="2400" b="1" i="0" dirty="0">
                <a:solidFill>
                  <a:srgbClr val="F26548"/>
                </a:solidFill>
                <a:effectLst/>
              </a:rPr>
              <a:t>5. </a:t>
            </a:r>
            <a:r>
              <a:rPr lang="en-US" sz="2400" b="0" i="0" dirty="0">
                <a:solidFill>
                  <a:srgbClr val="242021"/>
                </a:solidFill>
                <a:effectLst/>
              </a:rPr>
              <a:t>now / trees / grow / very </a:t>
            </a:r>
            <a:r>
              <a:rPr lang="en-US" sz="2400" b="0" i="0">
                <a:solidFill>
                  <a:srgbClr val="242021"/>
                </a:solidFill>
                <a:effectLst/>
              </a:rPr>
              <a:t>well</a:t>
            </a:r>
            <a:r>
              <a:rPr lang="en-US" sz="2400" b="0" i="0" smtClean="0">
                <a:solidFill>
                  <a:srgbClr val="242021"/>
                </a:solidFill>
                <a:effectLst/>
              </a:rPr>
              <a:t>.</a:t>
            </a:r>
          </a:p>
          <a:p>
            <a:r>
              <a:rPr lang="en-US" sz="2400">
                <a:solidFill>
                  <a:srgbClr val="242021"/>
                </a:solidFill>
              </a:rPr>
              <a:t>_______________________________________________________</a:t>
            </a:r>
            <a:r>
              <a:rPr lang="en-US" sz="2400" b="0" i="0" dirty="0">
                <a:solidFill>
                  <a:srgbClr val="242021"/>
                </a:solidFill>
                <a:effectLst/>
              </a:rPr>
              <a:t/>
            </a:r>
            <a:br>
              <a:rPr lang="en-US" sz="2400" b="0" i="0" dirty="0">
                <a:solidFill>
                  <a:srgbClr val="242021"/>
                </a:solidFill>
                <a:effectLst/>
              </a:rPr>
            </a:br>
            <a:r>
              <a:rPr lang="en-US" sz="2400" b="1" i="0" dirty="0">
                <a:solidFill>
                  <a:srgbClr val="F26548"/>
                </a:solidFill>
                <a:effectLst/>
              </a:rPr>
              <a:t>6. </a:t>
            </a:r>
            <a:r>
              <a:rPr lang="en-US" sz="2400" b="0" i="0" dirty="0">
                <a:solidFill>
                  <a:srgbClr val="242021"/>
                </a:solidFill>
                <a:effectLst/>
              </a:rPr>
              <a:t>they / make / park / greener / air / fresher</a:t>
            </a:r>
            <a:r>
              <a:rPr lang="en-US" sz="2400" b="0" i="0">
                <a:solidFill>
                  <a:srgbClr val="242021"/>
                </a:solidFill>
                <a:effectLst/>
              </a:rPr>
              <a:t>.</a:t>
            </a:r>
            <a:r>
              <a:rPr lang="en-US" sz="2400"/>
              <a:t> </a:t>
            </a:r>
            <a:endParaRPr lang="en-US" sz="2400" smtClean="0"/>
          </a:p>
          <a:p>
            <a:r>
              <a:rPr lang="en-US" sz="2400">
                <a:solidFill>
                  <a:srgbClr val="242021"/>
                </a:solidFill>
              </a:rPr>
              <a:t>_______________________________________________________</a:t>
            </a:r>
            <a:endParaRPr lang="en-US" sz="2400" dirty="0"/>
          </a:p>
        </p:txBody>
      </p:sp>
      <p:sp>
        <p:nvSpPr>
          <p:cNvPr id="10" name="TextBox 9">
            <a:extLst>
              <a:ext uri="{FF2B5EF4-FFF2-40B4-BE49-F238E27FC236}">
                <a16:creationId xmlns="" xmlns:a16="http://schemas.microsoft.com/office/drawing/2014/main" id="{51F73E4D-4D5B-4FB3-BF82-FBC47200659A}"/>
              </a:ext>
            </a:extLst>
          </p:cNvPr>
          <p:cNvSpPr txBox="1"/>
          <p:nvPr/>
        </p:nvSpPr>
        <p:spPr>
          <a:xfrm>
            <a:off x="1844811" y="1589971"/>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We join community activities once a month.</a:t>
            </a:r>
            <a:endParaRPr lang="en-US" sz="2400" b="1" dirty="0">
              <a:solidFill>
                <a:srgbClr val="FF0000"/>
              </a:solidFill>
            </a:endParaRPr>
          </a:p>
        </p:txBody>
      </p:sp>
      <p:sp>
        <p:nvSpPr>
          <p:cNvPr id="11" name="TextBox 10">
            <a:extLst>
              <a:ext uri="{FF2B5EF4-FFF2-40B4-BE49-F238E27FC236}">
                <a16:creationId xmlns="" xmlns:a16="http://schemas.microsoft.com/office/drawing/2014/main" id="{79C5C5BA-3CDB-4685-984F-D7C82475ED3D}"/>
              </a:ext>
            </a:extLst>
          </p:cNvPr>
          <p:cNvSpPr txBox="1"/>
          <p:nvPr/>
        </p:nvSpPr>
        <p:spPr>
          <a:xfrm>
            <a:off x="1844811" y="2335948"/>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Last month we planted (some) trees in the park.</a:t>
            </a:r>
            <a:endParaRPr lang="en-US" sz="2400" b="1" dirty="0">
              <a:solidFill>
                <a:srgbClr val="FF0000"/>
              </a:solidFill>
            </a:endParaRPr>
          </a:p>
        </p:txBody>
      </p:sp>
      <p:sp>
        <p:nvSpPr>
          <p:cNvPr id="12" name="TextBox 11">
            <a:extLst>
              <a:ext uri="{FF2B5EF4-FFF2-40B4-BE49-F238E27FC236}">
                <a16:creationId xmlns="" xmlns:a16="http://schemas.microsoft.com/office/drawing/2014/main" id="{2CAD764C-58D5-4182-BC0B-702662ED6B60}"/>
              </a:ext>
            </a:extLst>
          </p:cNvPr>
          <p:cNvSpPr txBox="1"/>
          <p:nvPr/>
        </p:nvSpPr>
        <p:spPr>
          <a:xfrm>
            <a:off x="1844811" y="3052959"/>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We dug some holes to put the young trees in.</a:t>
            </a:r>
            <a:endParaRPr lang="en-US" sz="2400" b="1" dirty="0">
              <a:solidFill>
                <a:srgbClr val="FF0000"/>
              </a:solidFill>
            </a:endParaRPr>
          </a:p>
        </p:txBody>
      </p:sp>
      <p:sp>
        <p:nvSpPr>
          <p:cNvPr id="13" name="TextBox 12">
            <a:extLst>
              <a:ext uri="{FF2B5EF4-FFF2-40B4-BE49-F238E27FC236}">
                <a16:creationId xmlns="" xmlns:a16="http://schemas.microsoft.com/office/drawing/2014/main" id="{F59976ED-1715-431E-9643-378CBE86E472}"/>
              </a:ext>
            </a:extLst>
          </p:cNvPr>
          <p:cNvSpPr txBox="1"/>
          <p:nvPr/>
        </p:nvSpPr>
        <p:spPr>
          <a:xfrm>
            <a:off x="1844811" y="3769978"/>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Then we watered them for two or three weeks.</a:t>
            </a:r>
            <a:endParaRPr lang="en-US" sz="2400" b="1" dirty="0">
              <a:solidFill>
                <a:srgbClr val="FF0000"/>
              </a:solidFill>
            </a:endParaRPr>
          </a:p>
        </p:txBody>
      </p:sp>
      <p:sp>
        <p:nvSpPr>
          <p:cNvPr id="14" name="TextBox 13">
            <a:extLst>
              <a:ext uri="{FF2B5EF4-FFF2-40B4-BE49-F238E27FC236}">
                <a16:creationId xmlns="" xmlns:a16="http://schemas.microsoft.com/office/drawing/2014/main" id="{3C589411-B835-4C61-8977-884EED5A2385}"/>
              </a:ext>
            </a:extLst>
          </p:cNvPr>
          <p:cNvSpPr txBox="1"/>
          <p:nvPr/>
        </p:nvSpPr>
        <p:spPr>
          <a:xfrm>
            <a:off x="1844811" y="4515006"/>
            <a:ext cx="7487007"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Now the trees are growing very well.</a:t>
            </a:r>
            <a:endParaRPr lang="en-US" sz="2400" b="1" dirty="0">
              <a:solidFill>
                <a:srgbClr val="FF0000"/>
              </a:solidFill>
            </a:endParaRPr>
          </a:p>
        </p:txBody>
      </p:sp>
      <p:sp>
        <p:nvSpPr>
          <p:cNvPr id="15" name="TextBox 14">
            <a:extLst>
              <a:ext uri="{FF2B5EF4-FFF2-40B4-BE49-F238E27FC236}">
                <a16:creationId xmlns="" xmlns:a16="http://schemas.microsoft.com/office/drawing/2014/main" id="{0ADD7BC8-905A-434A-B9A9-0BB999D2B4EE}"/>
              </a:ext>
            </a:extLst>
          </p:cNvPr>
          <p:cNvSpPr txBox="1"/>
          <p:nvPr/>
        </p:nvSpPr>
        <p:spPr>
          <a:xfrm>
            <a:off x="1844811" y="5248604"/>
            <a:ext cx="6761592" cy="461665"/>
          </a:xfrm>
          <a:prstGeom prst="rect">
            <a:avLst/>
          </a:prstGeom>
          <a:noFill/>
        </p:spPr>
        <p:txBody>
          <a:bodyPr wrap="square">
            <a:spAutoFit/>
          </a:bodyPr>
          <a:lstStyle/>
          <a:p>
            <a:r>
              <a:rPr lang="en-GB" sz="2400" b="1" dirty="0">
                <a:solidFill>
                  <a:srgbClr val="FF0000"/>
                </a:solidFill>
                <a:effectLst/>
                <a:latin typeface="Calibri" panose="020F0502020204030204" pitchFamily="34" charset="0"/>
                <a:ea typeface="Calibri" panose="020F0502020204030204" pitchFamily="34" charset="0"/>
              </a:rPr>
              <a:t>They will make the park greener and the air fresher.</a:t>
            </a:r>
            <a:endParaRPr lang="en-US" sz="2400" b="1" dirty="0">
              <a:solidFill>
                <a:srgbClr val="FF0000"/>
              </a:solidFill>
            </a:endParaRPr>
          </a:p>
        </p:txBody>
      </p:sp>
    </p:spTree>
    <p:extLst>
      <p:ext uri="{BB962C8B-B14F-4D97-AF65-F5344CB8AC3E}">
        <p14:creationId xmlns:p14="http://schemas.microsoft.com/office/powerpoint/2010/main" val="308815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3"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48068" y="958690"/>
            <a:ext cx="379076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6" name="Rounded Rectangle 5"/>
          <p:cNvSpPr/>
          <p:nvPr/>
        </p:nvSpPr>
        <p:spPr>
          <a:xfrm>
            <a:off x="1574322" y="917744"/>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1627108" y="8151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2006150" y="106221"/>
            <a:ext cx="4969836"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 CONSOLIDATION</a:t>
            </a:r>
            <a:endParaRPr lang="en-US" sz="28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 xmlns:a16="http://schemas.microsoft.com/office/drawing/2014/main" id="{5320008D-AABD-48E2-A840-046C86E8A166}"/>
              </a:ext>
            </a:extLst>
          </p:cNvPr>
          <p:cNvGraphicFramePr/>
          <p:nvPr>
            <p:extLst>
              <p:ext uri="{D42A27DB-BD31-4B8C-83A1-F6EECF244321}">
                <p14:modId xmlns:p14="http://schemas.microsoft.com/office/powerpoint/2010/main" val="1884217985"/>
              </p:ext>
            </p:extLst>
          </p:nvPr>
        </p:nvGraphicFramePr>
        <p:xfrm>
          <a:off x="4208511" y="1743092"/>
          <a:ext cx="5707901" cy="360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 xmlns:a16="http://schemas.microsoft.com/office/drawing/2014/main" id="{B69C41B4-60C9-4513-BE5D-9A01658935ED}"/>
              </a:ext>
            </a:extLst>
          </p:cNvPr>
          <p:cNvSpPr txBox="1"/>
          <p:nvPr/>
        </p:nvSpPr>
        <p:spPr>
          <a:xfrm>
            <a:off x="1698170" y="2563508"/>
            <a:ext cx="2510340" cy="1754326"/>
          </a:xfrm>
          <a:prstGeom prst="rect">
            <a:avLst/>
          </a:prstGeom>
          <a:noFill/>
        </p:spPr>
        <p:txBody>
          <a:bodyPr wrap="square" rtlCol="0">
            <a:spAutoFit/>
          </a:bodyPr>
          <a:lstStyle/>
          <a:p>
            <a:pPr algn="ctr"/>
            <a:r>
              <a:rPr lang="en-US" sz="5400" b="1" dirty="0" smtClean="0">
                <a:solidFill>
                  <a:srgbClr val="0070C0"/>
                </a:solidFill>
                <a:effectLst>
                  <a:outerShdw blurRad="38100" dist="38100" dir="2700000" algn="tl">
                    <a:srgbClr val="000000">
                      <a:alpha val="43137"/>
                    </a:srgbClr>
                  </a:outerShdw>
                </a:effectLst>
              </a:rPr>
              <a:t>UNITS </a:t>
            </a:r>
            <a:endParaRPr lang="en-US" sz="5400" b="1" dirty="0">
              <a:solidFill>
                <a:srgbClr val="0070C0"/>
              </a:solidFill>
              <a:effectLst>
                <a:outerShdw blurRad="38100" dist="38100" dir="2700000" algn="tl">
                  <a:srgbClr val="000000">
                    <a:alpha val="43137"/>
                  </a:srgbClr>
                </a:outerShdw>
              </a:effectLst>
            </a:endParaRPr>
          </a:p>
          <a:p>
            <a:pPr algn="ctr"/>
            <a:r>
              <a:rPr lang="en-US" sz="5400" b="1" dirty="0" smtClean="0">
                <a:solidFill>
                  <a:srgbClr val="0070C0"/>
                </a:solidFill>
                <a:effectLst>
                  <a:outerShdw blurRad="38100" dist="38100" dir="2700000" algn="tl">
                    <a:srgbClr val="000000">
                      <a:alpha val="43137"/>
                    </a:srgbClr>
                  </a:outerShdw>
                </a:effectLst>
              </a:rPr>
              <a:t>1-2-3</a:t>
            </a:r>
            <a:endParaRPr lang="en-US" sz="5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4967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32000" y="381002"/>
            <a:ext cx="7924800" cy="1015651"/>
          </a:xfrm>
          <a:prstGeom prst="rect">
            <a:avLst/>
          </a:prstGeom>
          <a:noFill/>
        </p:spPr>
        <p:txBody>
          <a:bodyPr lIns="91427" tIns="45714" rIns="91427"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smtClean="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 </a:t>
            </a:r>
            <a:r>
              <a:rPr kumimoji="0" lang="en-US" sz="6000" b="1" i="0" u="none" strike="noStrike" kern="0" cap="all" spc="0" normalizeH="0" baseline="0" noProof="0"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uLnTx/>
                <a:uFillTx/>
              </a:rPr>
              <a:t>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1" y="4067032"/>
            <a:ext cx="4583423" cy="261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a:xfrm>
            <a:off x="2590800" y="2362200"/>
            <a:ext cx="7010400" cy="1413387"/>
          </a:xfrm>
          <a:prstGeom prst="rect">
            <a:avLst/>
          </a:prstGeom>
          <a:noFill/>
          <a:extLst>
            <a:ext uri="{909E8E84-426E-40DD-AFC4-6F175D3DCCD1}">
              <a14:hiddenFill xmlns:a14="http://schemas.microsoft.com/office/drawing/2010/main">
                <a:solidFill>
                  <a:schemeClr val="bg1"/>
                </a:solidFill>
              </a14:hiddenFill>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C3300"/>
              </a:buClr>
              <a:buFont typeface="Wingdings" pitchFamily="2" charset="2"/>
              <a:buChar char="F"/>
            </a:pPr>
            <a:r>
              <a:rPr lang="en-US" b="1" dirty="0" smtClean="0">
                <a:solidFill>
                  <a:srgbClr val="CC3300"/>
                </a:solidFill>
                <a:latin typeface="Comic Sans MS" pitchFamily="66" charset="0"/>
              </a:rPr>
              <a:t> Review all language contents.</a:t>
            </a:r>
          </a:p>
          <a:p>
            <a:pPr>
              <a:lnSpc>
                <a:spcPct val="110000"/>
              </a:lnSpc>
              <a:buClr>
                <a:srgbClr val="CC3300"/>
              </a:buClr>
              <a:buFont typeface="Wingdings" pitchFamily="2" charset="2"/>
              <a:buChar char="F"/>
            </a:pPr>
            <a:r>
              <a:rPr lang="en-US" b="1" dirty="0" smtClean="0">
                <a:solidFill>
                  <a:srgbClr val="CC3300"/>
                </a:solidFill>
                <a:latin typeface="Comic Sans MS" pitchFamily="66" charset="0"/>
              </a:rPr>
              <a:t> Prepare: The first 45 minute - test</a:t>
            </a:r>
            <a:endParaRPr lang="en-US" b="1" dirty="0">
              <a:solidFill>
                <a:srgbClr val="CC3300"/>
              </a:solidFill>
              <a:latin typeface="Comic Sans MS" pitchFamily="66" charset="0"/>
            </a:endParaRPr>
          </a:p>
        </p:txBody>
      </p:sp>
    </p:spTree>
    <p:extLst>
      <p:ext uri="{BB962C8B-B14F-4D97-AF65-F5344CB8AC3E}">
        <p14:creationId xmlns:p14="http://schemas.microsoft.com/office/powerpoint/2010/main" val="482681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69"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1033" name="Bitmap Image" r:id="rId4" imgW="1219370" imgH="1228571" progId="Paint.Picture">
                    <p:embed/>
                  </p:oleObj>
                </mc:Choice>
                <mc:Fallback>
                  <p:oleObj name="Bitmap Image" r:id="rId4" imgW="1219370" imgH="122857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1" y="368710"/>
            <a:ext cx="5549900" cy="1441040"/>
          </a:xfrm>
          <a:prstGeom prst="rect">
            <a:avLst/>
          </a:prstGeom>
        </p:spPr>
        <p:txBody>
          <a:bodyPr wrap="none" lIns="91427" tIns="45714" rIns="91427" bIns="45714" fromWordArt="1">
            <a:prstTxWarp prst="textPlain">
              <a:avLst>
                <a:gd name="adj" fmla="val 50000"/>
              </a:avLst>
            </a:prstTxWarp>
          </a:bodyPr>
          <a:lstStyle/>
          <a:p>
            <a:pPr algn="ctr"/>
            <a:r>
              <a:rPr lang="en-GB" sz="36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36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23102615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588" y="3566309"/>
            <a:ext cx="2329999" cy="17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172" y="3627269"/>
            <a:ext cx="2278866" cy="1636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82" r="12354"/>
          <a:stretch/>
        </p:blipFill>
        <p:spPr bwMode="auto">
          <a:xfrm>
            <a:off x="5128024" y="3627269"/>
            <a:ext cx="2310205" cy="1649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59752" y="3626810"/>
            <a:ext cx="2311810" cy="1642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338" y="3631546"/>
            <a:ext cx="2371094" cy="156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AutoShape 2"/>
          <p:cNvSpPr>
            <a:spLocks noChangeArrowheads="1"/>
          </p:cNvSpPr>
          <p:nvPr/>
        </p:nvSpPr>
        <p:spPr bwMode="auto">
          <a:xfrm>
            <a:off x="2659752" y="1996852"/>
            <a:ext cx="2311810" cy="158394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smtClean="0">
                <a:solidFill>
                  <a:srgbClr val="FF0000"/>
                </a:solidFill>
              </a:rPr>
              <a:t>Personal </a:t>
            </a:r>
            <a:r>
              <a:rPr lang="en-US" sz="2800" b="1" dirty="0">
                <a:solidFill>
                  <a:srgbClr val="FF0000"/>
                </a:solidFill>
              </a:rPr>
              <a:t>hygiene</a:t>
            </a:r>
          </a:p>
          <a:p>
            <a:pPr algn="ctr" fontAlgn="base">
              <a:spcBef>
                <a:spcPct val="0"/>
              </a:spcBef>
              <a:spcAft>
                <a:spcPts val="1000"/>
              </a:spcAft>
            </a:pPr>
            <a:endParaRPr lang="en-US" sz="2400" b="1" dirty="0">
              <a:solidFill>
                <a:srgbClr val="FF0000"/>
              </a:solidFill>
              <a:cs typeface="Times New Roman" pitchFamily="18" charset="0"/>
            </a:endParaRPr>
          </a:p>
        </p:txBody>
      </p:sp>
      <p:sp>
        <p:nvSpPr>
          <p:cNvPr id="12" name="AutoShape 3"/>
          <p:cNvSpPr>
            <a:spLocks noChangeArrowheads="1"/>
          </p:cNvSpPr>
          <p:nvPr/>
        </p:nvSpPr>
        <p:spPr bwMode="auto">
          <a:xfrm>
            <a:off x="9936777" y="2070583"/>
            <a:ext cx="2311810"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GB" sz="3200" b="1" dirty="0">
                <a:solidFill>
                  <a:srgbClr val="FF0000"/>
                </a:solidFill>
              </a:rPr>
              <a:t>Get enough sleep</a:t>
            </a:r>
            <a:endParaRPr lang="en-US" sz="3200" b="1" dirty="0">
              <a:solidFill>
                <a:srgbClr val="FF0000"/>
              </a:solidFill>
            </a:endParaRP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3" name="AutoShape 4"/>
          <p:cNvSpPr>
            <a:spLocks noChangeArrowheads="1"/>
          </p:cNvSpPr>
          <p:nvPr/>
        </p:nvSpPr>
        <p:spPr bwMode="auto">
          <a:xfrm>
            <a:off x="144338" y="1962134"/>
            <a:ext cx="2190136" cy="1505905"/>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a:r>
              <a:rPr lang="en-US" sz="3200" b="1" dirty="0" smtClean="0">
                <a:solidFill>
                  <a:srgbClr val="FF0000"/>
                </a:solidFill>
              </a:rPr>
              <a:t>Do</a:t>
            </a:r>
          </a:p>
          <a:p>
            <a:pPr algn="ctr"/>
            <a:r>
              <a:rPr lang="en-US" sz="3200" b="1" dirty="0" smtClean="0">
                <a:solidFill>
                  <a:srgbClr val="FF0000"/>
                </a:solidFill>
              </a:rPr>
              <a:t> </a:t>
            </a:r>
            <a:r>
              <a:rPr lang="en-US" sz="3200" b="1" dirty="0">
                <a:solidFill>
                  <a:srgbClr val="FF0000"/>
                </a:solidFill>
              </a:rPr>
              <a:t>exercise</a:t>
            </a:r>
          </a:p>
          <a:p>
            <a:pPr algn="ctr" fontAlgn="base">
              <a:spcBef>
                <a:spcPct val="0"/>
              </a:spcBef>
              <a:spcAft>
                <a:spcPts val="1000"/>
              </a:spcAft>
            </a:pPr>
            <a:endParaRPr lang="en-US" sz="2800" b="1" dirty="0">
              <a:solidFill>
                <a:srgbClr val="FF0000"/>
              </a:solidFill>
              <a:latin typeface="Arial" pitchFamily="34" charset="0"/>
              <a:cs typeface="Arial" pitchFamily="34" charset="0"/>
            </a:endParaRPr>
          </a:p>
        </p:txBody>
      </p:sp>
      <p:sp>
        <p:nvSpPr>
          <p:cNvPr id="14" name="AutoShape 5"/>
          <p:cNvSpPr>
            <a:spLocks noChangeArrowheads="1"/>
          </p:cNvSpPr>
          <p:nvPr/>
        </p:nvSpPr>
        <p:spPr bwMode="auto">
          <a:xfrm>
            <a:off x="5128024" y="2035873"/>
            <a:ext cx="2311810" cy="1505649"/>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3200" b="1" dirty="0">
                <a:solidFill>
                  <a:srgbClr val="FF0000"/>
                </a:solidFill>
              </a:rPr>
              <a:t>Healthy diet</a:t>
            </a:r>
          </a:p>
          <a:p>
            <a:pPr algn="ctr" fontAlgn="base">
              <a:spcBef>
                <a:spcPct val="0"/>
              </a:spcBef>
              <a:spcAft>
                <a:spcPts val="1000"/>
              </a:spcAft>
            </a:pPr>
            <a:endParaRPr lang="en-US" sz="3200" b="1" dirty="0">
              <a:solidFill>
                <a:srgbClr val="FF0000"/>
              </a:solidFill>
              <a:latin typeface="Arial" pitchFamily="34" charset="0"/>
              <a:cs typeface="Arial" pitchFamily="34" charset="0"/>
            </a:endParaRPr>
          </a:p>
        </p:txBody>
      </p:sp>
      <p:sp>
        <p:nvSpPr>
          <p:cNvPr id="15" name="AutoShape 6"/>
          <p:cNvSpPr>
            <a:spLocks noChangeArrowheads="1"/>
          </p:cNvSpPr>
          <p:nvPr/>
        </p:nvSpPr>
        <p:spPr bwMode="auto">
          <a:xfrm>
            <a:off x="7603172" y="2089526"/>
            <a:ext cx="2068461" cy="139834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27" tIns="45714" rIns="91427" bIns="45714" numCol="1" anchor="t" anchorCtr="0" compatLnSpc="1">
            <a:prstTxWarp prst="textNoShape">
              <a:avLst/>
            </a:prstTxWarp>
          </a:bodyPr>
          <a:lstStyle/>
          <a:p>
            <a:pPr algn="ctr" fontAlgn="base">
              <a:spcBef>
                <a:spcPct val="0"/>
              </a:spcBef>
              <a:spcAft>
                <a:spcPts val="1000"/>
              </a:spcAft>
            </a:pPr>
            <a:r>
              <a:rPr lang="en-US" sz="2800" b="1" dirty="0" smtClean="0">
                <a:solidFill>
                  <a:srgbClr val="FF0000"/>
                </a:solidFill>
                <a:latin typeface="Arial" pitchFamily="34" charset="0"/>
                <a:cs typeface="Arial" pitchFamily="34" charset="0"/>
              </a:rPr>
              <a:t>visit </a:t>
            </a:r>
            <a:r>
              <a:rPr lang="en-US" sz="2800" b="1" dirty="0">
                <a:solidFill>
                  <a:srgbClr val="FF0000"/>
                </a:solidFill>
                <a:latin typeface="Arial" pitchFamily="34" charset="0"/>
                <a:cs typeface="Arial" pitchFamily="34" charset="0"/>
              </a:rPr>
              <a:t>new places</a:t>
            </a:r>
          </a:p>
        </p:txBody>
      </p:sp>
      <p:sp>
        <p:nvSpPr>
          <p:cNvPr id="26" name="Rectangle 25"/>
          <p:cNvSpPr/>
          <p:nvPr/>
        </p:nvSpPr>
        <p:spPr>
          <a:xfrm>
            <a:off x="1528761" y="-4903"/>
            <a:ext cx="3563888" cy="707874"/>
          </a:xfrm>
          <a:prstGeom prst="rect">
            <a:avLst/>
          </a:prstGeom>
        </p:spPr>
        <p:txBody>
          <a:bodyPr lIns="91427" tIns="45714" rIns="91427" bIns="45714">
            <a:spAutoFit/>
          </a:bodyPr>
          <a:lstStyle/>
          <a:p>
            <a:pPr>
              <a:defRPr/>
            </a:pPr>
            <a:r>
              <a:rPr lang="en-US" sz="4000" b="1" dirty="0">
                <a:ln>
                  <a:solidFill>
                    <a:srgbClr val="FF0000"/>
                  </a:solidFill>
                </a:ln>
                <a:solidFill>
                  <a:schemeClr val="tx2"/>
                </a:solidFill>
                <a:latin typeface=".VnArabia" pitchFamily="34" charset="0"/>
                <a:cs typeface="Arial" pitchFamily="34" charset="0"/>
              </a:rPr>
              <a:t>Warm up</a:t>
            </a:r>
            <a:r>
              <a:rPr lang="en-US" sz="4000" b="1" dirty="0">
                <a:ln>
                  <a:solidFill>
                    <a:srgbClr val="FF0000"/>
                  </a:solidFill>
                </a:ln>
                <a:solidFill>
                  <a:srgbClr val="FFFF00"/>
                </a:solidFill>
                <a:cs typeface="Arial" pitchFamily="34" charset="0"/>
              </a:rPr>
              <a:t>:</a:t>
            </a:r>
            <a:endParaRPr lang="en-US" sz="4000" dirty="0">
              <a:ln>
                <a:solidFill>
                  <a:srgbClr val="FF0000"/>
                </a:solidFill>
              </a:ln>
              <a:solidFill>
                <a:srgbClr val="FFFF00"/>
              </a:solidFill>
              <a:cs typeface="Arial" pitchFamily="34" charset="0"/>
            </a:endParaRPr>
          </a:p>
        </p:txBody>
      </p:sp>
      <p:sp>
        <p:nvSpPr>
          <p:cNvPr id="27" name="Rectangle 1"/>
          <p:cNvSpPr>
            <a:spLocks noChangeArrowheads="1"/>
          </p:cNvSpPr>
          <p:nvPr/>
        </p:nvSpPr>
        <p:spPr bwMode="auto">
          <a:xfrm>
            <a:off x="4948237" y="-2363"/>
            <a:ext cx="5038725"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US" sz="4400" b="1" dirty="0"/>
              <a:t>Game</a:t>
            </a:r>
            <a:r>
              <a:rPr lang="en-US" sz="4400" b="1" dirty="0" smtClean="0"/>
              <a:t>:  </a:t>
            </a:r>
            <a:r>
              <a:rPr lang="en-US" sz="4400" b="1" dirty="0" err="1" smtClean="0">
                <a:solidFill>
                  <a:srgbClr val="00B050"/>
                </a:solidFill>
              </a:rPr>
              <a:t>Pelmanism</a:t>
            </a:r>
            <a:endParaRPr lang="en-US" sz="4400" dirty="0">
              <a:solidFill>
                <a:srgbClr val="00B050"/>
              </a:solidFill>
              <a:latin typeface="Arial" charset="0"/>
            </a:endParaRPr>
          </a:p>
        </p:txBody>
      </p:sp>
      <p:sp>
        <p:nvSpPr>
          <p:cNvPr id="28" name="Rectangle 27"/>
          <p:cNvSpPr/>
          <p:nvPr/>
        </p:nvSpPr>
        <p:spPr>
          <a:xfrm>
            <a:off x="3386137" y="974457"/>
            <a:ext cx="5250155" cy="584775"/>
          </a:xfrm>
          <a:prstGeom prst="rect">
            <a:avLst/>
          </a:prstGeom>
        </p:spPr>
        <p:txBody>
          <a:bodyPr wrap="none">
            <a:spAutoFit/>
          </a:bodyPr>
          <a:lstStyle/>
          <a:p>
            <a:r>
              <a:rPr lang="en-GB" sz="3200" b="1" dirty="0" smtClean="0">
                <a:solidFill>
                  <a:srgbClr val="FF0000"/>
                </a:solidFill>
                <a:latin typeface=".VnArial Narrow" pitchFamily="34" charset="0"/>
              </a:rPr>
              <a:t>Some ways to  </a:t>
            </a:r>
            <a:r>
              <a:rPr lang="en-GB" sz="3200" b="1" dirty="0">
                <a:solidFill>
                  <a:srgbClr val="FF0000"/>
                </a:solidFill>
                <a:latin typeface=".VnArial Narrow" pitchFamily="34" charset="0"/>
              </a:rPr>
              <a:t>get a healthy life</a:t>
            </a:r>
            <a:endParaRPr lang="en-US" sz="3200" b="1" dirty="0">
              <a:solidFill>
                <a:srgbClr val="FF0000"/>
              </a:solidFill>
              <a:latin typeface=".VnArial Narrow" pitchFamily="34" charset="0"/>
            </a:endParaRPr>
          </a:p>
        </p:txBody>
      </p:sp>
    </p:spTree>
    <p:extLst>
      <p:ext uri="{BB962C8B-B14F-4D97-AF65-F5344CB8AC3E}">
        <p14:creationId xmlns:p14="http://schemas.microsoft.com/office/powerpoint/2010/main" val="426639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90731" y="324153"/>
            <a:ext cx="4033476" cy="584775"/>
          </a:xfrm>
          <a:prstGeom prst="rect">
            <a:avLst/>
          </a:prstGeom>
        </p:spPr>
        <p:txBody>
          <a:bodyPr wrap="none">
            <a:spAutoFit/>
          </a:bodyPr>
          <a:lstStyle/>
          <a:p>
            <a:r>
              <a:rPr lang="en-GB" sz="3200" b="1" dirty="0">
                <a:solidFill>
                  <a:srgbClr val="FF0000"/>
                </a:solidFill>
                <a:latin typeface=".VnArial Narrow" pitchFamily="34" charset="0"/>
              </a:rPr>
              <a:t>How to get a healthy life</a:t>
            </a:r>
            <a:endParaRPr lang="en-US" sz="3200" b="1" dirty="0">
              <a:solidFill>
                <a:srgbClr val="FF0000"/>
              </a:solidFill>
              <a:latin typeface=".VnArial Narrow" pitchFamily="34" charset="0"/>
            </a:endParaRPr>
          </a:p>
        </p:txBody>
      </p:sp>
      <p:pic>
        <p:nvPicPr>
          <p:cNvPr id="6" name="Picture 2" descr="SkyBug Healthy Lifestyle Diet and Fitness Heart Bumper Sticker Vinyl Art  Decal for Car Truck Van Wall Window (24 X 20 cm) : Amazon.de: Auto &amp;amp;amp;  Motorrad">
            <a:extLst>
              <a:ext uri="{FF2B5EF4-FFF2-40B4-BE49-F238E27FC236}">
                <a16:creationId xmlns="" xmlns:a16="http://schemas.microsoft.com/office/drawing/2014/main" id="{B417C92E-B643-4F1E-A692-A9F8A7A1D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64" y="1602105"/>
            <a:ext cx="3948887" cy="338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TextBox 7"/>
          <p:cNvSpPr txBox="1"/>
          <p:nvPr/>
        </p:nvSpPr>
        <p:spPr>
          <a:xfrm>
            <a:off x="4289052" y="5269729"/>
            <a:ext cx="4958939"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8" y="1670264"/>
            <a:ext cx="4252349"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781" y="1303957"/>
            <a:ext cx="1344559" cy="1277694"/>
          </a:xfrm>
          <a:prstGeom prst="rect">
            <a:avLst/>
          </a:prstGeom>
        </p:spPr>
      </p:pic>
      <p:sp>
        <p:nvSpPr>
          <p:cNvPr id="15" name="TextBox 14"/>
          <p:cNvSpPr txBox="1"/>
          <p:nvPr/>
        </p:nvSpPr>
        <p:spPr>
          <a:xfrm>
            <a:off x="4125340" y="1757476"/>
            <a:ext cx="3382965" cy="584775"/>
          </a:xfrm>
          <a:prstGeom prst="rect">
            <a:avLst/>
          </a:prstGeom>
          <a:noFill/>
        </p:spPr>
        <p:txBody>
          <a:bodyPr wrap="square" rtlCol="0">
            <a:spAutoFit/>
          </a:bodyPr>
          <a:lstStyle/>
          <a:p>
            <a:r>
              <a:rPr lang="en-US" sz="3200" b="1" dirty="0"/>
              <a:t>LESSON </a:t>
            </a:r>
            <a:r>
              <a:rPr lang="en-US" sz="3200" b="1" dirty="0" smtClean="0"/>
              <a:t>2: SKILLS</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
            <a:ext cx="12192000" cy="1303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679" y="179102"/>
            <a:ext cx="855823" cy="848808"/>
          </a:xfrm>
          <a:prstGeom prst="rect">
            <a:avLst/>
          </a:prstGeom>
        </p:spPr>
      </p:pic>
      <p:sp>
        <p:nvSpPr>
          <p:cNvPr id="16" name="TextBox 15"/>
          <p:cNvSpPr txBox="1"/>
          <p:nvPr/>
        </p:nvSpPr>
        <p:spPr>
          <a:xfrm>
            <a:off x="614137" y="228546"/>
            <a:ext cx="2376889"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18" name="TextBox 17"/>
          <p:cNvSpPr txBox="1"/>
          <p:nvPr/>
        </p:nvSpPr>
        <p:spPr>
          <a:xfrm>
            <a:off x="3024369" y="191545"/>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graphicFrame>
        <p:nvGraphicFramePr>
          <p:cNvPr id="2" name="Diagram 1">
            <a:extLst>
              <a:ext uri="{FF2B5EF4-FFF2-40B4-BE49-F238E27FC236}">
                <a16:creationId xmlns="" xmlns:a16="http://schemas.microsoft.com/office/drawing/2014/main" id="{42A3348D-DD57-4C80-8E44-4F4F19C3E3E7}"/>
              </a:ext>
            </a:extLst>
          </p:cNvPr>
          <p:cNvGraphicFramePr/>
          <p:nvPr>
            <p:extLst>
              <p:ext uri="{D42A27DB-BD31-4B8C-83A1-F6EECF244321}">
                <p14:modId xmlns:p14="http://schemas.microsoft.com/office/powerpoint/2010/main" val="4171989602"/>
              </p:ext>
            </p:extLst>
          </p:nvPr>
        </p:nvGraphicFramePr>
        <p:xfrm>
          <a:off x="4208512" y="2581655"/>
          <a:ext cx="5707901" cy="36004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 xmlns:a16="http://schemas.microsoft.com/office/drawing/2014/main" id="{1981D780-F110-4D27-AEFC-3A57E8C1AB4D}"/>
              </a:ext>
            </a:extLst>
          </p:cNvPr>
          <p:cNvSpPr txBox="1"/>
          <p:nvPr/>
        </p:nvSpPr>
        <p:spPr>
          <a:xfrm>
            <a:off x="614137" y="3390918"/>
            <a:ext cx="3594377" cy="1754326"/>
          </a:xfrm>
          <a:prstGeom prst="rect">
            <a:avLst/>
          </a:prstGeom>
          <a:noFill/>
        </p:spPr>
        <p:txBody>
          <a:bodyPr wrap="square" rtlCol="0">
            <a:spAutoFit/>
          </a:bodyPr>
          <a:lstStyle/>
          <a:p>
            <a:pPr algn="ctr"/>
            <a:r>
              <a:rPr lang="en-US" sz="5400" b="1" dirty="0" smtClean="0">
                <a:solidFill>
                  <a:schemeClr val="accent5">
                    <a:lumMod val="75000"/>
                  </a:schemeClr>
                </a:solidFill>
                <a:effectLst>
                  <a:outerShdw blurRad="38100" dist="38100" dir="2700000" algn="tl">
                    <a:srgbClr val="000000">
                      <a:alpha val="43137"/>
                    </a:srgbClr>
                  </a:outerShdw>
                </a:effectLst>
                <a:latin typeface=".VnArial Narrow" pitchFamily="34" charset="0"/>
              </a:rPr>
              <a:t>UNITS </a:t>
            </a:r>
            <a:endParaRPr lang="en-US" sz="5400" b="1" dirty="0">
              <a:solidFill>
                <a:schemeClr val="accent5">
                  <a:lumMod val="75000"/>
                </a:schemeClr>
              </a:solidFill>
              <a:effectLst>
                <a:outerShdw blurRad="38100" dist="38100" dir="2700000" algn="tl">
                  <a:srgbClr val="000000">
                    <a:alpha val="43137"/>
                  </a:srgbClr>
                </a:outerShdw>
              </a:effectLst>
              <a:latin typeface=".VnArial Narrow" pitchFamily="34" charset="0"/>
            </a:endParaRPr>
          </a:p>
          <a:p>
            <a:pPr algn="ctr"/>
            <a:r>
              <a:rPr lang="en-US" sz="5400" b="1" dirty="0" smtClean="0">
                <a:solidFill>
                  <a:schemeClr val="accent5">
                    <a:lumMod val="75000"/>
                  </a:schemeClr>
                </a:solidFill>
                <a:effectLst>
                  <a:outerShdw blurRad="38100" dist="38100" dir="2700000" algn="tl">
                    <a:srgbClr val="000000">
                      <a:alpha val="43137"/>
                    </a:srgbClr>
                  </a:outerShdw>
                </a:effectLst>
                <a:latin typeface=".VnArial Narrow" pitchFamily="34" charset="0"/>
              </a:rPr>
              <a:t>1-2-3</a:t>
            </a:r>
            <a:endParaRPr lang="en-US" sz="5400" b="1" dirty="0">
              <a:solidFill>
                <a:schemeClr val="accent5">
                  <a:lumMod val="75000"/>
                </a:schemeClr>
              </a:solidFill>
              <a:effectLst>
                <a:outerShdw blurRad="38100" dist="38100" dir="2700000" algn="tl">
                  <a:srgbClr val="000000">
                    <a:alpha val="43137"/>
                  </a:srgbClr>
                </a:outerShdw>
              </a:effectLst>
              <a:latin typeface=".VnArial Narrow"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2D08B1B-5819-43CC-89AE-705108DA13FD}"/>
              </a:ext>
            </a:extLst>
          </p:cNvPr>
          <p:cNvSpPr txBox="1"/>
          <p:nvPr/>
        </p:nvSpPr>
        <p:spPr>
          <a:xfrm>
            <a:off x="936888" y="1024114"/>
            <a:ext cx="10514440" cy="461665"/>
          </a:xfrm>
          <a:prstGeom prst="rect">
            <a:avLst/>
          </a:prstGeom>
          <a:noFill/>
          <a:effectLst/>
        </p:spPr>
        <p:txBody>
          <a:bodyPr wrap="square" rtlCol="0">
            <a:spAutoFit/>
          </a:bodyPr>
          <a:lstStyle>
            <a:defPPr>
              <a:defRPr lang="en-US"/>
            </a:defPPr>
            <a:lvl1pPr>
              <a:defRPr sz="2400" b="1">
                <a:effectLst>
                  <a:glow rad="88900">
                    <a:schemeClr val="bg1"/>
                  </a:glow>
                </a:effectLst>
                <a:latin typeface="Arial" panose="020B0604020202020204" pitchFamily="34" charset="0"/>
                <a:cs typeface="Arial" panose="020B0604020202020204" pitchFamily="34" charset="0"/>
              </a:defRPr>
            </a:lvl1pPr>
          </a:lstStyle>
          <a:p>
            <a:r>
              <a:rPr lang="en-US" dirty="0">
                <a:latin typeface="+mn-lt"/>
              </a:rPr>
              <a:t>Read the passage and choose the correct answer </a:t>
            </a:r>
            <a:r>
              <a:rPr lang="en-US" dirty="0" smtClean="0">
                <a:latin typeface="+mn-lt"/>
              </a:rPr>
              <a:t>A, </a:t>
            </a:r>
            <a:r>
              <a:rPr lang="en-US" dirty="0">
                <a:latin typeface="+mn-lt"/>
              </a:rPr>
              <a:t>B, or C. </a:t>
            </a:r>
          </a:p>
        </p:txBody>
      </p:sp>
      <p:sp>
        <p:nvSpPr>
          <p:cNvPr id="9" name="Rounded Rectangle 15">
            <a:extLst>
              <a:ext uri="{FF2B5EF4-FFF2-40B4-BE49-F238E27FC236}">
                <a16:creationId xmlns="" xmlns:a16="http://schemas.microsoft.com/office/drawing/2014/main" id="{43BEF3B2-354F-44FA-8157-55872B645EAB}"/>
              </a:ext>
            </a:extLst>
          </p:cNvPr>
          <p:cNvSpPr/>
          <p:nvPr/>
        </p:nvSpPr>
        <p:spPr>
          <a:xfrm>
            <a:off x="431212" y="987967"/>
            <a:ext cx="502607"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0" name="TextBox 9">
            <a:extLst>
              <a:ext uri="{FF2B5EF4-FFF2-40B4-BE49-F238E27FC236}">
                <a16:creationId xmlns="" xmlns:a16="http://schemas.microsoft.com/office/drawing/2014/main" id="{13038032-D95B-41F8-814F-53C17129D19C}"/>
              </a:ext>
            </a:extLst>
          </p:cNvPr>
          <p:cNvSpPr txBox="1"/>
          <p:nvPr/>
        </p:nvSpPr>
        <p:spPr>
          <a:xfrm>
            <a:off x="483996" y="88532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2" name="TextBox 21">
            <a:extLst>
              <a:ext uri="{FF2B5EF4-FFF2-40B4-BE49-F238E27FC236}">
                <a16:creationId xmlns="" xmlns:a16="http://schemas.microsoft.com/office/drawing/2014/main" id="{EC397A65-306D-47C9-9EB1-EC9C776CED07}"/>
              </a:ext>
            </a:extLst>
          </p:cNvPr>
          <p:cNvSpPr txBox="1"/>
          <p:nvPr/>
        </p:nvSpPr>
        <p:spPr>
          <a:xfrm>
            <a:off x="487067" y="208438"/>
            <a:ext cx="2875565"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Times New Roman" pitchFamily="18" charset="0"/>
                <a:cs typeface="Times New Roman" pitchFamily="18" charset="0"/>
              </a:rPr>
              <a:t>I. </a:t>
            </a:r>
            <a:r>
              <a:rPr lang="en-US" sz="2800" b="1" u="sng" dirty="0" smtClean="0">
                <a:solidFill>
                  <a:srgbClr val="FF0000"/>
                </a:solidFill>
                <a:effectLst>
                  <a:glow rad="88900">
                    <a:schemeClr val="bg1"/>
                  </a:glow>
                </a:effectLst>
                <a:latin typeface="Times New Roman" pitchFamily="18" charset="0"/>
                <a:cs typeface="Times New Roman" pitchFamily="18" charset="0"/>
              </a:rPr>
              <a:t>READING</a:t>
            </a:r>
            <a:endParaRPr lang="en-US" sz="2800" b="1" u="sng" dirty="0">
              <a:solidFill>
                <a:srgbClr val="FF0000"/>
              </a:solidFill>
              <a:effectLst>
                <a:glow rad="88900">
                  <a:schemeClr val="bg1"/>
                </a:glow>
              </a:effectLst>
              <a:latin typeface="Times New Roman" pitchFamily="18" charset="0"/>
              <a:cs typeface="Times New Roman" pitchFamily="18" charset="0"/>
            </a:endParaRPr>
          </a:p>
        </p:txBody>
      </p:sp>
      <p:sp>
        <p:nvSpPr>
          <p:cNvPr id="2" name="Rectangle 1"/>
          <p:cNvSpPr/>
          <p:nvPr/>
        </p:nvSpPr>
        <p:spPr>
          <a:xfrm>
            <a:off x="431212" y="1593213"/>
            <a:ext cx="11311643" cy="4524315"/>
          </a:xfrm>
          <a:prstGeom prst="rect">
            <a:avLst/>
          </a:prstGeom>
        </p:spPr>
        <p:txBody>
          <a:bodyPr wrap="square">
            <a:spAutoFit/>
          </a:bodyPr>
          <a:lstStyle/>
          <a:p>
            <a:r>
              <a:rPr lang="en-GB" sz="2400" dirty="0">
                <a:latin typeface="Times New Roman" pitchFamily="18" charset="0"/>
                <a:cs typeface="Times New Roman" pitchFamily="18" charset="0"/>
              </a:rPr>
              <a:t>Happiness is </a:t>
            </a:r>
            <a:r>
              <a:rPr lang="en-GB" sz="2400" b="1" u="sng" dirty="0">
                <a:latin typeface="Times New Roman" pitchFamily="18" charset="0"/>
                <a:cs typeface="Times New Roman" pitchFamily="18" charset="0"/>
              </a:rPr>
              <a:t>the key </a:t>
            </a:r>
            <a:r>
              <a:rPr lang="en-GB" sz="2400" dirty="0">
                <a:latin typeface="Times New Roman" pitchFamily="18" charset="0"/>
                <a:cs typeface="Times New Roman" pitchFamily="18" charset="0"/>
              </a:rPr>
              <a:t>to a healthy life. Here are some things you can do to make you happy</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a:p>
            <a:r>
              <a:rPr lang="en-GB" sz="2400" b="1" dirty="0">
                <a:solidFill>
                  <a:srgbClr val="0033CC"/>
                </a:solidFill>
                <a:latin typeface="Times New Roman" pitchFamily="18" charset="0"/>
                <a:cs typeface="Times New Roman" pitchFamily="18" charset="0"/>
              </a:rPr>
              <a:t>Love others </a:t>
            </a:r>
            <a:r>
              <a:rPr lang="en-GB" sz="2400" b="1" dirty="0" smtClean="0">
                <a:solidFill>
                  <a:srgbClr val="0033CC"/>
                </a:solidFill>
                <a:latin typeface="Times New Roman" pitchFamily="18" charset="0"/>
                <a:cs typeface="Times New Roman" pitchFamily="18" charset="0"/>
              </a:rPr>
              <a:t>fully</a:t>
            </a:r>
            <a:endParaRPr lang="en-GB" sz="2400" b="1" dirty="0">
              <a:solidFill>
                <a:srgbClr val="0033CC"/>
              </a:solidFill>
              <a:latin typeface="Times New Roman" pitchFamily="18" charset="0"/>
              <a:cs typeface="Times New Roman" pitchFamily="18" charset="0"/>
            </a:endParaRPr>
          </a:p>
          <a:p>
            <a:r>
              <a:rPr lang="en-GB" sz="2400" dirty="0">
                <a:latin typeface="Times New Roman" pitchFamily="18" charset="0"/>
                <a:cs typeface="Times New Roman" pitchFamily="18" charset="0"/>
              </a:rPr>
              <a:t>When you love somebody, express your love. Don’t keep it to yourself. There are many ways to do it. For example, you can say “I love you” more often, do things together, and help them when they need you. You can make yourself and others happy by doing so</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a:p>
            <a:r>
              <a:rPr lang="en-GB" sz="2400" b="1" dirty="0">
                <a:solidFill>
                  <a:srgbClr val="0033CC"/>
                </a:solidFill>
                <a:latin typeface="Times New Roman" pitchFamily="18" charset="0"/>
                <a:cs typeface="Times New Roman" pitchFamily="18" charset="0"/>
              </a:rPr>
              <a:t>Laugh more </a:t>
            </a:r>
            <a:r>
              <a:rPr lang="en-GB" sz="2400" b="1" dirty="0" smtClean="0">
                <a:solidFill>
                  <a:srgbClr val="0033CC"/>
                </a:solidFill>
                <a:latin typeface="Times New Roman" pitchFamily="18" charset="0"/>
                <a:cs typeface="Times New Roman" pitchFamily="18" charset="0"/>
              </a:rPr>
              <a:t>often</a:t>
            </a:r>
            <a:endParaRPr lang="en-GB" sz="2400" b="1" dirty="0">
              <a:solidFill>
                <a:srgbClr val="0033CC"/>
              </a:solidFill>
              <a:latin typeface="Times New Roman" pitchFamily="18" charset="0"/>
              <a:cs typeface="Times New Roman" pitchFamily="18" charset="0"/>
            </a:endParaRPr>
          </a:p>
          <a:p>
            <a:r>
              <a:rPr lang="en-GB" sz="2400" dirty="0">
                <a:latin typeface="Times New Roman" pitchFamily="18" charset="0"/>
                <a:cs typeface="Times New Roman" pitchFamily="18" charset="0"/>
              </a:rPr>
              <a:t>Laughter shows that you are happy, and it has the magic power of making others happy too. Laughter is like medicine. It helps people live longer</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a:p>
            <a:r>
              <a:rPr lang="en-GB" sz="2400" b="1" dirty="0">
                <a:solidFill>
                  <a:srgbClr val="0033CC"/>
                </a:solidFill>
                <a:latin typeface="Times New Roman" pitchFamily="18" charset="0"/>
                <a:cs typeface="Times New Roman" pitchFamily="18" charset="0"/>
              </a:rPr>
              <a:t>Enjoy </a:t>
            </a:r>
            <a:r>
              <a:rPr lang="en-GB" sz="2400" b="1" dirty="0" smtClean="0">
                <a:solidFill>
                  <a:srgbClr val="0033CC"/>
                </a:solidFill>
                <a:latin typeface="Times New Roman" pitchFamily="18" charset="0"/>
                <a:cs typeface="Times New Roman" pitchFamily="18" charset="0"/>
              </a:rPr>
              <a:t>adventures</a:t>
            </a:r>
            <a:endParaRPr lang="en-GB" sz="2400" b="1" dirty="0">
              <a:solidFill>
                <a:srgbClr val="0033CC"/>
              </a:solidFill>
              <a:latin typeface="Times New Roman" pitchFamily="18" charset="0"/>
              <a:cs typeface="Times New Roman" pitchFamily="18" charset="0"/>
            </a:endParaRPr>
          </a:p>
          <a:p>
            <a:r>
              <a:rPr lang="en-GB" sz="2400" dirty="0">
                <a:latin typeface="Times New Roman" pitchFamily="18" charset="0"/>
                <a:cs typeface="Times New Roman" pitchFamily="18" charset="0"/>
              </a:rPr>
              <a:t>Visit a new place, do a new thing, or talk to a new person every week. You will get new knowledge and experience</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pic>
        <p:nvPicPr>
          <p:cNvPr id="3" name="happiness-is-the-key-to-a-heal16570041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9961" y="122058"/>
            <a:ext cx="609600" cy="609600"/>
          </a:xfrm>
          <a:prstGeom prst="rect">
            <a:avLst/>
          </a:prstGeom>
        </p:spPr>
      </p:pic>
    </p:spTree>
    <p:extLst>
      <p:ext uri="{BB962C8B-B14F-4D97-AF65-F5344CB8AC3E}">
        <p14:creationId xmlns:p14="http://schemas.microsoft.com/office/powerpoint/2010/main" val="1218444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1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กล่องข้อความ 4">
            <a:extLst>
              <a:ext uri="{FF2B5EF4-FFF2-40B4-BE49-F238E27FC236}">
                <a16:creationId xmlns:a16="http://schemas.microsoft.com/office/drawing/2014/main" xmlns="" id="{0270DFCC-6EED-4155-B976-9926132E952F}"/>
              </a:ext>
            </a:extLst>
          </p:cNvPr>
          <p:cNvSpPr txBox="1"/>
          <p:nvPr/>
        </p:nvSpPr>
        <p:spPr>
          <a:xfrm>
            <a:off x="482538" y="1689382"/>
            <a:ext cx="967910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B050"/>
                </a:solidFill>
                <a:effectLst/>
                <a:uLnTx/>
                <a:uFillTx/>
                <a:latin typeface="Bookman Old Style" panose="02050604050505020204" pitchFamily="18" charset="0"/>
                <a:ea typeface="+mn-ea"/>
                <a:cs typeface="+mn-cs"/>
              </a:rPr>
              <a:t>Choose the best  answer</a:t>
            </a:r>
          </a:p>
        </p:txBody>
      </p:sp>
    </p:spTree>
    <p:extLst>
      <p:ext uri="{BB962C8B-B14F-4D97-AF65-F5344CB8AC3E}">
        <p14:creationId xmlns:p14="http://schemas.microsoft.com/office/powerpoint/2010/main" val="1447925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925270" y="455008"/>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2470627" y="5123175"/>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2207337" y="2430909"/>
            <a:ext cx="545069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CE7FE"/>
          </a:solidFill>
          <a:ln>
            <a:solidFill>
              <a:srgbClr val="9CE7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2094271" y="3776330"/>
            <a:ext cx="5481409"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2">
              <a:lumMod val="20000"/>
              <a:lumOff val="80000"/>
            </a:schemeClr>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2885281" y="5266552"/>
            <a:ext cx="4806523" cy="584775"/>
          </a:xfrm>
          <a:prstGeom prst="rect">
            <a:avLst/>
          </a:prstGeom>
          <a:noFill/>
        </p:spPr>
        <p:txBody>
          <a:bodyPr wrap="square" rtlCol="0">
            <a:spAutoFit/>
          </a:bodyPr>
          <a:lstStyle/>
          <a:p>
            <a:pPr>
              <a:defRPr/>
            </a:pPr>
            <a:r>
              <a:rPr lang="en-US" sz="3200" b="1" dirty="0">
                <a:solidFill>
                  <a:prstClr val="black"/>
                </a:solidFill>
                <a:latin typeface="Aharoni" panose="02010803020104030203" pitchFamily="2" charset="-79"/>
                <a:cs typeface="Aharoni" panose="02010803020104030203" pitchFamily="2" charset="-79"/>
              </a:rPr>
              <a:t>C</a:t>
            </a:r>
            <a:r>
              <a:rPr kumimoji="0" lang="en-US" sz="32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the new </a:t>
            </a:r>
            <a:r>
              <a:rPr lang="en-US" sz="3200" dirty="0" smtClean="0">
                <a:solidFill>
                  <a:srgbClr val="242021"/>
                </a:solidFill>
                <a:latin typeface="ChronicaPro-Book"/>
              </a:rPr>
              <a:t>factor</a:t>
            </a:r>
            <a:endParaRPr lang="en-US" sz="3200" dirty="0"/>
          </a:p>
        </p:txBody>
      </p:sp>
      <p:sp>
        <p:nvSpPr>
          <p:cNvPr id="10" name="b">
            <a:extLst>
              <a:ext uri="{FF2B5EF4-FFF2-40B4-BE49-F238E27FC236}">
                <a16:creationId xmlns:a16="http://schemas.microsoft.com/office/drawing/2014/main" xmlns="" id="{B6CB0B9D-2E77-4D08-9E59-5ADCFF4EFA55}"/>
              </a:ext>
            </a:extLst>
          </p:cNvPr>
          <p:cNvSpPr txBox="1"/>
          <p:nvPr/>
        </p:nvSpPr>
        <p:spPr>
          <a:xfrm>
            <a:off x="2776988" y="2632828"/>
            <a:ext cx="4135120"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the first </a:t>
            </a:r>
            <a:r>
              <a:rPr lang="en-US" sz="3200" dirty="0" smtClean="0">
                <a:solidFill>
                  <a:srgbClr val="242021"/>
                </a:solidFill>
                <a:latin typeface="ChronicaPro-Book"/>
              </a:rPr>
              <a:t>factor</a:t>
            </a:r>
            <a:r>
              <a:rPr lang="en-GB" sz="3200" b="1" dirty="0"/>
              <a:t>  </a:t>
            </a:r>
            <a:endParaRPr kumimoji="0" lang="th-TH" sz="32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2426382" y="3927635"/>
            <a:ext cx="5129083" cy="553998"/>
          </a:xfrm>
          <a:prstGeom prst="rect">
            <a:avLst/>
          </a:prstGeom>
          <a:noFill/>
        </p:spPr>
        <p:txBody>
          <a:bodyPr wrap="square" rtlCol="0">
            <a:spAutoFit/>
          </a:bodyPr>
          <a:lstStyle/>
          <a:p>
            <a:pPr lvl="0">
              <a:defRPr/>
            </a:pPr>
            <a:r>
              <a:rPr lang="en-US" sz="3000" b="1" noProof="0" dirty="0">
                <a:solidFill>
                  <a:prstClr val="black"/>
                </a:solidFill>
                <a:latin typeface="Aharoni" panose="02010803020104030203" pitchFamily="2" charset="-79"/>
                <a:cs typeface="Aharoni" panose="02010803020104030203" pitchFamily="2" charset="-79"/>
              </a:rPr>
              <a:t>B</a:t>
            </a:r>
            <a:r>
              <a:rPr kumimoji="0" lang="en-US" sz="30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3000" dirty="0">
                <a:solidFill>
                  <a:srgbClr val="242021"/>
                </a:solidFill>
                <a:latin typeface="ChronicaPro-Book"/>
              </a:rPr>
              <a:t>the most important </a:t>
            </a:r>
            <a:r>
              <a:rPr lang="en-US" sz="3000" dirty="0" smtClean="0">
                <a:solidFill>
                  <a:srgbClr val="242021"/>
                </a:solidFill>
                <a:latin typeface="ChronicaPro-Book"/>
              </a:rPr>
              <a:t>factor</a:t>
            </a:r>
            <a:endParaRPr kumimoji="0" lang="th-TH" sz="3000" b="1"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164319" y="3824321"/>
            <a:ext cx="883659"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052203" y="2508186"/>
            <a:ext cx="851941"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203236" y="5212303"/>
            <a:ext cx="851941" cy="882475"/>
          </a:xfrm>
          <a:prstGeom prst="rect">
            <a:avLst/>
          </a:prstGeom>
        </p:spPr>
      </p:pic>
      <p:sp>
        <p:nvSpPr>
          <p:cNvPr id="30" name="Rectangle 29"/>
          <p:cNvSpPr/>
          <p:nvPr/>
        </p:nvSpPr>
        <p:spPr>
          <a:xfrm>
            <a:off x="2207337" y="540225"/>
            <a:ext cx="8225168" cy="1015663"/>
          </a:xfrm>
          <a:prstGeom prst="rect">
            <a:avLst/>
          </a:prstGeom>
        </p:spPr>
        <p:txBody>
          <a:bodyPr wrap="square">
            <a:spAutoFit/>
          </a:bodyPr>
          <a:lstStyle/>
          <a:p>
            <a:r>
              <a:rPr lang="en-GB" sz="3200" b="1" dirty="0">
                <a:solidFill>
                  <a:srgbClr val="FF0000"/>
                </a:solidFill>
              </a:rPr>
              <a:t>1</a:t>
            </a:r>
            <a:r>
              <a:rPr lang="en-GB" sz="3200" b="1" dirty="0" smtClean="0">
                <a:solidFill>
                  <a:srgbClr val="FF0000"/>
                </a:solidFill>
              </a:rPr>
              <a:t>.</a:t>
            </a:r>
            <a:r>
              <a:rPr lang="en-US" sz="3200" dirty="0">
                <a:solidFill>
                  <a:srgbClr val="FF0000"/>
                </a:solidFill>
                <a:latin typeface="ChronicaPro-Book"/>
              </a:rPr>
              <a:t> </a:t>
            </a:r>
            <a:r>
              <a:rPr lang="en-US" sz="2800" dirty="0">
                <a:solidFill>
                  <a:srgbClr val="242021"/>
                </a:solidFill>
                <a:latin typeface="ChronicaPro-Book"/>
              </a:rPr>
              <a:t>The phrase “</a:t>
            </a:r>
            <a:r>
              <a:rPr lang="en-US" sz="2800" b="1" u="sng" dirty="0">
                <a:solidFill>
                  <a:srgbClr val="242021"/>
                </a:solidFill>
                <a:latin typeface="ChronicaPro-Bold"/>
              </a:rPr>
              <a:t>the key</a:t>
            </a:r>
            <a:r>
              <a:rPr lang="en-US" sz="2800" dirty="0">
                <a:solidFill>
                  <a:srgbClr val="242021"/>
                </a:solidFill>
                <a:latin typeface="ChronicaPro-Book"/>
              </a:rPr>
              <a:t>” in the first line is closest in meaning to </a:t>
            </a:r>
            <a:r>
              <a:rPr lang="en-US" sz="2800" dirty="0" smtClean="0">
                <a:solidFill>
                  <a:srgbClr val="949599"/>
                </a:solidFill>
                <a:latin typeface="ChronicaPro-Book"/>
              </a:rPr>
              <a:t>______</a:t>
            </a:r>
            <a:r>
              <a:rPr lang="en-US" sz="2800" dirty="0">
                <a:solidFill>
                  <a:srgbClr val="949599"/>
                </a:solidFill>
                <a:latin typeface="ChronicaPro-Book"/>
              </a:rPr>
              <a:t>___</a:t>
            </a:r>
            <a:r>
              <a:rPr lang="en-US" sz="2800" dirty="0" smtClean="0">
                <a:solidFill>
                  <a:srgbClr val="242021"/>
                </a:solidFill>
                <a:latin typeface="ChronicaPro-Book"/>
              </a:rPr>
              <a:t>.</a:t>
            </a:r>
            <a:r>
              <a:rPr lang="en-GB" sz="2800" b="1" dirty="0" smtClean="0"/>
              <a:t> </a:t>
            </a:r>
            <a:endParaRPr lang="en-US" sz="2800" b="1" dirty="0">
              <a:solidFill>
                <a:srgbClr val="0033CC"/>
              </a:solidFill>
            </a:endParaRPr>
          </a:p>
        </p:txBody>
      </p:sp>
    </p:spTree>
    <p:extLst>
      <p:ext uri="{BB962C8B-B14F-4D97-AF65-F5344CB8AC3E}">
        <p14:creationId xmlns:p14="http://schemas.microsoft.com/office/powerpoint/2010/main" val="23533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4" y="17929"/>
            <a:ext cx="12755419" cy="6858000"/>
          </a:xfrm>
          <a:prstGeom prst="rect">
            <a:avLst/>
          </a:prstGeom>
          <a:noFill/>
          <a:ln>
            <a:noFill/>
          </a:ln>
          <a:effectLst/>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คำบรรยายภาพ: สี่เหลี่ยมมุมมน 3">
            <a:extLst>
              <a:ext uri="{FF2B5EF4-FFF2-40B4-BE49-F238E27FC236}">
                <a16:creationId xmlns:a16="http://schemas.microsoft.com/office/drawing/2014/main" xmlns="" id="{21501217-C02E-4EB5-A550-B5A8FC278C5B}"/>
              </a:ext>
            </a:extLst>
          </p:cNvPr>
          <p:cNvSpPr/>
          <p:nvPr/>
        </p:nvSpPr>
        <p:spPr>
          <a:xfrm>
            <a:off x="1863319" y="455008"/>
            <a:ext cx="8873951" cy="1125865"/>
          </a:xfrm>
          <a:prstGeom prst="wedgeRoundRectCallout">
            <a:avLst>
              <a:gd name="adj1" fmla="val -49896"/>
              <a:gd name="adj2" fmla="val 751"/>
              <a:gd name="adj3" fmla="val 16667"/>
            </a:avLst>
          </a:prstGeom>
          <a:ln w="28575">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6" name="วงรี 5">
            <a:extLst>
              <a:ext uri="{FF2B5EF4-FFF2-40B4-BE49-F238E27FC236}">
                <a16:creationId xmlns:a16="http://schemas.microsoft.com/office/drawing/2014/main" xmlns="" id="{B3C0FBCF-690C-4AD1-B426-EA44C48A395A}"/>
              </a:ext>
            </a:extLst>
          </p:cNvPr>
          <p:cNvSpPr/>
          <p:nvPr/>
        </p:nvSpPr>
        <p:spPr>
          <a:xfrm>
            <a:off x="2670047" y="3668061"/>
            <a:ext cx="5253692"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chemeClr val="accent6">
              <a:lumMod val="60000"/>
              <a:lumOff val="40000"/>
            </a:schemeClr>
          </a:solidFill>
          <a:ln>
            <a:solidFill>
              <a:srgbClr val="FEEC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7" name="วงรี 5">
            <a:extLst>
              <a:ext uri="{FF2B5EF4-FFF2-40B4-BE49-F238E27FC236}">
                <a16:creationId xmlns:a16="http://schemas.microsoft.com/office/drawing/2014/main" xmlns="" id="{ABBC749F-9E48-4250-9AA2-DC3E1C8E7555}"/>
              </a:ext>
            </a:extLst>
          </p:cNvPr>
          <p:cNvSpPr/>
          <p:nvPr/>
        </p:nvSpPr>
        <p:spPr>
          <a:xfrm>
            <a:off x="2801195" y="2356071"/>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8" name="วงรี 5">
            <a:extLst>
              <a:ext uri="{FF2B5EF4-FFF2-40B4-BE49-F238E27FC236}">
                <a16:creationId xmlns:a16="http://schemas.microsoft.com/office/drawing/2014/main" xmlns="" id="{2A5ECF2F-A4D3-4920-B733-C5208692906D}"/>
              </a:ext>
            </a:extLst>
          </p:cNvPr>
          <p:cNvSpPr/>
          <p:nvPr/>
        </p:nvSpPr>
        <p:spPr>
          <a:xfrm>
            <a:off x="2670046" y="4940273"/>
            <a:ext cx="5122543" cy="988614"/>
          </a:xfrm>
          <a:custGeom>
            <a:avLst/>
            <a:gdLst>
              <a:gd name="connsiteX0" fmla="*/ 0 w 5119687"/>
              <a:gd name="connsiteY0" fmla="*/ 493340 h 986680"/>
              <a:gd name="connsiteX1" fmla="*/ 2559844 w 5119687"/>
              <a:gd name="connsiteY1" fmla="*/ 0 h 986680"/>
              <a:gd name="connsiteX2" fmla="*/ 5119688 w 5119687"/>
              <a:gd name="connsiteY2" fmla="*/ 493340 h 986680"/>
              <a:gd name="connsiteX3" fmla="*/ 2559844 w 5119687"/>
              <a:gd name="connsiteY3" fmla="*/ 986680 h 986680"/>
              <a:gd name="connsiteX4" fmla="*/ 0 w 5119687"/>
              <a:gd name="connsiteY4" fmla="*/ 493340 h 986680"/>
              <a:gd name="connsiteX0" fmla="*/ 230 w 5119918"/>
              <a:gd name="connsiteY0" fmla="*/ 494307 h 988614"/>
              <a:gd name="connsiteX1" fmla="*/ 2560074 w 5119918"/>
              <a:gd name="connsiteY1" fmla="*/ 967 h 988614"/>
              <a:gd name="connsiteX2" fmla="*/ 5119918 w 5119918"/>
              <a:gd name="connsiteY2" fmla="*/ 494307 h 988614"/>
              <a:gd name="connsiteX3" fmla="*/ 2560074 w 5119918"/>
              <a:gd name="connsiteY3" fmla="*/ 987647 h 988614"/>
              <a:gd name="connsiteX4" fmla="*/ 230 w 5119918"/>
              <a:gd name="connsiteY4" fmla="*/ 494307 h 988614"/>
              <a:gd name="connsiteX0" fmla="*/ 230 w 5121295"/>
              <a:gd name="connsiteY0" fmla="*/ 494307 h 988614"/>
              <a:gd name="connsiteX1" fmla="*/ 2560074 w 5121295"/>
              <a:gd name="connsiteY1" fmla="*/ 967 h 988614"/>
              <a:gd name="connsiteX2" fmla="*/ 5119918 w 5121295"/>
              <a:gd name="connsiteY2" fmla="*/ 494307 h 988614"/>
              <a:gd name="connsiteX3" fmla="*/ 2560074 w 5121295"/>
              <a:gd name="connsiteY3" fmla="*/ 987647 h 988614"/>
              <a:gd name="connsiteX4" fmla="*/ 230 w 5121295"/>
              <a:gd name="connsiteY4" fmla="*/ 494307 h 988614"/>
              <a:gd name="connsiteX0" fmla="*/ 230 w 5122543"/>
              <a:gd name="connsiteY0" fmla="*/ 494307 h 988614"/>
              <a:gd name="connsiteX1" fmla="*/ 2560074 w 5122543"/>
              <a:gd name="connsiteY1" fmla="*/ 967 h 988614"/>
              <a:gd name="connsiteX2" fmla="*/ 5119918 w 5122543"/>
              <a:gd name="connsiteY2" fmla="*/ 494307 h 988614"/>
              <a:gd name="connsiteX3" fmla="*/ 2560074 w 5122543"/>
              <a:gd name="connsiteY3" fmla="*/ 987647 h 988614"/>
              <a:gd name="connsiteX4" fmla="*/ 230 w 5122543"/>
              <a:gd name="connsiteY4" fmla="*/ 494307 h 98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2543" h="988614">
                <a:moveTo>
                  <a:pt x="230" y="494307"/>
                </a:moveTo>
                <a:cubicBezTo>
                  <a:pt x="19280" y="-44857"/>
                  <a:pt x="1146311" y="967"/>
                  <a:pt x="2560074" y="967"/>
                </a:cubicBezTo>
                <a:cubicBezTo>
                  <a:pt x="3973837" y="967"/>
                  <a:pt x="5167543" y="21818"/>
                  <a:pt x="5119918" y="494307"/>
                </a:cubicBezTo>
                <a:cubicBezTo>
                  <a:pt x="5186593" y="928696"/>
                  <a:pt x="3973837" y="987647"/>
                  <a:pt x="2560074" y="987647"/>
                </a:cubicBezTo>
                <a:cubicBezTo>
                  <a:pt x="1146311" y="987647"/>
                  <a:pt x="-18820" y="1033471"/>
                  <a:pt x="230" y="494307"/>
                </a:cubicBezTo>
                <a:close/>
              </a:path>
            </a:pathLst>
          </a:custGeom>
          <a:solidFill>
            <a:srgbClr val="92D050"/>
          </a:solidFill>
          <a:ln>
            <a:solidFill>
              <a:srgbClr val="BCFF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9" name="a">
            <a:extLst>
              <a:ext uri="{FF2B5EF4-FFF2-40B4-BE49-F238E27FC236}">
                <a16:creationId xmlns:a16="http://schemas.microsoft.com/office/drawing/2014/main" xmlns="" id="{F803C83A-E4B8-40AF-9030-E62B71477C05}"/>
              </a:ext>
            </a:extLst>
          </p:cNvPr>
          <p:cNvSpPr txBox="1"/>
          <p:nvPr/>
        </p:nvSpPr>
        <p:spPr>
          <a:xfrm>
            <a:off x="3067665" y="3829759"/>
            <a:ext cx="4362360" cy="1077218"/>
          </a:xfrm>
          <a:prstGeom prst="rect">
            <a:avLst/>
          </a:prstGeom>
          <a:noFill/>
        </p:spPr>
        <p:txBody>
          <a:bodyPr wrap="square" rtlCol="0">
            <a:spAutoFit/>
          </a:bodyPr>
          <a:lstStyle/>
          <a:p>
            <a:pPr lvl="0">
              <a:defRPr/>
            </a:pPr>
            <a:r>
              <a:rPr lang="en-US" sz="3200" b="1" dirty="0" smtClean="0">
                <a:solidFill>
                  <a:prstClr val="black"/>
                </a:solidFill>
                <a:latin typeface="ChronicaPro-Book"/>
                <a:cs typeface="Aharoni" panose="02010803020104030203" pitchFamily="2" charset="-79"/>
              </a:rPr>
              <a:t>B</a:t>
            </a:r>
            <a:r>
              <a:rPr lang="en-US" sz="3200" dirty="0" smtClean="0">
                <a:solidFill>
                  <a:prstClr val="black"/>
                </a:solidFill>
                <a:latin typeface="ChronicaPro-Book"/>
                <a:cs typeface="Aharoni" panose="02010803020104030203" pitchFamily="2" charset="-79"/>
              </a:rPr>
              <a:t>.</a:t>
            </a:r>
            <a:r>
              <a:rPr lang="en-US" sz="3200" dirty="0" smtClean="0">
                <a:solidFill>
                  <a:srgbClr val="242021"/>
                </a:solidFill>
                <a:latin typeface="ChronicaPro-Book"/>
              </a:rPr>
              <a:t> </a:t>
            </a:r>
            <a:r>
              <a:rPr lang="en-US" sz="3200" dirty="0">
                <a:solidFill>
                  <a:srgbClr val="242021"/>
                </a:solidFill>
                <a:latin typeface="ChronicaPro-Book"/>
              </a:rPr>
              <a:t>take care of yourself</a:t>
            </a:r>
            <a:br>
              <a:rPr lang="en-US" sz="3200" dirty="0">
                <a:solidFill>
                  <a:srgbClr val="242021"/>
                </a:solidFill>
                <a:latin typeface="ChronicaPro-Book"/>
              </a:rPr>
            </a:b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0" name="b">
            <a:extLst>
              <a:ext uri="{FF2B5EF4-FFF2-40B4-BE49-F238E27FC236}">
                <a16:creationId xmlns:a16="http://schemas.microsoft.com/office/drawing/2014/main" xmlns="" id="{B6CB0B9D-2E77-4D08-9E59-5ADCFF4EFA55}"/>
              </a:ext>
            </a:extLst>
          </p:cNvPr>
          <p:cNvSpPr txBox="1"/>
          <p:nvPr/>
        </p:nvSpPr>
        <p:spPr>
          <a:xfrm>
            <a:off x="3289589" y="2505601"/>
            <a:ext cx="4135120"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A</a:t>
            </a:r>
            <a:r>
              <a:rPr kumimoji="0" lang="en-US" sz="3200" b="1"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 </a:t>
            </a:r>
            <a:r>
              <a:rPr lang="en-US" sz="3200" dirty="0">
                <a:solidFill>
                  <a:srgbClr val="242021"/>
                </a:solidFill>
                <a:latin typeface="ChronicaPro-Book"/>
              </a:rPr>
              <a:t>give them </a:t>
            </a:r>
            <a:r>
              <a:rPr lang="en-US" sz="3200" dirty="0" smtClean="0">
                <a:solidFill>
                  <a:srgbClr val="242021"/>
                </a:solidFill>
                <a:latin typeface="ChronicaPro-Book"/>
              </a:rPr>
              <a:t>money</a:t>
            </a: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sp>
        <p:nvSpPr>
          <p:cNvPr id="11" name="c">
            <a:extLst>
              <a:ext uri="{FF2B5EF4-FFF2-40B4-BE49-F238E27FC236}">
                <a16:creationId xmlns:a16="http://schemas.microsoft.com/office/drawing/2014/main" xmlns="" id="{C5BF58E0-BA96-4C8E-BD6F-31343ABF4934}"/>
              </a:ext>
            </a:extLst>
          </p:cNvPr>
          <p:cNvSpPr txBox="1"/>
          <p:nvPr/>
        </p:nvSpPr>
        <p:spPr>
          <a:xfrm>
            <a:off x="3104764" y="5094298"/>
            <a:ext cx="4446411" cy="584775"/>
          </a:xfrm>
          <a:prstGeom prst="rect">
            <a:avLst/>
          </a:prstGeom>
          <a:noFill/>
        </p:spPr>
        <p:txBody>
          <a:bodyPr wrap="square" rtlCol="0">
            <a:spAutoFit/>
          </a:bodyPr>
          <a:lstStyle/>
          <a:p>
            <a:pPr lvl="0">
              <a:defRPr/>
            </a:pPr>
            <a:r>
              <a:rPr lang="en-US" sz="3200" b="1" noProof="0" dirty="0">
                <a:solidFill>
                  <a:prstClr val="black"/>
                </a:solidFill>
                <a:latin typeface="Aharoni" panose="02010803020104030203" pitchFamily="2" charset="-79"/>
                <a:cs typeface="Aharoni" panose="02010803020104030203" pitchFamily="2" charset="-79"/>
              </a:rPr>
              <a:t>C</a:t>
            </a:r>
            <a:r>
              <a:rPr kumimoji="0" lang="en-US" sz="3200" b="0" i="0" u="none" strike="noStrike" kern="1200" cap="none" spc="0" normalizeH="0" baseline="0" noProof="0" dirty="0" smtClean="0">
                <a:ln>
                  <a:noFill/>
                </a:ln>
                <a:solidFill>
                  <a:prstClr val="black"/>
                </a:solidFill>
                <a:effectLst/>
                <a:uLnTx/>
                <a:uFillTx/>
                <a:latin typeface="Aharoni" panose="02010803020104030203" pitchFamily="2" charset="-79"/>
                <a:cs typeface="Aharoni" panose="02010803020104030203" pitchFamily="2" charset="-79"/>
              </a:rPr>
              <a:t>.</a:t>
            </a:r>
            <a:r>
              <a:rPr lang="en-US" sz="3200" dirty="0" smtClean="0">
                <a:solidFill>
                  <a:srgbClr val="242021"/>
                </a:solidFill>
                <a:latin typeface="ChronicaPro-Book"/>
              </a:rPr>
              <a:t> </a:t>
            </a:r>
            <a:r>
              <a:rPr lang="en-US" sz="3200" dirty="0">
                <a:solidFill>
                  <a:srgbClr val="242021"/>
                </a:solidFill>
                <a:latin typeface="ChronicaPro-Book"/>
              </a:rPr>
              <a:t>do things with them</a:t>
            </a:r>
            <a:r>
              <a:rPr lang="en-US" sz="3200" dirty="0"/>
              <a:t> </a:t>
            </a:r>
            <a:endParaRPr kumimoji="0" lang="th-TH" sz="3200" b="0" i="0" u="none" strike="noStrike" kern="1200" cap="none" spc="0" normalizeH="0" baseline="0" noProof="0" dirty="0">
              <a:ln>
                <a:noFill/>
              </a:ln>
              <a:solidFill>
                <a:srgbClr val="FF0000"/>
              </a:solidFill>
              <a:effectLst/>
              <a:uLnTx/>
              <a:uFillTx/>
              <a:latin typeface="Aharoni" panose="02010803020104030203" pitchFamily="2" charset="-79"/>
              <a:cs typeface="Mali SemiBold" panose="00000700000000000000" pitchFamily="2" charset="-34"/>
            </a:endParaRPr>
          </a:p>
        </p:txBody>
      </p:sp>
      <p:grpSp>
        <p:nvGrpSpPr>
          <p:cNvPr id="12" name="กลุ่ม 12">
            <a:extLst>
              <a:ext uri="{FF2B5EF4-FFF2-40B4-BE49-F238E27FC236}">
                <a16:creationId xmlns:a16="http://schemas.microsoft.com/office/drawing/2014/main" xmlns="" id="{67654437-D6ED-4895-AD04-A2F764A3F5E5}"/>
              </a:ext>
            </a:extLst>
          </p:cNvPr>
          <p:cNvGrpSpPr/>
          <p:nvPr/>
        </p:nvGrpSpPr>
        <p:grpSpPr>
          <a:xfrm>
            <a:off x="321751" y="332005"/>
            <a:ext cx="1521279" cy="1331216"/>
            <a:chOff x="3628809" y="1877210"/>
            <a:chExt cx="2998906" cy="2644351"/>
          </a:xfrm>
        </p:grpSpPr>
        <p:sp>
          <p:nvSpPr>
            <p:cNvPr id="13" name="วงรี 13">
              <a:extLst>
                <a:ext uri="{FF2B5EF4-FFF2-40B4-BE49-F238E27FC236}">
                  <a16:creationId xmlns:a16="http://schemas.microsoft.com/office/drawing/2014/main" xmlns=""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4" name="วงรี 14">
              <a:extLst>
                <a:ext uri="{FF2B5EF4-FFF2-40B4-BE49-F238E27FC236}">
                  <a16:creationId xmlns:a16="http://schemas.microsoft.com/office/drawing/2014/main" xmlns=""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15" name="สี่เหลี่ยมผืนผ้า 15">
              <a:extLst>
                <a:ext uri="{FF2B5EF4-FFF2-40B4-BE49-F238E27FC236}">
                  <a16:creationId xmlns:a16="http://schemas.microsoft.com/office/drawing/2014/main" xmlns=""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1</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6" name="สี่เหลี่ยมผืนผ้า 16">
              <a:extLst>
                <a:ext uri="{FF2B5EF4-FFF2-40B4-BE49-F238E27FC236}">
                  <a16:creationId xmlns:a16="http://schemas.microsoft.com/office/drawing/2014/main" xmlns=""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2</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7" name="สี่เหลี่ยมผืนผ้า 17">
              <a:extLst>
                <a:ext uri="{FF2B5EF4-FFF2-40B4-BE49-F238E27FC236}">
                  <a16:creationId xmlns:a16="http://schemas.microsoft.com/office/drawing/2014/main" xmlns=""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3</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8" name="สี่เหลี่ยมผืนผ้า 18">
              <a:extLst>
                <a:ext uri="{FF2B5EF4-FFF2-40B4-BE49-F238E27FC236}">
                  <a16:creationId xmlns:a16="http://schemas.microsoft.com/office/drawing/2014/main" xmlns=""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4</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19" name="สี่เหลี่ยมผืนผ้า 19">
              <a:extLst>
                <a:ext uri="{FF2B5EF4-FFF2-40B4-BE49-F238E27FC236}">
                  <a16:creationId xmlns:a16="http://schemas.microsoft.com/office/drawing/2014/main" xmlns=""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5</a:t>
              </a:r>
              <a:endParaRPr kumimoji="0" lang="th-TH" sz="1600" b="0" i="0" u="none" strike="noStrike" kern="1200" cap="none" spc="0" normalizeH="0" baseline="0" noProof="0" dirty="0">
                <a:ln>
                  <a:noFill/>
                </a:ln>
                <a:solidFill>
                  <a:srgbClr val="FF0000"/>
                </a:solidFill>
                <a:effectLst/>
                <a:uLnTx/>
                <a:uFillTx/>
                <a:latin typeface="Aharoni" panose="02010803020104030203" pitchFamily="2" charset="-79"/>
                <a:ea typeface="+mn-ea"/>
                <a:cs typeface="Punsukpukpik" panose="00000500000000000000" pitchFamily="2" charset="-34"/>
              </a:endParaRPr>
            </a:p>
          </p:txBody>
        </p:sp>
        <p:sp>
          <p:nvSpPr>
            <p:cNvPr id="20" name="ลูกศร: รูปห้าเหลี่ยม 20">
              <a:extLst>
                <a:ext uri="{FF2B5EF4-FFF2-40B4-BE49-F238E27FC236}">
                  <a16:creationId xmlns:a16="http://schemas.microsoft.com/office/drawing/2014/main" xmlns=""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grpSp>
        <p:nvGrpSpPr>
          <p:cNvPr id="21" name="กลุ่ม 21">
            <a:extLst>
              <a:ext uri="{FF2B5EF4-FFF2-40B4-BE49-F238E27FC236}">
                <a16:creationId xmlns:a16="http://schemas.microsoft.com/office/drawing/2014/main" xmlns="" id="{FE1A25AC-E1B1-4A97-A3CC-612FC7188357}"/>
              </a:ext>
            </a:extLst>
          </p:cNvPr>
          <p:cNvGrpSpPr/>
          <p:nvPr/>
        </p:nvGrpSpPr>
        <p:grpSpPr>
          <a:xfrm>
            <a:off x="361646" y="354219"/>
            <a:ext cx="1282009" cy="1282009"/>
            <a:chOff x="3842018" y="1909696"/>
            <a:chExt cx="2527233" cy="2527233"/>
          </a:xfrm>
        </p:grpSpPr>
        <p:sp>
          <p:nvSpPr>
            <p:cNvPr id="22" name="วงรี 22">
              <a:extLst>
                <a:ext uri="{FF2B5EF4-FFF2-40B4-BE49-F238E27FC236}">
                  <a16:creationId xmlns:a16="http://schemas.microsoft.com/office/drawing/2014/main" xmlns=""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sp>
          <p:nvSpPr>
            <p:cNvPr id="23" name="ลูกศร: รูปห้าเหลี่ยม 23">
              <a:extLst>
                <a:ext uri="{FF2B5EF4-FFF2-40B4-BE49-F238E27FC236}">
                  <a16:creationId xmlns:a16="http://schemas.microsoft.com/office/drawing/2014/main" xmlns=""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Cordia New" panose="020B0304020202020204" pitchFamily="34" charset="-34"/>
              </a:endParaRPr>
            </a:p>
          </p:txBody>
        </p:sp>
      </p:grpSp>
      <p:sp>
        <p:nvSpPr>
          <p:cNvPr id="24" name="วงรี 24">
            <a:extLst>
              <a:ext uri="{FF2B5EF4-FFF2-40B4-BE49-F238E27FC236}">
                <a16:creationId xmlns:a16="http://schemas.microsoft.com/office/drawing/2014/main" xmlns="" id="{12356E96-4AA6-4089-B0E1-57D8069AAB2A}"/>
              </a:ext>
            </a:extLst>
          </p:cNvPr>
          <p:cNvSpPr/>
          <p:nvPr/>
        </p:nvSpPr>
        <p:spPr>
          <a:xfrm>
            <a:off x="911565"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prstClr val="white"/>
              </a:solidFill>
              <a:effectLst/>
              <a:uLnTx/>
              <a:uFillTx/>
              <a:latin typeface="Aharoni" panose="02010803020104030203" pitchFamily="2" charset="-79"/>
              <a:ea typeface="+mn-ea"/>
              <a:cs typeface="Cordia New" panose="020B0304020202020204" pitchFamily="34" charset="-34"/>
            </a:endParaRPr>
          </a:p>
        </p:txBody>
      </p:sp>
      <p:pic>
        <p:nvPicPr>
          <p:cNvPr id="25" name="รูปภาพ 25">
            <a:extLst>
              <a:ext uri="{FF2B5EF4-FFF2-40B4-BE49-F238E27FC236}">
                <a16:creationId xmlns:a16="http://schemas.microsoft.com/office/drawing/2014/main" xmlns=""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91245" y="4988736"/>
            <a:ext cx="883659" cy="882475"/>
          </a:xfrm>
          <a:prstGeom prst="rect">
            <a:avLst/>
          </a:prstGeom>
        </p:spPr>
      </p:pic>
      <p:pic>
        <p:nvPicPr>
          <p:cNvPr id="26" name="รูปภาพ 26">
            <a:extLst>
              <a:ext uri="{FF2B5EF4-FFF2-40B4-BE49-F238E27FC236}">
                <a16:creationId xmlns:a16="http://schemas.microsoft.com/office/drawing/2014/main" xmlns="" id="{9FFA381D-282B-484C-B913-82FF62A59C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17911" y="2433348"/>
            <a:ext cx="851941" cy="882475"/>
          </a:xfrm>
          <a:prstGeom prst="rect">
            <a:avLst/>
          </a:prstGeom>
        </p:spPr>
      </p:pic>
      <p:pic>
        <p:nvPicPr>
          <p:cNvPr id="27" name="paw">
            <a:hlinkClick r:id="" action="ppaction://media"/>
            <a:extLst>
              <a:ext uri="{FF2B5EF4-FFF2-40B4-BE49-F238E27FC236}">
                <a16:creationId xmlns:a16="http://schemas.microsoft.com/office/drawing/2014/main" xmlns=""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077923" y="14009"/>
            <a:ext cx="406400" cy="406400"/>
          </a:xfrm>
          <a:prstGeom prst="rect">
            <a:avLst/>
          </a:prstGeom>
        </p:spPr>
      </p:pic>
      <p:pic>
        <p:nvPicPr>
          <p:cNvPr id="28" name="HISCALE">
            <a:hlinkClick r:id="" action="ppaction://media"/>
            <a:extLst>
              <a:ext uri="{FF2B5EF4-FFF2-40B4-BE49-F238E27FC236}">
                <a16:creationId xmlns:a16="http://schemas.microsoft.com/office/drawing/2014/main" xmlns=""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9"/>
          <a:stretch>
            <a:fillRect/>
          </a:stretch>
        </p:blipFill>
        <p:spPr>
          <a:xfrm>
            <a:off x="12077923" y="455008"/>
            <a:ext cx="406400" cy="406400"/>
          </a:xfrm>
          <a:prstGeom prst="rect">
            <a:avLst/>
          </a:prstGeom>
        </p:spPr>
      </p:pic>
      <p:pic>
        <p:nvPicPr>
          <p:cNvPr id="29" name="รูปภาพ 29">
            <a:extLst>
              <a:ext uri="{FF2B5EF4-FFF2-40B4-BE49-F238E27FC236}">
                <a16:creationId xmlns:a16="http://schemas.microsoft.com/office/drawing/2014/main" xmlns="" id="{91F4D01A-8F25-4CFF-9BE0-3771053189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1285" r="510"/>
          <a:stretch/>
        </p:blipFill>
        <p:spPr>
          <a:xfrm>
            <a:off x="7356828" y="3757189"/>
            <a:ext cx="851941" cy="882475"/>
          </a:xfrm>
          <a:prstGeom prst="rect">
            <a:avLst/>
          </a:prstGeom>
        </p:spPr>
      </p:pic>
      <p:sp>
        <p:nvSpPr>
          <p:cNvPr id="30" name="Rectangle 29"/>
          <p:cNvSpPr/>
          <p:nvPr/>
        </p:nvSpPr>
        <p:spPr>
          <a:xfrm>
            <a:off x="1941872" y="658209"/>
            <a:ext cx="8633169" cy="553998"/>
          </a:xfrm>
          <a:prstGeom prst="rect">
            <a:avLst/>
          </a:prstGeom>
        </p:spPr>
        <p:txBody>
          <a:bodyPr wrap="square">
            <a:spAutoFit/>
          </a:bodyPr>
          <a:lstStyle/>
          <a:p>
            <a:r>
              <a:rPr lang="en-US" sz="3000" b="1" dirty="0" smtClean="0">
                <a:solidFill>
                  <a:srgbClr val="FF0000"/>
                </a:solidFill>
              </a:rPr>
              <a:t>2.</a:t>
            </a:r>
            <a:r>
              <a:rPr lang="en-US" sz="3000" dirty="0">
                <a:solidFill>
                  <a:srgbClr val="242021"/>
                </a:solidFill>
                <a:latin typeface="ChronicaPro-Book"/>
              </a:rPr>
              <a:t> To show your love to other people, you </a:t>
            </a:r>
            <a:r>
              <a:rPr lang="en-US" sz="3000" dirty="0">
                <a:solidFill>
                  <a:srgbClr val="949599"/>
                </a:solidFill>
                <a:latin typeface="ChronicaPro-Book"/>
              </a:rPr>
              <a:t>______</a:t>
            </a:r>
            <a:r>
              <a:rPr lang="en-US" sz="3000" dirty="0">
                <a:solidFill>
                  <a:srgbClr val="242021"/>
                </a:solidFill>
                <a:latin typeface="ChronicaPro-Book"/>
              </a:rPr>
              <a:t>.</a:t>
            </a:r>
            <a:endParaRPr lang="en-US" sz="3000" b="1" dirty="0">
              <a:solidFill>
                <a:srgbClr val="0033CC"/>
              </a:solidFill>
            </a:endParaRPr>
          </a:p>
        </p:txBody>
      </p:sp>
    </p:spTree>
    <p:extLst>
      <p:ext uri="{BB962C8B-B14F-4D97-AF65-F5344CB8AC3E}">
        <p14:creationId xmlns:p14="http://schemas.microsoft.com/office/powerpoint/2010/main" val="28448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1"/>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27"/>
                                        </p:tgtEl>
                                      </p:cBhvr>
                                    </p:cmd>
                                  </p:childTnLst>
                                </p:cTn>
                              </p:par>
                              <p:par>
                                <p:cTn id="12" presetID="1"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27"/>
                                        </p:tgtEl>
                                      </p:cBhvr>
                                    </p:cmd>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28"/>
                                        </p:tgtEl>
                                      </p:cBhvr>
                                    </p:cmd>
                                  </p:childTnLst>
                                </p:cTn>
                              </p:par>
                              <p:par>
                                <p:cTn id="26" presetID="1"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27"/>
                </p:tgtEl>
              </p:cMediaNode>
            </p:audio>
            <p:audio>
              <p:cMediaNode vol="80000">
                <p:cTn id="29" fill="hold" display="0">
                  <p:stCondLst>
                    <p:cond delay="indefinite"/>
                  </p:stCondLst>
                  <p:endCondLst>
                    <p:cond evt="onStopAudio" delay="0">
                      <p:tgtEl>
                        <p:sldTgt/>
                      </p:tgtEl>
                    </p:cond>
                  </p:endCondLst>
                </p:cTn>
                <p:tgtEl>
                  <p:spTgt spid="2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3168</TotalTime>
  <Words>951</Words>
  <Application>Microsoft Office PowerPoint</Application>
  <PresentationFormat>Custom</PresentationFormat>
  <Paragraphs>187</Paragraphs>
  <Slides>23</Slides>
  <Notes>5</Notes>
  <HiddenSlides>0</HiddenSlides>
  <MMClips>12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ADMINS</cp:lastModifiedBy>
  <cp:revision>169</cp:revision>
  <dcterms:created xsi:type="dcterms:W3CDTF">2020-12-09T02:04:09Z</dcterms:created>
  <dcterms:modified xsi:type="dcterms:W3CDTF">2022-11-25T13:42:37Z</dcterms:modified>
</cp:coreProperties>
</file>