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embeddedFontLst>
    <p:embeddedFont>
      <p:font typeface="Tahoma" pitchFamily="34" charset="0"/>
      <p:regular r:id="rId12"/>
      <p:bold r:id="rId13"/>
    </p:embeddedFont>
    <p:embeddedFont>
      <p:font typeface="Calibri Light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FF"/>
    <a:srgbClr val="FF0066"/>
    <a:srgbClr val="00B050"/>
    <a:srgbClr val="FFFF00"/>
    <a:srgbClr val="5B9BD5"/>
    <a:srgbClr val="FFC000"/>
    <a:srgbClr val="00FF00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>
        <p:scale>
          <a:sx n="81" d="100"/>
          <a:sy n="81" d="100"/>
        </p:scale>
        <p:origin x="-22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8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36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76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3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7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95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9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99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91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3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08/12/2021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1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image" Target="../media/image6.gif"/><Relationship Id="rId2" Type="http://schemas.openxmlformats.org/officeDocument/2006/relationships/audio" Target="../media/media1.wav"/><Relationship Id="rId16" Type="http://schemas.openxmlformats.org/officeDocument/2006/relationships/image" Target="../media/image5.gif"/><Relationship Id="rId1" Type="http://schemas.microsoft.com/office/2007/relationships/media" Target="../media/media1.wav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5" Type="http://schemas.openxmlformats.org/officeDocument/2006/relationships/image" Target="../media/image4.gif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98617" y="239486"/>
            <a:ext cx="9438640" cy="25617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vi-VN" sz="2400" b="1" dirty="0">
                <a:solidFill>
                  <a:schemeClr val="tx1"/>
                </a:solidFill>
              </a:rPr>
              <a:t>Câu </a:t>
            </a:r>
            <a:r>
              <a:rPr lang="en-US" sz="2400" b="1" dirty="0">
                <a:solidFill>
                  <a:schemeClr val="tx1"/>
                </a:solidFill>
              </a:rPr>
              <a:t>4</a:t>
            </a:r>
            <a:r>
              <a:rPr lang="vi-VN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>bnvjh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17714" y="3156858"/>
            <a:ext cx="10675257" cy="3270068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jhfu</a:t>
            </a:r>
            <a:endParaRPr lang="en-US" sz="2400" b="1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10711543" y="6168573"/>
            <a:ext cx="1262743" cy="61395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54033" y="482227"/>
            <a:ext cx="10274663" cy="2495006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r>
              <a:rPr lang="vi-VN" sz="2400" b="1" dirty="0">
                <a:solidFill>
                  <a:schemeClr val="tx1"/>
                </a:solidFill>
                <a:latin typeface="+mj-lt"/>
              </a:rPr>
              <a:t>Phiếu bài tập số 1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r>
              <a:rPr lang="vi-VN" sz="2400" b="1" dirty="0">
                <a:solidFill>
                  <a:schemeClr val="tx1"/>
                </a:solidFill>
                <a:latin typeface="+mj-lt"/>
              </a:rPr>
              <a:t>Câu 1</a:t>
            </a:r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609381" y="3671762"/>
            <a:ext cx="9563966" cy="1907178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10293530" y="5617029"/>
            <a:ext cx="1680755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4" y="0"/>
            <a:ext cx="10361748" cy="2370909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+mj-lt"/>
              </a:rPr>
              <a:t>Câu 2</a:t>
            </a: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: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22890" y="2984822"/>
            <a:ext cx="10201270" cy="36932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Đ.a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65" y="380760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10424160" y="5617029"/>
            <a:ext cx="1550126" cy="66620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dirty="0">
                <a:solidFill>
                  <a:schemeClr val="tx1"/>
                </a:solidFill>
              </a:rPr>
              <a:t>Câu 3</a:t>
            </a:r>
            <a:r>
              <a:rPr lang="vi-VN" sz="3200" b="1" dirty="0" smtClean="0">
                <a:solidFill>
                  <a:schemeClr val="tx1"/>
                </a:solidFill>
              </a:rPr>
              <a:t>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91440" y="3156858"/>
            <a:ext cx="10801531" cy="3461656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đa</a:t>
            </a:r>
            <a:endParaRPr lang="en-US" sz="2400" b="1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11019245" y="6074229"/>
            <a:ext cx="1081315" cy="5442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2" y="313509"/>
            <a:ext cx="11341463" cy="248774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  <a:p>
            <a:r>
              <a:rPr lang="vi-VN" b="1" dirty="0">
                <a:solidFill>
                  <a:schemeClr val="tx1"/>
                </a:solidFill>
              </a:rPr>
              <a:t>Phiếu bài tập số 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724893" y="3429000"/>
            <a:ext cx="9593943" cy="2579916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 smtClean="0"/>
              <a:t>đa</a:t>
            </a:r>
            <a:r>
              <a:rPr lang="vi-VN" dirty="0" smtClean="0"/>
              <a:t>.</a:t>
            </a: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733" y="811108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10829108" y="6008916"/>
            <a:ext cx="1158240" cy="6531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371600" y="158448"/>
            <a:ext cx="10136778" cy="344690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005840" y="4271203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đa</a:t>
            </a:r>
            <a:r>
              <a:rPr lang="vi-VN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608" y="596648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10773229" y="6161314"/>
            <a:ext cx="1328056" cy="53823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239486"/>
            <a:ext cx="10682514" cy="3189514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</a:rPr>
              <a:t>Câu </a:t>
            </a:r>
            <a:r>
              <a:rPr lang="en-US" sz="2400" b="1" dirty="0">
                <a:solidFill>
                  <a:schemeClr val="tx1"/>
                </a:solidFill>
              </a:rPr>
              <a:t>2</a:t>
            </a:r>
            <a:r>
              <a:rPr lang="vi-VN" sz="2400" b="1" dirty="0" smtClean="0">
                <a:solidFill>
                  <a:schemeClr val="tx1"/>
                </a:solidFill>
              </a:rPr>
              <a:t>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862150" y="3994575"/>
            <a:ext cx="9849392" cy="262393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</a:rPr>
              <a:t>đa</a:t>
            </a:r>
            <a:endParaRPr lang="en-US" sz="2800" b="1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208" y="805061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10711541" y="5969726"/>
            <a:ext cx="1262743" cy="6487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24893" y="318613"/>
            <a:ext cx="11219541" cy="379764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vi-VN" sz="2400" dirty="0">
                <a:solidFill>
                  <a:schemeClr val="tx1"/>
                </a:solidFill>
              </a:rPr>
              <a:t>Câu </a:t>
            </a:r>
            <a:r>
              <a:rPr lang="vi-VN" sz="2400" dirty="0" smtClean="0">
                <a:solidFill>
                  <a:schemeClr val="tx1"/>
                </a:solidFill>
              </a:rPr>
              <a:t>3:</a:t>
            </a:r>
            <a:r>
              <a:rPr lang="en-US" sz="2400" dirty="0" smtClean="0">
                <a:solidFill>
                  <a:schemeClr val="tx1"/>
                </a:solidFill>
              </a:rPr>
              <a:t>hh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65761" y="4271203"/>
            <a:ext cx="11071496" cy="210457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đa</a:t>
            </a:r>
            <a:endParaRPr lang="en-US" sz="2400" b="1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10685415" y="6161314"/>
            <a:ext cx="1288869" cy="5442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135085" y="53706"/>
            <a:ext cx="8673737" cy="3375294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/>
          </a:p>
          <a:p>
            <a:r>
              <a:rPr lang="en-US" sz="2400" i="1" dirty="0" smtClean="0">
                <a:solidFill>
                  <a:schemeClr val="tx1"/>
                </a:solidFill>
              </a:rPr>
              <a:t>b,nbk</a:t>
            </a:r>
            <a:endParaRPr lang="en-US" sz="2400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17715" y="3958046"/>
            <a:ext cx="11473542" cy="2747553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</a:rPr>
              <a:t>b) </a:t>
            </a:r>
            <a:r>
              <a:rPr lang="en-US" sz="2400" b="1" dirty="0" smtClean="0">
                <a:solidFill>
                  <a:schemeClr val="tx1"/>
                </a:solidFill>
              </a:rPr>
              <a:t>fvjyh</a:t>
            </a:r>
            <a:endParaRPr lang="en-US" sz="2400" b="1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8" y="555656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10892971" y="6161314"/>
            <a:ext cx="1081315" cy="5442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85</Words>
  <Application>Microsoft Office PowerPoint</Application>
  <PresentationFormat>Custom</PresentationFormat>
  <Paragraphs>54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Tahoma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29</cp:revision>
  <dcterms:created xsi:type="dcterms:W3CDTF">2018-07-11T14:54:56Z</dcterms:created>
  <dcterms:modified xsi:type="dcterms:W3CDTF">2021-12-08T09:59:43Z</dcterms:modified>
</cp:coreProperties>
</file>