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33" r:id="rId2"/>
    <p:sldId id="334" r:id="rId3"/>
    <p:sldId id="385" r:id="rId4"/>
    <p:sldId id="419" r:id="rId5"/>
    <p:sldId id="390" r:id="rId6"/>
    <p:sldId id="392" r:id="rId7"/>
    <p:sldId id="386" r:id="rId8"/>
    <p:sldId id="394" r:id="rId9"/>
    <p:sldId id="396" r:id="rId10"/>
    <p:sldId id="395" r:id="rId11"/>
    <p:sldId id="397" r:id="rId12"/>
    <p:sldId id="398" r:id="rId13"/>
    <p:sldId id="399" r:id="rId14"/>
    <p:sldId id="400" r:id="rId15"/>
    <p:sldId id="387" r:id="rId16"/>
    <p:sldId id="402" r:id="rId17"/>
    <p:sldId id="403" r:id="rId18"/>
    <p:sldId id="404" r:id="rId19"/>
    <p:sldId id="405" r:id="rId20"/>
    <p:sldId id="401" r:id="rId21"/>
    <p:sldId id="415" r:id="rId22"/>
    <p:sldId id="406" r:id="rId23"/>
    <p:sldId id="407" r:id="rId24"/>
    <p:sldId id="408" r:id="rId25"/>
    <p:sldId id="416" r:id="rId26"/>
    <p:sldId id="417" r:id="rId27"/>
    <p:sldId id="414" r:id="rId28"/>
    <p:sldId id="388" r:id="rId29"/>
    <p:sldId id="411" r:id="rId30"/>
    <p:sldId id="410" r:id="rId31"/>
    <p:sldId id="412" r:id="rId32"/>
    <p:sldId id="409" r:id="rId33"/>
    <p:sldId id="389" r:id="rId34"/>
    <p:sldId id="41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00"/>
    <a:srgbClr val="0000CC"/>
    <a:srgbClr val="006600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91" d="100"/>
          <a:sy n="91" d="100"/>
        </p:scale>
        <p:origin x="3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21/8/2023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5251" y="239290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CÁC NGUYÊN TỐ HÓA HỌC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807" y="737285"/>
            <a:ext cx="1041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2: SƠ LƯỢC VỀ BẢNG TUẦN HOÀN CÁC NGUYÊN TỐ HÓA HỌC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(Z) =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 =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Chu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764896" y="-1364422"/>
            <a:ext cx="6836386" cy="960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598"/>
            <a:ext cx="12149086" cy="3016703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314" y="5038258"/>
            <a:ext cx="9608457" cy="161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196" y="1055460"/>
            <a:ext cx="4919182" cy="382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598"/>
            <a:ext cx="12149086" cy="3016703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892" y="4368801"/>
            <a:ext cx="9410882" cy="158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172" y="1061586"/>
            <a:ext cx="6095000" cy="329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598"/>
            <a:ext cx="12149086" cy="3016703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8582" y="4822379"/>
            <a:ext cx="9165391" cy="167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3397" y="946377"/>
            <a:ext cx="6175863" cy="387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Chu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71552" y="-1364422"/>
            <a:ext cx="6836386" cy="960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287" y="1233690"/>
            <a:ext cx="2757714" cy="198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434286" y="3483429"/>
            <a:ext cx="2757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nitrogen ở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7520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11;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+11;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electron;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electron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10138" cy="457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751" y="174168"/>
            <a:ext cx="7010400" cy="439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260" y="563878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agron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+18;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electron;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 electron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28" y="2307772"/>
            <a:ext cx="26851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oxygen. Oxygen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ô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5" y="0"/>
            <a:ext cx="4078515" cy="438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969579" y="-1364422"/>
            <a:ext cx="6836386" cy="960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518151" y="-1364422"/>
            <a:ext cx="6836386" cy="960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0985" y="3144529"/>
            <a:ext cx="6926542" cy="371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Chu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756635" y="-2608898"/>
            <a:ext cx="6836386" cy="1209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765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7520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lithium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electron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Lithium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2525490"/>
            <a:ext cx="8480139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5549" y="0"/>
            <a:ext cx="4401422" cy="255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-7254" y="565330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chlorine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7 electron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Chlorine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VIIA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170" y="0"/>
            <a:ext cx="1857829" cy="68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8988" y="885354"/>
            <a:ext cx="7765368" cy="219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0048" y="3018955"/>
            <a:ext cx="7731514" cy="210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4547" y="5045057"/>
            <a:ext cx="7709809" cy="146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0511"/>
            <a:ext cx="10026869" cy="68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756635" y="-2608898"/>
            <a:ext cx="6836386" cy="1209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546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820230" cy="57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15429" y="0"/>
            <a:ext cx="6676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9 (Fluorine)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7 electron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Florine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VIIA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 Fluorine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5429" y="2010229"/>
            <a:ext cx="6676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 (Argon)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 electron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Argon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VIIIA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Argon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5429" y="4034971"/>
            <a:ext cx="6676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19 (Potassium)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electron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Potassium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Potassium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4355" y="2177142"/>
            <a:ext cx="7474406" cy="16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85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Chu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VỊ TRÍ CỦA CÁC NGUYÊN TỐ KIM LOẠI, PHI KIM VÀ KHÍ HIẾM TRONG BẢNG TUẦN HOÀN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5699" y="1088562"/>
            <a:ext cx="6193803" cy="388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5762171" cy="684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366" y="0"/>
            <a:ext cx="7988862" cy="63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328228" y="5050970"/>
            <a:ext cx="5515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9999" y="5856513"/>
            <a:ext cx="5515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6913" y="5841998"/>
            <a:ext cx="5515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VỊ TRÍ CỦA CÁC NGUYÊN TỐ KIM LOẠI, PHI KIM VÀ KHÍ HIẾM TRONG BẢNG TUẦN HOÀN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VIIIA.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8550"/>
            <a:ext cx="12186952" cy="394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VỊ TRÍ CỦA CÁC NGUYÊN TỐ KIM LOẠI, PHI KIM VÀ KHÍ HIẾM TRONG BẢNG TUẦN HOÀN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VIIIA.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Ý NGHĨA CỦA BẢNG TUẦN HOÀN: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FontTx/>
              <a:buChar char="-"/>
            </a:pP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VỊ TRÍ CỦA CÁC NGUYÊN TỐ KIM LOẠI, PHI KIM VÀ KHÍ HIẾM TRONG BẢNG TUẦN HOÀN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Ý NGHĨA CỦA BẢNG TUẦN HOÀN: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(ô,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IA, IIA, IIIA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boron).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VA, VIA, VIIA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VIIIA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969579" y="-1364422"/>
            <a:ext cx="6836386" cy="960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5332"/>
            <a:ext cx="2721764" cy="346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02856" y="2946400"/>
            <a:ext cx="856342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nitrogen,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14amu. Nitrogen ở ô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Nitrogen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21.2022.70$7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6" y="614067"/>
            <a:ext cx="10825655" cy="6243936"/>
          </a:xfrm>
          <a:prstGeom prst="rect">
            <a:avLst/>
          </a:prstGeom>
        </p:spPr>
      </p:pic>
      <p:sp>
        <p:nvSpPr>
          <p:cNvPr id="11" name="TextBox 10" descr="OPL20U25GSXzBJYl68kk8uQGfFKzs7yb1M4KJWUiLk6ZEvGF+qCIPSnY57AbBFCvTW$21.2022.70$70+K4lPs7H94VUqPe2XwIsfPRnrXQE//QTEXxb8/8N4CNc6FpgZahzpTjFhMzSA7T/nHJa11DE8Ng2TP3iAmRczFlmslSuUNOgUeb6yRvs0="/>
          <p:cNvSpPr txBox="1"/>
          <p:nvPr/>
        </p:nvSpPr>
        <p:spPr>
          <a:xfrm>
            <a:off x="1524000" y="152401"/>
            <a:ext cx="882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118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735077" y="1330679"/>
            <a:ext cx="4557933" cy="3671026"/>
          </a:xfrm>
          <a:prstGeom prst="round2DiagRect">
            <a:avLst/>
          </a:prstGeom>
          <a:solidFill>
            <a:srgbClr val="E2CFF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oogle Shape;363;p1"/>
          <p:cNvGrpSpPr/>
          <p:nvPr/>
        </p:nvGrpSpPr>
        <p:grpSpPr>
          <a:xfrm>
            <a:off x="3014043" y="893732"/>
            <a:ext cx="2372525" cy="661598"/>
            <a:chOff x="1150919" y="4061743"/>
            <a:chExt cx="2372525" cy="661598"/>
          </a:xfrm>
        </p:grpSpPr>
        <p:sp>
          <p:nvSpPr>
            <p:cNvPr id="3" name="Google Shape;364;p1"/>
            <p:cNvSpPr/>
            <p:nvPr/>
          </p:nvSpPr>
          <p:spPr>
            <a:xfrm>
              <a:off x="1150919" y="4061743"/>
              <a:ext cx="2372525" cy="661598"/>
            </a:xfrm>
            <a:prstGeom prst="roundRect">
              <a:avLst>
                <a:gd name="adj" fmla="val 50000"/>
              </a:avLst>
            </a:prstGeom>
            <a:solidFill>
              <a:srgbClr val="82498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82498C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" name="Google Shape;365;p1"/>
            <p:cNvSpPr txBox="1"/>
            <p:nvPr/>
          </p:nvSpPr>
          <p:spPr>
            <a:xfrm>
              <a:off x="1502652" y="4161710"/>
              <a:ext cx="1669058" cy="47701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VỀ NHÀ</a:t>
              </a:r>
              <a:endParaRPr sz="2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55" y="471701"/>
            <a:ext cx="4762500" cy="47625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257" y="1310444"/>
            <a:ext cx="9085943" cy="36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90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4229" y="5366865"/>
            <a:ext cx="869405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3.1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tin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carbon?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8728" y="1901371"/>
            <a:ext cx="8040529" cy="315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969579" y="-1364422"/>
            <a:ext cx="6836386" cy="960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00299"/>
            <a:ext cx="2802392" cy="249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6630"/>
            <a:ext cx="5080000" cy="451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839284" y="2395531"/>
            <a:ext cx="3636042" cy="271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780328" y="2362415"/>
            <a:ext cx="3710412" cy="281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1500</TotalTime>
  <Words>1186</Words>
  <Application>Microsoft Office PowerPoint</Application>
  <PresentationFormat>Widescreen</PresentationFormat>
  <Paragraphs>96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189</cp:revision>
  <dcterms:created xsi:type="dcterms:W3CDTF">2022-07-11T10:05:56Z</dcterms:created>
  <dcterms:modified xsi:type="dcterms:W3CDTF">2023-08-21T09:09:29Z</dcterms:modified>
</cp:coreProperties>
</file>