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23"/>
  </p:notesMasterIdLst>
  <p:sldIdLst>
    <p:sldId id="307" r:id="rId4"/>
    <p:sldId id="308" r:id="rId5"/>
    <p:sldId id="292" r:id="rId6"/>
    <p:sldId id="259" r:id="rId7"/>
    <p:sldId id="260" r:id="rId8"/>
    <p:sldId id="261" r:id="rId9"/>
    <p:sldId id="263" r:id="rId10"/>
    <p:sldId id="293" r:id="rId11"/>
    <p:sldId id="295" r:id="rId12"/>
    <p:sldId id="310" r:id="rId13"/>
    <p:sldId id="300" r:id="rId14"/>
    <p:sldId id="262" r:id="rId15"/>
    <p:sldId id="303" r:id="rId16"/>
    <p:sldId id="266" r:id="rId17"/>
    <p:sldId id="304" r:id="rId18"/>
    <p:sldId id="305" r:id="rId19"/>
    <p:sldId id="311" r:id="rId20"/>
    <p:sldId id="302" r:id="rId21"/>
    <p:sldId id="306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00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48" autoAdjust="0"/>
    <p:restoredTop sz="93103" autoAdjust="0"/>
  </p:normalViewPr>
  <p:slideViewPr>
    <p:cSldViewPr>
      <p:cViewPr varScale="1">
        <p:scale>
          <a:sx n="58" d="100"/>
          <a:sy n="58" d="100"/>
        </p:scale>
        <p:origin x="84" y="22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E525D1-AE90-4E3F-A414-CDE36DBC149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49E638-29FE-4414-97AE-77132C54BFE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937276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PP </a:t>
            </a:r>
            <a:r>
              <a:rPr lang="en-US" dirty="0" err="1" smtClean="0"/>
              <a:t>đàm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thoại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923918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PP </a:t>
            </a:r>
            <a:r>
              <a:rPr lang="en-US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chuyên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6064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HS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395669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HS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00322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Dự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HS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70176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Chú</a:t>
            </a:r>
            <a:r>
              <a:rPr lang="en-US" baseline="0" dirty="0" smtClean="0"/>
              <a:t> ý </a:t>
            </a:r>
            <a:r>
              <a:rPr lang="en-US" baseline="0" dirty="0" err="1" smtClean="0"/>
              <a:t>liên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hệ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thực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tế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nhiều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87758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Chốt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hạ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8254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49E638-29FE-4414-97AE-77132C54BFE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2386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82760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99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21455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222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5182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7393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74999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2744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92985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157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62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1404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8645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4350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6805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6162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89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4250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74752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9657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562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72985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90724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73828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61854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58110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497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7408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167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86976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1318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6513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69297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F97DD6-3382-4878-B096-B7660E4CF36A}" type="datetimeFigureOut">
              <a:rPr lang="vi-VN" smtClean="0"/>
              <a:t>17/04/2023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96C9B5-BC7A-4C63-B997-AF009269B06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545791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F97DD6-3382-4878-B096-B7660E4CF36A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96C9B5-BC7A-4C63-B997-AF009269B06A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25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6DE8E-2D46-43C2-A1AC-D4F7779CED9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17/04/2023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999DAC-815C-4E62-8F87-76FFFC438F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6593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3.jpeg"/><Relationship Id="rId7" Type="http://schemas.openxmlformats.org/officeDocument/2006/relationships/image" Target="../media/image5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wmf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12" Type="http://schemas.openxmlformats.org/officeDocument/2006/relationships/slide" Target="slide18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6.jpeg"/><Relationship Id="rId10" Type="http://schemas.openxmlformats.org/officeDocument/2006/relationships/image" Target="../media/image31.jpeg"/><Relationship Id="rId4" Type="http://schemas.openxmlformats.org/officeDocument/2006/relationships/image" Target="../media/image25.jpeg"/><Relationship Id="rId9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5" Type="http://schemas.openxmlformats.org/officeDocument/2006/relationships/image" Target="../media/image4.wmf"/><Relationship Id="rId4" Type="http://schemas.openxmlformats.org/officeDocument/2006/relationships/hyperlink" Target="https://quizizz.com/admin/quiz/6438a709bf8da5001de12d70/c%C3%A1c-y%E1%BA%BFu-t%E1%BB%91-%E1%BA%A3nh-h%C6%B0%E1%BB%9Fng-d%E1%BA%BFn-sinh-s%E1%BA%A3n-%E1%BB%9F-sinh-v%E1%BA%ADt?searchLocale=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4.wmf"/><Relationship Id="rId4" Type="http://schemas.openxmlformats.org/officeDocument/2006/relationships/hyperlink" Target="https://quizizz.com/admin/quiz/6438faa2760f27001ed8286b/kh%E1%BB%9Fi-%C4%91%E1%BB%99ng-sinh-s%E1%BA%A3n-%E1%BB%9F-sinh-v%E1%BA%ADt?searchLocale=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Vi%20du%20anh%20sang%202.j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Vi%20du%20nhiet%20do.jpg" TargetMode="Externa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hyperlink" Target="vi%20du%20thieu%20Ca.jpg" TargetMode="External"/><Relationship Id="rId4" Type="http://schemas.openxmlformats.org/officeDocument/2006/relationships/hyperlink" Target="Vi%20du%20nuoc.jpg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hyperlink" Target="Vi%20du%20&#273;&#7863;c%20&#273;i&#7875;m%20di%20truy&#7873;n.jpg" TargetMode="External"/><Relationship Id="rId4" Type="http://schemas.openxmlformats.org/officeDocument/2006/relationships/hyperlink" Target="Vi%20du%20hormone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0" descr="A0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3075" name="Object 4" descr="A010"/>
          <p:cNvGraphicFramePr>
            <a:graphicFrameLocks noGrp="1" noChangeAspect="1"/>
          </p:cNvGraphicFramePr>
          <p:nvPr>
            <p:ph idx="4294967295"/>
            <p:extLst/>
          </p:nvPr>
        </p:nvGraphicFramePr>
        <p:xfrm>
          <a:off x="302684" y="-1022351"/>
          <a:ext cx="8830733" cy="29400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Document" r:id="rId4" imgW="5758053" imgH="2556420" progId="Word.Document.8">
                  <p:embed/>
                </p:oleObj>
              </mc:Choice>
              <mc:Fallback>
                <p:oleObj name="Document" r:id="rId4" imgW="5758053" imgH="2556420" progId="Word.Document.8">
                  <p:embed/>
                  <p:pic>
                    <p:nvPicPr>
                      <p:cNvPr id="3075" name="Object 4" descr="A010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2684" y="-1022351"/>
                        <a:ext cx="8830733" cy="294005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6" name="Text Box 5"/>
          <p:cNvSpPr txBox="1">
            <a:spLocks noChangeArrowheads="1"/>
          </p:cNvSpPr>
          <p:nvPr/>
        </p:nvSpPr>
        <p:spPr bwMode="auto">
          <a:xfrm>
            <a:off x="355600" y="887157"/>
            <a:ext cx="11480800" cy="5109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7" rIns="91432" bIns="45717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33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giáo về dự giờ thăm lớp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FF33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Môn: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KHTN</a:t>
            </a:r>
            <a:endParaRPr kumimoji="0" lang="en-US" altLang="en-US" sz="6000" b="1" i="0" u="none" strike="noStrike" kern="1200" cap="none" spc="0" normalizeH="0" baseline="0" noProof="0" dirty="0" smtClean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Lớp: </a:t>
            </a:r>
            <a:r>
              <a:rPr kumimoji="0" lang="en-US" alt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7A</a:t>
            </a:r>
            <a:endParaRPr kumimoji="0" lang="en-US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33CC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077" name="Picture 11" descr="Flowers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95800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2" descr="Buombay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019800"/>
            <a:ext cx="121920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ndex_image55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71438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index_image55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8708" y="-51009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index_image55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6983" y="2928271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7" descr="index_image55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034" y="2103821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index_image559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144" y="4314825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Flowers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691" y="4893597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176329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36" y="188639"/>
            <a:ext cx="12072664" cy="67874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2"/>
            <a:ext cx="11987601" cy="67396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"/>
            <a:ext cx="12627992" cy="70996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"/>
            <a:ext cx="11731444" cy="659563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2"/>
            <a:ext cx="12627992" cy="7099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"/>
            <a:ext cx="12627990" cy="709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703512" y="1556792"/>
            <a:ext cx="8991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I. Các yếu tố ảnh hưởng đến sinh sản ở sinh vật</a:t>
            </a:r>
            <a:endParaRPr kumimoji="0" lang="vi-VN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66120" y="2261190"/>
            <a:ext cx="891959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 yếu tố ảnh hưởng đến sinh sản của sinh vật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bao gồm: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Các yếu tố môi trường: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độ, ánh sáng, nước, chất dinh dưỡng,...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Yếu tố bên trong: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Đặc điểm của loài, </a:t>
            </a:r>
            <a:r>
              <a:rPr kumimoji="0" lang="de-DE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hormone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de-DE" sz="32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sinh sản</a:t>
            </a:r>
            <a:r>
              <a:rPr kumimoji="0" lang="de-DE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...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202013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6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3592" y="16934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5440" y="910923"/>
            <a:ext cx="10729192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55440" y="2773294"/>
            <a:ext cx="907300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514350" indent="-514350" algn="just">
              <a:buAutoNum type="alphaLcParenR"/>
            </a:pPr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 ra hoa một lần trong năm: 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Cây ra hoa nhiều lần trong năm: </a:t>
            </a:r>
          </a:p>
          <a:p>
            <a:pPr algn="just"/>
            <a:endParaRPr lang="vi-VN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b) Động vật đẻ ít con:</a:t>
            </a:r>
          </a:p>
          <a:p>
            <a:pPr algn="just"/>
            <a:r>
              <a:rPr lang="vi-VN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Động vật đẻ nhiều con:</a:t>
            </a:r>
          </a:p>
        </p:txBody>
      </p:sp>
      <p:sp>
        <p:nvSpPr>
          <p:cNvPr id="10" name="Rectangle 9"/>
          <p:cNvSpPr/>
          <p:nvPr/>
        </p:nvSpPr>
        <p:spPr>
          <a:xfrm>
            <a:off x="6719844" y="3191402"/>
            <a:ext cx="43447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chôm chôm, mai, nhãn, vải, bưởi, đào, </a:t>
            </a:r>
            <a:r>
              <a:rPr lang="en-US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r>
              <a:rPr lang="vi-VN" sz="32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88088" y="4234067"/>
            <a:ext cx="36724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hoa giấy, đồng tiền, đu đủ,….	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727849" y="5212856"/>
            <a:ext cx="307488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bò, ngựa, trâu,….</a:t>
            </a:r>
            <a:endParaRPr lang="vi-VN" sz="3200" dirty="0">
              <a:solidFill>
                <a:srgbClr val="0000FF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489064" y="5716912"/>
            <a:ext cx="35589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chó, chuột, lợn,……</a:t>
            </a:r>
            <a:endParaRPr lang="vi-VN" sz="3200" dirty="0">
              <a:solidFill>
                <a:srgbClr val="0000FF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68193" y="2091534"/>
            <a:ext cx="103941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67759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6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3552" y="1052736"/>
            <a:ext cx="73448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61964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mùa đông có những loại quả gì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04" y="185090"/>
            <a:ext cx="2373873" cy="23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mùa đông có loại hoa quả gì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185090"/>
            <a:ext cx="2160240" cy="230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8" descr="Kết quả hình ảnh cho hoa cúc họa mi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2" name="Picture 10" descr="Ý nghĩa của hoa cúc họa mi trong tình yêu - FOCUS ASIA TRAVE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040" y="197666"/>
            <a:ext cx="1944216" cy="2295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12" descr="Hoa Thược Dược - Ý nghĩa, cách trồng và chăm sóc hoa nở vào dịp Tết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3086" name="Picture 14" descr="Hoa Thược Dược - Ý nghĩa, cách trồng và chăm sóc hoa nở vào dịp Tế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72" y="188640"/>
            <a:ext cx="1980220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ây hoa dâm bụt - Hoa đẹp giản dị nhưng đầy thu hú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042" y="3068960"/>
            <a:ext cx="2136238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oa leo chùm ớt hoa đẹp chống nắng giải pháp xanh cho ngôi nhà bạ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8288" y="3068960"/>
            <a:ext cx="1836204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ây chôm chôm - Cách trồng chăm sóc cây chôm chôm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904" y="3068960"/>
            <a:ext cx="2373873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ỹ thuật trồng cây Vải Thiều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92" y="3068960"/>
            <a:ext cx="2232248" cy="208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67609" y="2492896"/>
            <a:ext cx="68407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720009" y="5085184"/>
            <a:ext cx="6840760" cy="576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hè</a:t>
            </a:r>
            <a:endParaRPr lang="vi-VN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667508" y="5589241"/>
            <a:ext cx="88929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hè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Theo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chịu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6" name="Rectangle 5"/>
          <p:cNvSpPr/>
          <p:nvPr/>
        </p:nvSpPr>
        <p:spPr>
          <a:xfrm>
            <a:off x="1679576" y="5428382"/>
            <a:ext cx="888092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Chịu ảnh hưởng rõ rệt của ánh yếu tố </a:t>
            </a:r>
            <a:r>
              <a:rPr lang="vi-VN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nhiệt độ</a:t>
            </a:r>
            <a:r>
              <a:rPr lang="vi-VN" sz="28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ngoài ra cũng chịu tác động từ các nhân tố khí hậu khác như ánh sáng, nước.</a:t>
            </a:r>
          </a:p>
        </p:txBody>
      </p:sp>
      <p:sp>
        <p:nvSpPr>
          <p:cNvPr id="16" name="Right Arrow 15">
            <a:hlinkClick r:id="rId12" action="ppaction://hlinksldjump"/>
          </p:cNvPr>
          <p:cNvSpPr/>
          <p:nvPr/>
        </p:nvSpPr>
        <p:spPr>
          <a:xfrm>
            <a:off x="11357133" y="6049687"/>
            <a:ext cx="848267" cy="841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607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6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3592" y="16934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440" y="1130957"/>
            <a:ext cx="10729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đậu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Rectangle 3"/>
          <p:cNvSpPr/>
          <p:nvPr/>
        </p:nvSpPr>
        <p:spPr>
          <a:xfrm>
            <a:off x="767408" y="2338794"/>
            <a:ext cx="1051316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65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/ha.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0480" marR="30480" algn="just">
              <a:spcBef>
                <a:spcPts val="0"/>
              </a:spcBef>
              <a:spcAft>
                <a:spcPts val="120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+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giảm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50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/ha.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ight Arrow 6">
            <a:hlinkClick r:id="rId3" action="ppaction://hlinksldjump"/>
          </p:cNvPr>
          <p:cNvSpPr/>
          <p:nvPr/>
        </p:nvSpPr>
        <p:spPr>
          <a:xfrm>
            <a:off x="11357133" y="6049687"/>
            <a:ext cx="848267" cy="841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8924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36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3592" y="16934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55440" y="1130957"/>
            <a:ext cx="107291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163452" y="2585015"/>
            <a:ext cx="1051316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Ở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protein,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vitamin.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con: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91174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7368" y="2194134"/>
            <a:ext cx="11377264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EM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5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AI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NHANH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Picture 7" descr="index_image55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81730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ndex_image559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40" y="1163459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81" y="4970633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987826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048" y="4953000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index_image559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50" y="83622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ight Arrow 11">
            <a:hlinkClick r:id="rId6" action="ppaction://hlinksldjump"/>
          </p:cNvPr>
          <p:cNvSpPr/>
          <p:nvPr/>
        </p:nvSpPr>
        <p:spPr>
          <a:xfrm>
            <a:off x="11357133" y="6049687"/>
            <a:ext cx="848267" cy="84139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96835" y="6435663"/>
            <a:ext cx="266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https://quizizz.com/admin</a:t>
            </a:r>
          </a:p>
        </p:txBody>
      </p:sp>
      <p:sp>
        <p:nvSpPr>
          <p:cNvPr id="4" name="Rectangle 3"/>
          <p:cNvSpPr/>
          <p:nvPr/>
        </p:nvSpPr>
        <p:spPr>
          <a:xfrm>
            <a:off x="2831740" y="4037898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4"/>
              </a:rPr>
              <a:t>https://quizizz.com/admin/quiz/6438a709bf8da5001de12d70/c%C3%A1c-y%E1%BA%BFu-t%E1%BB%91-%E1%BA%A3nh-h%C6%B0%E1%BB%9Fng-d%E1%BA%BFn-sinh-s%E1%BA%A3n-%E1%BB%9F-sinh-v%E1%BA%ADt?searchLocale=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0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423592" y="169342"/>
            <a:ext cx="734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39516" y="1090642"/>
            <a:ext cx="87129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II.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khiển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8,9.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1,2,3,4,5,6,7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KHTN7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32190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lide37">
            <a:extLst>
              <a:ext uri="{FF2B5EF4-FFF2-40B4-BE49-F238E27FC236}">
                <a16:creationId xmlns:a16="http://schemas.microsoft.com/office/drawing/2014/main" id="{AB859D4B-251A-2593-A0D7-40292C1AD4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83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66988" y="2070825"/>
            <a:ext cx="833816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EM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5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5400" b="1" dirty="0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HS)</a:t>
            </a:r>
            <a:endParaRPr lang="en-US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7" descr="index_image559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581730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index_image559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740" y="1163459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5381" y="4970633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0800" y="4987826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Flowers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048" y="4953000"/>
            <a:ext cx="1930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7" descr="index_image559">
            <a:hlinkClick r:id="rId4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9950" y="83622"/>
            <a:ext cx="2529417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oogle Shape;506;p34"/>
          <p:cNvGrpSpPr/>
          <p:nvPr/>
        </p:nvGrpSpPr>
        <p:grpSpPr>
          <a:xfrm flipH="1">
            <a:off x="2166988" y="6118135"/>
            <a:ext cx="1086136" cy="673804"/>
            <a:chOff x="2538525" y="2779100"/>
            <a:chExt cx="1018500" cy="678398"/>
          </a:xfrm>
        </p:grpSpPr>
        <p:sp>
          <p:nvSpPr>
            <p:cNvPr id="13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" name="Google Shape;506;p34"/>
          <p:cNvGrpSpPr/>
          <p:nvPr/>
        </p:nvGrpSpPr>
        <p:grpSpPr>
          <a:xfrm flipH="1">
            <a:off x="5189472" y="6215235"/>
            <a:ext cx="1086136" cy="673804"/>
            <a:chOff x="2538525" y="2779100"/>
            <a:chExt cx="1018500" cy="678398"/>
          </a:xfrm>
        </p:grpSpPr>
        <p:sp>
          <p:nvSpPr>
            <p:cNvPr id="65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0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" name="Google Shape;506;p34"/>
          <p:cNvGrpSpPr/>
          <p:nvPr/>
        </p:nvGrpSpPr>
        <p:grpSpPr>
          <a:xfrm rot="18887793" flipH="1">
            <a:off x="10071474" y="6099761"/>
            <a:ext cx="1086136" cy="673804"/>
            <a:chOff x="2538525" y="2779100"/>
            <a:chExt cx="1018500" cy="678398"/>
          </a:xfrm>
        </p:grpSpPr>
        <p:sp>
          <p:nvSpPr>
            <p:cNvPr id="117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" name="Rectangle 179"/>
          <p:cNvSpPr/>
          <p:nvPr/>
        </p:nvSpPr>
        <p:spPr>
          <a:xfrm>
            <a:off x="6131249" y="6488669"/>
            <a:ext cx="266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https://quizizz.com/admin</a:t>
            </a:r>
          </a:p>
        </p:txBody>
      </p:sp>
      <p:sp>
        <p:nvSpPr>
          <p:cNvPr id="2" name="Rectangle 1"/>
          <p:cNvSpPr/>
          <p:nvPr/>
        </p:nvSpPr>
        <p:spPr>
          <a:xfrm>
            <a:off x="3139580" y="498843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https://quizizz.com/admin/quiz/6438faa2760f27001ed8286b/kh%E1%BB%9Fi-%C4%91%E1%BB%99ng-sinh-s%E1%BA%A3n-%E1%BB%9F-sinh-v%E1%BA%ADt?searchLocale=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7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16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10252" r="7058" b="8014"/>
          <a:stretch/>
        </p:blipFill>
        <p:spPr>
          <a:xfrm>
            <a:off x="1199456" y="166627"/>
            <a:ext cx="9793088" cy="6012700"/>
          </a:xfrm>
        </p:spPr>
      </p:pic>
      <p:grpSp>
        <p:nvGrpSpPr>
          <p:cNvPr id="10" name="Google Shape;506;p34"/>
          <p:cNvGrpSpPr/>
          <p:nvPr/>
        </p:nvGrpSpPr>
        <p:grpSpPr>
          <a:xfrm flipH="1">
            <a:off x="1631504" y="5936446"/>
            <a:ext cx="1086136" cy="673804"/>
            <a:chOff x="2538525" y="2779100"/>
            <a:chExt cx="1018500" cy="678398"/>
          </a:xfrm>
        </p:grpSpPr>
        <p:sp>
          <p:nvSpPr>
            <p:cNvPr id="11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" name="Google Shape;506;p34"/>
          <p:cNvGrpSpPr/>
          <p:nvPr/>
        </p:nvGrpSpPr>
        <p:grpSpPr>
          <a:xfrm flipH="1">
            <a:off x="4653988" y="6033546"/>
            <a:ext cx="1086136" cy="673804"/>
            <a:chOff x="2538525" y="2779100"/>
            <a:chExt cx="1018500" cy="678398"/>
          </a:xfrm>
        </p:grpSpPr>
        <p:sp>
          <p:nvSpPr>
            <p:cNvPr id="63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8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830;p48">
            <a:extLst>
              <a:ext uri="{FF2B5EF4-FFF2-40B4-BE49-F238E27FC236}">
                <a16:creationId xmlns:a16="http://schemas.microsoft.com/office/drawing/2014/main" id="{235AE436-8CBD-4342-A9DB-B67D4C45B9B5}"/>
              </a:ext>
            </a:extLst>
          </p:cNvPr>
          <p:cNvGrpSpPr/>
          <p:nvPr/>
        </p:nvGrpSpPr>
        <p:grpSpPr>
          <a:xfrm rot="474269">
            <a:off x="10510779" y="170372"/>
            <a:ext cx="1730271" cy="1500656"/>
            <a:chOff x="2013550" y="4533625"/>
            <a:chExt cx="1012125" cy="841850"/>
          </a:xfrm>
        </p:grpSpPr>
        <p:sp>
          <p:nvSpPr>
            <p:cNvPr id="115" name="Google Shape;1831;p48">
              <a:extLst>
                <a:ext uri="{FF2B5EF4-FFF2-40B4-BE49-F238E27FC236}">
                  <a16:creationId xmlns:a16="http://schemas.microsoft.com/office/drawing/2014/main" id="{807F3D79-E3F8-4F77-8BC9-09434298B600}"/>
                </a:ext>
              </a:extLst>
            </p:cNvPr>
            <p:cNvSpPr/>
            <p:nvPr/>
          </p:nvSpPr>
          <p:spPr>
            <a:xfrm>
              <a:off x="2013550" y="4592300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832;p48">
              <a:extLst>
                <a:ext uri="{FF2B5EF4-FFF2-40B4-BE49-F238E27FC236}">
                  <a16:creationId xmlns:a16="http://schemas.microsoft.com/office/drawing/2014/main" id="{202E30DA-B3F4-4A64-B703-E4BA66511570}"/>
                </a:ext>
              </a:extLst>
            </p:cNvPr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833;p48">
              <a:extLst>
                <a:ext uri="{FF2B5EF4-FFF2-40B4-BE49-F238E27FC236}">
                  <a16:creationId xmlns:a16="http://schemas.microsoft.com/office/drawing/2014/main" id="{255E8B8F-2A44-4829-9DE2-C165543E9C7A}"/>
                </a:ext>
              </a:extLst>
            </p:cNvPr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834;p48">
              <a:extLst>
                <a:ext uri="{FF2B5EF4-FFF2-40B4-BE49-F238E27FC236}">
                  <a16:creationId xmlns:a16="http://schemas.microsoft.com/office/drawing/2014/main" id="{6892FAC9-7012-41D5-ABF4-24D1BA31E5FA}"/>
                </a:ext>
              </a:extLst>
            </p:cNvPr>
            <p:cNvSpPr/>
            <p:nvPr/>
          </p:nvSpPr>
          <p:spPr>
            <a:xfrm>
              <a:off x="2405225" y="4659500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835;p48">
              <a:extLst>
                <a:ext uri="{FF2B5EF4-FFF2-40B4-BE49-F238E27FC236}">
                  <a16:creationId xmlns:a16="http://schemas.microsoft.com/office/drawing/2014/main" id="{5AA64F65-1DC6-47FC-AAF5-850037EFA044}"/>
                </a:ext>
              </a:extLst>
            </p:cNvPr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836;p48">
              <a:extLst>
                <a:ext uri="{FF2B5EF4-FFF2-40B4-BE49-F238E27FC236}">
                  <a16:creationId xmlns:a16="http://schemas.microsoft.com/office/drawing/2014/main" id="{46818B43-CCE3-4C95-A215-0E2CB215DCFB}"/>
                </a:ext>
              </a:extLst>
            </p:cNvPr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837;p48">
              <a:extLst>
                <a:ext uri="{FF2B5EF4-FFF2-40B4-BE49-F238E27FC236}">
                  <a16:creationId xmlns:a16="http://schemas.microsoft.com/office/drawing/2014/main" id="{2D0E0B91-B6EA-48A3-A708-71B6D1933ED2}"/>
                </a:ext>
              </a:extLst>
            </p:cNvPr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838;p48">
              <a:extLst>
                <a:ext uri="{FF2B5EF4-FFF2-40B4-BE49-F238E27FC236}">
                  <a16:creationId xmlns:a16="http://schemas.microsoft.com/office/drawing/2014/main" id="{39832446-4B83-4D4A-9318-D79E9E13D9C5}"/>
                </a:ext>
              </a:extLst>
            </p:cNvPr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839;p48">
              <a:extLst>
                <a:ext uri="{FF2B5EF4-FFF2-40B4-BE49-F238E27FC236}">
                  <a16:creationId xmlns:a16="http://schemas.microsoft.com/office/drawing/2014/main" id="{CB210A02-EC83-45AF-A997-DBDC894D3290}"/>
                </a:ext>
              </a:extLst>
            </p:cNvPr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840;p48">
              <a:extLst>
                <a:ext uri="{FF2B5EF4-FFF2-40B4-BE49-F238E27FC236}">
                  <a16:creationId xmlns:a16="http://schemas.microsoft.com/office/drawing/2014/main" id="{10B3ED0E-8498-497F-986D-B6759F8D8257}"/>
                </a:ext>
              </a:extLst>
            </p:cNvPr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400" y="3194223"/>
            <a:ext cx="3584206" cy="3113044"/>
          </a:xfrm>
          <a:prstGeom prst="rect">
            <a:avLst/>
          </a:prstGeom>
        </p:spPr>
      </p:pic>
      <p:sp>
        <p:nvSpPr>
          <p:cNvPr id="125" name="TextBox 124"/>
          <p:cNvSpPr txBox="1"/>
          <p:nvPr/>
        </p:nvSpPr>
        <p:spPr>
          <a:xfrm>
            <a:off x="3829100" y="1239214"/>
            <a:ext cx="6700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QUÁ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TRÌNH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SẢN</a:t>
            </a:r>
            <a:r>
              <a:rPr lang="en-US" sz="3200" b="1" dirty="0" smtClean="0">
                <a:solidFill>
                  <a:srgbClr val="FF0000"/>
                </a:solidFill>
              </a:rPr>
              <a:t> Ở </a:t>
            </a:r>
            <a:r>
              <a:rPr lang="en-US" sz="3200" b="1" dirty="0" err="1" smtClean="0">
                <a:solidFill>
                  <a:srgbClr val="FF0000"/>
                </a:solidFill>
              </a:rPr>
              <a:t>SINH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VẬT</a:t>
            </a:r>
            <a:endParaRPr lang="en-US" sz="3200" b="1" dirty="0" smtClean="0">
              <a:solidFill>
                <a:srgbClr val="FF0000"/>
              </a:solidFill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thể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chịu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ảnh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hưởng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của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các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yếu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tố</a:t>
            </a:r>
            <a:r>
              <a:rPr lang="en-US" sz="3200" b="1" dirty="0" smtClean="0">
                <a:solidFill>
                  <a:srgbClr val="FF0000"/>
                </a:solidFill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</a:rPr>
              <a:t>nào</a:t>
            </a:r>
            <a:r>
              <a:rPr lang="en-US" sz="3200" b="1" dirty="0" smtClean="0">
                <a:solidFill>
                  <a:srgbClr val="FF0000"/>
                </a:solidFill>
              </a:rPr>
              <a:t>?</a:t>
            </a:r>
            <a:endParaRPr lang="en-US" sz="3200" b="1" dirty="0">
              <a:solidFill>
                <a:srgbClr val="FF0000"/>
              </a:solidFill>
            </a:endParaRPr>
          </a:p>
        </p:txBody>
      </p:sp>
      <p:grpSp>
        <p:nvGrpSpPr>
          <p:cNvPr id="126" name="Google Shape;506;p34"/>
          <p:cNvGrpSpPr/>
          <p:nvPr/>
        </p:nvGrpSpPr>
        <p:grpSpPr>
          <a:xfrm rot="18887793" flipH="1">
            <a:off x="9535990" y="5918072"/>
            <a:ext cx="1086136" cy="673804"/>
            <a:chOff x="2538525" y="2779100"/>
            <a:chExt cx="1018500" cy="678398"/>
          </a:xfrm>
        </p:grpSpPr>
        <p:sp>
          <p:nvSpPr>
            <p:cNvPr id="127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8" name="Picture 12" descr="burning_question_ha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508" y="944155"/>
            <a:ext cx="1592064" cy="189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054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99456" y="1720280"/>
            <a:ext cx="10009112" cy="142068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 – CÁC YẾU TỐ ẢNH HƯỞNG ĐẾN SINH SẢN Ở 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3200" b="1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sz="32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01)</a:t>
            </a:r>
            <a:endParaRPr lang="vi-VN" sz="3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199456" y="3429000"/>
            <a:ext cx="10009112" cy="1584176"/>
          </a:xfrm>
          <a:prstGeom prst="rect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II – ĐIỀU KHIỂN SINH SẢN Ở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02)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7" t="5312" r="8015" b="68240"/>
          <a:stretch/>
        </p:blipFill>
        <p:spPr>
          <a:xfrm>
            <a:off x="5073253" y="5515110"/>
            <a:ext cx="2435526" cy="12858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6" t="48950" r="28293" b="37400"/>
          <a:stretch/>
        </p:blipFill>
        <p:spPr>
          <a:xfrm>
            <a:off x="335360" y="5507793"/>
            <a:ext cx="2479582" cy="13502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73" t="65750" r="29848" b="20600"/>
          <a:stretch/>
        </p:blipFill>
        <p:spPr>
          <a:xfrm>
            <a:off x="2840104" y="5507793"/>
            <a:ext cx="2514646" cy="135020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69" t="81951" r="34120" b="6206"/>
          <a:stretch/>
        </p:blipFill>
        <p:spPr>
          <a:xfrm>
            <a:off x="9631312" y="5517232"/>
            <a:ext cx="2282329" cy="12671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96" t="53608" r="8015" b="17645"/>
          <a:stretch/>
        </p:blipFill>
        <p:spPr>
          <a:xfrm>
            <a:off x="7477283" y="5517914"/>
            <a:ext cx="2153470" cy="1261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222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042555" y="1006482"/>
            <a:ext cx="8991600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vi-VN" sz="2400" b="1" u="sng" dirty="0">
                <a:solidFill>
                  <a:schemeClr val="tx1"/>
                </a:solidFill>
                <a:latin typeface="+mj-lt"/>
              </a:rPr>
              <a:t>I. CÁC YẾU TỐ ẢNH HƯỞNG ĐẾN SINH SẢN CỦA SINH VẬT</a:t>
            </a:r>
            <a:endParaRPr lang="vi-VN" sz="2400" b="1" u="sng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" name="Explosion 2 1"/>
          <p:cNvSpPr/>
          <p:nvPr/>
        </p:nvSpPr>
        <p:spPr>
          <a:xfrm>
            <a:off x="443183" y="1948407"/>
            <a:ext cx="11712624" cy="4526891"/>
          </a:xfrm>
          <a:prstGeom prst="irregularSeal2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 CỨU THÔNG TIN SGK:</a:t>
            </a:r>
          </a:p>
          <a:p>
            <a:pPr algn="just"/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(?)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endParaRPr lang="vi-VN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7" t="28912" r="19349"/>
          <a:stretch/>
        </p:blipFill>
        <p:spPr>
          <a:xfrm>
            <a:off x="623392" y="1948407"/>
            <a:ext cx="10225136" cy="360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874808"/>
      </p:ext>
    </p:extLst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7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0636733"/>
              </p:ext>
            </p:extLst>
          </p:nvPr>
        </p:nvGraphicFramePr>
        <p:xfrm>
          <a:off x="695401" y="1728957"/>
          <a:ext cx="11089230" cy="22141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179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3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34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816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90880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452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90880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67295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 dinh dưỡng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 truyền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Hormone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0756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vi-VN" sz="2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521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vi-VN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479376" y="597064"/>
            <a:ext cx="11521280" cy="1008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Nghiên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cứu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mục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 SGK tr. 156 – tr. 158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4088" y="119955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yếu tố ảnh hưởng tới sinh sản của sinh vật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2165" y="5309774"/>
            <a:ext cx="5256584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+mj-lt"/>
              </a:rPr>
              <a:t>+ Nhóm </a:t>
            </a:r>
            <a:r>
              <a:rPr lang="vi-VN" sz="2400" b="1" dirty="0" smtClean="0">
                <a:solidFill>
                  <a:srgbClr val="0000FF"/>
                </a:solidFill>
                <a:latin typeface="+mj-lt"/>
              </a:rPr>
              <a:t>1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tố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nhiệt độ </a:t>
            </a:r>
            <a:endParaRPr lang="en-US" sz="2400" b="1" dirty="0" smtClean="0">
              <a:solidFill>
                <a:srgbClr val="0000FF"/>
              </a:solidFill>
              <a:latin typeface="+mj-lt"/>
            </a:endParaRPr>
          </a:p>
          <a:p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Nhóm </a:t>
            </a:r>
            <a:r>
              <a:rPr lang="vi-VN" sz="2400" b="1" dirty="0" smtClean="0">
                <a:solidFill>
                  <a:srgbClr val="0000FF"/>
                </a:solidFill>
                <a:latin typeface="+mj-lt"/>
              </a:rPr>
              <a:t>2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tố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Ánh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sáng</a:t>
            </a:r>
            <a:endParaRPr lang="vi-VN" sz="2400" b="1" dirty="0">
              <a:solidFill>
                <a:srgbClr val="0000FF"/>
              </a:solidFill>
              <a:latin typeface="+mj-lt"/>
            </a:endParaRPr>
          </a:p>
          <a:p>
            <a:r>
              <a:rPr lang="vi-VN" sz="2400" dirty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Nhóm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3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tố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Nước</a:t>
            </a:r>
            <a:endParaRPr lang="vi-VN" sz="2400" b="1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8" name="Down Ribbon 7"/>
          <p:cNvSpPr/>
          <p:nvPr/>
        </p:nvSpPr>
        <p:spPr>
          <a:xfrm>
            <a:off x="1500336" y="71047"/>
            <a:ext cx="9036496" cy="864096"/>
          </a:xfrm>
          <a:prstGeom prst="ribbon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HOẠT ĐỘNG NHÓM </a:t>
            </a:r>
            <a:endParaRPr lang="vi-VN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14974" y="4564152"/>
            <a:ext cx="3528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5 phút đếm ngược nhạc vui vẻ hào hứng cho hoạt động nhó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32281" y="4009864"/>
            <a:ext cx="1970804" cy="110857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79976" y="5278458"/>
            <a:ext cx="5587825" cy="1200329"/>
          </a:xfrm>
          <a:prstGeom prst="rect">
            <a:avLst/>
          </a:prstGeom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vi-VN" sz="2400" b="1" dirty="0">
                <a:solidFill>
                  <a:srgbClr val="0000FF"/>
                </a:solidFill>
                <a:latin typeface="+mj-lt"/>
              </a:rPr>
              <a:t>+ Nhóm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4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tố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Dinh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dưỡng</a:t>
            </a:r>
            <a:endParaRPr lang="en-US" sz="2400" b="1" dirty="0" smtClean="0">
              <a:solidFill>
                <a:srgbClr val="0000FF"/>
              </a:solidFill>
              <a:latin typeface="+mj-lt"/>
            </a:endParaRPr>
          </a:p>
          <a:p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Nhóm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5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tố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Di </a:t>
            </a:r>
            <a:r>
              <a:rPr lang="en-US" sz="2400" b="1" dirty="0" err="1" smtClean="0">
                <a:solidFill>
                  <a:srgbClr val="0000FF"/>
                </a:solidFill>
                <a:latin typeface="+mj-lt"/>
              </a:rPr>
              <a:t>truyền</a:t>
            </a:r>
            <a:endParaRPr lang="vi-VN" sz="2400" b="1" dirty="0">
              <a:solidFill>
                <a:srgbClr val="0000FF"/>
              </a:solidFill>
              <a:latin typeface="+mj-lt"/>
            </a:endParaRPr>
          </a:p>
          <a:p>
            <a:r>
              <a:rPr lang="vi-VN" sz="2400" dirty="0">
                <a:solidFill>
                  <a:srgbClr val="0000FF"/>
                </a:solidFill>
                <a:latin typeface="+mj-lt"/>
              </a:rPr>
              <a:t>+ </a:t>
            </a:r>
            <a:r>
              <a:rPr lang="vi-VN" sz="2400" b="1" dirty="0">
                <a:solidFill>
                  <a:srgbClr val="0000FF"/>
                </a:solidFill>
                <a:latin typeface="+mj-lt"/>
              </a:rPr>
              <a:t>Nhóm </a:t>
            </a:r>
            <a:r>
              <a:rPr lang="en-US" sz="2400" b="1" dirty="0">
                <a:solidFill>
                  <a:srgbClr val="0000FF"/>
                </a:solidFill>
                <a:latin typeface="+mj-lt"/>
              </a:rPr>
              <a:t>6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: </a:t>
            </a:r>
            <a:r>
              <a:rPr lang="vi-VN" sz="2400" dirty="0">
                <a:solidFill>
                  <a:srgbClr val="0000FF"/>
                </a:solidFill>
                <a:latin typeface="+mj-lt"/>
              </a:rPr>
              <a:t>Tìm hiểu về yếu </a:t>
            </a:r>
            <a:r>
              <a:rPr lang="vi-VN" sz="2400" dirty="0" smtClean="0">
                <a:solidFill>
                  <a:srgbClr val="0000FF"/>
                </a:solidFill>
                <a:latin typeface="+mj-lt"/>
              </a:rPr>
              <a:t>tố</a:t>
            </a:r>
            <a:r>
              <a:rPr lang="en-US" sz="2400" dirty="0" smtClean="0">
                <a:solidFill>
                  <a:srgbClr val="0000FF"/>
                </a:solidFill>
                <a:latin typeface="+mj-lt"/>
              </a:rPr>
              <a:t> </a:t>
            </a:r>
            <a:r>
              <a:rPr lang="en-US" sz="2400" b="1" dirty="0" smtClean="0">
                <a:solidFill>
                  <a:srgbClr val="0000FF"/>
                </a:solidFill>
                <a:latin typeface="+mj-lt"/>
              </a:rPr>
              <a:t>Hormone</a:t>
            </a:r>
            <a:endParaRPr lang="vi-VN" sz="2400" b="1" dirty="0">
              <a:solidFill>
                <a:srgbClr val="0000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531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/>
      <p:bldP spid="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782789"/>
              </p:ext>
            </p:extLst>
          </p:nvPr>
        </p:nvGraphicFramePr>
        <p:xfrm>
          <a:off x="513191" y="692546"/>
          <a:ext cx="11089232" cy="6006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14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0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0714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8055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Ánh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04888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717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endParaRPr lang="vi-VN" sz="2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2092599" y="4387213"/>
            <a:ext cx="3859385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365099" y="4387213"/>
            <a:ext cx="4752527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841327" y="1998126"/>
            <a:ext cx="4392488" cy="2145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TV: </a:t>
            </a: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vi-VN" sz="2400" spc="-5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vi-VN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vi-VN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spc="-5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lép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ĐV: </a:t>
            </a:r>
            <a:r>
              <a:rPr lang="en-US" sz="2400" spc="-3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vi-VN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400" spc="-45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chuột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nhắt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spc="-45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diễn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spc="-45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spc="-45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vi-VN" sz="2400" spc="-1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°</a:t>
            </a:r>
            <a:r>
              <a:rPr lang="vi-VN" sz="2400" spc="-1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2400" spc="-1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302826" y="2011843"/>
            <a:ext cx="5112567" cy="17499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TV: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kiện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ánh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ngắn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ĐV: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487488" y="3953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yếu tố ảnh hưởng tới sinh sản của sinh vật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Google Shape;1830;p48">
            <a:extLst>
              <a:ext uri="{FF2B5EF4-FFF2-40B4-BE49-F238E27FC236}">
                <a16:creationId xmlns:a16="http://schemas.microsoft.com/office/drawing/2014/main" id="{235AE436-8CBD-4342-A9DB-B67D4C45B9B5}"/>
              </a:ext>
            </a:extLst>
          </p:cNvPr>
          <p:cNvGrpSpPr/>
          <p:nvPr/>
        </p:nvGrpSpPr>
        <p:grpSpPr>
          <a:xfrm rot="474269">
            <a:off x="11581610" y="4874941"/>
            <a:ext cx="808665" cy="697565"/>
            <a:chOff x="2013550" y="4533625"/>
            <a:chExt cx="1012125" cy="841850"/>
          </a:xfrm>
        </p:grpSpPr>
        <p:sp>
          <p:nvSpPr>
            <p:cNvPr id="12" name="Google Shape;1831;p48">
              <a:hlinkClick r:id="rId5" action="ppaction://hlinkfile"/>
              <a:extLst>
                <a:ext uri="{FF2B5EF4-FFF2-40B4-BE49-F238E27FC236}">
                  <a16:creationId xmlns:a16="http://schemas.microsoft.com/office/drawing/2014/main" id="{807F3D79-E3F8-4F77-8BC9-09434298B600}"/>
                </a:ext>
              </a:extLst>
            </p:cNvPr>
            <p:cNvSpPr/>
            <p:nvPr/>
          </p:nvSpPr>
          <p:spPr>
            <a:xfrm>
              <a:off x="2013550" y="4592300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2;p48">
              <a:extLst>
                <a:ext uri="{FF2B5EF4-FFF2-40B4-BE49-F238E27FC236}">
                  <a16:creationId xmlns:a16="http://schemas.microsoft.com/office/drawing/2014/main" id="{202E30DA-B3F4-4A64-B703-E4BA66511570}"/>
                </a:ext>
              </a:extLst>
            </p:cNvPr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3;p48">
              <a:extLst>
                <a:ext uri="{FF2B5EF4-FFF2-40B4-BE49-F238E27FC236}">
                  <a16:creationId xmlns:a16="http://schemas.microsoft.com/office/drawing/2014/main" id="{255E8B8F-2A44-4829-9DE2-C165543E9C7A}"/>
                </a:ext>
              </a:extLst>
            </p:cNvPr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834;p48">
              <a:extLst>
                <a:ext uri="{FF2B5EF4-FFF2-40B4-BE49-F238E27FC236}">
                  <a16:creationId xmlns:a16="http://schemas.microsoft.com/office/drawing/2014/main" id="{6892FAC9-7012-41D5-ABF4-24D1BA31E5FA}"/>
                </a:ext>
              </a:extLst>
            </p:cNvPr>
            <p:cNvSpPr/>
            <p:nvPr/>
          </p:nvSpPr>
          <p:spPr>
            <a:xfrm>
              <a:off x="2405225" y="4659500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35;p48">
              <a:extLst>
                <a:ext uri="{FF2B5EF4-FFF2-40B4-BE49-F238E27FC236}">
                  <a16:creationId xmlns:a16="http://schemas.microsoft.com/office/drawing/2014/main" id="{5AA64F65-1DC6-47FC-AAF5-850037EFA044}"/>
                </a:ext>
              </a:extLst>
            </p:cNvPr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36;p48">
              <a:extLst>
                <a:ext uri="{FF2B5EF4-FFF2-40B4-BE49-F238E27FC236}">
                  <a16:creationId xmlns:a16="http://schemas.microsoft.com/office/drawing/2014/main" id="{46818B43-CCE3-4C95-A215-0E2CB215DCFB}"/>
                </a:ext>
              </a:extLst>
            </p:cNvPr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37;p48">
              <a:extLst>
                <a:ext uri="{FF2B5EF4-FFF2-40B4-BE49-F238E27FC236}">
                  <a16:creationId xmlns:a16="http://schemas.microsoft.com/office/drawing/2014/main" id="{2D0E0B91-B6EA-48A3-A708-71B6D1933ED2}"/>
                </a:ext>
              </a:extLst>
            </p:cNvPr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38;p48">
              <a:extLst>
                <a:ext uri="{FF2B5EF4-FFF2-40B4-BE49-F238E27FC236}">
                  <a16:creationId xmlns:a16="http://schemas.microsoft.com/office/drawing/2014/main" id="{39832446-4B83-4D4A-9318-D79E9E13D9C5}"/>
                </a:ext>
              </a:extLst>
            </p:cNvPr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39;p48">
              <a:extLst>
                <a:ext uri="{FF2B5EF4-FFF2-40B4-BE49-F238E27FC236}">
                  <a16:creationId xmlns:a16="http://schemas.microsoft.com/office/drawing/2014/main" id="{CB210A02-EC83-45AF-A997-DBDC894D3290}"/>
                </a:ext>
              </a:extLst>
            </p:cNvPr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40;p48">
              <a:extLst>
                <a:ext uri="{FF2B5EF4-FFF2-40B4-BE49-F238E27FC236}">
                  <a16:creationId xmlns:a16="http://schemas.microsoft.com/office/drawing/2014/main" id="{10B3ED0E-8498-497F-986D-B6759F8D8257}"/>
                </a:ext>
              </a:extLst>
            </p:cNvPr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830;p48">
            <a:extLst>
              <a:ext uri="{FF2B5EF4-FFF2-40B4-BE49-F238E27FC236}">
                <a16:creationId xmlns:a16="http://schemas.microsoft.com/office/drawing/2014/main" id="{235AE436-8CBD-4342-A9DB-B67D4C45B9B5}"/>
              </a:ext>
            </a:extLst>
          </p:cNvPr>
          <p:cNvGrpSpPr/>
          <p:nvPr/>
        </p:nvGrpSpPr>
        <p:grpSpPr>
          <a:xfrm rot="474269">
            <a:off x="11489384" y="6068047"/>
            <a:ext cx="808665" cy="697565"/>
            <a:chOff x="2013550" y="4533625"/>
            <a:chExt cx="1012125" cy="841850"/>
          </a:xfrm>
        </p:grpSpPr>
        <p:sp>
          <p:nvSpPr>
            <p:cNvPr id="25" name="Google Shape;1831;p48">
              <a:hlinkClick r:id="rId3" action="ppaction://hlinkfile"/>
              <a:extLst>
                <a:ext uri="{FF2B5EF4-FFF2-40B4-BE49-F238E27FC236}">
                  <a16:creationId xmlns:a16="http://schemas.microsoft.com/office/drawing/2014/main" id="{807F3D79-E3F8-4F77-8BC9-09434298B600}"/>
                </a:ext>
              </a:extLst>
            </p:cNvPr>
            <p:cNvSpPr/>
            <p:nvPr/>
          </p:nvSpPr>
          <p:spPr>
            <a:xfrm>
              <a:off x="2013550" y="4592300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32;p48">
              <a:extLst>
                <a:ext uri="{FF2B5EF4-FFF2-40B4-BE49-F238E27FC236}">
                  <a16:creationId xmlns:a16="http://schemas.microsoft.com/office/drawing/2014/main" id="{202E30DA-B3F4-4A64-B703-E4BA66511570}"/>
                </a:ext>
              </a:extLst>
            </p:cNvPr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33;p48">
              <a:extLst>
                <a:ext uri="{FF2B5EF4-FFF2-40B4-BE49-F238E27FC236}">
                  <a16:creationId xmlns:a16="http://schemas.microsoft.com/office/drawing/2014/main" id="{255E8B8F-2A44-4829-9DE2-C165543E9C7A}"/>
                </a:ext>
              </a:extLst>
            </p:cNvPr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34;p48">
              <a:extLst>
                <a:ext uri="{FF2B5EF4-FFF2-40B4-BE49-F238E27FC236}">
                  <a16:creationId xmlns:a16="http://schemas.microsoft.com/office/drawing/2014/main" id="{6892FAC9-7012-41D5-ABF4-24D1BA31E5FA}"/>
                </a:ext>
              </a:extLst>
            </p:cNvPr>
            <p:cNvSpPr/>
            <p:nvPr/>
          </p:nvSpPr>
          <p:spPr>
            <a:xfrm>
              <a:off x="2405225" y="4659500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35;p48">
              <a:extLst>
                <a:ext uri="{FF2B5EF4-FFF2-40B4-BE49-F238E27FC236}">
                  <a16:creationId xmlns:a16="http://schemas.microsoft.com/office/drawing/2014/main" id="{5AA64F65-1DC6-47FC-AAF5-850037EFA044}"/>
                </a:ext>
              </a:extLst>
            </p:cNvPr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36;p48">
              <a:extLst>
                <a:ext uri="{FF2B5EF4-FFF2-40B4-BE49-F238E27FC236}">
                  <a16:creationId xmlns:a16="http://schemas.microsoft.com/office/drawing/2014/main" id="{46818B43-CCE3-4C95-A215-0E2CB215DCFB}"/>
                </a:ext>
              </a:extLst>
            </p:cNvPr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37;p48">
              <a:extLst>
                <a:ext uri="{FF2B5EF4-FFF2-40B4-BE49-F238E27FC236}">
                  <a16:creationId xmlns:a16="http://schemas.microsoft.com/office/drawing/2014/main" id="{2D0E0B91-B6EA-48A3-A708-71B6D1933ED2}"/>
                </a:ext>
              </a:extLst>
            </p:cNvPr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38;p48">
              <a:extLst>
                <a:ext uri="{FF2B5EF4-FFF2-40B4-BE49-F238E27FC236}">
                  <a16:creationId xmlns:a16="http://schemas.microsoft.com/office/drawing/2014/main" id="{39832446-4B83-4D4A-9318-D79E9E13D9C5}"/>
                </a:ext>
              </a:extLst>
            </p:cNvPr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39;p48">
              <a:extLst>
                <a:ext uri="{FF2B5EF4-FFF2-40B4-BE49-F238E27FC236}">
                  <a16:creationId xmlns:a16="http://schemas.microsoft.com/office/drawing/2014/main" id="{CB210A02-EC83-45AF-A997-DBDC894D3290}"/>
                </a:ext>
              </a:extLst>
            </p:cNvPr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40;p48">
              <a:extLst>
                <a:ext uri="{FF2B5EF4-FFF2-40B4-BE49-F238E27FC236}">
                  <a16:creationId xmlns:a16="http://schemas.microsoft.com/office/drawing/2014/main" id="{10B3ED0E-8498-497F-986D-B6759F8D8257}"/>
                </a:ext>
              </a:extLst>
            </p:cNvPr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2240525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2889910"/>
              </p:ext>
            </p:extLst>
          </p:nvPr>
        </p:nvGraphicFramePr>
        <p:xfrm>
          <a:off x="191345" y="541505"/>
          <a:ext cx="11757232" cy="60929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631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401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65395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1770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Nước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Chất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dinh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dưỡng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6869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947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endParaRPr lang="vi-VN" sz="2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1532291" y="4403605"/>
            <a:ext cx="4537670" cy="8826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hạt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bào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457752" y="4403605"/>
            <a:ext cx="5105114" cy="12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vi-VN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chất dinh dưỡng ảnh hưởng đến sự ra hoa, thụ phấn, quá trình mang thai, năng suất đẻ trứng…</a:t>
            </a:r>
            <a:endParaRPr lang="vi-VN" sz="2400" dirty="0">
              <a:solidFill>
                <a:srgbClr val="FF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534372" y="1457030"/>
            <a:ext cx="4537670" cy="2145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TV: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măng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cụt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cà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cằn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ĐV: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non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(90%)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7752" y="1289953"/>
            <a:ext cx="5105114" cy="2540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TV: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Xoài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táo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lân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xấu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khi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đạm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07000"/>
              </a:lnSpc>
              <a:spcBef>
                <a:spcPts val="600"/>
              </a:spcBef>
            </a:pP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- Ở ĐV: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dinh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dưỡng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thai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vitaminA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E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trứng</a:t>
            </a:r>
            <a:r>
              <a:rPr lang="en-US" sz="2400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gà</a:t>
            </a:r>
            <a:endParaRPr lang="vi-VN" sz="2400" dirty="0">
              <a:solidFill>
                <a:srgbClr val="0066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7488" y="3953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yếu tố ảnh hưởng tới sinh sản của sinh vật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oogle Shape;1830;p48">
            <a:extLst>
              <a:ext uri="{FF2B5EF4-FFF2-40B4-BE49-F238E27FC236}">
                <a16:creationId xmlns:a16="http://schemas.microsoft.com/office/drawing/2014/main" id="{235AE436-8CBD-4342-A9DB-B67D4C45B9B5}"/>
              </a:ext>
            </a:extLst>
          </p:cNvPr>
          <p:cNvGrpSpPr/>
          <p:nvPr/>
        </p:nvGrpSpPr>
        <p:grpSpPr>
          <a:xfrm rot="474269">
            <a:off x="1530526" y="5840996"/>
            <a:ext cx="814114" cy="682158"/>
            <a:chOff x="2013550" y="4533625"/>
            <a:chExt cx="1012125" cy="841852"/>
          </a:xfrm>
        </p:grpSpPr>
        <p:sp>
          <p:nvSpPr>
            <p:cNvPr id="10" name="Google Shape;1831;p48">
              <a:hlinkClick r:id="rId4" action="ppaction://hlinkfile"/>
              <a:extLst>
                <a:ext uri="{FF2B5EF4-FFF2-40B4-BE49-F238E27FC236}">
                  <a16:creationId xmlns:a16="http://schemas.microsoft.com/office/drawing/2014/main" id="{807F3D79-E3F8-4F77-8BC9-09434298B600}"/>
                </a:ext>
              </a:extLst>
            </p:cNvPr>
            <p:cNvSpPr/>
            <p:nvPr/>
          </p:nvSpPr>
          <p:spPr>
            <a:xfrm>
              <a:off x="2013550" y="4592302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832;p48">
              <a:extLst>
                <a:ext uri="{FF2B5EF4-FFF2-40B4-BE49-F238E27FC236}">
                  <a16:creationId xmlns:a16="http://schemas.microsoft.com/office/drawing/2014/main" id="{202E30DA-B3F4-4A64-B703-E4BA66511570}"/>
                </a:ext>
              </a:extLst>
            </p:cNvPr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833;p48">
              <a:extLst>
                <a:ext uri="{FF2B5EF4-FFF2-40B4-BE49-F238E27FC236}">
                  <a16:creationId xmlns:a16="http://schemas.microsoft.com/office/drawing/2014/main" id="{255E8B8F-2A44-4829-9DE2-C165543E9C7A}"/>
                </a:ext>
              </a:extLst>
            </p:cNvPr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834;p48">
              <a:extLst>
                <a:ext uri="{FF2B5EF4-FFF2-40B4-BE49-F238E27FC236}">
                  <a16:creationId xmlns:a16="http://schemas.microsoft.com/office/drawing/2014/main" id="{6892FAC9-7012-41D5-ABF4-24D1BA31E5FA}"/>
                </a:ext>
              </a:extLst>
            </p:cNvPr>
            <p:cNvSpPr/>
            <p:nvPr/>
          </p:nvSpPr>
          <p:spPr>
            <a:xfrm>
              <a:off x="2405225" y="4659499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35;p48">
              <a:extLst>
                <a:ext uri="{FF2B5EF4-FFF2-40B4-BE49-F238E27FC236}">
                  <a16:creationId xmlns:a16="http://schemas.microsoft.com/office/drawing/2014/main" id="{5AA64F65-1DC6-47FC-AAF5-850037EFA044}"/>
                </a:ext>
              </a:extLst>
            </p:cNvPr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836;p48">
              <a:extLst>
                <a:ext uri="{FF2B5EF4-FFF2-40B4-BE49-F238E27FC236}">
                  <a16:creationId xmlns:a16="http://schemas.microsoft.com/office/drawing/2014/main" id="{46818B43-CCE3-4C95-A215-0E2CB215DCFB}"/>
                </a:ext>
              </a:extLst>
            </p:cNvPr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837;p48">
              <a:extLst>
                <a:ext uri="{FF2B5EF4-FFF2-40B4-BE49-F238E27FC236}">
                  <a16:creationId xmlns:a16="http://schemas.microsoft.com/office/drawing/2014/main" id="{2D0E0B91-B6EA-48A3-A708-71B6D1933ED2}"/>
                </a:ext>
              </a:extLst>
            </p:cNvPr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838;p48">
              <a:extLst>
                <a:ext uri="{FF2B5EF4-FFF2-40B4-BE49-F238E27FC236}">
                  <a16:creationId xmlns:a16="http://schemas.microsoft.com/office/drawing/2014/main" id="{39832446-4B83-4D4A-9318-D79E9E13D9C5}"/>
                </a:ext>
              </a:extLst>
            </p:cNvPr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839;p48">
              <a:extLst>
                <a:ext uri="{FF2B5EF4-FFF2-40B4-BE49-F238E27FC236}">
                  <a16:creationId xmlns:a16="http://schemas.microsoft.com/office/drawing/2014/main" id="{CB210A02-EC83-45AF-A997-DBDC894D3290}"/>
                </a:ext>
              </a:extLst>
            </p:cNvPr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840;p48">
              <a:extLst>
                <a:ext uri="{FF2B5EF4-FFF2-40B4-BE49-F238E27FC236}">
                  <a16:creationId xmlns:a16="http://schemas.microsoft.com/office/drawing/2014/main" id="{10B3ED0E-8498-497F-986D-B6759F8D8257}"/>
                </a:ext>
              </a:extLst>
            </p:cNvPr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1830;p48">
            <a:extLst>
              <a:ext uri="{FF2B5EF4-FFF2-40B4-BE49-F238E27FC236}">
                <a16:creationId xmlns:a16="http://schemas.microsoft.com/office/drawing/2014/main" id="{235AE436-8CBD-4342-A9DB-B67D4C45B9B5}"/>
              </a:ext>
            </a:extLst>
          </p:cNvPr>
          <p:cNvGrpSpPr/>
          <p:nvPr/>
        </p:nvGrpSpPr>
        <p:grpSpPr>
          <a:xfrm rot="474269">
            <a:off x="11188106" y="5838024"/>
            <a:ext cx="814114" cy="682158"/>
            <a:chOff x="2013550" y="4533625"/>
            <a:chExt cx="1012125" cy="841852"/>
          </a:xfrm>
        </p:grpSpPr>
        <p:sp>
          <p:nvSpPr>
            <p:cNvPr id="25" name="Google Shape;1831;p48">
              <a:extLst>
                <a:ext uri="{FF2B5EF4-FFF2-40B4-BE49-F238E27FC236}">
                  <a16:creationId xmlns:a16="http://schemas.microsoft.com/office/drawing/2014/main" id="{807F3D79-E3F8-4F77-8BC9-09434298B600}"/>
                </a:ext>
              </a:extLst>
            </p:cNvPr>
            <p:cNvSpPr/>
            <p:nvPr/>
          </p:nvSpPr>
          <p:spPr>
            <a:xfrm>
              <a:off x="2013550" y="4592302"/>
              <a:ext cx="1012125" cy="783175"/>
            </a:xfrm>
            <a:custGeom>
              <a:avLst/>
              <a:gdLst/>
              <a:ahLst/>
              <a:cxnLst/>
              <a:rect l="l" t="t" r="r" b="b"/>
              <a:pathLst>
                <a:path w="40485" h="31327" extrusionOk="0">
                  <a:moveTo>
                    <a:pt x="20507" y="1"/>
                  </a:moveTo>
                  <a:cubicBezTo>
                    <a:pt x="20072" y="1"/>
                    <a:pt x="19636" y="177"/>
                    <a:pt x="19348" y="531"/>
                  </a:cubicBezTo>
                  <a:cubicBezTo>
                    <a:pt x="14623" y="6320"/>
                    <a:pt x="1" y="31326"/>
                    <a:pt x="20511" y="31326"/>
                  </a:cubicBezTo>
                  <a:cubicBezTo>
                    <a:pt x="40485" y="31326"/>
                    <a:pt x="26390" y="6320"/>
                    <a:pt x="21665" y="531"/>
                  </a:cubicBezTo>
                  <a:cubicBezTo>
                    <a:pt x="21377" y="177"/>
                    <a:pt x="20942" y="1"/>
                    <a:pt x="20507" y="1"/>
                  </a:cubicBezTo>
                  <a:close/>
                </a:path>
              </a:pathLst>
            </a:custGeom>
            <a:solidFill>
              <a:srgbClr val="ACEA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832;p48">
              <a:hlinkClick r:id="rId5" action="ppaction://hlinkfile"/>
              <a:extLst>
                <a:ext uri="{FF2B5EF4-FFF2-40B4-BE49-F238E27FC236}">
                  <a16:creationId xmlns:a16="http://schemas.microsoft.com/office/drawing/2014/main" id="{202E30DA-B3F4-4A64-B703-E4BA66511570}"/>
                </a:ext>
              </a:extLst>
            </p:cNvPr>
            <p:cNvSpPr/>
            <p:nvPr/>
          </p:nvSpPr>
          <p:spPr>
            <a:xfrm>
              <a:off x="2263975" y="4632900"/>
              <a:ext cx="734850" cy="742575"/>
            </a:xfrm>
            <a:custGeom>
              <a:avLst/>
              <a:gdLst/>
              <a:ahLst/>
              <a:cxnLst/>
              <a:rect l="l" t="t" r="r" b="b"/>
              <a:pathLst>
                <a:path w="29394" h="29703" extrusionOk="0">
                  <a:moveTo>
                    <a:pt x="12484" y="1"/>
                  </a:moveTo>
                  <a:cubicBezTo>
                    <a:pt x="12633" y="319"/>
                    <a:pt x="12762" y="647"/>
                    <a:pt x="12892" y="965"/>
                  </a:cubicBezTo>
                  <a:cubicBezTo>
                    <a:pt x="13608" y="2846"/>
                    <a:pt x="14364" y="4765"/>
                    <a:pt x="14802" y="6734"/>
                  </a:cubicBezTo>
                  <a:cubicBezTo>
                    <a:pt x="15249" y="8744"/>
                    <a:pt x="15707" y="10743"/>
                    <a:pt x="15806" y="12812"/>
                  </a:cubicBezTo>
                  <a:cubicBezTo>
                    <a:pt x="15905" y="14752"/>
                    <a:pt x="15677" y="16562"/>
                    <a:pt x="15220" y="18432"/>
                  </a:cubicBezTo>
                  <a:cubicBezTo>
                    <a:pt x="14722" y="20432"/>
                    <a:pt x="13767" y="21874"/>
                    <a:pt x="12136" y="23127"/>
                  </a:cubicBezTo>
                  <a:cubicBezTo>
                    <a:pt x="10420" y="24447"/>
                    <a:pt x="8094" y="25042"/>
                    <a:pt x="5886" y="25042"/>
                  </a:cubicBezTo>
                  <a:cubicBezTo>
                    <a:pt x="5433" y="25042"/>
                    <a:pt x="4984" y="25017"/>
                    <a:pt x="4546" y="24968"/>
                  </a:cubicBezTo>
                  <a:cubicBezTo>
                    <a:pt x="2846" y="24778"/>
                    <a:pt x="1264" y="23943"/>
                    <a:pt x="1" y="22809"/>
                  </a:cubicBezTo>
                  <a:lnTo>
                    <a:pt x="1" y="22809"/>
                  </a:lnTo>
                  <a:cubicBezTo>
                    <a:pt x="627" y="26827"/>
                    <a:pt x="3542" y="29702"/>
                    <a:pt x="10494" y="29702"/>
                  </a:cubicBezTo>
                  <a:cubicBezTo>
                    <a:pt x="29393" y="29702"/>
                    <a:pt x="17795" y="7311"/>
                    <a:pt x="12484" y="1"/>
                  </a:cubicBezTo>
                  <a:close/>
                </a:path>
              </a:pathLst>
            </a:custGeom>
            <a:solidFill>
              <a:srgbClr val="9CE5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833;p48">
              <a:extLst>
                <a:ext uri="{FF2B5EF4-FFF2-40B4-BE49-F238E27FC236}">
                  <a16:creationId xmlns:a16="http://schemas.microsoft.com/office/drawing/2014/main" id="{255E8B8F-2A44-4829-9DE2-C165543E9C7A}"/>
                </a:ext>
              </a:extLst>
            </p:cNvPr>
            <p:cNvSpPr/>
            <p:nvPr/>
          </p:nvSpPr>
          <p:spPr>
            <a:xfrm>
              <a:off x="2385325" y="4883800"/>
              <a:ext cx="466775" cy="491675"/>
            </a:xfrm>
            <a:custGeom>
              <a:avLst/>
              <a:gdLst/>
              <a:ahLst/>
              <a:cxnLst/>
              <a:rect l="l" t="t" r="r" b="b"/>
              <a:pathLst>
                <a:path w="18671" h="19667" extrusionOk="0">
                  <a:moveTo>
                    <a:pt x="13290" y="1"/>
                  </a:moveTo>
                  <a:lnTo>
                    <a:pt x="13290" y="1"/>
                  </a:lnTo>
                  <a:cubicBezTo>
                    <a:pt x="13558" y="1155"/>
                    <a:pt x="13787" y="2319"/>
                    <a:pt x="13927" y="3522"/>
                  </a:cubicBezTo>
                  <a:cubicBezTo>
                    <a:pt x="14234" y="6119"/>
                    <a:pt x="14314" y="8585"/>
                    <a:pt x="13708" y="11132"/>
                  </a:cubicBezTo>
                  <a:cubicBezTo>
                    <a:pt x="13419" y="12365"/>
                    <a:pt x="13091" y="13250"/>
                    <a:pt x="12364" y="14315"/>
                  </a:cubicBezTo>
                  <a:cubicBezTo>
                    <a:pt x="11429" y="15677"/>
                    <a:pt x="10455" y="16682"/>
                    <a:pt x="8933" y="17388"/>
                  </a:cubicBezTo>
                  <a:cubicBezTo>
                    <a:pt x="7561" y="18025"/>
                    <a:pt x="6058" y="18274"/>
                    <a:pt x="4576" y="18433"/>
                  </a:cubicBezTo>
                  <a:cubicBezTo>
                    <a:pt x="3065" y="18602"/>
                    <a:pt x="1533" y="18711"/>
                    <a:pt x="1" y="18791"/>
                  </a:cubicBezTo>
                  <a:cubicBezTo>
                    <a:pt x="1483" y="19358"/>
                    <a:pt x="3343" y="19666"/>
                    <a:pt x="5640" y="19666"/>
                  </a:cubicBezTo>
                  <a:cubicBezTo>
                    <a:pt x="18671" y="19666"/>
                    <a:pt x="17199" y="9013"/>
                    <a:pt x="1329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834;p48">
              <a:extLst>
                <a:ext uri="{FF2B5EF4-FFF2-40B4-BE49-F238E27FC236}">
                  <a16:creationId xmlns:a16="http://schemas.microsoft.com/office/drawing/2014/main" id="{6892FAC9-7012-41D5-ABF4-24D1BA31E5FA}"/>
                </a:ext>
              </a:extLst>
            </p:cNvPr>
            <p:cNvSpPr/>
            <p:nvPr/>
          </p:nvSpPr>
          <p:spPr>
            <a:xfrm>
              <a:off x="2405225" y="4659499"/>
              <a:ext cx="111425" cy="153750"/>
            </a:xfrm>
            <a:custGeom>
              <a:avLst/>
              <a:gdLst/>
              <a:ahLst/>
              <a:cxnLst/>
              <a:rect l="l" t="t" r="r" b="b"/>
              <a:pathLst>
                <a:path w="4457" h="6150" extrusionOk="0">
                  <a:moveTo>
                    <a:pt x="3494" y="1"/>
                  </a:moveTo>
                  <a:cubicBezTo>
                    <a:pt x="3348" y="1"/>
                    <a:pt x="3198" y="41"/>
                    <a:pt x="3054" y="130"/>
                  </a:cubicBezTo>
                  <a:cubicBezTo>
                    <a:pt x="2238" y="657"/>
                    <a:pt x="1811" y="1642"/>
                    <a:pt x="1334" y="2458"/>
                  </a:cubicBezTo>
                  <a:cubicBezTo>
                    <a:pt x="876" y="3243"/>
                    <a:pt x="1" y="4428"/>
                    <a:pt x="319" y="5352"/>
                  </a:cubicBezTo>
                  <a:cubicBezTo>
                    <a:pt x="485" y="5810"/>
                    <a:pt x="888" y="6149"/>
                    <a:pt x="1364" y="6149"/>
                  </a:cubicBezTo>
                  <a:cubicBezTo>
                    <a:pt x="1458" y="6149"/>
                    <a:pt x="1554" y="6136"/>
                    <a:pt x="1652" y="6108"/>
                  </a:cubicBezTo>
                  <a:cubicBezTo>
                    <a:pt x="2647" y="5820"/>
                    <a:pt x="3054" y="4556"/>
                    <a:pt x="3452" y="3691"/>
                  </a:cubicBezTo>
                  <a:cubicBezTo>
                    <a:pt x="3830" y="2846"/>
                    <a:pt x="4457" y="1871"/>
                    <a:pt x="4407" y="906"/>
                  </a:cubicBezTo>
                  <a:cubicBezTo>
                    <a:pt x="4384" y="413"/>
                    <a:pt x="3962" y="1"/>
                    <a:pt x="3494" y="1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835;p48">
              <a:extLst>
                <a:ext uri="{FF2B5EF4-FFF2-40B4-BE49-F238E27FC236}">
                  <a16:creationId xmlns:a16="http://schemas.microsoft.com/office/drawing/2014/main" id="{5AA64F65-1DC6-47FC-AAF5-850037EFA044}"/>
                </a:ext>
              </a:extLst>
            </p:cNvPr>
            <p:cNvSpPr/>
            <p:nvPr/>
          </p:nvSpPr>
          <p:spPr>
            <a:xfrm>
              <a:off x="2362450" y="4829950"/>
              <a:ext cx="75375" cy="92725"/>
            </a:xfrm>
            <a:custGeom>
              <a:avLst/>
              <a:gdLst/>
              <a:ahLst/>
              <a:cxnLst/>
              <a:rect l="l" t="t" r="r" b="b"/>
              <a:pathLst>
                <a:path w="3015" h="3709" extrusionOk="0">
                  <a:moveTo>
                    <a:pt x="1860" y="0"/>
                  </a:moveTo>
                  <a:cubicBezTo>
                    <a:pt x="1777" y="0"/>
                    <a:pt x="1691" y="12"/>
                    <a:pt x="1602" y="37"/>
                  </a:cubicBezTo>
                  <a:cubicBezTo>
                    <a:pt x="1085" y="176"/>
                    <a:pt x="777" y="563"/>
                    <a:pt x="547" y="1021"/>
                  </a:cubicBezTo>
                  <a:cubicBezTo>
                    <a:pt x="368" y="1409"/>
                    <a:pt x="140" y="1827"/>
                    <a:pt x="70" y="2245"/>
                  </a:cubicBezTo>
                  <a:cubicBezTo>
                    <a:pt x="1" y="2632"/>
                    <a:pt x="30" y="3100"/>
                    <a:pt x="359" y="3368"/>
                  </a:cubicBezTo>
                  <a:cubicBezTo>
                    <a:pt x="609" y="3573"/>
                    <a:pt x="882" y="3708"/>
                    <a:pt x="1187" y="3708"/>
                  </a:cubicBezTo>
                  <a:cubicBezTo>
                    <a:pt x="1282" y="3708"/>
                    <a:pt x="1381" y="3695"/>
                    <a:pt x="1482" y="3667"/>
                  </a:cubicBezTo>
                  <a:cubicBezTo>
                    <a:pt x="2010" y="3518"/>
                    <a:pt x="2229" y="3060"/>
                    <a:pt x="2398" y="2593"/>
                  </a:cubicBezTo>
                  <a:cubicBezTo>
                    <a:pt x="2607" y="2016"/>
                    <a:pt x="3014" y="1310"/>
                    <a:pt x="2766" y="693"/>
                  </a:cubicBezTo>
                  <a:cubicBezTo>
                    <a:pt x="2608" y="295"/>
                    <a:pt x="2277" y="0"/>
                    <a:pt x="1860" y="0"/>
                  </a:cubicBezTo>
                  <a:close/>
                </a:path>
              </a:pathLst>
            </a:custGeom>
            <a:solidFill>
              <a:srgbClr val="D8E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836;p48">
              <a:extLst>
                <a:ext uri="{FF2B5EF4-FFF2-40B4-BE49-F238E27FC236}">
                  <a16:creationId xmlns:a16="http://schemas.microsoft.com/office/drawing/2014/main" id="{46818B43-CCE3-4C95-A215-0E2CB215DCFB}"/>
                </a:ext>
              </a:extLst>
            </p:cNvPr>
            <p:cNvSpPr/>
            <p:nvPr/>
          </p:nvSpPr>
          <p:spPr>
            <a:xfrm>
              <a:off x="2372150" y="4601550"/>
              <a:ext cx="59475" cy="58800"/>
            </a:xfrm>
            <a:custGeom>
              <a:avLst/>
              <a:gdLst/>
              <a:ahLst/>
              <a:cxnLst/>
              <a:rect l="l" t="t" r="r" b="b"/>
              <a:pathLst>
                <a:path w="2379" h="2352" extrusionOk="0">
                  <a:moveTo>
                    <a:pt x="1149" y="1"/>
                  </a:moveTo>
                  <a:cubicBezTo>
                    <a:pt x="1064" y="1"/>
                    <a:pt x="980" y="13"/>
                    <a:pt x="896" y="41"/>
                  </a:cubicBezTo>
                  <a:cubicBezTo>
                    <a:pt x="886" y="41"/>
                    <a:pt x="886" y="51"/>
                    <a:pt x="876" y="51"/>
                  </a:cubicBezTo>
                  <a:cubicBezTo>
                    <a:pt x="787" y="91"/>
                    <a:pt x="697" y="130"/>
                    <a:pt x="597" y="170"/>
                  </a:cubicBezTo>
                  <a:cubicBezTo>
                    <a:pt x="458" y="240"/>
                    <a:pt x="349" y="340"/>
                    <a:pt x="269" y="469"/>
                  </a:cubicBezTo>
                  <a:cubicBezTo>
                    <a:pt x="199" y="539"/>
                    <a:pt x="150" y="628"/>
                    <a:pt x="120" y="727"/>
                  </a:cubicBezTo>
                  <a:cubicBezTo>
                    <a:pt x="70" y="817"/>
                    <a:pt x="40" y="917"/>
                    <a:pt x="40" y="1026"/>
                  </a:cubicBezTo>
                  <a:cubicBezTo>
                    <a:pt x="0" y="1185"/>
                    <a:pt x="11" y="1334"/>
                    <a:pt x="60" y="1494"/>
                  </a:cubicBezTo>
                  <a:cubicBezTo>
                    <a:pt x="100" y="1583"/>
                    <a:pt x="140" y="1682"/>
                    <a:pt x="179" y="1772"/>
                  </a:cubicBezTo>
                  <a:lnTo>
                    <a:pt x="358" y="2011"/>
                  </a:lnTo>
                  <a:cubicBezTo>
                    <a:pt x="468" y="2120"/>
                    <a:pt x="597" y="2210"/>
                    <a:pt x="736" y="2250"/>
                  </a:cubicBezTo>
                  <a:cubicBezTo>
                    <a:pt x="826" y="2309"/>
                    <a:pt x="926" y="2329"/>
                    <a:pt x="1035" y="2329"/>
                  </a:cubicBezTo>
                  <a:cubicBezTo>
                    <a:pt x="1090" y="2344"/>
                    <a:pt x="1142" y="2351"/>
                    <a:pt x="1193" y="2351"/>
                  </a:cubicBezTo>
                  <a:cubicBezTo>
                    <a:pt x="1244" y="2351"/>
                    <a:pt x="1294" y="2344"/>
                    <a:pt x="1344" y="2329"/>
                  </a:cubicBezTo>
                  <a:cubicBezTo>
                    <a:pt x="1503" y="2329"/>
                    <a:pt x="1651" y="2279"/>
                    <a:pt x="1781" y="2190"/>
                  </a:cubicBezTo>
                  <a:lnTo>
                    <a:pt x="2020" y="2011"/>
                  </a:lnTo>
                  <a:cubicBezTo>
                    <a:pt x="2080" y="1931"/>
                    <a:pt x="2149" y="1852"/>
                    <a:pt x="2209" y="1772"/>
                  </a:cubicBezTo>
                  <a:cubicBezTo>
                    <a:pt x="2248" y="1682"/>
                    <a:pt x="2288" y="1583"/>
                    <a:pt x="2328" y="1494"/>
                  </a:cubicBezTo>
                  <a:cubicBezTo>
                    <a:pt x="2368" y="1334"/>
                    <a:pt x="2378" y="1185"/>
                    <a:pt x="2348" y="1026"/>
                  </a:cubicBezTo>
                  <a:cubicBezTo>
                    <a:pt x="2338" y="867"/>
                    <a:pt x="2288" y="718"/>
                    <a:pt x="2209" y="588"/>
                  </a:cubicBezTo>
                  <a:lnTo>
                    <a:pt x="2199" y="578"/>
                  </a:lnTo>
                  <a:lnTo>
                    <a:pt x="2020" y="340"/>
                  </a:lnTo>
                  <a:cubicBezTo>
                    <a:pt x="1910" y="230"/>
                    <a:pt x="1791" y="150"/>
                    <a:pt x="1642" y="101"/>
                  </a:cubicBezTo>
                  <a:cubicBezTo>
                    <a:pt x="1552" y="51"/>
                    <a:pt x="1453" y="21"/>
                    <a:pt x="1353" y="21"/>
                  </a:cubicBezTo>
                  <a:cubicBezTo>
                    <a:pt x="1284" y="8"/>
                    <a:pt x="1216" y="1"/>
                    <a:pt x="1149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837;p48">
              <a:extLst>
                <a:ext uri="{FF2B5EF4-FFF2-40B4-BE49-F238E27FC236}">
                  <a16:creationId xmlns:a16="http://schemas.microsoft.com/office/drawing/2014/main" id="{2D0E0B91-B6EA-48A3-A708-71B6D1933ED2}"/>
                </a:ext>
              </a:extLst>
            </p:cNvPr>
            <p:cNvSpPr/>
            <p:nvPr/>
          </p:nvSpPr>
          <p:spPr>
            <a:xfrm>
              <a:off x="2445525" y="4533625"/>
              <a:ext cx="34075" cy="33675"/>
            </a:xfrm>
            <a:custGeom>
              <a:avLst/>
              <a:gdLst/>
              <a:ahLst/>
              <a:cxnLst/>
              <a:rect l="l" t="t" r="r" b="b"/>
              <a:pathLst>
                <a:path w="1363" h="1347" extrusionOk="0">
                  <a:moveTo>
                    <a:pt x="691" y="0"/>
                  </a:moveTo>
                  <a:cubicBezTo>
                    <a:pt x="634" y="0"/>
                    <a:pt x="577" y="8"/>
                    <a:pt x="517" y="23"/>
                  </a:cubicBezTo>
                  <a:cubicBezTo>
                    <a:pt x="407" y="53"/>
                    <a:pt x="308" y="112"/>
                    <a:pt x="228" y="192"/>
                  </a:cubicBezTo>
                  <a:cubicBezTo>
                    <a:pt x="219" y="202"/>
                    <a:pt x="209" y="221"/>
                    <a:pt x="199" y="232"/>
                  </a:cubicBezTo>
                  <a:cubicBezTo>
                    <a:pt x="129" y="291"/>
                    <a:pt x="89" y="361"/>
                    <a:pt x="60" y="440"/>
                  </a:cubicBezTo>
                  <a:cubicBezTo>
                    <a:pt x="20" y="520"/>
                    <a:pt x="0" y="599"/>
                    <a:pt x="0" y="689"/>
                  </a:cubicBezTo>
                  <a:cubicBezTo>
                    <a:pt x="0" y="789"/>
                    <a:pt x="20" y="868"/>
                    <a:pt x="60" y="948"/>
                  </a:cubicBezTo>
                  <a:cubicBezTo>
                    <a:pt x="89" y="1028"/>
                    <a:pt x="129" y="1097"/>
                    <a:pt x="199" y="1156"/>
                  </a:cubicBezTo>
                  <a:cubicBezTo>
                    <a:pt x="312" y="1269"/>
                    <a:pt x="469" y="1347"/>
                    <a:pt x="629" y="1347"/>
                  </a:cubicBezTo>
                  <a:cubicBezTo>
                    <a:pt x="638" y="1347"/>
                    <a:pt x="647" y="1346"/>
                    <a:pt x="657" y="1346"/>
                  </a:cubicBezTo>
                  <a:cubicBezTo>
                    <a:pt x="716" y="1346"/>
                    <a:pt x="776" y="1336"/>
                    <a:pt x="836" y="1326"/>
                  </a:cubicBezTo>
                  <a:cubicBezTo>
                    <a:pt x="945" y="1296"/>
                    <a:pt x="1044" y="1236"/>
                    <a:pt x="1124" y="1156"/>
                  </a:cubicBezTo>
                  <a:cubicBezTo>
                    <a:pt x="1134" y="1147"/>
                    <a:pt x="1144" y="1137"/>
                    <a:pt x="1163" y="1127"/>
                  </a:cubicBezTo>
                  <a:cubicBezTo>
                    <a:pt x="1243" y="1047"/>
                    <a:pt x="1293" y="948"/>
                    <a:pt x="1333" y="838"/>
                  </a:cubicBezTo>
                  <a:cubicBezTo>
                    <a:pt x="1362" y="719"/>
                    <a:pt x="1362" y="599"/>
                    <a:pt x="1333" y="480"/>
                  </a:cubicBezTo>
                  <a:lnTo>
                    <a:pt x="1323" y="480"/>
                  </a:lnTo>
                  <a:cubicBezTo>
                    <a:pt x="1283" y="272"/>
                    <a:pt x="1084" y="62"/>
                    <a:pt x="875" y="23"/>
                  </a:cubicBezTo>
                  <a:lnTo>
                    <a:pt x="865" y="23"/>
                  </a:lnTo>
                  <a:cubicBezTo>
                    <a:pt x="805" y="8"/>
                    <a:pt x="748" y="0"/>
                    <a:pt x="691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838;p48">
              <a:extLst>
                <a:ext uri="{FF2B5EF4-FFF2-40B4-BE49-F238E27FC236}">
                  <a16:creationId xmlns:a16="http://schemas.microsoft.com/office/drawing/2014/main" id="{39832446-4B83-4D4A-9318-D79E9E13D9C5}"/>
                </a:ext>
              </a:extLst>
            </p:cNvPr>
            <p:cNvSpPr/>
            <p:nvPr/>
          </p:nvSpPr>
          <p:spPr>
            <a:xfrm>
              <a:off x="2714325" y="4808475"/>
              <a:ext cx="57975" cy="58950"/>
            </a:xfrm>
            <a:custGeom>
              <a:avLst/>
              <a:gdLst/>
              <a:ahLst/>
              <a:cxnLst/>
              <a:rect l="l" t="t" r="r" b="b"/>
              <a:pathLst>
                <a:path w="2319" h="2358" extrusionOk="0">
                  <a:moveTo>
                    <a:pt x="1134" y="0"/>
                  </a:moveTo>
                  <a:cubicBezTo>
                    <a:pt x="846" y="20"/>
                    <a:pt x="548" y="109"/>
                    <a:pt x="349" y="328"/>
                  </a:cubicBezTo>
                  <a:lnTo>
                    <a:pt x="170" y="557"/>
                  </a:lnTo>
                  <a:cubicBezTo>
                    <a:pt x="70" y="736"/>
                    <a:pt x="20" y="925"/>
                    <a:pt x="20" y="1124"/>
                  </a:cubicBezTo>
                  <a:cubicBezTo>
                    <a:pt x="0" y="1343"/>
                    <a:pt x="80" y="1601"/>
                    <a:pt x="190" y="1780"/>
                  </a:cubicBezTo>
                  <a:cubicBezTo>
                    <a:pt x="338" y="2039"/>
                    <a:pt x="577" y="2238"/>
                    <a:pt x="866" y="2318"/>
                  </a:cubicBezTo>
                  <a:cubicBezTo>
                    <a:pt x="985" y="2348"/>
                    <a:pt x="1065" y="2357"/>
                    <a:pt x="1144" y="2357"/>
                  </a:cubicBezTo>
                  <a:lnTo>
                    <a:pt x="1234" y="2357"/>
                  </a:lnTo>
                  <a:cubicBezTo>
                    <a:pt x="1333" y="2348"/>
                    <a:pt x="1433" y="2337"/>
                    <a:pt x="1522" y="2318"/>
                  </a:cubicBezTo>
                  <a:cubicBezTo>
                    <a:pt x="1612" y="2288"/>
                    <a:pt x="1691" y="2248"/>
                    <a:pt x="1781" y="2209"/>
                  </a:cubicBezTo>
                  <a:cubicBezTo>
                    <a:pt x="1850" y="2158"/>
                    <a:pt x="1930" y="2099"/>
                    <a:pt x="2000" y="2049"/>
                  </a:cubicBezTo>
                  <a:cubicBezTo>
                    <a:pt x="2099" y="1950"/>
                    <a:pt x="2179" y="1831"/>
                    <a:pt x="2219" y="1701"/>
                  </a:cubicBezTo>
                  <a:cubicBezTo>
                    <a:pt x="2268" y="1612"/>
                    <a:pt x="2298" y="1522"/>
                    <a:pt x="2298" y="1422"/>
                  </a:cubicBezTo>
                  <a:cubicBezTo>
                    <a:pt x="2318" y="1333"/>
                    <a:pt x="2318" y="1234"/>
                    <a:pt x="2298" y="1144"/>
                  </a:cubicBezTo>
                  <a:cubicBezTo>
                    <a:pt x="2298" y="1064"/>
                    <a:pt x="2278" y="985"/>
                    <a:pt x="2239" y="915"/>
                  </a:cubicBezTo>
                  <a:cubicBezTo>
                    <a:pt x="2239" y="896"/>
                    <a:pt x="2228" y="865"/>
                    <a:pt x="2219" y="845"/>
                  </a:cubicBezTo>
                  <a:cubicBezTo>
                    <a:pt x="2169" y="657"/>
                    <a:pt x="2069" y="478"/>
                    <a:pt x="1930" y="328"/>
                  </a:cubicBezTo>
                  <a:cubicBezTo>
                    <a:pt x="1830" y="219"/>
                    <a:pt x="1711" y="149"/>
                    <a:pt x="1572" y="100"/>
                  </a:cubicBezTo>
                  <a:cubicBezTo>
                    <a:pt x="1433" y="30"/>
                    <a:pt x="1293" y="0"/>
                    <a:pt x="1134" y="0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839;p48">
              <a:extLst>
                <a:ext uri="{FF2B5EF4-FFF2-40B4-BE49-F238E27FC236}">
                  <a16:creationId xmlns:a16="http://schemas.microsoft.com/office/drawing/2014/main" id="{CB210A02-EC83-45AF-A997-DBDC894D3290}"/>
                </a:ext>
              </a:extLst>
            </p:cNvPr>
            <p:cNvSpPr/>
            <p:nvPr/>
          </p:nvSpPr>
          <p:spPr>
            <a:xfrm>
              <a:off x="2787675" y="4952700"/>
              <a:ext cx="26900" cy="25900"/>
            </a:xfrm>
            <a:custGeom>
              <a:avLst/>
              <a:gdLst/>
              <a:ahLst/>
              <a:cxnLst/>
              <a:rect l="l" t="t" r="r" b="b"/>
              <a:pathLst>
                <a:path w="1076" h="1036" extrusionOk="0">
                  <a:moveTo>
                    <a:pt x="548" y="1"/>
                  </a:moveTo>
                  <a:cubicBezTo>
                    <a:pt x="498" y="10"/>
                    <a:pt x="458" y="10"/>
                    <a:pt x="408" y="20"/>
                  </a:cubicBezTo>
                  <a:cubicBezTo>
                    <a:pt x="319" y="40"/>
                    <a:pt x="249" y="90"/>
                    <a:pt x="180" y="149"/>
                  </a:cubicBezTo>
                  <a:cubicBezTo>
                    <a:pt x="150" y="189"/>
                    <a:pt x="130" y="219"/>
                    <a:pt x="100" y="259"/>
                  </a:cubicBezTo>
                  <a:cubicBezTo>
                    <a:pt x="1" y="408"/>
                    <a:pt x="1" y="627"/>
                    <a:pt x="100" y="776"/>
                  </a:cubicBezTo>
                  <a:cubicBezTo>
                    <a:pt x="150" y="866"/>
                    <a:pt x="200" y="916"/>
                    <a:pt x="289" y="965"/>
                  </a:cubicBezTo>
                  <a:cubicBezTo>
                    <a:pt x="319" y="985"/>
                    <a:pt x="369" y="1005"/>
                    <a:pt x="408" y="1015"/>
                  </a:cubicBezTo>
                  <a:cubicBezTo>
                    <a:pt x="451" y="1027"/>
                    <a:pt x="494" y="1036"/>
                    <a:pt x="537" y="1036"/>
                  </a:cubicBezTo>
                  <a:cubicBezTo>
                    <a:pt x="564" y="1036"/>
                    <a:pt x="591" y="1032"/>
                    <a:pt x="618" y="1025"/>
                  </a:cubicBezTo>
                  <a:cubicBezTo>
                    <a:pt x="687" y="1025"/>
                    <a:pt x="747" y="1005"/>
                    <a:pt x="806" y="965"/>
                  </a:cubicBezTo>
                  <a:cubicBezTo>
                    <a:pt x="886" y="916"/>
                    <a:pt x="945" y="856"/>
                    <a:pt x="996" y="776"/>
                  </a:cubicBezTo>
                  <a:lnTo>
                    <a:pt x="1045" y="657"/>
                  </a:lnTo>
                  <a:cubicBezTo>
                    <a:pt x="1075" y="567"/>
                    <a:pt x="1075" y="468"/>
                    <a:pt x="1045" y="379"/>
                  </a:cubicBezTo>
                  <a:cubicBezTo>
                    <a:pt x="1035" y="309"/>
                    <a:pt x="1005" y="259"/>
                    <a:pt x="956" y="209"/>
                  </a:cubicBezTo>
                  <a:cubicBezTo>
                    <a:pt x="916" y="149"/>
                    <a:pt x="866" y="100"/>
                    <a:pt x="806" y="70"/>
                  </a:cubicBezTo>
                  <a:cubicBezTo>
                    <a:pt x="727" y="20"/>
                    <a:pt x="638" y="1"/>
                    <a:pt x="54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840;p48">
              <a:extLst>
                <a:ext uri="{FF2B5EF4-FFF2-40B4-BE49-F238E27FC236}">
                  <a16:creationId xmlns:a16="http://schemas.microsoft.com/office/drawing/2014/main" id="{10B3ED0E-8498-497F-986D-B6759F8D8257}"/>
                </a:ext>
              </a:extLst>
            </p:cNvPr>
            <p:cNvSpPr/>
            <p:nvPr/>
          </p:nvSpPr>
          <p:spPr>
            <a:xfrm>
              <a:off x="2214975" y="5243150"/>
              <a:ext cx="39575" cy="39550"/>
            </a:xfrm>
            <a:custGeom>
              <a:avLst/>
              <a:gdLst/>
              <a:ahLst/>
              <a:cxnLst/>
              <a:rect l="l" t="t" r="r" b="b"/>
              <a:pathLst>
                <a:path w="1583" h="1582" extrusionOk="0">
                  <a:moveTo>
                    <a:pt x="787" y="1"/>
                  </a:moveTo>
                  <a:cubicBezTo>
                    <a:pt x="677" y="1"/>
                    <a:pt x="578" y="20"/>
                    <a:pt x="489" y="70"/>
                  </a:cubicBezTo>
                  <a:cubicBezTo>
                    <a:pt x="389" y="100"/>
                    <a:pt x="299" y="160"/>
                    <a:pt x="230" y="239"/>
                  </a:cubicBezTo>
                  <a:cubicBezTo>
                    <a:pt x="160" y="308"/>
                    <a:pt x="100" y="388"/>
                    <a:pt x="71" y="488"/>
                  </a:cubicBezTo>
                  <a:cubicBezTo>
                    <a:pt x="21" y="587"/>
                    <a:pt x="1" y="686"/>
                    <a:pt x="1" y="796"/>
                  </a:cubicBezTo>
                  <a:lnTo>
                    <a:pt x="31" y="1005"/>
                  </a:lnTo>
                  <a:cubicBezTo>
                    <a:pt x="71" y="1134"/>
                    <a:pt x="131" y="1254"/>
                    <a:pt x="230" y="1353"/>
                  </a:cubicBezTo>
                  <a:cubicBezTo>
                    <a:pt x="290" y="1393"/>
                    <a:pt x="339" y="1433"/>
                    <a:pt x="389" y="1473"/>
                  </a:cubicBezTo>
                  <a:cubicBezTo>
                    <a:pt x="518" y="1542"/>
                    <a:pt x="648" y="1582"/>
                    <a:pt x="787" y="1582"/>
                  </a:cubicBezTo>
                  <a:cubicBezTo>
                    <a:pt x="896" y="1582"/>
                    <a:pt x="996" y="1562"/>
                    <a:pt x="1095" y="1512"/>
                  </a:cubicBezTo>
                  <a:cubicBezTo>
                    <a:pt x="1195" y="1482"/>
                    <a:pt x="1274" y="1423"/>
                    <a:pt x="1344" y="1353"/>
                  </a:cubicBezTo>
                  <a:cubicBezTo>
                    <a:pt x="1424" y="1274"/>
                    <a:pt x="1483" y="1194"/>
                    <a:pt x="1513" y="1095"/>
                  </a:cubicBezTo>
                  <a:cubicBezTo>
                    <a:pt x="1563" y="1005"/>
                    <a:pt x="1583" y="905"/>
                    <a:pt x="1583" y="796"/>
                  </a:cubicBezTo>
                  <a:lnTo>
                    <a:pt x="1553" y="587"/>
                  </a:lnTo>
                  <a:cubicBezTo>
                    <a:pt x="1513" y="448"/>
                    <a:pt x="1444" y="339"/>
                    <a:pt x="1344" y="239"/>
                  </a:cubicBezTo>
                  <a:cubicBezTo>
                    <a:pt x="1294" y="189"/>
                    <a:pt x="1245" y="149"/>
                    <a:pt x="1185" y="110"/>
                  </a:cubicBezTo>
                  <a:cubicBezTo>
                    <a:pt x="1066" y="40"/>
                    <a:pt x="936" y="1"/>
                    <a:pt x="787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8199235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1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9483094"/>
              </p:ext>
            </p:extLst>
          </p:nvPr>
        </p:nvGraphicFramePr>
        <p:xfrm>
          <a:off x="335360" y="620688"/>
          <a:ext cx="11665296" cy="604867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525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8712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2566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874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Nội</a:t>
                      </a: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dung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Di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truyền</a:t>
                      </a:r>
                      <a:endParaRPr lang="vi-VN" sz="2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Hormone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3671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Ví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dụ</a:t>
                      </a: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en-US" sz="16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4499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Ảnh</a:t>
                      </a:r>
                      <a:r>
                        <a:rPr lang="en-US" sz="24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hưởng</a:t>
                      </a:r>
                      <a:endParaRPr lang="vi-VN" sz="24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24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endParaRPr lang="vi-VN" sz="16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6" marR="4669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1570900" y="4316301"/>
            <a:ext cx="4358454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Ảnh hưởng đến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67736" y="4317728"/>
            <a:ext cx="4680520" cy="1014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đ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iều 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hòa sinh sản ở sinh </a:t>
            </a:r>
            <a:r>
              <a:rPr kumimoji="0" lang="vi-VN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496799" y="1465239"/>
            <a:ext cx="4968551" cy="2513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Ở TV: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chua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đủ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lá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ra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chuối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bắt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2400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,….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Ở ĐV: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cỏ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A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Lưới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1-2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trong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khi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ở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mèo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đẻ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3-4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lứa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năm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59724" y="1436457"/>
            <a:ext cx="4896544" cy="20133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Ở TV: kích thích sự ra rễ, nầy chồi..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- Ở ĐV: quy định đặc điểm giới tính như gà trống biết gáy…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6600"/>
              </a:solidFill>
              <a:effectLst/>
              <a:uLnTx/>
              <a:uFillTx/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7488" y="39531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2800" b="1" dirty="0" smtClean="0">
                <a:latin typeface="Times New Roman" pitchFamily="18" charset="0"/>
                <a:cs typeface="Times New Roman" pitchFamily="18" charset="0"/>
              </a:rPr>
              <a:t>Các </a:t>
            </a:r>
            <a:r>
              <a:rPr lang="de-DE" sz="2800" b="1" dirty="0">
                <a:latin typeface="Times New Roman" pitchFamily="18" charset="0"/>
                <a:cs typeface="Times New Roman" pitchFamily="18" charset="0"/>
              </a:rPr>
              <a:t>yếu tố ảnh hưởng tới sinh sản của sinh vật</a:t>
            </a:r>
            <a:endParaRPr lang="vi-VN" sz="28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oogle Shape;506;p34"/>
          <p:cNvGrpSpPr/>
          <p:nvPr/>
        </p:nvGrpSpPr>
        <p:grpSpPr>
          <a:xfrm rot="20938753" flipH="1">
            <a:off x="10979406" y="6200086"/>
            <a:ext cx="1081972" cy="470038"/>
            <a:chOff x="2538525" y="2779100"/>
            <a:chExt cx="1018500" cy="678398"/>
          </a:xfrm>
        </p:grpSpPr>
        <p:sp>
          <p:nvSpPr>
            <p:cNvPr id="10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15;p34"/>
            <p:cNvSpPr/>
            <p:nvPr/>
          </p:nvSpPr>
          <p:spPr>
            <a:xfrm>
              <a:off x="2686722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17;p34">
              <a:hlinkClick r:id="rId4" action="ppaction://hlinkfile"/>
            </p:cNvPr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" name="Google Shape;506;p34"/>
          <p:cNvGrpSpPr/>
          <p:nvPr/>
        </p:nvGrpSpPr>
        <p:grpSpPr>
          <a:xfrm flipH="1">
            <a:off x="1127448" y="6188766"/>
            <a:ext cx="1086136" cy="673804"/>
            <a:chOff x="2538525" y="2779100"/>
            <a:chExt cx="1018500" cy="678398"/>
          </a:xfrm>
        </p:grpSpPr>
        <p:sp>
          <p:nvSpPr>
            <p:cNvPr id="66" name="Google Shape;507;p34"/>
            <p:cNvSpPr/>
            <p:nvPr/>
          </p:nvSpPr>
          <p:spPr>
            <a:xfrm>
              <a:off x="2686157" y="2886720"/>
              <a:ext cx="356485" cy="175828"/>
            </a:xfrm>
            <a:custGeom>
              <a:avLst/>
              <a:gdLst/>
              <a:ahLst/>
              <a:cxnLst/>
              <a:rect l="l" t="t" r="r" b="b"/>
              <a:pathLst>
                <a:path w="4134" h="2039" extrusionOk="0">
                  <a:moveTo>
                    <a:pt x="2281" y="0"/>
                  </a:moveTo>
                  <a:cubicBezTo>
                    <a:pt x="1795" y="0"/>
                    <a:pt x="1324" y="154"/>
                    <a:pt x="990" y="407"/>
                  </a:cubicBezTo>
                  <a:cubicBezTo>
                    <a:pt x="348" y="888"/>
                    <a:pt x="67" y="1825"/>
                    <a:pt x="0" y="2039"/>
                  </a:cubicBezTo>
                  <a:cubicBezTo>
                    <a:pt x="54" y="1985"/>
                    <a:pt x="120" y="1932"/>
                    <a:pt x="174" y="1878"/>
                  </a:cubicBezTo>
                  <a:cubicBezTo>
                    <a:pt x="241" y="1825"/>
                    <a:pt x="295" y="1771"/>
                    <a:pt x="361" y="1718"/>
                  </a:cubicBezTo>
                  <a:cubicBezTo>
                    <a:pt x="682" y="1463"/>
                    <a:pt x="1057" y="1290"/>
                    <a:pt x="1431" y="1169"/>
                  </a:cubicBezTo>
                  <a:cubicBezTo>
                    <a:pt x="1725" y="1076"/>
                    <a:pt x="2034" y="1022"/>
                    <a:pt x="2341" y="995"/>
                  </a:cubicBezTo>
                  <a:cubicBezTo>
                    <a:pt x="2476" y="986"/>
                    <a:pt x="2609" y="982"/>
                    <a:pt x="2739" y="982"/>
                  </a:cubicBezTo>
                  <a:cubicBezTo>
                    <a:pt x="2996" y="982"/>
                    <a:pt x="3238" y="999"/>
                    <a:pt x="3451" y="1035"/>
                  </a:cubicBezTo>
                  <a:cubicBezTo>
                    <a:pt x="3719" y="1062"/>
                    <a:pt x="3960" y="1129"/>
                    <a:pt x="4133" y="1195"/>
                  </a:cubicBezTo>
                  <a:cubicBezTo>
                    <a:pt x="3757" y="340"/>
                    <a:pt x="3004" y="0"/>
                    <a:pt x="2281" y="0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08;p34"/>
            <p:cNvSpPr/>
            <p:nvPr/>
          </p:nvSpPr>
          <p:spPr>
            <a:xfrm>
              <a:off x="2759973" y="2893187"/>
              <a:ext cx="69245" cy="116328"/>
            </a:xfrm>
            <a:custGeom>
              <a:avLst/>
              <a:gdLst/>
              <a:ahLst/>
              <a:cxnLst/>
              <a:rect l="l" t="t" r="r" b="b"/>
              <a:pathLst>
                <a:path w="803" h="1349" extrusionOk="0">
                  <a:moveTo>
                    <a:pt x="783" y="0"/>
                  </a:moveTo>
                  <a:cubicBezTo>
                    <a:pt x="776" y="0"/>
                    <a:pt x="769" y="4"/>
                    <a:pt x="762" y="11"/>
                  </a:cubicBezTo>
                  <a:cubicBezTo>
                    <a:pt x="762" y="11"/>
                    <a:pt x="749" y="24"/>
                    <a:pt x="709" y="50"/>
                  </a:cubicBezTo>
                  <a:cubicBezTo>
                    <a:pt x="696" y="50"/>
                    <a:pt x="669" y="64"/>
                    <a:pt x="642" y="91"/>
                  </a:cubicBezTo>
                  <a:cubicBezTo>
                    <a:pt x="616" y="104"/>
                    <a:pt x="602" y="131"/>
                    <a:pt x="562" y="157"/>
                  </a:cubicBezTo>
                  <a:cubicBezTo>
                    <a:pt x="522" y="211"/>
                    <a:pt x="455" y="264"/>
                    <a:pt x="402" y="345"/>
                  </a:cubicBezTo>
                  <a:cubicBezTo>
                    <a:pt x="348" y="412"/>
                    <a:pt x="295" y="505"/>
                    <a:pt x="254" y="585"/>
                  </a:cubicBezTo>
                  <a:cubicBezTo>
                    <a:pt x="214" y="666"/>
                    <a:pt x="174" y="760"/>
                    <a:pt x="134" y="840"/>
                  </a:cubicBezTo>
                  <a:cubicBezTo>
                    <a:pt x="107" y="933"/>
                    <a:pt x="81" y="1013"/>
                    <a:pt x="54" y="1081"/>
                  </a:cubicBezTo>
                  <a:cubicBezTo>
                    <a:pt x="13" y="1215"/>
                    <a:pt x="0" y="1308"/>
                    <a:pt x="0" y="1308"/>
                  </a:cubicBezTo>
                  <a:cubicBezTo>
                    <a:pt x="0" y="1322"/>
                    <a:pt x="13" y="1334"/>
                    <a:pt x="27" y="1348"/>
                  </a:cubicBezTo>
                  <a:cubicBezTo>
                    <a:pt x="40" y="1348"/>
                    <a:pt x="54" y="1334"/>
                    <a:pt x="54" y="1322"/>
                  </a:cubicBezTo>
                  <a:cubicBezTo>
                    <a:pt x="54" y="1322"/>
                    <a:pt x="81" y="1241"/>
                    <a:pt x="134" y="1108"/>
                  </a:cubicBezTo>
                  <a:cubicBezTo>
                    <a:pt x="161" y="1040"/>
                    <a:pt x="188" y="960"/>
                    <a:pt x="227" y="880"/>
                  </a:cubicBezTo>
                  <a:cubicBezTo>
                    <a:pt x="241" y="840"/>
                    <a:pt x="254" y="799"/>
                    <a:pt x="281" y="760"/>
                  </a:cubicBezTo>
                  <a:cubicBezTo>
                    <a:pt x="295" y="719"/>
                    <a:pt x="321" y="680"/>
                    <a:pt x="348" y="626"/>
                  </a:cubicBezTo>
                  <a:cubicBezTo>
                    <a:pt x="388" y="546"/>
                    <a:pt x="428" y="466"/>
                    <a:pt x="482" y="398"/>
                  </a:cubicBezTo>
                  <a:cubicBezTo>
                    <a:pt x="509" y="359"/>
                    <a:pt x="535" y="332"/>
                    <a:pt x="548" y="291"/>
                  </a:cubicBezTo>
                  <a:lnTo>
                    <a:pt x="629" y="211"/>
                  </a:lnTo>
                  <a:cubicBezTo>
                    <a:pt x="655" y="184"/>
                    <a:pt x="669" y="157"/>
                    <a:pt x="696" y="144"/>
                  </a:cubicBezTo>
                  <a:cubicBezTo>
                    <a:pt x="709" y="118"/>
                    <a:pt x="736" y="104"/>
                    <a:pt x="749" y="91"/>
                  </a:cubicBezTo>
                  <a:lnTo>
                    <a:pt x="789" y="50"/>
                  </a:lnTo>
                  <a:lnTo>
                    <a:pt x="803" y="50"/>
                  </a:lnTo>
                  <a:lnTo>
                    <a:pt x="803" y="11"/>
                  </a:lnTo>
                  <a:cubicBezTo>
                    <a:pt x="796" y="4"/>
                    <a:pt x="789" y="0"/>
                    <a:pt x="783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09;p34"/>
            <p:cNvSpPr/>
            <p:nvPr/>
          </p:nvSpPr>
          <p:spPr>
            <a:xfrm>
              <a:off x="2838359" y="2884822"/>
              <a:ext cx="58897" cy="98133"/>
            </a:xfrm>
            <a:custGeom>
              <a:avLst/>
              <a:gdLst/>
              <a:ahLst/>
              <a:cxnLst/>
              <a:rect l="l" t="t" r="r" b="b"/>
              <a:pathLst>
                <a:path w="683" h="1138" extrusionOk="0">
                  <a:moveTo>
                    <a:pt x="643" y="1"/>
                  </a:moveTo>
                  <a:lnTo>
                    <a:pt x="590" y="27"/>
                  </a:lnTo>
                  <a:cubicBezTo>
                    <a:pt x="549" y="54"/>
                    <a:pt x="522" y="81"/>
                    <a:pt x="469" y="121"/>
                  </a:cubicBezTo>
                  <a:cubicBezTo>
                    <a:pt x="442" y="147"/>
                    <a:pt x="429" y="174"/>
                    <a:pt x="402" y="201"/>
                  </a:cubicBezTo>
                  <a:cubicBezTo>
                    <a:pt x="376" y="228"/>
                    <a:pt x="349" y="254"/>
                    <a:pt x="335" y="281"/>
                  </a:cubicBezTo>
                  <a:cubicBezTo>
                    <a:pt x="281" y="348"/>
                    <a:pt x="242" y="415"/>
                    <a:pt x="201" y="495"/>
                  </a:cubicBezTo>
                  <a:cubicBezTo>
                    <a:pt x="174" y="563"/>
                    <a:pt x="135" y="643"/>
                    <a:pt x="108" y="709"/>
                  </a:cubicBezTo>
                  <a:cubicBezTo>
                    <a:pt x="81" y="777"/>
                    <a:pt x="54" y="843"/>
                    <a:pt x="41" y="910"/>
                  </a:cubicBezTo>
                  <a:cubicBezTo>
                    <a:pt x="14" y="1030"/>
                    <a:pt x="1" y="1110"/>
                    <a:pt x="1" y="1110"/>
                  </a:cubicBezTo>
                  <a:cubicBezTo>
                    <a:pt x="1" y="1110"/>
                    <a:pt x="1" y="1124"/>
                    <a:pt x="14" y="1137"/>
                  </a:cubicBezTo>
                  <a:cubicBezTo>
                    <a:pt x="28" y="1137"/>
                    <a:pt x="41" y="1137"/>
                    <a:pt x="54" y="1124"/>
                  </a:cubicBezTo>
                  <a:cubicBezTo>
                    <a:pt x="54" y="1124"/>
                    <a:pt x="81" y="1044"/>
                    <a:pt x="121" y="937"/>
                  </a:cubicBezTo>
                  <a:cubicBezTo>
                    <a:pt x="162" y="830"/>
                    <a:pt x="228" y="682"/>
                    <a:pt x="295" y="536"/>
                  </a:cubicBezTo>
                  <a:lnTo>
                    <a:pt x="415" y="335"/>
                  </a:lnTo>
                  <a:cubicBezTo>
                    <a:pt x="429" y="308"/>
                    <a:pt x="456" y="281"/>
                    <a:pt x="469" y="254"/>
                  </a:cubicBezTo>
                  <a:cubicBezTo>
                    <a:pt x="495" y="228"/>
                    <a:pt x="509" y="201"/>
                    <a:pt x="522" y="188"/>
                  </a:cubicBezTo>
                  <a:cubicBezTo>
                    <a:pt x="563" y="134"/>
                    <a:pt x="602" y="108"/>
                    <a:pt x="629" y="81"/>
                  </a:cubicBezTo>
                  <a:cubicBezTo>
                    <a:pt x="656" y="67"/>
                    <a:pt x="670" y="54"/>
                    <a:pt x="670" y="54"/>
                  </a:cubicBezTo>
                  <a:lnTo>
                    <a:pt x="670" y="40"/>
                  </a:lnTo>
                  <a:cubicBezTo>
                    <a:pt x="683" y="40"/>
                    <a:pt x="683" y="27"/>
                    <a:pt x="670" y="14"/>
                  </a:cubicBezTo>
                  <a:cubicBezTo>
                    <a:pt x="670" y="1"/>
                    <a:pt x="643" y="1"/>
                    <a:pt x="643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10;p34"/>
            <p:cNvSpPr/>
            <p:nvPr/>
          </p:nvSpPr>
          <p:spPr>
            <a:xfrm>
              <a:off x="2909933" y="2902069"/>
              <a:ext cx="55447" cy="67520"/>
            </a:xfrm>
            <a:custGeom>
              <a:avLst/>
              <a:gdLst/>
              <a:ahLst/>
              <a:cxnLst/>
              <a:rect l="l" t="t" r="r" b="b"/>
              <a:pathLst>
                <a:path w="643" h="783" extrusionOk="0">
                  <a:moveTo>
                    <a:pt x="602" y="1"/>
                  </a:moveTo>
                  <a:cubicBezTo>
                    <a:pt x="602" y="1"/>
                    <a:pt x="548" y="28"/>
                    <a:pt x="468" y="81"/>
                  </a:cubicBezTo>
                  <a:cubicBezTo>
                    <a:pt x="441" y="81"/>
                    <a:pt x="428" y="108"/>
                    <a:pt x="402" y="122"/>
                  </a:cubicBezTo>
                  <a:cubicBezTo>
                    <a:pt x="388" y="135"/>
                    <a:pt x="361" y="148"/>
                    <a:pt x="334" y="175"/>
                  </a:cubicBezTo>
                  <a:lnTo>
                    <a:pt x="268" y="242"/>
                  </a:lnTo>
                  <a:cubicBezTo>
                    <a:pt x="254" y="256"/>
                    <a:pt x="227" y="282"/>
                    <a:pt x="214" y="309"/>
                  </a:cubicBezTo>
                  <a:cubicBezTo>
                    <a:pt x="174" y="349"/>
                    <a:pt x="147" y="416"/>
                    <a:pt x="107" y="456"/>
                  </a:cubicBezTo>
                  <a:cubicBezTo>
                    <a:pt x="81" y="509"/>
                    <a:pt x="54" y="563"/>
                    <a:pt x="40" y="603"/>
                  </a:cubicBezTo>
                  <a:cubicBezTo>
                    <a:pt x="27" y="643"/>
                    <a:pt x="13" y="684"/>
                    <a:pt x="13" y="710"/>
                  </a:cubicBezTo>
                  <a:cubicBezTo>
                    <a:pt x="0" y="737"/>
                    <a:pt x="0" y="750"/>
                    <a:pt x="0" y="750"/>
                  </a:cubicBezTo>
                  <a:cubicBezTo>
                    <a:pt x="0" y="764"/>
                    <a:pt x="0" y="777"/>
                    <a:pt x="13" y="777"/>
                  </a:cubicBezTo>
                  <a:cubicBezTo>
                    <a:pt x="17" y="781"/>
                    <a:pt x="21" y="782"/>
                    <a:pt x="25" y="782"/>
                  </a:cubicBezTo>
                  <a:cubicBezTo>
                    <a:pt x="35" y="782"/>
                    <a:pt x="44" y="773"/>
                    <a:pt x="54" y="764"/>
                  </a:cubicBezTo>
                  <a:cubicBezTo>
                    <a:pt x="54" y="764"/>
                    <a:pt x="54" y="750"/>
                    <a:pt x="67" y="723"/>
                  </a:cubicBezTo>
                  <a:cubicBezTo>
                    <a:pt x="81" y="710"/>
                    <a:pt x="93" y="670"/>
                    <a:pt x="120" y="630"/>
                  </a:cubicBezTo>
                  <a:cubicBezTo>
                    <a:pt x="134" y="589"/>
                    <a:pt x="161" y="550"/>
                    <a:pt x="188" y="509"/>
                  </a:cubicBezTo>
                  <a:cubicBezTo>
                    <a:pt x="227" y="456"/>
                    <a:pt x="254" y="416"/>
                    <a:pt x="295" y="363"/>
                  </a:cubicBezTo>
                  <a:cubicBezTo>
                    <a:pt x="307" y="349"/>
                    <a:pt x="334" y="322"/>
                    <a:pt x="348" y="295"/>
                  </a:cubicBezTo>
                  <a:lnTo>
                    <a:pt x="402" y="242"/>
                  </a:lnTo>
                  <a:cubicBezTo>
                    <a:pt x="428" y="229"/>
                    <a:pt x="441" y="202"/>
                    <a:pt x="455" y="188"/>
                  </a:cubicBezTo>
                  <a:cubicBezTo>
                    <a:pt x="482" y="175"/>
                    <a:pt x="495" y="148"/>
                    <a:pt x="509" y="148"/>
                  </a:cubicBezTo>
                  <a:cubicBezTo>
                    <a:pt x="589" y="95"/>
                    <a:pt x="628" y="54"/>
                    <a:pt x="628" y="54"/>
                  </a:cubicBezTo>
                  <a:cubicBezTo>
                    <a:pt x="642" y="41"/>
                    <a:pt x="642" y="28"/>
                    <a:pt x="642" y="15"/>
                  </a:cubicBezTo>
                  <a:cubicBezTo>
                    <a:pt x="628" y="1"/>
                    <a:pt x="616" y="1"/>
                    <a:pt x="602" y="1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11;p34"/>
            <p:cNvSpPr/>
            <p:nvPr/>
          </p:nvSpPr>
          <p:spPr>
            <a:xfrm>
              <a:off x="2887944" y="2971315"/>
              <a:ext cx="229723" cy="401499"/>
            </a:xfrm>
            <a:custGeom>
              <a:avLst/>
              <a:gdLst/>
              <a:ahLst/>
              <a:cxnLst/>
              <a:rect l="l" t="t" r="r" b="b"/>
              <a:pathLst>
                <a:path w="2664" h="4656" extrusionOk="0">
                  <a:moveTo>
                    <a:pt x="399" y="1"/>
                  </a:moveTo>
                  <a:cubicBezTo>
                    <a:pt x="269" y="1"/>
                    <a:pt x="136" y="5"/>
                    <a:pt x="1" y="14"/>
                  </a:cubicBezTo>
                  <a:cubicBezTo>
                    <a:pt x="161" y="95"/>
                    <a:pt x="1218" y="616"/>
                    <a:pt x="1165" y="1833"/>
                  </a:cubicBezTo>
                  <a:cubicBezTo>
                    <a:pt x="1097" y="3251"/>
                    <a:pt x="1352" y="4134"/>
                    <a:pt x="1994" y="4655"/>
                  </a:cubicBezTo>
                  <a:cubicBezTo>
                    <a:pt x="2235" y="4535"/>
                    <a:pt x="2462" y="4402"/>
                    <a:pt x="2663" y="4268"/>
                  </a:cubicBezTo>
                  <a:cubicBezTo>
                    <a:pt x="2101" y="4000"/>
                    <a:pt x="1793" y="3064"/>
                    <a:pt x="1860" y="1726"/>
                  </a:cubicBezTo>
                  <a:cubicBezTo>
                    <a:pt x="1900" y="749"/>
                    <a:pt x="1111" y="54"/>
                    <a:pt x="1111" y="54"/>
                  </a:cubicBezTo>
                  <a:cubicBezTo>
                    <a:pt x="898" y="18"/>
                    <a:pt x="656" y="1"/>
                    <a:pt x="399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1" name="Google Shape;512;p34"/>
            <p:cNvSpPr/>
            <p:nvPr/>
          </p:nvSpPr>
          <p:spPr>
            <a:xfrm>
              <a:off x="2983749" y="2975885"/>
              <a:ext cx="212304" cy="363470"/>
            </a:xfrm>
            <a:custGeom>
              <a:avLst/>
              <a:gdLst/>
              <a:ahLst/>
              <a:cxnLst/>
              <a:rect l="l" t="t" r="r" b="b"/>
              <a:pathLst>
                <a:path w="2462" h="4215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789" y="696"/>
                    <a:pt x="749" y="1673"/>
                  </a:cubicBezTo>
                  <a:cubicBezTo>
                    <a:pt x="682" y="3011"/>
                    <a:pt x="990" y="3947"/>
                    <a:pt x="1552" y="4215"/>
                  </a:cubicBezTo>
                  <a:cubicBezTo>
                    <a:pt x="1927" y="3974"/>
                    <a:pt x="2234" y="3707"/>
                    <a:pt x="2462" y="3466"/>
                  </a:cubicBezTo>
                  <a:lnTo>
                    <a:pt x="2462" y="3466"/>
                  </a:lnTo>
                  <a:cubicBezTo>
                    <a:pt x="2453" y="3466"/>
                    <a:pt x="2443" y="3466"/>
                    <a:pt x="2433" y="3466"/>
                  </a:cubicBezTo>
                  <a:cubicBezTo>
                    <a:pt x="2116" y="3466"/>
                    <a:pt x="1302" y="3257"/>
                    <a:pt x="1458" y="2141"/>
                  </a:cubicBezTo>
                  <a:cubicBezTo>
                    <a:pt x="1632" y="924"/>
                    <a:pt x="1204" y="349"/>
                    <a:pt x="1204" y="349"/>
                  </a:cubicBezTo>
                  <a:lnTo>
                    <a:pt x="1204" y="336"/>
                  </a:lnTo>
                  <a:cubicBezTo>
                    <a:pt x="1030" y="282"/>
                    <a:pt x="843" y="215"/>
                    <a:pt x="682" y="161"/>
                  </a:cubicBezTo>
                  <a:cubicBezTo>
                    <a:pt x="509" y="95"/>
                    <a:pt x="268" y="28"/>
                    <a:pt x="0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13;p34"/>
            <p:cNvSpPr/>
            <p:nvPr/>
          </p:nvSpPr>
          <p:spPr>
            <a:xfrm>
              <a:off x="2809557" y="2972522"/>
              <a:ext cx="250419" cy="429179"/>
            </a:xfrm>
            <a:custGeom>
              <a:avLst/>
              <a:gdLst/>
              <a:ahLst/>
              <a:cxnLst/>
              <a:rect l="l" t="t" r="r" b="b"/>
              <a:pathLst>
                <a:path w="2904" h="4977" extrusionOk="0">
                  <a:moveTo>
                    <a:pt x="910" y="0"/>
                  </a:moveTo>
                  <a:cubicBezTo>
                    <a:pt x="603" y="27"/>
                    <a:pt x="294" y="81"/>
                    <a:pt x="0" y="174"/>
                  </a:cubicBezTo>
                  <a:cubicBezTo>
                    <a:pt x="161" y="281"/>
                    <a:pt x="1418" y="1217"/>
                    <a:pt x="1311" y="2448"/>
                  </a:cubicBezTo>
                  <a:cubicBezTo>
                    <a:pt x="1150" y="4213"/>
                    <a:pt x="1792" y="4534"/>
                    <a:pt x="2140" y="4976"/>
                  </a:cubicBezTo>
                  <a:cubicBezTo>
                    <a:pt x="2194" y="4962"/>
                    <a:pt x="2247" y="4936"/>
                    <a:pt x="2315" y="4909"/>
                  </a:cubicBezTo>
                  <a:cubicBezTo>
                    <a:pt x="2515" y="4829"/>
                    <a:pt x="2716" y="4736"/>
                    <a:pt x="2903" y="4641"/>
                  </a:cubicBezTo>
                  <a:cubicBezTo>
                    <a:pt x="2261" y="4120"/>
                    <a:pt x="2006" y="3237"/>
                    <a:pt x="2074" y="1819"/>
                  </a:cubicBezTo>
                  <a:cubicBezTo>
                    <a:pt x="2127" y="602"/>
                    <a:pt x="1070" y="81"/>
                    <a:pt x="910" y="0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14;p34"/>
            <p:cNvSpPr/>
            <p:nvPr/>
          </p:nvSpPr>
          <p:spPr>
            <a:xfrm>
              <a:off x="3087575" y="3004773"/>
              <a:ext cx="200749" cy="270080"/>
            </a:xfrm>
            <a:custGeom>
              <a:avLst/>
              <a:gdLst/>
              <a:ahLst/>
              <a:cxnLst/>
              <a:rect l="l" t="t" r="r" b="b"/>
              <a:pathLst>
                <a:path w="2328" h="3132" extrusionOk="0">
                  <a:moveTo>
                    <a:pt x="0" y="1"/>
                  </a:moveTo>
                  <a:lnTo>
                    <a:pt x="0" y="14"/>
                  </a:lnTo>
                  <a:cubicBezTo>
                    <a:pt x="0" y="14"/>
                    <a:pt x="428" y="589"/>
                    <a:pt x="254" y="1806"/>
                  </a:cubicBezTo>
                  <a:cubicBezTo>
                    <a:pt x="98" y="2922"/>
                    <a:pt x="912" y="3131"/>
                    <a:pt x="1229" y="3131"/>
                  </a:cubicBezTo>
                  <a:cubicBezTo>
                    <a:pt x="1239" y="3131"/>
                    <a:pt x="1249" y="3131"/>
                    <a:pt x="1258" y="3131"/>
                  </a:cubicBezTo>
                  <a:cubicBezTo>
                    <a:pt x="1752" y="2635"/>
                    <a:pt x="1966" y="2207"/>
                    <a:pt x="2046" y="2061"/>
                  </a:cubicBezTo>
                  <a:cubicBezTo>
                    <a:pt x="2060" y="2020"/>
                    <a:pt x="2073" y="1993"/>
                    <a:pt x="2073" y="1993"/>
                  </a:cubicBezTo>
                  <a:cubicBezTo>
                    <a:pt x="2073" y="1993"/>
                    <a:pt x="2328" y="1633"/>
                    <a:pt x="2127" y="1485"/>
                  </a:cubicBezTo>
                  <a:cubicBezTo>
                    <a:pt x="2051" y="1433"/>
                    <a:pt x="1920" y="1416"/>
                    <a:pt x="1782" y="1416"/>
                  </a:cubicBezTo>
                  <a:cubicBezTo>
                    <a:pt x="1531" y="1416"/>
                    <a:pt x="1258" y="1472"/>
                    <a:pt x="1258" y="1472"/>
                  </a:cubicBezTo>
                  <a:cubicBezTo>
                    <a:pt x="1258" y="1472"/>
                    <a:pt x="1900" y="670"/>
                    <a:pt x="1270" y="308"/>
                  </a:cubicBezTo>
                  <a:cubicBezTo>
                    <a:pt x="1270" y="308"/>
                    <a:pt x="628" y="188"/>
                    <a:pt x="0" y="1"/>
                  </a:cubicBezTo>
                  <a:close/>
                </a:path>
              </a:pathLst>
            </a:custGeom>
            <a:solidFill>
              <a:srgbClr val="D3CA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15;p34">
              <a:hlinkClick r:id="rId5" action="ppaction://hlinkfile"/>
            </p:cNvPr>
            <p:cNvSpPr/>
            <p:nvPr/>
          </p:nvSpPr>
          <p:spPr>
            <a:xfrm>
              <a:off x="2686723" y="3009514"/>
              <a:ext cx="293104" cy="440734"/>
            </a:xfrm>
            <a:custGeom>
              <a:avLst/>
              <a:gdLst/>
              <a:ahLst/>
              <a:cxnLst/>
              <a:rect l="l" t="t" r="r" b="b"/>
              <a:pathLst>
                <a:path w="3399" h="5111" extrusionOk="0">
                  <a:moveTo>
                    <a:pt x="1258" y="1"/>
                  </a:moveTo>
                  <a:cubicBezTo>
                    <a:pt x="884" y="122"/>
                    <a:pt x="509" y="295"/>
                    <a:pt x="188" y="550"/>
                  </a:cubicBezTo>
                  <a:cubicBezTo>
                    <a:pt x="122" y="603"/>
                    <a:pt x="68" y="657"/>
                    <a:pt x="1" y="710"/>
                  </a:cubicBezTo>
                  <a:lnTo>
                    <a:pt x="1" y="723"/>
                  </a:lnTo>
                  <a:cubicBezTo>
                    <a:pt x="1" y="723"/>
                    <a:pt x="2542" y="1793"/>
                    <a:pt x="1513" y="5084"/>
                  </a:cubicBezTo>
                  <a:lnTo>
                    <a:pt x="1513" y="5110"/>
                  </a:lnTo>
                  <a:cubicBezTo>
                    <a:pt x="2128" y="5110"/>
                    <a:pt x="2770" y="5030"/>
                    <a:pt x="3398" y="4803"/>
                  </a:cubicBezTo>
                  <a:cubicBezTo>
                    <a:pt x="3050" y="4361"/>
                    <a:pt x="2408" y="4040"/>
                    <a:pt x="2569" y="2275"/>
                  </a:cubicBezTo>
                  <a:cubicBezTo>
                    <a:pt x="2676" y="1044"/>
                    <a:pt x="1419" y="108"/>
                    <a:pt x="1258" y="1"/>
                  </a:cubicBezTo>
                  <a:close/>
                </a:path>
              </a:pathLst>
            </a:custGeom>
            <a:solidFill>
              <a:srgbClr val="87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16;p34"/>
            <p:cNvSpPr/>
            <p:nvPr/>
          </p:nvSpPr>
          <p:spPr>
            <a:xfrm>
              <a:off x="3186743" y="2779100"/>
              <a:ext cx="370282" cy="415727"/>
            </a:xfrm>
            <a:custGeom>
              <a:avLst/>
              <a:gdLst/>
              <a:ahLst/>
              <a:cxnLst/>
              <a:rect l="l" t="t" r="r" b="b"/>
              <a:pathLst>
                <a:path w="4294" h="4821" extrusionOk="0">
                  <a:moveTo>
                    <a:pt x="2521" y="1"/>
                  </a:moveTo>
                  <a:cubicBezTo>
                    <a:pt x="2225" y="1"/>
                    <a:pt x="1523" y="402"/>
                    <a:pt x="723" y="1213"/>
                  </a:cubicBezTo>
                  <a:cubicBezTo>
                    <a:pt x="1" y="1949"/>
                    <a:pt x="120" y="2925"/>
                    <a:pt x="120" y="2925"/>
                  </a:cubicBezTo>
                  <a:cubicBezTo>
                    <a:pt x="750" y="3287"/>
                    <a:pt x="108" y="4089"/>
                    <a:pt x="108" y="4089"/>
                  </a:cubicBezTo>
                  <a:cubicBezTo>
                    <a:pt x="108" y="4089"/>
                    <a:pt x="381" y="4033"/>
                    <a:pt x="632" y="4033"/>
                  </a:cubicBezTo>
                  <a:cubicBezTo>
                    <a:pt x="770" y="4033"/>
                    <a:pt x="901" y="4050"/>
                    <a:pt x="977" y="4102"/>
                  </a:cubicBezTo>
                  <a:cubicBezTo>
                    <a:pt x="1178" y="4250"/>
                    <a:pt x="923" y="4610"/>
                    <a:pt x="923" y="4610"/>
                  </a:cubicBezTo>
                  <a:cubicBezTo>
                    <a:pt x="923" y="4610"/>
                    <a:pt x="910" y="4637"/>
                    <a:pt x="896" y="4678"/>
                  </a:cubicBezTo>
                  <a:cubicBezTo>
                    <a:pt x="1205" y="4778"/>
                    <a:pt x="1509" y="4820"/>
                    <a:pt x="1801" y="4820"/>
                  </a:cubicBezTo>
                  <a:cubicBezTo>
                    <a:pt x="3182" y="4820"/>
                    <a:pt x="4294" y="3880"/>
                    <a:pt x="4294" y="3715"/>
                  </a:cubicBezTo>
                  <a:cubicBezTo>
                    <a:pt x="4294" y="3608"/>
                    <a:pt x="3545" y="3166"/>
                    <a:pt x="2836" y="3073"/>
                  </a:cubicBezTo>
                  <a:cubicBezTo>
                    <a:pt x="2567" y="3031"/>
                    <a:pt x="2333" y="3015"/>
                    <a:pt x="2135" y="3015"/>
                  </a:cubicBezTo>
                  <a:cubicBezTo>
                    <a:pt x="1575" y="3015"/>
                    <a:pt x="1298" y="3139"/>
                    <a:pt x="1298" y="3139"/>
                  </a:cubicBezTo>
                  <a:cubicBezTo>
                    <a:pt x="2890" y="1976"/>
                    <a:pt x="2810" y="183"/>
                    <a:pt x="2635" y="36"/>
                  </a:cubicBezTo>
                  <a:cubicBezTo>
                    <a:pt x="2610" y="12"/>
                    <a:pt x="2571" y="1"/>
                    <a:pt x="2521" y="1"/>
                  </a:cubicBez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17;p34"/>
            <p:cNvSpPr/>
            <p:nvPr/>
          </p:nvSpPr>
          <p:spPr>
            <a:xfrm>
              <a:off x="2538525" y="3048666"/>
              <a:ext cx="381838" cy="379509"/>
            </a:xfrm>
            <a:custGeom>
              <a:avLst/>
              <a:gdLst/>
              <a:ahLst/>
              <a:cxnLst/>
              <a:rect l="l" t="t" r="r" b="b"/>
              <a:pathLst>
                <a:path w="4428" h="4401" extrusionOk="0">
                  <a:moveTo>
                    <a:pt x="1886" y="0"/>
                  </a:moveTo>
                  <a:cubicBezTo>
                    <a:pt x="1832" y="54"/>
                    <a:pt x="1766" y="107"/>
                    <a:pt x="1712" y="161"/>
                  </a:cubicBezTo>
                  <a:cubicBezTo>
                    <a:pt x="696" y="1204"/>
                    <a:pt x="0" y="2943"/>
                    <a:pt x="161" y="3371"/>
                  </a:cubicBezTo>
                  <a:cubicBezTo>
                    <a:pt x="281" y="3705"/>
                    <a:pt x="1712" y="4388"/>
                    <a:pt x="3398" y="4400"/>
                  </a:cubicBezTo>
                  <a:lnTo>
                    <a:pt x="3398" y="4374"/>
                  </a:lnTo>
                  <a:cubicBezTo>
                    <a:pt x="4427" y="1083"/>
                    <a:pt x="1886" y="13"/>
                    <a:pt x="1886" y="13"/>
                  </a:cubicBezTo>
                  <a:lnTo>
                    <a:pt x="1886" y="0"/>
                  </a:lnTo>
                  <a:close/>
                </a:path>
              </a:pathLst>
            </a:custGeom>
            <a:solidFill>
              <a:srgbClr val="FCD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18;p34"/>
            <p:cNvSpPr/>
            <p:nvPr/>
          </p:nvSpPr>
          <p:spPr>
            <a:xfrm>
              <a:off x="2686157" y="3256231"/>
              <a:ext cx="83128" cy="83128"/>
            </a:xfrm>
            <a:custGeom>
              <a:avLst/>
              <a:gdLst/>
              <a:ahLst/>
              <a:cxnLst/>
              <a:rect l="l" t="t" r="r" b="b"/>
              <a:pathLst>
                <a:path w="964" h="964" extrusionOk="0">
                  <a:moveTo>
                    <a:pt x="482" y="1"/>
                  </a:moveTo>
                  <a:cubicBezTo>
                    <a:pt x="214" y="1"/>
                    <a:pt x="0" y="215"/>
                    <a:pt x="0" y="482"/>
                  </a:cubicBezTo>
                  <a:cubicBezTo>
                    <a:pt x="0" y="750"/>
                    <a:pt x="214" y="964"/>
                    <a:pt x="482" y="964"/>
                  </a:cubicBezTo>
                  <a:cubicBezTo>
                    <a:pt x="749" y="964"/>
                    <a:pt x="963" y="750"/>
                    <a:pt x="963" y="482"/>
                  </a:cubicBezTo>
                  <a:cubicBezTo>
                    <a:pt x="963" y="215"/>
                    <a:pt x="749" y="1"/>
                    <a:pt x="482" y="1"/>
                  </a:cubicBezTo>
                  <a:close/>
                </a:path>
              </a:pathLst>
            </a:custGeom>
            <a:solidFill>
              <a:srgbClr val="F478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19;p34"/>
            <p:cNvSpPr/>
            <p:nvPr/>
          </p:nvSpPr>
          <p:spPr>
            <a:xfrm>
              <a:off x="2629588" y="3230533"/>
              <a:ext cx="53119" cy="46997"/>
            </a:xfrm>
            <a:custGeom>
              <a:avLst/>
              <a:gdLst/>
              <a:ahLst/>
              <a:cxnLst/>
              <a:rect l="l" t="t" r="r" b="b"/>
              <a:pathLst>
                <a:path w="616" h="545" extrusionOk="0">
                  <a:moveTo>
                    <a:pt x="546" y="1"/>
                  </a:moveTo>
                  <a:cubicBezTo>
                    <a:pt x="522" y="1"/>
                    <a:pt x="496" y="22"/>
                    <a:pt x="496" y="44"/>
                  </a:cubicBezTo>
                  <a:cubicBezTo>
                    <a:pt x="496" y="44"/>
                    <a:pt x="482" y="58"/>
                    <a:pt x="482" y="85"/>
                  </a:cubicBezTo>
                  <a:cubicBezTo>
                    <a:pt x="469" y="112"/>
                    <a:pt x="469" y="138"/>
                    <a:pt x="455" y="178"/>
                  </a:cubicBezTo>
                  <a:cubicBezTo>
                    <a:pt x="442" y="205"/>
                    <a:pt x="428" y="219"/>
                    <a:pt x="428" y="245"/>
                  </a:cubicBezTo>
                  <a:cubicBezTo>
                    <a:pt x="416" y="258"/>
                    <a:pt x="402" y="272"/>
                    <a:pt x="389" y="299"/>
                  </a:cubicBezTo>
                  <a:lnTo>
                    <a:pt x="362" y="326"/>
                  </a:lnTo>
                  <a:cubicBezTo>
                    <a:pt x="348" y="326"/>
                    <a:pt x="348" y="338"/>
                    <a:pt x="335" y="338"/>
                  </a:cubicBezTo>
                  <a:lnTo>
                    <a:pt x="282" y="338"/>
                  </a:lnTo>
                  <a:cubicBezTo>
                    <a:pt x="268" y="338"/>
                    <a:pt x="255" y="326"/>
                    <a:pt x="241" y="312"/>
                  </a:cubicBezTo>
                  <a:cubicBezTo>
                    <a:pt x="214" y="299"/>
                    <a:pt x="188" y="258"/>
                    <a:pt x="175" y="219"/>
                  </a:cubicBezTo>
                  <a:cubicBezTo>
                    <a:pt x="148" y="192"/>
                    <a:pt x="134" y="151"/>
                    <a:pt x="121" y="124"/>
                  </a:cubicBezTo>
                  <a:cubicBezTo>
                    <a:pt x="107" y="112"/>
                    <a:pt x="107" y="98"/>
                    <a:pt x="107" y="98"/>
                  </a:cubicBezTo>
                  <a:cubicBezTo>
                    <a:pt x="95" y="71"/>
                    <a:pt x="81" y="71"/>
                    <a:pt x="54" y="58"/>
                  </a:cubicBezTo>
                  <a:cubicBezTo>
                    <a:pt x="27" y="58"/>
                    <a:pt x="0" y="85"/>
                    <a:pt x="0" y="112"/>
                  </a:cubicBezTo>
                  <a:lnTo>
                    <a:pt x="0" y="165"/>
                  </a:lnTo>
                  <a:cubicBezTo>
                    <a:pt x="0" y="192"/>
                    <a:pt x="0" y="231"/>
                    <a:pt x="14" y="285"/>
                  </a:cubicBezTo>
                  <a:cubicBezTo>
                    <a:pt x="27" y="326"/>
                    <a:pt x="54" y="392"/>
                    <a:pt x="107" y="445"/>
                  </a:cubicBezTo>
                  <a:cubicBezTo>
                    <a:pt x="121" y="486"/>
                    <a:pt x="161" y="513"/>
                    <a:pt x="202" y="526"/>
                  </a:cubicBezTo>
                  <a:cubicBezTo>
                    <a:pt x="239" y="536"/>
                    <a:pt x="277" y="545"/>
                    <a:pt x="310" y="545"/>
                  </a:cubicBezTo>
                  <a:cubicBezTo>
                    <a:pt x="324" y="545"/>
                    <a:pt x="337" y="543"/>
                    <a:pt x="348" y="540"/>
                  </a:cubicBezTo>
                  <a:lnTo>
                    <a:pt x="375" y="540"/>
                  </a:lnTo>
                  <a:cubicBezTo>
                    <a:pt x="389" y="540"/>
                    <a:pt x="402" y="526"/>
                    <a:pt x="416" y="526"/>
                  </a:cubicBezTo>
                  <a:cubicBezTo>
                    <a:pt x="442" y="513"/>
                    <a:pt x="455" y="499"/>
                    <a:pt x="482" y="486"/>
                  </a:cubicBezTo>
                  <a:cubicBezTo>
                    <a:pt x="509" y="459"/>
                    <a:pt x="535" y="419"/>
                    <a:pt x="549" y="392"/>
                  </a:cubicBezTo>
                  <a:cubicBezTo>
                    <a:pt x="589" y="326"/>
                    <a:pt x="603" y="258"/>
                    <a:pt x="603" y="219"/>
                  </a:cubicBezTo>
                  <a:cubicBezTo>
                    <a:pt x="616" y="165"/>
                    <a:pt x="603" y="124"/>
                    <a:pt x="603" y="98"/>
                  </a:cubicBezTo>
                  <a:lnTo>
                    <a:pt x="603" y="44"/>
                  </a:lnTo>
                  <a:cubicBezTo>
                    <a:pt x="589" y="31"/>
                    <a:pt x="576" y="5"/>
                    <a:pt x="562" y="5"/>
                  </a:cubicBezTo>
                  <a:cubicBezTo>
                    <a:pt x="557" y="2"/>
                    <a:pt x="552" y="1"/>
                    <a:pt x="546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20;p34"/>
            <p:cNvSpPr/>
            <p:nvPr/>
          </p:nvSpPr>
          <p:spPr>
            <a:xfrm>
              <a:off x="2899499" y="3279428"/>
              <a:ext cx="323631" cy="178070"/>
            </a:xfrm>
            <a:custGeom>
              <a:avLst/>
              <a:gdLst/>
              <a:ahLst/>
              <a:cxnLst/>
              <a:rect l="l" t="t" r="r" b="b"/>
              <a:pathLst>
                <a:path w="3753" h="2065" extrusionOk="0">
                  <a:moveTo>
                    <a:pt x="390" y="1"/>
                  </a:moveTo>
                  <a:cubicBezTo>
                    <a:pt x="308" y="1"/>
                    <a:pt x="242" y="23"/>
                    <a:pt x="175" y="80"/>
                  </a:cubicBezTo>
                  <a:cubicBezTo>
                    <a:pt x="0" y="200"/>
                    <a:pt x="54" y="1685"/>
                    <a:pt x="1071" y="2019"/>
                  </a:cubicBezTo>
                  <a:cubicBezTo>
                    <a:pt x="1165" y="2050"/>
                    <a:pt x="1266" y="2064"/>
                    <a:pt x="1370" y="2064"/>
                  </a:cubicBezTo>
                  <a:cubicBezTo>
                    <a:pt x="2386" y="2064"/>
                    <a:pt x="3753" y="711"/>
                    <a:pt x="3425" y="481"/>
                  </a:cubicBezTo>
                  <a:cubicBezTo>
                    <a:pt x="3198" y="320"/>
                    <a:pt x="2729" y="440"/>
                    <a:pt x="1606" y="267"/>
                  </a:cubicBezTo>
                  <a:cubicBezTo>
                    <a:pt x="912" y="151"/>
                    <a:pt x="600" y="1"/>
                    <a:pt x="390" y="1"/>
                  </a:cubicBezTo>
                  <a:close/>
                </a:path>
              </a:pathLst>
            </a:custGeom>
            <a:solidFill>
              <a:srgbClr val="F4B1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21;p34"/>
            <p:cNvSpPr/>
            <p:nvPr/>
          </p:nvSpPr>
          <p:spPr>
            <a:xfrm>
              <a:off x="2912262" y="3296157"/>
              <a:ext cx="144181" cy="111240"/>
            </a:xfrm>
            <a:custGeom>
              <a:avLst/>
              <a:gdLst/>
              <a:ahLst/>
              <a:cxnLst/>
              <a:rect l="l" t="t" r="r" b="b"/>
              <a:pathLst>
                <a:path w="1672" h="1290" extrusionOk="0">
                  <a:moveTo>
                    <a:pt x="55" y="0"/>
                  </a:moveTo>
                  <a:cubicBezTo>
                    <a:pt x="49" y="0"/>
                    <a:pt x="44" y="2"/>
                    <a:pt x="40" y="6"/>
                  </a:cubicBezTo>
                  <a:cubicBezTo>
                    <a:pt x="13" y="19"/>
                    <a:pt x="0" y="46"/>
                    <a:pt x="13" y="73"/>
                  </a:cubicBezTo>
                  <a:cubicBezTo>
                    <a:pt x="13" y="73"/>
                    <a:pt x="27" y="113"/>
                    <a:pt x="54" y="153"/>
                  </a:cubicBezTo>
                  <a:cubicBezTo>
                    <a:pt x="80" y="207"/>
                    <a:pt x="120" y="273"/>
                    <a:pt x="187" y="353"/>
                  </a:cubicBezTo>
                  <a:cubicBezTo>
                    <a:pt x="241" y="421"/>
                    <a:pt x="307" y="514"/>
                    <a:pt x="387" y="608"/>
                  </a:cubicBezTo>
                  <a:cubicBezTo>
                    <a:pt x="468" y="688"/>
                    <a:pt x="562" y="781"/>
                    <a:pt x="669" y="862"/>
                  </a:cubicBezTo>
                  <a:cubicBezTo>
                    <a:pt x="722" y="902"/>
                    <a:pt x="762" y="942"/>
                    <a:pt x="815" y="969"/>
                  </a:cubicBezTo>
                  <a:cubicBezTo>
                    <a:pt x="869" y="1009"/>
                    <a:pt x="923" y="1049"/>
                    <a:pt x="976" y="1076"/>
                  </a:cubicBezTo>
                  <a:lnTo>
                    <a:pt x="1137" y="1156"/>
                  </a:lnTo>
                  <a:cubicBezTo>
                    <a:pt x="1190" y="1170"/>
                    <a:pt x="1231" y="1197"/>
                    <a:pt x="1284" y="1209"/>
                  </a:cubicBezTo>
                  <a:cubicBezTo>
                    <a:pt x="1324" y="1223"/>
                    <a:pt x="1377" y="1236"/>
                    <a:pt x="1404" y="1250"/>
                  </a:cubicBezTo>
                  <a:cubicBezTo>
                    <a:pt x="1445" y="1263"/>
                    <a:pt x="1484" y="1263"/>
                    <a:pt x="1511" y="1277"/>
                  </a:cubicBezTo>
                  <a:cubicBezTo>
                    <a:pt x="1565" y="1277"/>
                    <a:pt x="1591" y="1290"/>
                    <a:pt x="1591" y="1290"/>
                  </a:cubicBezTo>
                  <a:cubicBezTo>
                    <a:pt x="1618" y="1290"/>
                    <a:pt x="1645" y="1277"/>
                    <a:pt x="1659" y="1250"/>
                  </a:cubicBezTo>
                  <a:cubicBezTo>
                    <a:pt x="1672" y="1223"/>
                    <a:pt x="1659" y="1197"/>
                    <a:pt x="1632" y="1183"/>
                  </a:cubicBezTo>
                  <a:lnTo>
                    <a:pt x="1618" y="1183"/>
                  </a:lnTo>
                  <a:lnTo>
                    <a:pt x="1538" y="1143"/>
                  </a:lnTo>
                  <a:cubicBezTo>
                    <a:pt x="1525" y="1143"/>
                    <a:pt x="1484" y="1129"/>
                    <a:pt x="1458" y="1116"/>
                  </a:cubicBezTo>
                  <a:cubicBezTo>
                    <a:pt x="1418" y="1102"/>
                    <a:pt x="1391" y="1076"/>
                    <a:pt x="1338" y="1063"/>
                  </a:cubicBezTo>
                  <a:cubicBezTo>
                    <a:pt x="1297" y="1049"/>
                    <a:pt x="1257" y="1022"/>
                    <a:pt x="1217" y="995"/>
                  </a:cubicBezTo>
                  <a:cubicBezTo>
                    <a:pt x="1163" y="969"/>
                    <a:pt x="1124" y="942"/>
                    <a:pt x="1083" y="915"/>
                  </a:cubicBezTo>
                  <a:cubicBezTo>
                    <a:pt x="1030" y="888"/>
                    <a:pt x="990" y="849"/>
                    <a:pt x="936" y="808"/>
                  </a:cubicBezTo>
                  <a:cubicBezTo>
                    <a:pt x="883" y="781"/>
                    <a:pt x="842" y="742"/>
                    <a:pt x="789" y="701"/>
                  </a:cubicBezTo>
                  <a:cubicBezTo>
                    <a:pt x="696" y="621"/>
                    <a:pt x="615" y="541"/>
                    <a:pt x="535" y="460"/>
                  </a:cubicBezTo>
                  <a:cubicBezTo>
                    <a:pt x="441" y="394"/>
                    <a:pt x="375" y="314"/>
                    <a:pt x="307" y="246"/>
                  </a:cubicBezTo>
                  <a:cubicBezTo>
                    <a:pt x="241" y="180"/>
                    <a:pt x="187" y="126"/>
                    <a:pt x="161" y="86"/>
                  </a:cubicBezTo>
                  <a:cubicBezTo>
                    <a:pt x="120" y="46"/>
                    <a:pt x="107" y="19"/>
                    <a:pt x="107" y="19"/>
                  </a:cubicBezTo>
                  <a:cubicBezTo>
                    <a:pt x="88" y="10"/>
                    <a:pt x="69" y="0"/>
                    <a:pt x="55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22;p34"/>
            <p:cNvSpPr/>
            <p:nvPr/>
          </p:nvSpPr>
          <p:spPr>
            <a:xfrm>
              <a:off x="2926059" y="3286930"/>
              <a:ext cx="175397" cy="69762"/>
            </a:xfrm>
            <a:custGeom>
              <a:avLst/>
              <a:gdLst/>
              <a:ahLst/>
              <a:cxnLst/>
              <a:rect l="l" t="t" r="r" b="b"/>
              <a:pathLst>
                <a:path w="2034" h="809" extrusionOk="0">
                  <a:moveTo>
                    <a:pt x="66" y="0"/>
                  </a:moveTo>
                  <a:cubicBezTo>
                    <a:pt x="53" y="0"/>
                    <a:pt x="36" y="10"/>
                    <a:pt x="27" y="19"/>
                  </a:cubicBezTo>
                  <a:cubicBezTo>
                    <a:pt x="1" y="46"/>
                    <a:pt x="13" y="86"/>
                    <a:pt x="40" y="100"/>
                  </a:cubicBezTo>
                  <a:cubicBezTo>
                    <a:pt x="40" y="100"/>
                    <a:pt x="67" y="126"/>
                    <a:pt x="108" y="153"/>
                  </a:cubicBezTo>
                  <a:cubicBezTo>
                    <a:pt x="161" y="180"/>
                    <a:pt x="227" y="220"/>
                    <a:pt x="308" y="273"/>
                  </a:cubicBezTo>
                  <a:cubicBezTo>
                    <a:pt x="402" y="314"/>
                    <a:pt x="495" y="367"/>
                    <a:pt x="602" y="421"/>
                  </a:cubicBezTo>
                  <a:cubicBezTo>
                    <a:pt x="709" y="474"/>
                    <a:pt x="830" y="514"/>
                    <a:pt x="950" y="567"/>
                  </a:cubicBezTo>
                  <a:cubicBezTo>
                    <a:pt x="1071" y="621"/>
                    <a:pt x="1204" y="661"/>
                    <a:pt x="1311" y="688"/>
                  </a:cubicBezTo>
                  <a:cubicBezTo>
                    <a:pt x="1431" y="728"/>
                    <a:pt x="1538" y="755"/>
                    <a:pt x="1632" y="768"/>
                  </a:cubicBezTo>
                  <a:cubicBezTo>
                    <a:pt x="1740" y="781"/>
                    <a:pt x="1820" y="795"/>
                    <a:pt x="1873" y="795"/>
                  </a:cubicBezTo>
                  <a:cubicBezTo>
                    <a:pt x="1927" y="808"/>
                    <a:pt x="1966" y="808"/>
                    <a:pt x="1966" y="808"/>
                  </a:cubicBezTo>
                  <a:cubicBezTo>
                    <a:pt x="1993" y="808"/>
                    <a:pt x="2007" y="795"/>
                    <a:pt x="2020" y="768"/>
                  </a:cubicBezTo>
                  <a:cubicBezTo>
                    <a:pt x="2034" y="742"/>
                    <a:pt x="2007" y="715"/>
                    <a:pt x="1980" y="701"/>
                  </a:cubicBezTo>
                  <a:cubicBezTo>
                    <a:pt x="1980" y="701"/>
                    <a:pt x="1954" y="688"/>
                    <a:pt x="1900" y="674"/>
                  </a:cubicBezTo>
                  <a:cubicBezTo>
                    <a:pt x="1847" y="661"/>
                    <a:pt x="1766" y="635"/>
                    <a:pt x="1672" y="621"/>
                  </a:cubicBezTo>
                  <a:cubicBezTo>
                    <a:pt x="1592" y="581"/>
                    <a:pt x="1485" y="554"/>
                    <a:pt x="1378" y="514"/>
                  </a:cubicBezTo>
                  <a:cubicBezTo>
                    <a:pt x="1324" y="487"/>
                    <a:pt x="1258" y="474"/>
                    <a:pt x="1204" y="447"/>
                  </a:cubicBezTo>
                  <a:cubicBezTo>
                    <a:pt x="1151" y="421"/>
                    <a:pt x="1084" y="407"/>
                    <a:pt x="1030" y="380"/>
                  </a:cubicBezTo>
                  <a:cubicBezTo>
                    <a:pt x="789" y="287"/>
                    <a:pt x="562" y="193"/>
                    <a:pt x="388" y="126"/>
                  </a:cubicBezTo>
                  <a:cubicBezTo>
                    <a:pt x="201" y="59"/>
                    <a:pt x="81" y="5"/>
                    <a:pt x="81" y="5"/>
                  </a:cubicBezTo>
                  <a:cubicBezTo>
                    <a:pt x="77" y="2"/>
                    <a:pt x="72" y="0"/>
                    <a:pt x="66" y="0"/>
                  </a:cubicBezTo>
                  <a:close/>
                </a:path>
              </a:pathLst>
            </a:custGeom>
            <a:solidFill>
              <a:srgbClr val="D18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23;p34"/>
            <p:cNvSpPr/>
            <p:nvPr/>
          </p:nvSpPr>
          <p:spPr>
            <a:xfrm>
              <a:off x="2548787" y="3279686"/>
              <a:ext cx="184710" cy="69762"/>
            </a:xfrm>
            <a:custGeom>
              <a:avLst/>
              <a:gdLst/>
              <a:ahLst/>
              <a:cxnLst/>
              <a:rect l="l" t="t" r="r" b="b"/>
              <a:pathLst>
                <a:path w="2142" h="809" extrusionOk="0">
                  <a:moveTo>
                    <a:pt x="2094" y="1"/>
                  </a:moveTo>
                  <a:cubicBezTo>
                    <a:pt x="2082" y="1"/>
                    <a:pt x="2069" y="7"/>
                    <a:pt x="2061" y="23"/>
                  </a:cubicBezTo>
                  <a:lnTo>
                    <a:pt x="1995" y="89"/>
                  </a:lnTo>
                  <a:cubicBezTo>
                    <a:pt x="1981" y="116"/>
                    <a:pt x="1954" y="143"/>
                    <a:pt x="1927" y="170"/>
                  </a:cubicBezTo>
                  <a:cubicBezTo>
                    <a:pt x="1888" y="210"/>
                    <a:pt x="1861" y="237"/>
                    <a:pt x="1820" y="264"/>
                  </a:cubicBezTo>
                  <a:cubicBezTo>
                    <a:pt x="1781" y="304"/>
                    <a:pt x="1740" y="330"/>
                    <a:pt x="1686" y="371"/>
                  </a:cubicBezTo>
                  <a:cubicBezTo>
                    <a:pt x="1647" y="398"/>
                    <a:pt x="1579" y="424"/>
                    <a:pt x="1526" y="451"/>
                  </a:cubicBezTo>
                  <a:cubicBezTo>
                    <a:pt x="1472" y="491"/>
                    <a:pt x="1406" y="505"/>
                    <a:pt x="1353" y="531"/>
                  </a:cubicBezTo>
                  <a:cubicBezTo>
                    <a:pt x="1285" y="558"/>
                    <a:pt x="1219" y="571"/>
                    <a:pt x="1151" y="598"/>
                  </a:cubicBezTo>
                  <a:lnTo>
                    <a:pt x="951" y="638"/>
                  </a:lnTo>
                  <a:cubicBezTo>
                    <a:pt x="884" y="638"/>
                    <a:pt x="817" y="651"/>
                    <a:pt x="750" y="651"/>
                  </a:cubicBezTo>
                  <a:cubicBezTo>
                    <a:pt x="684" y="665"/>
                    <a:pt x="630" y="665"/>
                    <a:pt x="563" y="665"/>
                  </a:cubicBezTo>
                  <a:cubicBezTo>
                    <a:pt x="536" y="672"/>
                    <a:pt x="506" y="672"/>
                    <a:pt x="476" y="672"/>
                  </a:cubicBezTo>
                  <a:cubicBezTo>
                    <a:pt x="446" y="672"/>
                    <a:pt x="416" y="672"/>
                    <a:pt x="389" y="678"/>
                  </a:cubicBezTo>
                  <a:cubicBezTo>
                    <a:pt x="295" y="665"/>
                    <a:pt x="202" y="665"/>
                    <a:pt x="149" y="665"/>
                  </a:cubicBezTo>
                  <a:cubicBezTo>
                    <a:pt x="81" y="651"/>
                    <a:pt x="42" y="651"/>
                    <a:pt x="42" y="651"/>
                  </a:cubicBezTo>
                  <a:cubicBezTo>
                    <a:pt x="28" y="651"/>
                    <a:pt x="15" y="665"/>
                    <a:pt x="1" y="678"/>
                  </a:cubicBezTo>
                  <a:cubicBezTo>
                    <a:pt x="1" y="705"/>
                    <a:pt x="15" y="719"/>
                    <a:pt x="28" y="732"/>
                  </a:cubicBezTo>
                  <a:cubicBezTo>
                    <a:pt x="28" y="732"/>
                    <a:pt x="175" y="772"/>
                    <a:pt x="389" y="799"/>
                  </a:cubicBezTo>
                  <a:lnTo>
                    <a:pt x="563" y="799"/>
                  </a:lnTo>
                  <a:cubicBezTo>
                    <a:pt x="597" y="805"/>
                    <a:pt x="630" y="809"/>
                    <a:pt x="663" y="809"/>
                  </a:cubicBezTo>
                  <a:cubicBezTo>
                    <a:pt x="697" y="809"/>
                    <a:pt x="730" y="805"/>
                    <a:pt x="764" y="799"/>
                  </a:cubicBezTo>
                  <a:cubicBezTo>
                    <a:pt x="830" y="799"/>
                    <a:pt x="898" y="799"/>
                    <a:pt x="978" y="785"/>
                  </a:cubicBezTo>
                  <a:cubicBezTo>
                    <a:pt x="1044" y="772"/>
                    <a:pt x="1112" y="758"/>
                    <a:pt x="1192" y="745"/>
                  </a:cubicBezTo>
                  <a:cubicBezTo>
                    <a:pt x="1258" y="719"/>
                    <a:pt x="1326" y="705"/>
                    <a:pt x="1392" y="678"/>
                  </a:cubicBezTo>
                  <a:cubicBezTo>
                    <a:pt x="1460" y="651"/>
                    <a:pt x="1540" y="625"/>
                    <a:pt x="1593" y="585"/>
                  </a:cubicBezTo>
                  <a:cubicBezTo>
                    <a:pt x="1660" y="544"/>
                    <a:pt x="1713" y="518"/>
                    <a:pt x="1767" y="478"/>
                  </a:cubicBezTo>
                  <a:cubicBezTo>
                    <a:pt x="1807" y="437"/>
                    <a:pt x="1861" y="398"/>
                    <a:pt x="1900" y="357"/>
                  </a:cubicBezTo>
                  <a:cubicBezTo>
                    <a:pt x="1941" y="317"/>
                    <a:pt x="1968" y="277"/>
                    <a:pt x="2007" y="250"/>
                  </a:cubicBezTo>
                  <a:cubicBezTo>
                    <a:pt x="2034" y="210"/>
                    <a:pt x="2048" y="184"/>
                    <a:pt x="2075" y="157"/>
                  </a:cubicBezTo>
                  <a:cubicBezTo>
                    <a:pt x="2102" y="103"/>
                    <a:pt x="2128" y="63"/>
                    <a:pt x="2128" y="63"/>
                  </a:cubicBezTo>
                  <a:cubicBezTo>
                    <a:pt x="2141" y="50"/>
                    <a:pt x="2128" y="23"/>
                    <a:pt x="2114" y="9"/>
                  </a:cubicBezTo>
                  <a:cubicBezTo>
                    <a:pt x="2109" y="4"/>
                    <a:pt x="2102" y="1"/>
                    <a:pt x="2094" y="1"/>
                  </a:cubicBezTo>
                  <a:close/>
                </a:path>
              </a:pathLst>
            </a:custGeom>
            <a:solidFill>
              <a:srgbClr val="1E12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24;p34"/>
            <p:cNvSpPr/>
            <p:nvPr/>
          </p:nvSpPr>
          <p:spPr>
            <a:xfrm>
              <a:off x="3215545" y="2808851"/>
              <a:ext cx="143663" cy="243779"/>
            </a:xfrm>
            <a:custGeom>
              <a:avLst/>
              <a:gdLst/>
              <a:ahLst/>
              <a:cxnLst/>
              <a:rect l="l" t="t" r="r" b="b"/>
              <a:pathLst>
                <a:path w="1666" h="2827" extrusionOk="0">
                  <a:moveTo>
                    <a:pt x="1631" y="1"/>
                  </a:moveTo>
                  <a:cubicBezTo>
                    <a:pt x="1623" y="1"/>
                    <a:pt x="1613" y="4"/>
                    <a:pt x="1606" y="12"/>
                  </a:cubicBezTo>
                  <a:cubicBezTo>
                    <a:pt x="1299" y="467"/>
                    <a:pt x="737" y="641"/>
                    <a:pt x="416" y="1069"/>
                  </a:cubicBezTo>
                  <a:cubicBezTo>
                    <a:pt x="1" y="1617"/>
                    <a:pt x="309" y="2205"/>
                    <a:pt x="375" y="2821"/>
                  </a:cubicBezTo>
                  <a:cubicBezTo>
                    <a:pt x="375" y="2821"/>
                    <a:pt x="381" y="2827"/>
                    <a:pt x="385" y="2827"/>
                  </a:cubicBezTo>
                  <a:cubicBezTo>
                    <a:pt x="387" y="2827"/>
                    <a:pt x="389" y="2825"/>
                    <a:pt x="389" y="2821"/>
                  </a:cubicBezTo>
                  <a:cubicBezTo>
                    <a:pt x="589" y="2166"/>
                    <a:pt x="134" y="1551"/>
                    <a:pt x="696" y="989"/>
                  </a:cubicBezTo>
                  <a:cubicBezTo>
                    <a:pt x="1017" y="654"/>
                    <a:pt x="1432" y="467"/>
                    <a:pt x="1646" y="38"/>
                  </a:cubicBezTo>
                  <a:cubicBezTo>
                    <a:pt x="1665" y="20"/>
                    <a:pt x="1650" y="1"/>
                    <a:pt x="163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25;p34"/>
            <p:cNvSpPr/>
            <p:nvPr/>
          </p:nvSpPr>
          <p:spPr>
            <a:xfrm>
              <a:off x="3258576" y="2803935"/>
              <a:ext cx="141594" cy="255593"/>
            </a:xfrm>
            <a:custGeom>
              <a:avLst/>
              <a:gdLst/>
              <a:ahLst/>
              <a:cxnLst/>
              <a:rect l="l" t="t" r="r" b="b"/>
              <a:pathLst>
                <a:path w="1642" h="2964" extrusionOk="0">
                  <a:moveTo>
                    <a:pt x="1611" y="1"/>
                  </a:moveTo>
                  <a:cubicBezTo>
                    <a:pt x="1602" y="1"/>
                    <a:pt x="1593" y="5"/>
                    <a:pt x="1588" y="15"/>
                  </a:cubicBezTo>
                  <a:cubicBezTo>
                    <a:pt x="1374" y="511"/>
                    <a:pt x="933" y="725"/>
                    <a:pt x="652" y="1166"/>
                  </a:cubicBezTo>
                  <a:cubicBezTo>
                    <a:pt x="304" y="1727"/>
                    <a:pt x="479" y="2464"/>
                    <a:pt x="10" y="2945"/>
                  </a:cubicBezTo>
                  <a:cubicBezTo>
                    <a:pt x="1" y="2954"/>
                    <a:pt x="4" y="2964"/>
                    <a:pt x="12" y="2964"/>
                  </a:cubicBezTo>
                  <a:cubicBezTo>
                    <a:pt x="16" y="2964"/>
                    <a:pt x="20" y="2962"/>
                    <a:pt x="24" y="2958"/>
                  </a:cubicBezTo>
                  <a:cubicBezTo>
                    <a:pt x="572" y="2530"/>
                    <a:pt x="411" y="1915"/>
                    <a:pt x="705" y="1340"/>
                  </a:cubicBezTo>
                  <a:cubicBezTo>
                    <a:pt x="946" y="832"/>
                    <a:pt x="1602" y="644"/>
                    <a:pt x="1642" y="29"/>
                  </a:cubicBezTo>
                  <a:cubicBezTo>
                    <a:pt x="1642" y="12"/>
                    <a:pt x="1626" y="1"/>
                    <a:pt x="1611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26;p34"/>
            <p:cNvSpPr/>
            <p:nvPr/>
          </p:nvSpPr>
          <p:spPr>
            <a:xfrm>
              <a:off x="3314369" y="2880511"/>
              <a:ext cx="68555" cy="116759"/>
            </a:xfrm>
            <a:custGeom>
              <a:avLst/>
              <a:gdLst/>
              <a:ahLst/>
              <a:cxnLst/>
              <a:rect l="l" t="t" r="r" b="b"/>
              <a:pathLst>
                <a:path w="795" h="1354" extrusionOk="0">
                  <a:moveTo>
                    <a:pt x="788" y="0"/>
                  </a:moveTo>
                  <a:cubicBezTo>
                    <a:pt x="784" y="0"/>
                    <a:pt x="781" y="4"/>
                    <a:pt x="781" y="10"/>
                  </a:cubicBezTo>
                  <a:cubicBezTo>
                    <a:pt x="768" y="479"/>
                    <a:pt x="393" y="973"/>
                    <a:pt x="46" y="1267"/>
                  </a:cubicBezTo>
                  <a:cubicBezTo>
                    <a:pt x="1" y="1302"/>
                    <a:pt x="40" y="1354"/>
                    <a:pt x="78" y="1354"/>
                  </a:cubicBezTo>
                  <a:cubicBezTo>
                    <a:pt x="85" y="1354"/>
                    <a:pt x="93" y="1352"/>
                    <a:pt x="99" y="1348"/>
                  </a:cubicBezTo>
                  <a:cubicBezTo>
                    <a:pt x="593" y="1107"/>
                    <a:pt x="781" y="518"/>
                    <a:pt x="795" y="10"/>
                  </a:cubicBezTo>
                  <a:cubicBezTo>
                    <a:pt x="795" y="4"/>
                    <a:pt x="791" y="0"/>
                    <a:pt x="788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27;p34"/>
            <p:cNvSpPr/>
            <p:nvPr/>
          </p:nvSpPr>
          <p:spPr>
            <a:xfrm>
              <a:off x="3247021" y="3052461"/>
              <a:ext cx="268183" cy="44410"/>
            </a:xfrm>
            <a:custGeom>
              <a:avLst/>
              <a:gdLst/>
              <a:ahLst/>
              <a:cxnLst/>
              <a:rect l="l" t="t" r="r" b="b"/>
              <a:pathLst>
                <a:path w="3110" h="515" extrusionOk="0">
                  <a:moveTo>
                    <a:pt x="985" y="1"/>
                  </a:moveTo>
                  <a:cubicBezTo>
                    <a:pt x="615" y="1"/>
                    <a:pt x="280" y="193"/>
                    <a:pt x="10" y="451"/>
                  </a:cubicBezTo>
                  <a:cubicBezTo>
                    <a:pt x="1" y="460"/>
                    <a:pt x="5" y="470"/>
                    <a:pt x="13" y="470"/>
                  </a:cubicBezTo>
                  <a:cubicBezTo>
                    <a:pt x="16" y="470"/>
                    <a:pt x="20" y="468"/>
                    <a:pt x="24" y="464"/>
                  </a:cubicBezTo>
                  <a:cubicBezTo>
                    <a:pt x="351" y="306"/>
                    <a:pt x="622" y="138"/>
                    <a:pt x="972" y="138"/>
                  </a:cubicBezTo>
                  <a:cubicBezTo>
                    <a:pt x="1037" y="138"/>
                    <a:pt x="1104" y="144"/>
                    <a:pt x="1174" y="156"/>
                  </a:cubicBezTo>
                  <a:cubicBezTo>
                    <a:pt x="1455" y="197"/>
                    <a:pt x="1736" y="357"/>
                    <a:pt x="2016" y="424"/>
                  </a:cubicBezTo>
                  <a:cubicBezTo>
                    <a:pt x="2178" y="472"/>
                    <a:pt x="2364" y="514"/>
                    <a:pt x="2541" y="514"/>
                  </a:cubicBezTo>
                  <a:cubicBezTo>
                    <a:pt x="2758" y="514"/>
                    <a:pt x="2961" y="450"/>
                    <a:pt x="3087" y="250"/>
                  </a:cubicBezTo>
                  <a:cubicBezTo>
                    <a:pt x="3110" y="215"/>
                    <a:pt x="3072" y="181"/>
                    <a:pt x="3036" y="181"/>
                  </a:cubicBezTo>
                  <a:cubicBezTo>
                    <a:pt x="3031" y="181"/>
                    <a:pt x="3025" y="181"/>
                    <a:pt x="3020" y="183"/>
                  </a:cubicBezTo>
                  <a:cubicBezTo>
                    <a:pt x="2848" y="273"/>
                    <a:pt x="2672" y="307"/>
                    <a:pt x="2495" y="307"/>
                  </a:cubicBezTo>
                  <a:cubicBezTo>
                    <a:pt x="2066" y="307"/>
                    <a:pt x="1627" y="108"/>
                    <a:pt x="1201" y="22"/>
                  </a:cubicBezTo>
                  <a:cubicBezTo>
                    <a:pt x="1128" y="8"/>
                    <a:pt x="1056" y="1"/>
                    <a:pt x="98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28;p34"/>
            <p:cNvSpPr/>
            <p:nvPr/>
          </p:nvSpPr>
          <p:spPr>
            <a:xfrm>
              <a:off x="3269786" y="3091956"/>
              <a:ext cx="245245" cy="50101"/>
            </a:xfrm>
            <a:custGeom>
              <a:avLst/>
              <a:gdLst/>
              <a:ahLst/>
              <a:cxnLst/>
              <a:rect l="l" t="t" r="r" b="b"/>
              <a:pathLst>
                <a:path w="2844" h="581" extrusionOk="0">
                  <a:moveTo>
                    <a:pt x="2781" y="0"/>
                  </a:moveTo>
                  <a:cubicBezTo>
                    <a:pt x="2773" y="0"/>
                    <a:pt x="2765" y="2"/>
                    <a:pt x="2756" y="6"/>
                  </a:cubicBezTo>
                  <a:cubicBezTo>
                    <a:pt x="2439" y="225"/>
                    <a:pt x="2108" y="356"/>
                    <a:pt x="1768" y="356"/>
                  </a:cubicBezTo>
                  <a:cubicBezTo>
                    <a:pt x="1548" y="356"/>
                    <a:pt x="1324" y="301"/>
                    <a:pt x="1098" y="180"/>
                  </a:cubicBezTo>
                  <a:cubicBezTo>
                    <a:pt x="961" y="107"/>
                    <a:pt x="829" y="80"/>
                    <a:pt x="698" y="80"/>
                  </a:cubicBezTo>
                  <a:cubicBezTo>
                    <a:pt x="471" y="80"/>
                    <a:pt x="247" y="161"/>
                    <a:pt x="1" y="220"/>
                  </a:cubicBezTo>
                  <a:cubicBezTo>
                    <a:pt x="1" y="220"/>
                    <a:pt x="1" y="233"/>
                    <a:pt x="14" y="233"/>
                  </a:cubicBezTo>
                  <a:cubicBezTo>
                    <a:pt x="43" y="236"/>
                    <a:pt x="73" y="237"/>
                    <a:pt x="103" y="237"/>
                  </a:cubicBezTo>
                  <a:cubicBezTo>
                    <a:pt x="275" y="237"/>
                    <a:pt x="451" y="204"/>
                    <a:pt x="622" y="204"/>
                  </a:cubicBezTo>
                  <a:cubicBezTo>
                    <a:pt x="759" y="204"/>
                    <a:pt x="892" y="225"/>
                    <a:pt x="1017" y="301"/>
                  </a:cubicBezTo>
                  <a:cubicBezTo>
                    <a:pt x="1231" y="434"/>
                    <a:pt x="1445" y="528"/>
                    <a:pt x="1699" y="568"/>
                  </a:cubicBezTo>
                  <a:cubicBezTo>
                    <a:pt x="1755" y="576"/>
                    <a:pt x="1810" y="580"/>
                    <a:pt x="1863" y="580"/>
                  </a:cubicBezTo>
                  <a:cubicBezTo>
                    <a:pt x="2247" y="580"/>
                    <a:pt x="2575" y="380"/>
                    <a:pt x="2810" y="87"/>
                  </a:cubicBezTo>
                  <a:cubicBezTo>
                    <a:pt x="2843" y="53"/>
                    <a:pt x="2820" y="0"/>
                    <a:pt x="2781" y="0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29;p34"/>
            <p:cNvSpPr/>
            <p:nvPr/>
          </p:nvSpPr>
          <p:spPr>
            <a:xfrm>
              <a:off x="3298588" y="3135072"/>
              <a:ext cx="100461" cy="38632"/>
            </a:xfrm>
            <a:custGeom>
              <a:avLst/>
              <a:gdLst/>
              <a:ahLst/>
              <a:cxnLst/>
              <a:rect l="l" t="t" r="r" b="b"/>
              <a:pathLst>
                <a:path w="1165" h="448" extrusionOk="0">
                  <a:moveTo>
                    <a:pt x="15" y="1"/>
                  </a:moveTo>
                  <a:cubicBezTo>
                    <a:pt x="1" y="1"/>
                    <a:pt x="1" y="1"/>
                    <a:pt x="1" y="15"/>
                  </a:cubicBezTo>
                  <a:cubicBezTo>
                    <a:pt x="34" y="334"/>
                    <a:pt x="332" y="448"/>
                    <a:pt x="636" y="448"/>
                  </a:cubicBezTo>
                  <a:cubicBezTo>
                    <a:pt x="815" y="448"/>
                    <a:pt x="995" y="408"/>
                    <a:pt x="1124" y="349"/>
                  </a:cubicBezTo>
                  <a:cubicBezTo>
                    <a:pt x="1165" y="322"/>
                    <a:pt x="1138" y="268"/>
                    <a:pt x="1085" y="268"/>
                  </a:cubicBezTo>
                  <a:cubicBezTo>
                    <a:pt x="1000" y="287"/>
                    <a:pt x="913" y="294"/>
                    <a:pt x="826" y="294"/>
                  </a:cubicBezTo>
                  <a:cubicBezTo>
                    <a:pt x="719" y="294"/>
                    <a:pt x="612" y="283"/>
                    <a:pt x="509" y="268"/>
                  </a:cubicBezTo>
                  <a:cubicBezTo>
                    <a:pt x="309" y="242"/>
                    <a:pt x="175" y="108"/>
                    <a:pt x="15" y="1"/>
                  </a:cubicBezTo>
                  <a:close/>
                </a:path>
              </a:pathLst>
            </a:custGeom>
            <a:solidFill>
              <a:srgbClr val="EAA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30;p34"/>
            <p:cNvSpPr/>
            <p:nvPr/>
          </p:nvSpPr>
          <p:spPr>
            <a:xfrm>
              <a:off x="2731085" y="3065913"/>
              <a:ext cx="15091" cy="10520"/>
            </a:xfrm>
            <a:custGeom>
              <a:avLst/>
              <a:gdLst/>
              <a:ahLst/>
              <a:cxnLst/>
              <a:rect l="l" t="t" r="r" b="b"/>
              <a:pathLst>
                <a:path w="175" h="122" extrusionOk="0">
                  <a:moveTo>
                    <a:pt x="0" y="0"/>
                  </a:moveTo>
                  <a:cubicBezTo>
                    <a:pt x="54" y="41"/>
                    <a:pt x="107" y="81"/>
                    <a:pt x="175" y="121"/>
                  </a:cubicBezTo>
                  <a:cubicBezTo>
                    <a:pt x="148" y="54"/>
                    <a:pt x="81" y="14"/>
                    <a:pt x="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31;p34"/>
            <p:cNvSpPr/>
            <p:nvPr/>
          </p:nvSpPr>
          <p:spPr>
            <a:xfrm>
              <a:off x="2706939" y="3065913"/>
              <a:ext cx="41564" cy="39322"/>
            </a:xfrm>
            <a:custGeom>
              <a:avLst/>
              <a:gdLst/>
              <a:ahLst/>
              <a:cxnLst/>
              <a:rect l="l" t="t" r="r" b="b"/>
              <a:pathLst>
                <a:path w="482" h="456" extrusionOk="0">
                  <a:moveTo>
                    <a:pt x="268" y="0"/>
                  </a:moveTo>
                  <a:cubicBezTo>
                    <a:pt x="187" y="0"/>
                    <a:pt x="120" y="41"/>
                    <a:pt x="66" y="94"/>
                  </a:cubicBezTo>
                  <a:cubicBezTo>
                    <a:pt x="54" y="121"/>
                    <a:pt x="40" y="134"/>
                    <a:pt x="27" y="161"/>
                  </a:cubicBezTo>
                  <a:cubicBezTo>
                    <a:pt x="0" y="188"/>
                    <a:pt x="0" y="228"/>
                    <a:pt x="0" y="255"/>
                  </a:cubicBezTo>
                  <a:lnTo>
                    <a:pt x="0" y="268"/>
                  </a:lnTo>
                  <a:cubicBezTo>
                    <a:pt x="13" y="362"/>
                    <a:pt x="66" y="455"/>
                    <a:pt x="161" y="455"/>
                  </a:cubicBezTo>
                  <a:lnTo>
                    <a:pt x="173" y="455"/>
                  </a:lnTo>
                  <a:cubicBezTo>
                    <a:pt x="147" y="442"/>
                    <a:pt x="134" y="442"/>
                    <a:pt x="134" y="442"/>
                  </a:cubicBezTo>
                  <a:lnTo>
                    <a:pt x="134" y="442"/>
                  </a:lnTo>
                  <a:cubicBezTo>
                    <a:pt x="134" y="442"/>
                    <a:pt x="161" y="442"/>
                    <a:pt x="187" y="455"/>
                  </a:cubicBezTo>
                  <a:cubicBezTo>
                    <a:pt x="214" y="455"/>
                    <a:pt x="241" y="442"/>
                    <a:pt x="268" y="442"/>
                  </a:cubicBezTo>
                  <a:cubicBezTo>
                    <a:pt x="321" y="428"/>
                    <a:pt x="375" y="402"/>
                    <a:pt x="414" y="362"/>
                  </a:cubicBezTo>
                  <a:cubicBezTo>
                    <a:pt x="482" y="295"/>
                    <a:pt x="482" y="201"/>
                    <a:pt x="455" y="121"/>
                  </a:cubicBezTo>
                  <a:cubicBezTo>
                    <a:pt x="387" y="81"/>
                    <a:pt x="334" y="41"/>
                    <a:pt x="28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32;p34"/>
            <p:cNvSpPr/>
            <p:nvPr/>
          </p:nvSpPr>
          <p:spPr>
            <a:xfrm>
              <a:off x="2774891" y="3045131"/>
              <a:ext cx="34752" cy="31302"/>
            </a:xfrm>
            <a:custGeom>
              <a:avLst/>
              <a:gdLst/>
              <a:ahLst/>
              <a:cxnLst/>
              <a:rect l="l" t="t" r="r" b="b"/>
              <a:pathLst>
                <a:path w="403" h="363" extrusionOk="0">
                  <a:moveTo>
                    <a:pt x="202" y="0"/>
                  </a:moveTo>
                  <a:cubicBezTo>
                    <a:pt x="161" y="0"/>
                    <a:pt x="122" y="27"/>
                    <a:pt x="81" y="54"/>
                  </a:cubicBezTo>
                  <a:cubicBezTo>
                    <a:pt x="15" y="134"/>
                    <a:pt x="1" y="228"/>
                    <a:pt x="68" y="309"/>
                  </a:cubicBezTo>
                  <a:cubicBezTo>
                    <a:pt x="95" y="348"/>
                    <a:pt x="148" y="362"/>
                    <a:pt x="202" y="362"/>
                  </a:cubicBezTo>
                  <a:lnTo>
                    <a:pt x="215" y="362"/>
                  </a:lnTo>
                  <a:cubicBezTo>
                    <a:pt x="282" y="362"/>
                    <a:pt x="375" y="322"/>
                    <a:pt x="389" y="228"/>
                  </a:cubicBezTo>
                  <a:cubicBezTo>
                    <a:pt x="402" y="161"/>
                    <a:pt x="375" y="68"/>
                    <a:pt x="309" y="27"/>
                  </a:cubicBezTo>
                  <a:cubicBezTo>
                    <a:pt x="268" y="14"/>
                    <a:pt x="242" y="0"/>
                    <a:pt x="202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33;p34"/>
            <p:cNvSpPr/>
            <p:nvPr/>
          </p:nvSpPr>
          <p:spPr>
            <a:xfrm>
              <a:off x="2776099" y="3010551"/>
              <a:ext cx="33544" cy="31216"/>
            </a:xfrm>
            <a:custGeom>
              <a:avLst/>
              <a:gdLst/>
              <a:ahLst/>
              <a:cxnLst/>
              <a:rect l="l" t="t" r="r" b="b"/>
              <a:pathLst>
                <a:path w="389" h="362" extrusionOk="0">
                  <a:moveTo>
                    <a:pt x="215" y="0"/>
                  </a:moveTo>
                  <a:cubicBezTo>
                    <a:pt x="174" y="0"/>
                    <a:pt x="134" y="14"/>
                    <a:pt x="94" y="41"/>
                  </a:cubicBezTo>
                  <a:cubicBezTo>
                    <a:pt x="40" y="94"/>
                    <a:pt x="1" y="148"/>
                    <a:pt x="1" y="228"/>
                  </a:cubicBezTo>
                  <a:cubicBezTo>
                    <a:pt x="1" y="282"/>
                    <a:pt x="27" y="335"/>
                    <a:pt x="81" y="348"/>
                  </a:cubicBezTo>
                  <a:cubicBezTo>
                    <a:pt x="108" y="348"/>
                    <a:pt x="121" y="362"/>
                    <a:pt x="134" y="362"/>
                  </a:cubicBezTo>
                  <a:cubicBezTo>
                    <a:pt x="215" y="362"/>
                    <a:pt x="268" y="321"/>
                    <a:pt x="322" y="268"/>
                  </a:cubicBezTo>
                  <a:cubicBezTo>
                    <a:pt x="375" y="201"/>
                    <a:pt x="388" y="107"/>
                    <a:pt x="322" y="41"/>
                  </a:cubicBezTo>
                  <a:cubicBezTo>
                    <a:pt x="295" y="14"/>
                    <a:pt x="254" y="0"/>
                    <a:pt x="215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34;p34"/>
            <p:cNvSpPr/>
            <p:nvPr/>
          </p:nvSpPr>
          <p:spPr>
            <a:xfrm>
              <a:off x="2840688" y="3019778"/>
              <a:ext cx="1207" cy="1293"/>
            </a:xfrm>
            <a:custGeom>
              <a:avLst/>
              <a:gdLst/>
              <a:ahLst/>
              <a:cxnLst/>
              <a:rect l="l" t="t" r="r" b="b"/>
              <a:pathLst>
                <a:path w="14" h="15" extrusionOk="0">
                  <a:moveTo>
                    <a:pt x="14" y="0"/>
                  </a:moveTo>
                  <a:lnTo>
                    <a:pt x="1" y="14"/>
                  </a:lnTo>
                  <a:cubicBezTo>
                    <a:pt x="14" y="14"/>
                    <a:pt x="14" y="0"/>
                    <a:pt x="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35;p34"/>
            <p:cNvSpPr/>
            <p:nvPr/>
          </p:nvSpPr>
          <p:spPr>
            <a:xfrm>
              <a:off x="2846465" y="3017450"/>
              <a:ext cx="19747" cy="18540"/>
            </a:xfrm>
            <a:custGeom>
              <a:avLst/>
              <a:gdLst/>
              <a:ahLst/>
              <a:cxnLst/>
              <a:rect l="l" t="t" r="r" b="b"/>
              <a:pathLst>
                <a:path w="229" h="215" extrusionOk="0">
                  <a:moveTo>
                    <a:pt x="0" y="0"/>
                  </a:moveTo>
                  <a:lnTo>
                    <a:pt x="0" y="14"/>
                  </a:lnTo>
                  <a:cubicBezTo>
                    <a:pt x="54" y="68"/>
                    <a:pt x="134" y="134"/>
                    <a:pt x="201" y="214"/>
                  </a:cubicBezTo>
                  <a:cubicBezTo>
                    <a:pt x="214" y="188"/>
                    <a:pt x="228" y="148"/>
                    <a:pt x="214" y="107"/>
                  </a:cubicBezTo>
                  <a:cubicBezTo>
                    <a:pt x="187" y="27"/>
                    <a:pt x="134" y="0"/>
                    <a:pt x="68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36;p34"/>
            <p:cNvSpPr/>
            <p:nvPr/>
          </p:nvSpPr>
          <p:spPr>
            <a:xfrm>
              <a:off x="2836117" y="3018657"/>
              <a:ext cx="27767" cy="24231"/>
            </a:xfrm>
            <a:custGeom>
              <a:avLst/>
              <a:gdLst/>
              <a:ahLst/>
              <a:cxnLst/>
              <a:rect l="l" t="t" r="r" b="b"/>
              <a:pathLst>
                <a:path w="322" h="281" extrusionOk="0">
                  <a:moveTo>
                    <a:pt x="120" y="0"/>
                  </a:moveTo>
                  <a:cubicBezTo>
                    <a:pt x="107" y="0"/>
                    <a:pt x="67" y="27"/>
                    <a:pt x="54" y="27"/>
                  </a:cubicBezTo>
                  <a:cubicBezTo>
                    <a:pt x="27" y="54"/>
                    <a:pt x="0" y="93"/>
                    <a:pt x="0" y="134"/>
                  </a:cubicBezTo>
                  <a:cubicBezTo>
                    <a:pt x="0" y="227"/>
                    <a:pt x="80" y="281"/>
                    <a:pt x="161" y="281"/>
                  </a:cubicBezTo>
                  <a:cubicBezTo>
                    <a:pt x="200" y="281"/>
                    <a:pt x="227" y="281"/>
                    <a:pt x="268" y="254"/>
                  </a:cubicBezTo>
                  <a:cubicBezTo>
                    <a:pt x="281" y="241"/>
                    <a:pt x="307" y="227"/>
                    <a:pt x="321" y="200"/>
                  </a:cubicBezTo>
                  <a:cubicBezTo>
                    <a:pt x="254" y="120"/>
                    <a:pt x="174" y="54"/>
                    <a:pt x="120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37;p34"/>
            <p:cNvSpPr/>
            <p:nvPr/>
          </p:nvSpPr>
          <p:spPr>
            <a:xfrm>
              <a:off x="2901827" y="3037111"/>
              <a:ext cx="17419" cy="20868"/>
            </a:xfrm>
            <a:custGeom>
              <a:avLst/>
              <a:gdLst/>
              <a:ahLst/>
              <a:cxnLst/>
              <a:rect l="l" t="t" r="r" b="b"/>
              <a:pathLst>
                <a:path w="202" h="242" extrusionOk="0">
                  <a:moveTo>
                    <a:pt x="107" y="0"/>
                  </a:moveTo>
                  <a:cubicBezTo>
                    <a:pt x="68" y="0"/>
                    <a:pt x="27" y="27"/>
                    <a:pt x="14" y="54"/>
                  </a:cubicBezTo>
                  <a:cubicBezTo>
                    <a:pt x="0" y="81"/>
                    <a:pt x="0" y="107"/>
                    <a:pt x="0" y="134"/>
                  </a:cubicBezTo>
                  <a:cubicBezTo>
                    <a:pt x="0" y="200"/>
                    <a:pt x="54" y="241"/>
                    <a:pt x="107" y="241"/>
                  </a:cubicBezTo>
                  <a:cubicBezTo>
                    <a:pt x="148" y="241"/>
                    <a:pt x="201" y="200"/>
                    <a:pt x="201" y="134"/>
                  </a:cubicBezTo>
                  <a:cubicBezTo>
                    <a:pt x="201" y="107"/>
                    <a:pt x="201" y="81"/>
                    <a:pt x="187" y="54"/>
                  </a:cubicBezTo>
                  <a:cubicBezTo>
                    <a:pt x="175" y="27"/>
                    <a:pt x="134" y="0"/>
                    <a:pt x="10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38;p34"/>
            <p:cNvSpPr/>
            <p:nvPr/>
          </p:nvSpPr>
          <p:spPr>
            <a:xfrm>
              <a:off x="2874146" y="2985112"/>
              <a:ext cx="41564" cy="28974"/>
            </a:xfrm>
            <a:custGeom>
              <a:avLst/>
              <a:gdLst/>
              <a:ahLst/>
              <a:cxnLst/>
              <a:rect l="l" t="t" r="r" b="b"/>
              <a:pathLst>
                <a:path w="482" h="336" extrusionOk="0">
                  <a:moveTo>
                    <a:pt x="282" y="1"/>
                  </a:moveTo>
                  <a:cubicBezTo>
                    <a:pt x="201" y="1"/>
                    <a:pt x="121" y="68"/>
                    <a:pt x="54" y="108"/>
                  </a:cubicBezTo>
                  <a:cubicBezTo>
                    <a:pt x="0" y="161"/>
                    <a:pt x="27" y="256"/>
                    <a:pt x="80" y="295"/>
                  </a:cubicBezTo>
                  <a:cubicBezTo>
                    <a:pt x="121" y="322"/>
                    <a:pt x="187" y="336"/>
                    <a:pt x="241" y="336"/>
                  </a:cubicBezTo>
                  <a:cubicBezTo>
                    <a:pt x="321" y="336"/>
                    <a:pt x="401" y="309"/>
                    <a:pt x="442" y="242"/>
                  </a:cubicBezTo>
                  <a:cubicBezTo>
                    <a:pt x="482" y="149"/>
                    <a:pt x="442" y="54"/>
                    <a:pt x="348" y="15"/>
                  </a:cubicBezTo>
                  <a:cubicBezTo>
                    <a:pt x="321" y="1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39;p34"/>
            <p:cNvSpPr/>
            <p:nvPr/>
          </p:nvSpPr>
          <p:spPr>
            <a:xfrm>
              <a:off x="2951412" y="3004773"/>
              <a:ext cx="32423" cy="26560"/>
            </a:xfrm>
            <a:custGeom>
              <a:avLst/>
              <a:gdLst/>
              <a:ahLst/>
              <a:cxnLst/>
              <a:rect l="l" t="t" r="r" b="b"/>
              <a:pathLst>
                <a:path w="376" h="308" extrusionOk="0">
                  <a:moveTo>
                    <a:pt x="161" y="1"/>
                  </a:moveTo>
                  <a:cubicBezTo>
                    <a:pt x="94" y="14"/>
                    <a:pt x="54" y="54"/>
                    <a:pt x="28" y="108"/>
                  </a:cubicBezTo>
                  <a:cubicBezTo>
                    <a:pt x="1" y="135"/>
                    <a:pt x="1" y="161"/>
                    <a:pt x="1" y="201"/>
                  </a:cubicBezTo>
                  <a:cubicBezTo>
                    <a:pt x="28" y="228"/>
                    <a:pt x="54" y="254"/>
                    <a:pt x="81" y="295"/>
                  </a:cubicBezTo>
                  <a:cubicBezTo>
                    <a:pt x="94" y="295"/>
                    <a:pt x="108" y="308"/>
                    <a:pt x="135" y="308"/>
                  </a:cubicBezTo>
                  <a:cubicBezTo>
                    <a:pt x="152" y="308"/>
                    <a:pt x="163" y="303"/>
                    <a:pt x="176" y="295"/>
                  </a:cubicBezTo>
                  <a:lnTo>
                    <a:pt x="201" y="295"/>
                  </a:lnTo>
                  <a:cubicBezTo>
                    <a:pt x="242" y="295"/>
                    <a:pt x="281" y="281"/>
                    <a:pt x="322" y="254"/>
                  </a:cubicBezTo>
                  <a:cubicBezTo>
                    <a:pt x="361" y="201"/>
                    <a:pt x="375" y="135"/>
                    <a:pt x="349" y="81"/>
                  </a:cubicBezTo>
                  <a:cubicBezTo>
                    <a:pt x="322" y="28"/>
                    <a:pt x="254" y="1"/>
                    <a:pt x="201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40;p34"/>
            <p:cNvSpPr/>
            <p:nvPr/>
          </p:nvSpPr>
          <p:spPr>
            <a:xfrm>
              <a:off x="2951412" y="3022020"/>
              <a:ext cx="7071" cy="8278"/>
            </a:xfrm>
            <a:custGeom>
              <a:avLst/>
              <a:gdLst/>
              <a:ahLst/>
              <a:cxnLst/>
              <a:rect l="l" t="t" r="r" b="b"/>
              <a:pathLst>
                <a:path w="82" h="96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8"/>
                    <a:pt x="28" y="54"/>
                    <a:pt x="40" y="68"/>
                  </a:cubicBezTo>
                  <a:cubicBezTo>
                    <a:pt x="54" y="81"/>
                    <a:pt x="67" y="81"/>
                    <a:pt x="81" y="95"/>
                  </a:cubicBezTo>
                  <a:cubicBezTo>
                    <a:pt x="54" y="54"/>
                    <a:pt x="28" y="28"/>
                    <a:pt x="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41;p34"/>
            <p:cNvSpPr/>
            <p:nvPr/>
          </p:nvSpPr>
          <p:spPr>
            <a:xfrm>
              <a:off x="3016001" y="3023227"/>
              <a:ext cx="18540" cy="25525"/>
            </a:xfrm>
            <a:custGeom>
              <a:avLst/>
              <a:gdLst/>
              <a:ahLst/>
              <a:cxnLst/>
              <a:rect l="l" t="t" r="r" b="b"/>
              <a:pathLst>
                <a:path w="215" h="296" extrusionOk="0">
                  <a:moveTo>
                    <a:pt x="67" y="1"/>
                  </a:moveTo>
                  <a:cubicBezTo>
                    <a:pt x="14" y="54"/>
                    <a:pt x="1" y="161"/>
                    <a:pt x="67" y="215"/>
                  </a:cubicBezTo>
                  <a:cubicBezTo>
                    <a:pt x="121" y="254"/>
                    <a:pt x="161" y="281"/>
                    <a:pt x="215" y="295"/>
                  </a:cubicBezTo>
                  <a:cubicBezTo>
                    <a:pt x="174" y="188"/>
                    <a:pt x="121" y="94"/>
                    <a:pt x="67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42;p34"/>
            <p:cNvSpPr/>
            <p:nvPr/>
          </p:nvSpPr>
          <p:spPr>
            <a:xfrm>
              <a:off x="3021778" y="3019778"/>
              <a:ext cx="33544" cy="28974"/>
            </a:xfrm>
            <a:custGeom>
              <a:avLst/>
              <a:gdLst/>
              <a:ahLst/>
              <a:cxnLst/>
              <a:rect l="l" t="t" r="r" b="b"/>
              <a:pathLst>
                <a:path w="389" h="336" extrusionOk="0">
                  <a:moveTo>
                    <a:pt x="389" y="161"/>
                  </a:moveTo>
                  <a:cubicBezTo>
                    <a:pt x="389" y="161"/>
                    <a:pt x="386" y="168"/>
                    <a:pt x="384" y="177"/>
                  </a:cubicBezTo>
                  <a:lnTo>
                    <a:pt x="384" y="177"/>
                  </a:lnTo>
                  <a:cubicBezTo>
                    <a:pt x="389" y="168"/>
                    <a:pt x="389" y="161"/>
                    <a:pt x="389" y="161"/>
                  </a:cubicBezTo>
                  <a:close/>
                  <a:moveTo>
                    <a:pt x="94" y="0"/>
                  </a:moveTo>
                  <a:cubicBezTo>
                    <a:pt x="54" y="0"/>
                    <a:pt x="27" y="14"/>
                    <a:pt x="0" y="41"/>
                  </a:cubicBezTo>
                  <a:cubicBezTo>
                    <a:pt x="54" y="134"/>
                    <a:pt x="107" y="228"/>
                    <a:pt x="148" y="335"/>
                  </a:cubicBezTo>
                  <a:lnTo>
                    <a:pt x="201" y="335"/>
                  </a:lnTo>
                  <a:cubicBezTo>
                    <a:pt x="241" y="335"/>
                    <a:pt x="295" y="321"/>
                    <a:pt x="335" y="282"/>
                  </a:cubicBezTo>
                  <a:cubicBezTo>
                    <a:pt x="348" y="268"/>
                    <a:pt x="362" y="241"/>
                    <a:pt x="375" y="214"/>
                  </a:cubicBezTo>
                  <a:cubicBezTo>
                    <a:pt x="375" y="207"/>
                    <a:pt x="380" y="190"/>
                    <a:pt x="384" y="177"/>
                  </a:cubicBezTo>
                  <a:lnTo>
                    <a:pt x="384" y="177"/>
                  </a:lnTo>
                  <a:cubicBezTo>
                    <a:pt x="382" y="180"/>
                    <a:pt x="379" y="184"/>
                    <a:pt x="375" y="187"/>
                  </a:cubicBezTo>
                  <a:cubicBezTo>
                    <a:pt x="389" y="134"/>
                    <a:pt x="375" y="80"/>
                    <a:pt x="335" y="54"/>
                  </a:cubicBezTo>
                  <a:lnTo>
                    <a:pt x="335" y="41"/>
                  </a:lnTo>
                  <a:cubicBezTo>
                    <a:pt x="308" y="14"/>
                    <a:pt x="255" y="0"/>
                    <a:pt x="214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43;p34"/>
            <p:cNvSpPr/>
            <p:nvPr/>
          </p:nvSpPr>
          <p:spPr>
            <a:xfrm>
              <a:off x="2966416" y="2980542"/>
              <a:ext cx="28974" cy="19747"/>
            </a:xfrm>
            <a:custGeom>
              <a:avLst/>
              <a:gdLst/>
              <a:ahLst/>
              <a:cxnLst/>
              <a:rect l="l" t="t" r="r" b="b"/>
              <a:pathLst>
                <a:path w="336" h="229" extrusionOk="0">
                  <a:moveTo>
                    <a:pt x="161" y="0"/>
                  </a:moveTo>
                  <a:cubicBezTo>
                    <a:pt x="134" y="0"/>
                    <a:pt x="107" y="0"/>
                    <a:pt x="94" y="14"/>
                  </a:cubicBezTo>
                  <a:cubicBezTo>
                    <a:pt x="80" y="27"/>
                    <a:pt x="68" y="41"/>
                    <a:pt x="54" y="41"/>
                  </a:cubicBezTo>
                  <a:cubicBezTo>
                    <a:pt x="14" y="41"/>
                    <a:pt x="0" y="95"/>
                    <a:pt x="14" y="121"/>
                  </a:cubicBezTo>
                  <a:cubicBezTo>
                    <a:pt x="54" y="188"/>
                    <a:pt x="94" y="228"/>
                    <a:pt x="161" y="228"/>
                  </a:cubicBezTo>
                  <a:cubicBezTo>
                    <a:pt x="187" y="228"/>
                    <a:pt x="214" y="214"/>
                    <a:pt x="241" y="202"/>
                  </a:cubicBezTo>
                  <a:cubicBezTo>
                    <a:pt x="335" y="148"/>
                    <a:pt x="282" y="0"/>
                    <a:pt x="187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44;p34"/>
            <p:cNvSpPr/>
            <p:nvPr/>
          </p:nvSpPr>
          <p:spPr>
            <a:xfrm>
              <a:off x="2968658" y="3042802"/>
              <a:ext cx="24404" cy="20868"/>
            </a:xfrm>
            <a:custGeom>
              <a:avLst/>
              <a:gdLst/>
              <a:ahLst/>
              <a:cxnLst/>
              <a:rect l="l" t="t" r="r" b="b"/>
              <a:pathLst>
                <a:path w="283" h="242" extrusionOk="0">
                  <a:moveTo>
                    <a:pt x="95" y="1"/>
                  </a:moveTo>
                  <a:cubicBezTo>
                    <a:pt x="81" y="1"/>
                    <a:pt x="54" y="15"/>
                    <a:pt x="28" y="27"/>
                  </a:cubicBezTo>
                  <a:lnTo>
                    <a:pt x="1" y="27"/>
                  </a:lnTo>
                  <a:cubicBezTo>
                    <a:pt x="28" y="95"/>
                    <a:pt x="68" y="161"/>
                    <a:pt x="95" y="229"/>
                  </a:cubicBezTo>
                  <a:cubicBezTo>
                    <a:pt x="108" y="229"/>
                    <a:pt x="108" y="241"/>
                    <a:pt x="122" y="241"/>
                  </a:cubicBezTo>
                  <a:cubicBezTo>
                    <a:pt x="229" y="241"/>
                    <a:pt x="282" y="68"/>
                    <a:pt x="175" y="27"/>
                  </a:cubicBezTo>
                  <a:cubicBezTo>
                    <a:pt x="149" y="15"/>
                    <a:pt x="122" y="1"/>
                    <a:pt x="95" y="1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45;p34"/>
            <p:cNvSpPr/>
            <p:nvPr/>
          </p:nvSpPr>
          <p:spPr>
            <a:xfrm>
              <a:off x="2962967" y="3045131"/>
              <a:ext cx="13970" cy="17419"/>
            </a:xfrm>
            <a:custGeom>
              <a:avLst/>
              <a:gdLst/>
              <a:ahLst/>
              <a:cxnLst/>
              <a:rect l="l" t="t" r="r" b="b"/>
              <a:pathLst>
                <a:path w="162" h="202" extrusionOk="0">
                  <a:moveTo>
                    <a:pt x="67" y="0"/>
                  </a:moveTo>
                  <a:cubicBezTo>
                    <a:pt x="40" y="14"/>
                    <a:pt x="27" y="14"/>
                    <a:pt x="13" y="27"/>
                  </a:cubicBezTo>
                  <a:cubicBezTo>
                    <a:pt x="1" y="41"/>
                    <a:pt x="1" y="68"/>
                    <a:pt x="1" y="81"/>
                  </a:cubicBezTo>
                  <a:cubicBezTo>
                    <a:pt x="13" y="148"/>
                    <a:pt x="94" y="188"/>
                    <a:pt x="161" y="202"/>
                  </a:cubicBezTo>
                  <a:cubicBezTo>
                    <a:pt x="134" y="134"/>
                    <a:pt x="94" y="68"/>
                    <a:pt x="67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46;p34"/>
            <p:cNvSpPr/>
            <p:nvPr/>
          </p:nvSpPr>
          <p:spPr>
            <a:xfrm>
              <a:off x="3044803" y="3084367"/>
              <a:ext cx="2415" cy="6985"/>
            </a:xfrm>
            <a:custGeom>
              <a:avLst/>
              <a:gdLst/>
              <a:ahLst/>
              <a:cxnLst/>
              <a:rect l="l" t="t" r="r" b="b"/>
              <a:pathLst>
                <a:path w="28" h="81" extrusionOk="0">
                  <a:moveTo>
                    <a:pt x="15" y="0"/>
                  </a:moveTo>
                  <a:cubicBezTo>
                    <a:pt x="1" y="27"/>
                    <a:pt x="15" y="54"/>
                    <a:pt x="28" y="81"/>
                  </a:cubicBezTo>
                  <a:cubicBezTo>
                    <a:pt x="15" y="54"/>
                    <a:pt x="15" y="27"/>
                    <a:pt x="15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47;p34"/>
            <p:cNvSpPr/>
            <p:nvPr/>
          </p:nvSpPr>
          <p:spPr>
            <a:xfrm>
              <a:off x="3046010" y="3069362"/>
              <a:ext cx="41650" cy="31216"/>
            </a:xfrm>
            <a:custGeom>
              <a:avLst/>
              <a:gdLst/>
              <a:ahLst/>
              <a:cxnLst/>
              <a:rect l="l" t="t" r="r" b="b"/>
              <a:pathLst>
                <a:path w="483" h="362" extrusionOk="0">
                  <a:moveTo>
                    <a:pt x="295" y="1"/>
                  </a:moveTo>
                  <a:cubicBezTo>
                    <a:pt x="254" y="1"/>
                    <a:pt x="215" y="28"/>
                    <a:pt x="161" y="41"/>
                  </a:cubicBezTo>
                  <a:lnTo>
                    <a:pt x="121" y="41"/>
                  </a:lnTo>
                  <a:cubicBezTo>
                    <a:pt x="54" y="41"/>
                    <a:pt x="1" y="108"/>
                    <a:pt x="1" y="174"/>
                  </a:cubicBezTo>
                  <a:cubicBezTo>
                    <a:pt x="1" y="201"/>
                    <a:pt x="1" y="228"/>
                    <a:pt x="14" y="255"/>
                  </a:cubicBezTo>
                  <a:cubicBezTo>
                    <a:pt x="14" y="281"/>
                    <a:pt x="40" y="295"/>
                    <a:pt x="67" y="308"/>
                  </a:cubicBezTo>
                  <a:cubicBezTo>
                    <a:pt x="121" y="335"/>
                    <a:pt x="188" y="349"/>
                    <a:pt x="254" y="362"/>
                  </a:cubicBezTo>
                  <a:cubicBezTo>
                    <a:pt x="361" y="362"/>
                    <a:pt x="482" y="268"/>
                    <a:pt x="482" y="161"/>
                  </a:cubicBezTo>
                  <a:cubicBezTo>
                    <a:pt x="482" y="67"/>
                    <a:pt x="402" y="1"/>
                    <a:pt x="308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48;p34"/>
            <p:cNvSpPr/>
            <p:nvPr/>
          </p:nvSpPr>
          <p:spPr>
            <a:xfrm>
              <a:off x="3064464" y="3029005"/>
              <a:ext cx="32423" cy="23110"/>
            </a:xfrm>
            <a:custGeom>
              <a:avLst/>
              <a:gdLst/>
              <a:ahLst/>
              <a:cxnLst/>
              <a:rect l="l" t="t" r="r" b="b"/>
              <a:pathLst>
                <a:path w="376" h="268" extrusionOk="0">
                  <a:moveTo>
                    <a:pt x="201" y="0"/>
                  </a:moveTo>
                  <a:cubicBezTo>
                    <a:pt x="188" y="0"/>
                    <a:pt x="161" y="14"/>
                    <a:pt x="147" y="14"/>
                  </a:cubicBezTo>
                  <a:cubicBezTo>
                    <a:pt x="94" y="41"/>
                    <a:pt x="1" y="54"/>
                    <a:pt x="14" y="134"/>
                  </a:cubicBezTo>
                  <a:cubicBezTo>
                    <a:pt x="27" y="214"/>
                    <a:pt x="135" y="268"/>
                    <a:pt x="201" y="268"/>
                  </a:cubicBezTo>
                  <a:cubicBezTo>
                    <a:pt x="281" y="268"/>
                    <a:pt x="375" y="187"/>
                    <a:pt x="349" y="94"/>
                  </a:cubicBezTo>
                  <a:cubicBezTo>
                    <a:pt x="335" y="41"/>
                    <a:pt x="268" y="0"/>
                    <a:pt x="201" y="0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49;p34"/>
            <p:cNvSpPr/>
            <p:nvPr/>
          </p:nvSpPr>
          <p:spPr>
            <a:xfrm>
              <a:off x="3148628" y="3063585"/>
              <a:ext cx="1293" cy="86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5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50;p34"/>
            <p:cNvSpPr/>
            <p:nvPr/>
          </p:nvSpPr>
          <p:spPr>
            <a:xfrm>
              <a:off x="3139401" y="3062464"/>
              <a:ext cx="28974" cy="23197"/>
            </a:xfrm>
            <a:custGeom>
              <a:avLst/>
              <a:gdLst/>
              <a:ahLst/>
              <a:cxnLst/>
              <a:rect l="l" t="t" r="r" b="b"/>
              <a:pathLst>
                <a:path w="336" h="269" extrusionOk="0">
                  <a:moveTo>
                    <a:pt x="202" y="1"/>
                  </a:moveTo>
                  <a:cubicBezTo>
                    <a:pt x="161" y="1"/>
                    <a:pt x="134" y="1"/>
                    <a:pt x="108" y="13"/>
                  </a:cubicBezTo>
                  <a:cubicBezTo>
                    <a:pt x="95" y="13"/>
                    <a:pt x="95" y="27"/>
                    <a:pt x="81" y="27"/>
                  </a:cubicBezTo>
                  <a:lnTo>
                    <a:pt x="95" y="27"/>
                  </a:lnTo>
                  <a:cubicBezTo>
                    <a:pt x="95" y="27"/>
                    <a:pt x="81" y="27"/>
                    <a:pt x="68" y="40"/>
                  </a:cubicBezTo>
                  <a:cubicBezTo>
                    <a:pt x="41" y="54"/>
                    <a:pt x="1" y="94"/>
                    <a:pt x="15" y="134"/>
                  </a:cubicBezTo>
                  <a:cubicBezTo>
                    <a:pt x="15" y="228"/>
                    <a:pt x="81" y="268"/>
                    <a:pt x="161" y="268"/>
                  </a:cubicBezTo>
                  <a:lnTo>
                    <a:pt x="202" y="268"/>
                  </a:lnTo>
                  <a:cubicBezTo>
                    <a:pt x="282" y="254"/>
                    <a:pt x="336" y="174"/>
                    <a:pt x="336" y="81"/>
                  </a:cubicBezTo>
                  <a:cubicBezTo>
                    <a:pt x="336" y="40"/>
                    <a:pt x="295" y="1"/>
                    <a:pt x="24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51;p34"/>
            <p:cNvSpPr/>
            <p:nvPr/>
          </p:nvSpPr>
          <p:spPr>
            <a:xfrm>
              <a:off x="3148628" y="3063585"/>
              <a:ext cx="86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EB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52;p34"/>
            <p:cNvSpPr/>
            <p:nvPr/>
          </p:nvSpPr>
          <p:spPr>
            <a:xfrm>
              <a:off x="3032041" y="3058885"/>
              <a:ext cx="26646" cy="20868"/>
            </a:xfrm>
            <a:custGeom>
              <a:avLst/>
              <a:gdLst/>
              <a:ahLst/>
              <a:cxnLst/>
              <a:rect l="l" t="t" r="r" b="b"/>
              <a:pathLst>
                <a:path w="309" h="242" extrusionOk="0">
                  <a:moveTo>
                    <a:pt x="134" y="1"/>
                  </a:moveTo>
                  <a:cubicBezTo>
                    <a:pt x="122" y="1"/>
                    <a:pt x="108" y="1"/>
                    <a:pt x="95" y="14"/>
                  </a:cubicBezTo>
                  <a:cubicBezTo>
                    <a:pt x="68" y="14"/>
                    <a:pt x="41" y="40"/>
                    <a:pt x="27" y="67"/>
                  </a:cubicBezTo>
                  <a:cubicBezTo>
                    <a:pt x="1" y="94"/>
                    <a:pt x="15" y="147"/>
                    <a:pt x="27" y="174"/>
                  </a:cubicBezTo>
                  <a:cubicBezTo>
                    <a:pt x="41" y="215"/>
                    <a:pt x="81" y="242"/>
                    <a:pt x="122" y="242"/>
                  </a:cubicBezTo>
                  <a:lnTo>
                    <a:pt x="134" y="242"/>
                  </a:lnTo>
                  <a:cubicBezTo>
                    <a:pt x="215" y="228"/>
                    <a:pt x="309" y="147"/>
                    <a:pt x="255" y="54"/>
                  </a:cubicBezTo>
                  <a:cubicBezTo>
                    <a:pt x="255" y="40"/>
                    <a:pt x="241" y="40"/>
                    <a:pt x="229" y="28"/>
                  </a:cubicBezTo>
                  <a:cubicBezTo>
                    <a:pt x="215" y="14"/>
                    <a:pt x="188" y="1"/>
                    <a:pt x="161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53;p34"/>
            <p:cNvSpPr/>
            <p:nvPr/>
          </p:nvSpPr>
          <p:spPr>
            <a:xfrm>
              <a:off x="3140608" y="3053237"/>
              <a:ext cx="1207" cy="86"/>
            </a:xfrm>
            <a:custGeom>
              <a:avLst/>
              <a:gdLst/>
              <a:ahLst/>
              <a:cxnLst/>
              <a:rect l="l" t="t" r="r" b="b"/>
              <a:pathLst>
                <a:path w="14" h="1" extrusionOk="0">
                  <a:moveTo>
                    <a:pt x="1" y="1"/>
                  </a:moveTo>
                  <a:lnTo>
                    <a:pt x="1" y="1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54;p34"/>
            <p:cNvSpPr/>
            <p:nvPr/>
          </p:nvSpPr>
          <p:spPr>
            <a:xfrm>
              <a:off x="2983749" y="3085574"/>
              <a:ext cx="11641" cy="24231"/>
            </a:xfrm>
            <a:custGeom>
              <a:avLst/>
              <a:gdLst/>
              <a:ahLst/>
              <a:cxnLst/>
              <a:rect l="l" t="t" r="r" b="b"/>
              <a:pathLst>
                <a:path w="135" h="281" extrusionOk="0">
                  <a:moveTo>
                    <a:pt x="0" y="0"/>
                  </a:moveTo>
                  <a:cubicBezTo>
                    <a:pt x="27" y="93"/>
                    <a:pt x="40" y="187"/>
                    <a:pt x="54" y="281"/>
                  </a:cubicBezTo>
                  <a:cubicBezTo>
                    <a:pt x="67" y="268"/>
                    <a:pt x="67" y="254"/>
                    <a:pt x="81" y="241"/>
                  </a:cubicBezTo>
                  <a:cubicBezTo>
                    <a:pt x="134" y="161"/>
                    <a:pt x="81" y="54"/>
                    <a:pt x="0" y="0"/>
                  </a:cubicBezTo>
                  <a:close/>
                </a:path>
              </a:pathLst>
            </a:custGeom>
            <a:solidFill>
              <a:srgbClr val="FCE9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55;p34"/>
            <p:cNvSpPr/>
            <p:nvPr/>
          </p:nvSpPr>
          <p:spPr>
            <a:xfrm>
              <a:off x="2950204" y="3082039"/>
              <a:ext cx="38201" cy="32423"/>
            </a:xfrm>
            <a:custGeom>
              <a:avLst/>
              <a:gdLst/>
              <a:ahLst/>
              <a:cxnLst/>
              <a:rect l="l" t="t" r="r" b="b"/>
              <a:pathLst>
                <a:path w="443" h="376" extrusionOk="0">
                  <a:moveTo>
                    <a:pt x="202" y="1"/>
                  </a:moveTo>
                  <a:cubicBezTo>
                    <a:pt x="188" y="1"/>
                    <a:pt x="188" y="1"/>
                    <a:pt x="175" y="14"/>
                  </a:cubicBezTo>
                  <a:cubicBezTo>
                    <a:pt x="81" y="14"/>
                    <a:pt x="1" y="121"/>
                    <a:pt x="54" y="215"/>
                  </a:cubicBezTo>
                  <a:cubicBezTo>
                    <a:pt x="108" y="309"/>
                    <a:pt x="215" y="375"/>
                    <a:pt x="309" y="375"/>
                  </a:cubicBezTo>
                  <a:cubicBezTo>
                    <a:pt x="363" y="375"/>
                    <a:pt x="402" y="362"/>
                    <a:pt x="443" y="322"/>
                  </a:cubicBezTo>
                  <a:cubicBezTo>
                    <a:pt x="429" y="228"/>
                    <a:pt x="416" y="134"/>
                    <a:pt x="389" y="41"/>
                  </a:cubicBezTo>
                  <a:cubicBezTo>
                    <a:pt x="349" y="14"/>
                    <a:pt x="295" y="1"/>
                    <a:pt x="256" y="1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56;p34"/>
            <p:cNvSpPr/>
            <p:nvPr/>
          </p:nvSpPr>
          <p:spPr>
            <a:xfrm>
              <a:off x="3058686" y="3106270"/>
              <a:ext cx="40529" cy="30095"/>
            </a:xfrm>
            <a:custGeom>
              <a:avLst/>
              <a:gdLst/>
              <a:ahLst/>
              <a:cxnLst/>
              <a:rect l="l" t="t" r="r" b="b"/>
              <a:pathLst>
                <a:path w="470" h="349" extrusionOk="0">
                  <a:moveTo>
                    <a:pt x="121" y="1"/>
                  </a:moveTo>
                  <a:cubicBezTo>
                    <a:pt x="68" y="14"/>
                    <a:pt x="27" y="54"/>
                    <a:pt x="14" y="108"/>
                  </a:cubicBezTo>
                  <a:lnTo>
                    <a:pt x="14" y="121"/>
                  </a:lnTo>
                  <a:lnTo>
                    <a:pt x="14" y="135"/>
                  </a:lnTo>
                  <a:cubicBezTo>
                    <a:pt x="0" y="255"/>
                    <a:pt x="121" y="349"/>
                    <a:pt x="241" y="349"/>
                  </a:cubicBezTo>
                  <a:cubicBezTo>
                    <a:pt x="402" y="349"/>
                    <a:pt x="469" y="108"/>
                    <a:pt x="321" y="41"/>
                  </a:cubicBezTo>
                  <a:cubicBezTo>
                    <a:pt x="282" y="14"/>
                    <a:pt x="255" y="14"/>
                    <a:pt x="202" y="1"/>
                  </a:cubicBezTo>
                  <a:close/>
                </a:path>
              </a:pathLst>
            </a:custGeom>
            <a:solidFill>
              <a:srgbClr val="B0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57;p34"/>
            <p:cNvSpPr/>
            <p:nvPr/>
          </p:nvSpPr>
          <p:spPr>
            <a:xfrm>
              <a:off x="3131381" y="3094801"/>
              <a:ext cx="26560" cy="23110"/>
            </a:xfrm>
            <a:custGeom>
              <a:avLst/>
              <a:gdLst/>
              <a:ahLst/>
              <a:cxnLst/>
              <a:rect l="l" t="t" r="r" b="b"/>
              <a:pathLst>
                <a:path w="308" h="268" extrusionOk="0">
                  <a:moveTo>
                    <a:pt x="134" y="0"/>
                  </a:moveTo>
                  <a:cubicBezTo>
                    <a:pt x="94" y="0"/>
                    <a:pt x="54" y="13"/>
                    <a:pt x="40" y="67"/>
                  </a:cubicBezTo>
                  <a:cubicBezTo>
                    <a:pt x="13" y="107"/>
                    <a:pt x="1" y="147"/>
                    <a:pt x="40" y="187"/>
                  </a:cubicBezTo>
                  <a:cubicBezTo>
                    <a:pt x="67" y="241"/>
                    <a:pt x="94" y="254"/>
                    <a:pt x="161" y="268"/>
                  </a:cubicBezTo>
                  <a:cubicBezTo>
                    <a:pt x="201" y="268"/>
                    <a:pt x="241" y="241"/>
                    <a:pt x="268" y="200"/>
                  </a:cubicBezTo>
                  <a:cubicBezTo>
                    <a:pt x="308" y="134"/>
                    <a:pt x="268" y="54"/>
                    <a:pt x="201" y="13"/>
                  </a:cubicBezTo>
                  <a:cubicBezTo>
                    <a:pt x="174" y="0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E3D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81196701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1590</TotalTime>
  <Words>1088</Words>
  <Application>Microsoft Office PowerPoint</Application>
  <PresentationFormat>Widescreen</PresentationFormat>
  <Paragraphs>154</Paragraphs>
  <Slides>19</Slides>
  <Notes>8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2_Office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TRỊNH THỊNH</dc:creator>
  <cp:lastModifiedBy>AutoBVT</cp:lastModifiedBy>
  <cp:revision>142</cp:revision>
  <dcterms:created xsi:type="dcterms:W3CDTF">2022-07-13T14:43:21Z</dcterms:created>
  <dcterms:modified xsi:type="dcterms:W3CDTF">2023-04-17T02:36:55Z</dcterms:modified>
</cp:coreProperties>
</file>