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623" r:id="rId4"/>
    <p:sldId id="602" r:id="rId5"/>
    <p:sldId id="265" r:id="rId6"/>
    <p:sldId id="603" r:id="rId7"/>
    <p:sldId id="615" r:id="rId8"/>
    <p:sldId id="624" r:id="rId9"/>
    <p:sldId id="585" r:id="rId10"/>
    <p:sldId id="645" r:id="rId11"/>
    <p:sldId id="625" r:id="rId12"/>
    <p:sldId id="627" r:id="rId13"/>
    <p:sldId id="628" r:id="rId14"/>
    <p:sldId id="630" r:id="rId15"/>
    <p:sldId id="269" r:id="rId16"/>
    <p:sldId id="632" r:id="rId17"/>
    <p:sldId id="633" r:id="rId18"/>
    <p:sldId id="646" r:id="rId19"/>
    <p:sldId id="276" r:id="rId20"/>
    <p:sldId id="634" r:id="rId21"/>
    <p:sldId id="635" r:id="rId22"/>
    <p:sldId id="636" r:id="rId23"/>
    <p:sldId id="270" r:id="rId24"/>
    <p:sldId id="626" r:id="rId25"/>
    <p:sldId id="591" r:id="rId26"/>
    <p:sldId id="638" r:id="rId27"/>
    <p:sldId id="639" r:id="rId28"/>
    <p:sldId id="612" r:id="rId29"/>
    <p:sldId id="611" r:id="rId30"/>
    <p:sldId id="640" r:id="rId31"/>
    <p:sldId id="622" r:id="rId32"/>
    <p:sldId id="268" r:id="rId33"/>
    <p:sldId id="641" r:id="rId34"/>
    <p:sldId id="642" r:id="rId35"/>
    <p:sldId id="643" r:id="rId36"/>
    <p:sldId id="644" r:id="rId37"/>
    <p:sldId id="272" r:id="rId38"/>
    <p:sldId id="579" r:id="rId39"/>
    <p:sldId id="61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66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32AD-2E3F-4F37-962C-F55E9AF6794E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8059C-917A-4978-BE5B-4916678CDB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00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5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09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35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56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38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7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5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13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396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57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F7F2-7A1F-4C7B-8126-A89BE59F4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9FF95-2B57-451F-8739-BE27645D5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B01E2-8CF9-457F-B126-C7368052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82AF1-5A90-4A6E-8BDB-AEBFB968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A54F4-B2E5-41AA-ABB6-82B24830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879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36B5-ACF9-472D-AF0E-44AC5F76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FB25E-EAF8-4B42-894D-24622D176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05495-2909-46B3-A27E-E4A68BB8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0E703-F8F5-4180-B3FC-AAAD0608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11CB1-5A7E-4E3F-A08D-279F2FF4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498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B9555-E662-43CE-8310-77C59B9B6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F1F33-3289-4DA5-95EE-C19DF7F6E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E989-7554-4C3F-A2BC-4308CF19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0BB2E-6AB4-41EC-9C80-79F4DD6A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8F84E-993E-4DCF-B625-27ADAB64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903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ut/>
      </p:transition>
    </mc:Choice>
    <mc:Fallback xmlns="">
      <p:transition spd="slow" advClick="0" advTm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1B3E-3867-4AB8-A69A-FE322004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A59DB-1EC1-45F7-A9A3-EC27BB3D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8DC0E-E7C5-4E59-A710-84161A71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FAA9-90F7-4EA2-BEAC-D2D346BF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F40A1-CD17-4353-A51A-EB99E660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28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FAB0-D97F-409D-8F4F-8720337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AF4CA-BA68-4369-BF21-76DD920AA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3C50-E0C2-461B-AE9C-EE50553C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CB4F9-5F9D-4BC8-9F16-24A6E5CF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B83AC-89B6-48E5-B929-633D7D30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35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89FD-605A-48BA-93EA-D994C7C1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572DD-58FF-48CA-A3F2-B247FB817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76637-AC6E-46EA-AB17-1983B06D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9868B-8133-4B8C-B181-282EF9A3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9BB20-5867-4FA5-925D-2D0F4325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A9AE6-FF2A-4C23-A055-57720D71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70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8215F-333C-4BA6-998B-9B208E18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24DD3-E9CA-497E-86F8-A3DC42C9B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65CBF-722B-48D6-B9C0-312EC2EEF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74A96-0D7D-48B7-B5E7-7BF461F72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B5BF7-2560-429A-BFD8-88B8BCFAD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3BD5E1-7B2E-4CDC-BE52-2A181B38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7F853-514B-4832-8393-8F723F01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2DC6C-44C5-45BE-872A-C0FF3B48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24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AF69-4C74-4107-B55F-A311460E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54543-24FE-446C-B7C5-BB8C3555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A6234-2FDC-43E4-8A12-B5DD2DA3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57C90-2FD7-49E5-B649-E3669747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256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F8B04-78FD-4D70-AACF-6E637644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8238FD-58AE-4582-B0B4-00921928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739F1-B363-4D00-88CD-560072B1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55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1065-9C3F-4D1A-A991-F9520519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0BA18-E14A-48A4-B892-824661E4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CFC3-2F95-4857-A123-03176ADDC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F07A4-84C9-459F-BFE7-06478D5E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DB2D6-9708-457F-8AD4-B13F0024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FFC0E-BF81-4657-823A-DC237087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02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ED6C-6278-4C0E-B759-99EDF271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B80A6-B6D6-441B-9837-BDC82049E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05946-5907-45B4-AEA6-C3C9B3A4B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6D209-65FD-4802-98FC-3B49CF38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2C97-15B9-4B3E-AC8A-3449BF85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B8854-C66F-4C7F-993F-474B3E16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35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A4239-E2E4-4317-AB28-3B3454BE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B5BF2-C349-4FC5-8927-8FD3F6A19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FECC7-32C2-48C4-B252-4519CAD0B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B9BC-B867-427A-AF22-F7404A32E865}" type="datetimeFigureOut">
              <a:rPr lang="vi-VN" smtClean="0"/>
              <a:t>16/03/2024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3DDE2-B613-4BCC-8AE2-6CD2901D2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6EDB-DC55-4666-8160-8457DC8C9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539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Welcome Gif | Welcome gif, Welcome logo, Hello gif">
            <a:extLst>
              <a:ext uri="{FF2B5EF4-FFF2-40B4-BE49-F238E27FC236}">
                <a16:creationId xmlns:a16="http://schemas.microsoft.com/office/drawing/2014/main" id="{0BEBD893-9785-46A5-B1F8-E9B469F52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Welcome Gif | Welcome gif, Welcome logo, Hello gif">
            <a:extLst>
              <a:ext uri="{FF2B5EF4-FFF2-40B4-BE49-F238E27FC236}">
                <a16:creationId xmlns:a16="http://schemas.microsoft.com/office/drawing/2014/main" id="{5620A926-8E1C-4F8E-B342-F7EC457C6C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1" y="-401782"/>
            <a:ext cx="10621818" cy="79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8008CBF-A505-4DFA-B52B-1C63DAE16B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8666" y="3741778"/>
            <a:ext cx="2501900" cy="2733675"/>
            <a:chOff x="3051" y="1299"/>
            <a:chExt cx="1576" cy="17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20E5AB-49A2-4FA8-B79B-3725B3D0A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9D55417-D44D-4E5B-9C32-A572041E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A28DE0B-3A19-44EF-A7A0-6C18F00E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3EA2668-1020-42B4-B5D1-B1FC8A51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643458A-C1BE-4E59-B770-620B7E2D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1D086E-5F82-4E62-9DEC-4F4BBB48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505FB01-23E6-4690-A4E9-F110D403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CE523FC-A74D-44CD-9608-7641EB35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461DB8F-449C-4517-83A7-17C31605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4354385-589C-4856-8184-EC88BE9F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2764EED-3BF8-446F-A57B-E1A30AF6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4AD9B34-755C-49A2-8348-314A5765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15F068-4BE3-441B-B19B-3334E338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B68A394-538B-456E-883C-6F941F8A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BF2DC-E4AE-4E99-8A67-434599221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84201A6-F74B-4BEC-8622-76B02867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A4056EA-F902-4412-BBC0-004D0CE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D5826CA-D959-467D-99A7-42E73B978857}"/>
              </a:ext>
            </a:extLst>
          </p:cNvPr>
          <p:cNvSpPr txBox="1"/>
          <p:nvPr/>
        </p:nvSpPr>
        <p:spPr>
          <a:xfrm>
            <a:off x="778717" y="381747"/>
            <a:ext cx="1079595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34">
            <a:extLst>
              <a:ext uri="{FF2B5EF4-FFF2-40B4-BE49-F238E27FC236}">
                <a16:creationId xmlns:a16="http://schemas.microsoft.com/office/drawing/2014/main" id="{A1B1E9EC-AB96-4C26-B5CC-09C9955835A7}"/>
              </a:ext>
            </a:extLst>
          </p:cNvPr>
          <p:cNvGrpSpPr/>
          <p:nvPr/>
        </p:nvGrpSpPr>
        <p:grpSpPr>
          <a:xfrm>
            <a:off x="5070752" y="2240489"/>
            <a:ext cx="8626198" cy="4617511"/>
            <a:chOff x="598732" y="1362004"/>
            <a:chExt cx="5391004" cy="3195837"/>
          </a:xfrm>
        </p:grpSpPr>
        <p:sp>
          <p:nvSpPr>
            <p:cNvPr id="27" name="Flowchart: Alternate Process 24">
              <a:extLst>
                <a:ext uri="{FF2B5EF4-FFF2-40B4-BE49-F238E27FC236}">
                  <a16:creationId xmlns:a16="http://schemas.microsoft.com/office/drawing/2014/main" id="{CCE83501-899C-409B-8771-7D6B87FD937B}"/>
                </a:ext>
              </a:extLst>
            </p:cNvPr>
            <p:cNvSpPr/>
            <p:nvPr/>
          </p:nvSpPr>
          <p:spPr>
            <a:xfrm rot="16200000">
              <a:off x="2174936" y="1787695"/>
              <a:ext cx="2765148" cy="1913766"/>
            </a:xfrm>
            <a:prstGeom prst="roundRect">
              <a:avLst>
                <a:gd name="adj" fmla="val 62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Alternate Process 24">
              <a:extLst>
                <a:ext uri="{FF2B5EF4-FFF2-40B4-BE49-F238E27FC236}">
                  <a16:creationId xmlns:a16="http://schemas.microsoft.com/office/drawing/2014/main" id="{B68A6335-1021-4B7B-990F-CC6FAE16E9F1}"/>
                </a:ext>
              </a:extLst>
            </p:cNvPr>
            <p:cNvSpPr/>
            <p:nvPr/>
          </p:nvSpPr>
          <p:spPr>
            <a:xfrm rot="16200000">
              <a:off x="173044" y="1787695"/>
              <a:ext cx="2765140" cy="1913764"/>
            </a:xfrm>
            <a:prstGeom prst="roundRect">
              <a:avLst>
                <a:gd name="adj" fmla="val 620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88">
              <a:extLst>
                <a:ext uri="{FF2B5EF4-FFF2-40B4-BE49-F238E27FC236}">
                  <a16:creationId xmlns:a16="http://schemas.microsoft.com/office/drawing/2014/main" id="{5D2F0621-3D42-4487-B8D7-1AC21ADD9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284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Oval 94">
              <a:extLst>
                <a:ext uri="{FF2B5EF4-FFF2-40B4-BE49-F238E27FC236}">
                  <a16:creationId xmlns:a16="http://schemas.microsoft.com/office/drawing/2014/main" id="{69DD10EE-AA81-48F5-9EAA-01BA4EBF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4591" y="3795855"/>
              <a:ext cx="662044" cy="6625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01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1" name="Oval 96">
              <a:extLst>
                <a:ext uri="{FF2B5EF4-FFF2-40B4-BE49-F238E27FC236}">
                  <a16:creationId xmlns:a16="http://schemas.microsoft.com/office/drawing/2014/main" id="{81D9AE94-BD7F-4647-B070-A8F07307E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7181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Oval 110">
              <a:extLst>
                <a:ext uri="{FF2B5EF4-FFF2-40B4-BE49-F238E27FC236}">
                  <a16:creationId xmlns:a16="http://schemas.microsoft.com/office/drawing/2014/main" id="{A9B164EB-5196-4D3E-9E05-C741491A7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6488" y="3795855"/>
              <a:ext cx="662044" cy="6625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02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3" name="Oval 127">
              <a:extLst>
                <a:ext uri="{FF2B5EF4-FFF2-40B4-BE49-F238E27FC236}">
                  <a16:creationId xmlns:a16="http://schemas.microsoft.com/office/drawing/2014/main" id="{7A922764-7F8A-4B0C-9908-0F9FEF9FC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9078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Freeform 187">
              <a:extLst>
                <a:ext uri="{FF2B5EF4-FFF2-40B4-BE49-F238E27FC236}">
                  <a16:creationId xmlns:a16="http://schemas.microsoft.com/office/drawing/2014/main" id="{3726255E-02A2-44F3-B79F-446C0A4B8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900" y="1666863"/>
              <a:ext cx="531422" cy="34343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id="{314A1A8F-0827-4359-A161-8EDE6BB68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349" y="1596422"/>
              <a:ext cx="484318" cy="4843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文本框 51">
            <a:extLst>
              <a:ext uri="{FF2B5EF4-FFF2-40B4-BE49-F238E27FC236}">
                <a16:creationId xmlns:a16="http://schemas.microsoft.com/office/drawing/2014/main" id="{19EFF428-A45C-4977-986D-5CC09841BC64}"/>
              </a:ext>
            </a:extLst>
          </p:cNvPr>
          <p:cNvSpPr txBox="1"/>
          <p:nvPr/>
        </p:nvSpPr>
        <p:spPr>
          <a:xfrm>
            <a:off x="5154046" y="372731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9" name="文本框 51">
            <a:extLst>
              <a:ext uri="{FF2B5EF4-FFF2-40B4-BE49-F238E27FC236}">
                <a16:creationId xmlns:a16="http://schemas.microsoft.com/office/drawing/2014/main" id="{492E47EA-D7EE-45E9-B242-936E4EDA25CB}"/>
              </a:ext>
            </a:extLst>
          </p:cNvPr>
          <p:cNvSpPr txBox="1"/>
          <p:nvPr/>
        </p:nvSpPr>
        <p:spPr>
          <a:xfrm>
            <a:off x="8132984" y="376852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>
            <a:extLst>
              <a:ext uri="{FF2B5EF4-FFF2-40B4-BE49-F238E27FC236}">
                <a16:creationId xmlns:a16="http://schemas.microsoft.com/office/drawing/2014/main" id="{34A4B60B-6FC0-448E-A571-DC7EFA07F5CA}"/>
              </a:ext>
            </a:extLst>
          </p:cNvPr>
          <p:cNvGrpSpPr/>
          <p:nvPr/>
        </p:nvGrpSpPr>
        <p:grpSpPr>
          <a:xfrm flipH="1">
            <a:off x="-1223010" y="802251"/>
            <a:ext cx="7319010" cy="1308420"/>
            <a:chOff x="5360265" y="2521677"/>
            <a:chExt cx="6794108" cy="1308420"/>
          </a:xfrm>
        </p:grpSpPr>
        <p:grpSp>
          <p:nvGrpSpPr>
            <p:cNvPr id="5" name="组合 11">
              <a:extLst>
                <a:ext uri="{FF2B5EF4-FFF2-40B4-BE49-F238E27FC236}">
                  <a16:creationId xmlns:a16="http://schemas.microsoft.com/office/drawing/2014/main" id="{27A10909-7A71-4B9F-AD52-B6CEAA142236}"/>
                </a:ext>
              </a:extLst>
            </p:cNvPr>
            <p:cNvGrpSpPr/>
            <p:nvPr/>
          </p:nvGrpSpPr>
          <p:grpSpPr>
            <a:xfrm>
              <a:off x="5360265" y="2521677"/>
              <a:ext cx="4669221" cy="1308420"/>
              <a:chOff x="658333" y="2195416"/>
              <a:chExt cx="4669221" cy="1308420"/>
            </a:xfrm>
          </p:grpSpPr>
          <p:sp>
            <p:nvSpPr>
              <p:cNvPr id="7" name="矩形: 圆角 12">
                <a:extLst>
                  <a:ext uri="{FF2B5EF4-FFF2-40B4-BE49-F238E27FC236}">
                    <a16:creationId xmlns:a16="http://schemas.microsoft.com/office/drawing/2014/main" id="{900782DD-D0BE-4A39-9E03-1ED9B4D3D376}"/>
                  </a:ext>
                </a:extLst>
              </p:cNvPr>
              <p:cNvSpPr/>
              <p:nvPr/>
            </p:nvSpPr>
            <p:spPr>
              <a:xfrm>
                <a:off x="658333" y="2195416"/>
                <a:ext cx="4669221" cy="1308420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13">
                <a:extLst>
                  <a:ext uri="{FF2B5EF4-FFF2-40B4-BE49-F238E27FC236}">
                    <a16:creationId xmlns:a16="http://schemas.microsoft.com/office/drawing/2014/main" id="{02A5705D-E8F3-4F0A-9780-7EDE8944BB51}"/>
                  </a:ext>
                </a:extLst>
              </p:cNvPr>
              <p:cNvSpPr txBox="1"/>
              <p:nvPr/>
            </p:nvSpPr>
            <p:spPr>
              <a:xfrm>
                <a:off x="805161" y="2260730"/>
                <a:ext cx="4277815" cy="453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直接连接符 4">
              <a:extLst>
                <a:ext uri="{FF2B5EF4-FFF2-40B4-BE49-F238E27FC236}">
                  <a16:creationId xmlns:a16="http://schemas.microsoft.com/office/drawing/2014/main" id="{7E303909-754F-431F-8763-F321C110278C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10029486" y="3173600"/>
              <a:ext cx="2124887" cy="2287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909AB28-938F-4C05-9CE1-9E1AEC9A31AE}"/>
              </a:ext>
            </a:extLst>
          </p:cNvPr>
          <p:cNvSpPr txBox="1"/>
          <p:nvPr/>
        </p:nvSpPr>
        <p:spPr>
          <a:xfrm>
            <a:off x="1329516" y="926866"/>
            <a:ext cx="4608313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LIÊN TIỀN THẢO">
            <a:extLst>
              <a:ext uri="{FF2B5EF4-FFF2-40B4-BE49-F238E27FC236}">
                <a16:creationId xmlns:a16="http://schemas.microsoft.com/office/drawing/2014/main" id="{B184ED25-730B-4720-8C92-0274D2F96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72" y="2282505"/>
            <a:ext cx="2995728" cy="44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Bài 55: Tiến hóa về sinh sản - Hoc24">
            <a:extLst>
              <a:ext uri="{FF2B5EF4-FFF2-40B4-BE49-F238E27FC236}">
                <a16:creationId xmlns:a16="http://schemas.microsoft.com/office/drawing/2014/main" id="{DE22160F-7E15-4590-8646-CC5325A7AD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128" name="Picture 8" descr="Lý thuyết Trùng roi sinh 7">
            <a:extLst>
              <a:ext uri="{FF2B5EF4-FFF2-40B4-BE49-F238E27FC236}">
                <a16:creationId xmlns:a16="http://schemas.microsoft.com/office/drawing/2014/main" id="{3703767B-056E-470A-954B-3048E61E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76212"/>
            <a:ext cx="54864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8673DE-4792-4C3C-9188-661BC98EE94A}"/>
              </a:ext>
            </a:extLst>
          </p:cNvPr>
          <p:cNvSpPr txBox="1"/>
          <p:nvPr/>
        </p:nvSpPr>
        <p:spPr>
          <a:xfrm>
            <a:off x="5267326" y="6041086"/>
            <a:ext cx="6715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845470" y="2060190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721C00B-2B99-4D42-B7CD-73AACFF15ACF}"/>
              </a:ext>
            </a:extLst>
          </p:cNvPr>
          <p:cNvSpPr txBox="1"/>
          <p:nvPr/>
        </p:nvSpPr>
        <p:spPr>
          <a:xfrm>
            <a:off x="3100354" y="689066"/>
            <a:ext cx="5991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 NIỆM SINH SẢN VÔ TÍNH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BD9B7F-6C5C-4DC6-9CEE-88F33E7EC65B}"/>
              </a:ext>
            </a:extLst>
          </p:cNvPr>
          <p:cNvSpPr txBox="1"/>
          <p:nvPr/>
        </p:nvSpPr>
        <p:spPr>
          <a:xfrm>
            <a:off x="2095498" y="2035041"/>
            <a:ext cx="9486901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165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ý thuyết Sinh sản ở động vật - Sinh học 11">
            <a:extLst>
              <a:ext uri="{FF2B5EF4-FFF2-40B4-BE49-F238E27FC236}">
                <a16:creationId xmlns:a16="http://schemas.microsoft.com/office/drawing/2014/main" id="{26F1FD3A-A132-4F9C-88E9-D673B05A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61925"/>
            <a:ext cx="530542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ài 44: Sinh Sản Vô Tính Ở Động Vật (Chương IV: Sinh Sản)">
            <a:extLst>
              <a:ext uri="{FF2B5EF4-FFF2-40B4-BE49-F238E27FC236}">
                <a16:creationId xmlns:a16="http://schemas.microsoft.com/office/drawing/2014/main" id="{E87526C4-D778-411E-B2AF-5CF34997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61925"/>
            <a:ext cx="6762750" cy="24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ác Hình Thức Sinh Sản Vô Tính Ở Đông Vật Là Gì ? Các Hình Thức, Ứng Dụng">
            <a:extLst>
              <a:ext uri="{FF2B5EF4-FFF2-40B4-BE49-F238E27FC236}">
                <a16:creationId xmlns:a16="http://schemas.microsoft.com/office/drawing/2014/main" id="{7B2B9F30-EFBD-4A14-9560-529F2167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593813"/>
            <a:ext cx="2976562" cy="27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ài 41: Sinh sản vô tính ở thực vật - Tìm đáp án, giải bài tập, để học">
            <a:extLst>
              <a:ext uri="{FF2B5EF4-FFF2-40B4-BE49-F238E27FC236}">
                <a16:creationId xmlns:a16="http://schemas.microsoft.com/office/drawing/2014/main" id="{E0670986-2EAE-479E-8297-4F90BC89B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3781150"/>
            <a:ext cx="3929063" cy="2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inh sản vô tính ở thực vật, trắc nghiệm sinh học lớp 11 2022 |  Mytranshop.com – TRANG CHỦ">
            <a:extLst>
              <a:ext uri="{FF2B5EF4-FFF2-40B4-BE49-F238E27FC236}">
                <a16:creationId xmlns:a16="http://schemas.microsoft.com/office/drawing/2014/main" id="{5D3106F1-24B0-4FD4-AD45-4FFF5C40E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958352"/>
            <a:ext cx="4905012" cy="2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67AFD83C-A8F8-4087-A886-B7EACD8FB2C4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6" name="组合 11">
              <a:extLst>
                <a:ext uri="{FF2B5EF4-FFF2-40B4-BE49-F238E27FC236}">
                  <a16:creationId xmlns:a16="http://schemas.microsoft.com/office/drawing/2014/main" id="{E428A5FF-0688-4513-A1F9-576DE479B304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8" name="矩形: 圆角 12">
                <a:extLst>
                  <a:ext uri="{FF2B5EF4-FFF2-40B4-BE49-F238E27FC236}">
                    <a16:creationId xmlns:a16="http://schemas.microsoft.com/office/drawing/2014/main" id="{BDC8C94F-76D2-47BE-B362-EFA2FC39D80F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13">
                <a:extLst>
                  <a:ext uri="{FF2B5EF4-FFF2-40B4-BE49-F238E27FC236}">
                    <a16:creationId xmlns:a16="http://schemas.microsoft.com/office/drawing/2014/main" id="{E552B390-C8BA-42AC-852B-0E404C7E0472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id="{3C960BF1-33EF-4809-9AED-288D9C53DD51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DEECF9-DC46-4E33-9FD2-10D0D7C89132}"/>
              </a:ext>
            </a:extLst>
          </p:cNvPr>
          <p:cNvSpPr txBox="1"/>
          <p:nvPr/>
        </p:nvSpPr>
        <p:spPr>
          <a:xfrm>
            <a:off x="2376022" y="1716205"/>
            <a:ext cx="9376514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id="{7FEBF2D4-87B5-42A8-9E33-FE489940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" y="2953794"/>
            <a:ext cx="4689889" cy="46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845470" y="2060190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C4130A52-ADA7-4484-BEB4-33A7430635AF}"/>
              </a:ext>
            </a:extLst>
          </p:cNvPr>
          <p:cNvSpPr>
            <a:spLocks noEditPoints="1"/>
          </p:cNvSpPr>
          <p:nvPr/>
        </p:nvSpPr>
        <p:spPr bwMode="auto">
          <a:xfrm>
            <a:off x="904105" y="4097253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CC5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721C00B-2B99-4D42-B7CD-73AACFF15ACF}"/>
              </a:ext>
            </a:extLst>
          </p:cNvPr>
          <p:cNvSpPr txBox="1"/>
          <p:nvPr/>
        </p:nvSpPr>
        <p:spPr>
          <a:xfrm>
            <a:off x="3100354" y="689066"/>
            <a:ext cx="5991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 NIỆM SINH SẢN VÔ TÍNH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BD9B7F-6C5C-4DC6-9CEE-88F33E7EC65B}"/>
              </a:ext>
            </a:extLst>
          </p:cNvPr>
          <p:cNvSpPr txBox="1"/>
          <p:nvPr/>
        </p:nvSpPr>
        <p:spPr>
          <a:xfrm>
            <a:off x="2095498" y="2035041"/>
            <a:ext cx="9486901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1564D3-E0DC-4740-BDEE-45573A910088}"/>
              </a:ext>
            </a:extLst>
          </p:cNvPr>
          <p:cNvSpPr txBox="1"/>
          <p:nvPr/>
        </p:nvSpPr>
        <p:spPr>
          <a:xfrm>
            <a:off x="2095497" y="4097253"/>
            <a:ext cx="94869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417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>
            <a:extLst>
              <a:ext uri="{FF2B5EF4-FFF2-40B4-BE49-F238E27FC236}">
                <a16:creationId xmlns:a16="http://schemas.microsoft.com/office/drawing/2014/main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2117381" y="579736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 descr="Quyết - Cây dương xỉ">
            <a:extLst>
              <a:ext uri="{FF2B5EF4-FFF2-40B4-BE49-F238E27FC236}">
                <a16:creationId xmlns:a16="http://schemas.microsoft.com/office/drawing/2014/main" id="{8FA11C13-35DC-4DFC-AE39-AD80A899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15" y="1355996"/>
            <a:ext cx="8698251" cy="41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inh Khương (Gừng Tươi) Duocphambachthong.vn">
            <a:extLst>
              <a:ext uri="{FF2B5EF4-FFF2-40B4-BE49-F238E27FC236}">
                <a16:creationId xmlns:a16="http://schemas.microsoft.com/office/drawing/2014/main" id="{210568B5-9257-4E48-825E-346A6371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90" y="3429000"/>
            <a:ext cx="3459210" cy="32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7C1BD0-0701-48B7-83D7-48A337162D82}"/>
              </a:ext>
            </a:extLst>
          </p:cNvPr>
          <p:cNvSpPr txBox="1"/>
          <p:nvPr/>
        </p:nvSpPr>
        <p:spPr>
          <a:xfrm>
            <a:off x="367062" y="5941238"/>
            <a:ext cx="726626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gừng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5FFC1E-A470-4084-9FF3-0AEC3F937506}"/>
              </a:ext>
            </a:extLst>
          </p:cNvPr>
          <p:cNvSpPr/>
          <p:nvPr/>
        </p:nvSpPr>
        <p:spPr>
          <a:xfrm>
            <a:off x="367063" y="5820935"/>
            <a:ext cx="7214837" cy="83666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60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8008CBF-A505-4DFA-B52B-1C63DAE16B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8666" y="3741778"/>
            <a:ext cx="2501900" cy="2733675"/>
            <a:chOff x="3051" y="1299"/>
            <a:chExt cx="1576" cy="17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20E5AB-49A2-4FA8-B79B-3725B3D0A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9D55417-D44D-4E5B-9C32-A572041E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A28DE0B-3A19-44EF-A7A0-6C18F00E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3EA2668-1020-42B4-B5D1-B1FC8A51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643458A-C1BE-4E59-B770-620B7E2D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1D086E-5F82-4E62-9DEC-4F4BBB48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505FB01-23E6-4690-A4E9-F110D403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CE523FC-A74D-44CD-9608-7641EB35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461DB8F-449C-4517-83A7-17C31605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4354385-589C-4856-8184-EC88BE9F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2764EED-3BF8-446F-A57B-E1A30AF6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4AD9B34-755C-49A2-8348-314A5765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15F068-4BE3-441B-B19B-3334E338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B68A394-538B-456E-883C-6F941F8A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BF2DC-E4AE-4E99-8A67-434599221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84201A6-F74B-4BEC-8622-76B02867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A4056EA-F902-4412-BBC0-004D0CE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D5826CA-D959-467D-99A7-42E73B978857}"/>
              </a:ext>
            </a:extLst>
          </p:cNvPr>
          <p:cNvSpPr txBox="1"/>
          <p:nvPr/>
        </p:nvSpPr>
        <p:spPr>
          <a:xfrm>
            <a:off x="570755" y="382547"/>
            <a:ext cx="11211884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34">
            <a:extLst>
              <a:ext uri="{FF2B5EF4-FFF2-40B4-BE49-F238E27FC236}">
                <a16:creationId xmlns:a16="http://schemas.microsoft.com/office/drawing/2014/main" id="{A1B1E9EC-AB96-4C26-B5CC-09C9955835A7}"/>
              </a:ext>
            </a:extLst>
          </p:cNvPr>
          <p:cNvGrpSpPr/>
          <p:nvPr/>
        </p:nvGrpSpPr>
        <p:grpSpPr>
          <a:xfrm>
            <a:off x="5070752" y="2240489"/>
            <a:ext cx="8626198" cy="4617511"/>
            <a:chOff x="598732" y="1362004"/>
            <a:chExt cx="5391004" cy="3195837"/>
          </a:xfrm>
        </p:grpSpPr>
        <p:sp>
          <p:nvSpPr>
            <p:cNvPr id="27" name="Flowchart: Alternate Process 24">
              <a:extLst>
                <a:ext uri="{FF2B5EF4-FFF2-40B4-BE49-F238E27FC236}">
                  <a16:creationId xmlns:a16="http://schemas.microsoft.com/office/drawing/2014/main" id="{CCE83501-899C-409B-8771-7D6B87FD937B}"/>
                </a:ext>
              </a:extLst>
            </p:cNvPr>
            <p:cNvSpPr/>
            <p:nvPr/>
          </p:nvSpPr>
          <p:spPr>
            <a:xfrm rot="16200000">
              <a:off x="2174936" y="1787695"/>
              <a:ext cx="2765148" cy="1913766"/>
            </a:xfrm>
            <a:prstGeom prst="roundRect">
              <a:avLst>
                <a:gd name="adj" fmla="val 620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Alternate Process 24">
              <a:extLst>
                <a:ext uri="{FF2B5EF4-FFF2-40B4-BE49-F238E27FC236}">
                  <a16:creationId xmlns:a16="http://schemas.microsoft.com/office/drawing/2014/main" id="{B68A6335-1021-4B7B-990F-CC6FAE16E9F1}"/>
                </a:ext>
              </a:extLst>
            </p:cNvPr>
            <p:cNvSpPr/>
            <p:nvPr/>
          </p:nvSpPr>
          <p:spPr>
            <a:xfrm rot="16200000">
              <a:off x="173044" y="1787695"/>
              <a:ext cx="2765140" cy="1913764"/>
            </a:xfrm>
            <a:prstGeom prst="roundRect">
              <a:avLst>
                <a:gd name="adj" fmla="val 620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88">
              <a:extLst>
                <a:ext uri="{FF2B5EF4-FFF2-40B4-BE49-F238E27FC236}">
                  <a16:creationId xmlns:a16="http://schemas.microsoft.com/office/drawing/2014/main" id="{5D2F0621-3D42-4487-B8D7-1AC21ADD9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284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Oval 94">
              <a:extLst>
                <a:ext uri="{FF2B5EF4-FFF2-40B4-BE49-F238E27FC236}">
                  <a16:creationId xmlns:a16="http://schemas.microsoft.com/office/drawing/2014/main" id="{69DD10EE-AA81-48F5-9EAA-01BA4EBF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4591" y="3795855"/>
              <a:ext cx="662044" cy="6625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01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1" name="Oval 96">
              <a:extLst>
                <a:ext uri="{FF2B5EF4-FFF2-40B4-BE49-F238E27FC236}">
                  <a16:creationId xmlns:a16="http://schemas.microsoft.com/office/drawing/2014/main" id="{81D9AE94-BD7F-4647-B070-A8F07307E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7181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Oval 110">
              <a:extLst>
                <a:ext uri="{FF2B5EF4-FFF2-40B4-BE49-F238E27FC236}">
                  <a16:creationId xmlns:a16="http://schemas.microsoft.com/office/drawing/2014/main" id="{A9B164EB-5196-4D3E-9E05-C741491A7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6488" y="3795855"/>
              <a:ext cx="662044" cy="6625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02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3" name="Oval 127">
              <a:extLst>
                <a:ext uri="{FF2B5EF4-FFF2-40B4-BE49-F238E27FC236}">
                  <a16:creationId xmlns:a16="http://schemas.microsoft.com/office/drawing/2014/main" id="{7A922764-7F8A-4B0C-9908-0F9FEF9FC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9078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Freeform 187">
              <a:extLst>
                <a:ext uri="{FF2B5EF4-FFF2-40B4-BE49-F238E27FC236}">
                  <a16:creationId xmlns:a16="http://schemas.microsoft.com/office/drawing/2014/main" id="{3726255E-02A2-44F3-B79F-446C0A4B8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900" y="1666863"/>
              <a:ext cx="531422" cy="34343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id="{314A1A8F-0827-4359-A161-8EDE6BB68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349" y="1596422"/>
              <a:ext cx="484318" cy="4843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文本框 51">
            <a:extLst>
              <a:ext uri="{FF2B5EF4-FFF2-40B4-BE49-F238E27FC236}">
                <a16:creationId xmlns:a16="http://schemas.microsoft.com/office/drawing/2014/main" id="{19EFF428-A45C-4977-986D-5CC09841BC64}"/>
              </a:ext>
            </a:extLst>
          </p:cNvPr>
          <p:cNvSpPr txBox="1"/>
          <p:nvPr/>
        </p:nvSpPr>
        <p:spPr>
          <a:xfrm>
            <a:off x="5154046" y="372731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9" name="文本框 51">
            <a:extLst>
              <a:ext uri="{FF2B5EF4-FFF2-40B4-BE49-F238E27FC236}">
                <a16:creationId xmlns:a16="http://schemas.microsoft.com/office/drawing/2014/main" id="{492E47EA-D7EE-45E9-B242-936E4EDA25CB}"/>
              </a:ext>
            </a:extLst>
          </p:cNvPr>
          <p:cNvSpPr txBox="1"/>
          <p:nvPr/>
        </p:nvSpPr>
        <p:spPr>
          <a:xfrm>
            <a:off x="8132984" y="376852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8008CBF-A505-4DFA-B52B-1C63DAE16B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8666" y="3741778"/>
            <a:ext cx="2501900" cy="2733675"/>
            <a:chOff x="3051" y="1299"/>
            <a:chExt cx="1576" cy="17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20E5AB-49A2-4FA8-B79B-3725B3D0A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9D55417-D44D-4E5B-9C32-A572041E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A28DE0B-3A19-44EF-A7A0-6C18F00E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3EA2668-1020-42B4-B5D1-B1FC8A51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643458A-C1BE-4E59-B770-620B7E2D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1D086E-5F82-4E62-9DEC-4F4BBB48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505FB01-23E6-4690-A4E9-F110D403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CE523FC-A74D-44CD-9608-7641EB35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461DB8F-449C-4517-83A7-17C31605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4354385-589C-4856-8184-EC88BE9F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2764EED-3BF8-446F-A57B-E1A30AF6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4AD9B34-755C-49A2-8348-314A5765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15F068-4BE3-441B-B19B-3334E338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B68A394-538B-456E-883C-6F941F8A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BF2DC-E4AE-4E99-8A67-434599221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84201A6-F74B-4BEC-8622-76B02867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A4056EA-F902-4412-BBC0-004D0CE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D5826CA-D959-467D-99A7-42E73B978857}"/>
              </a:ext>
            </a:extLst>
          </p:cNvPr>
          <p:cNvSpPr txBox="1"/>
          <p:nvPr/>
        </p:nvSpPr>
        <p:spPr>
          <a:xfrm>
            <a:off x="570755" y="382547"/>
            <a:ext cx="1121188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34">
            <a:extLst>
              <a:ext uri="{FF2B5EF4-FFF2-40B4-BE49-F238E27FC236}">
                <a16:creationId xmlns:a16="http://schemas.microsoft.com/office/drawing/2014/main" id="{A1B1E9EC-AB96-4C26-B5CC-09C9955835A7}"/>
              </a:ext>
            </a:extLst>
          </p:cNvPr>
          <p:cNvGrpSpPr/>
          <p:nvPr/>
        </p:nvGrpSpPr>
        <p:grpSpPr>
          <a:xfrm>
            <a:off x="5070752" y="2240489"/>
            <a:ext cx="8626198" cy="4617511"/>
            <a:chOff x="598732" y="1362004"/>
            <a:chExt cx="5391004" cy="3195837"/>
          </a:xfrm>
        </p:grpSpPr>
        <p:sp>
          <p:nvSpPr>
            <p:cNvPr id="27" name="Flowchart: Alternate Process 24">
              <a:extLst>
                <a:ext uri="{FF2B5EF4-FFF2-40B4-BE49-F238E27FC236}">
                  <a16:creationId xmlns:a16="http://schemas.microsoft.com/office/drawing/2014/main" id="{CCE83501-899C-409B-8771-7D6B87FD937B}"/>
                </a:ext>
              </a:extLst>
            </p:cNvPr>
            <p:cNvSpPr/>
            <p:nvPr/>
          </p:nvSpPr>
          <p:spPr>
            <a:xfrm rot="16200000">
              <a:off x="2174936" y="1787695"/>
              <a:ext cx="2765148" cy="1913766"/>
            </a:xfrm>
            <a:prstGeom prst="roundRect">
              <a:avLst>
                <a:gd name="adj" fmla="val 620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Alternate Process 24">
              <a:extLst>
                <a:ext uri="{FF2B5EF4-FFF2-40B4-BE49-F238E27FC236}">
                  <a16:creationId xmlns:a16="http://schemas.microsoft.com/office/drawing/2014/main" id="{B68A6335-1021-4B7B-990F-CC6FAE16E9F1}"/>
                </a:ext>
              </a:extLst>
            </p:cNvPr>
            <p:cNvSpPr/>
            <p:nvPr/>
          </p:nvSpPr>
          <p:spPr>
            <a:xfrm rot="16200000">
              <a:off x="173044" y="1787695"/>
              <a:ext cx="2765140" cy="1913764"/>
            </a:xfrm>
            <a:prstGeom prst="roundRect">
              <a:avLst>
                <a:gd name="adj" fmla="val 620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88">
              <a:extLst>
                <a:ext uri="{FF2B5EF4-FFF2-40B4-BE49-F238E27FC236}">
                  <a16:creationId xmlns:a16="http://schemas.microsoft.com/office/drawing/2014/main" id="{5D2F0621-3D42-4487-B8D7-1AC21ADD9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284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Oval 94">
              <a:extLst>
                <a:ext uri="{FF2B5EF4-FFF2-40B4-BE49-F238E27FC236}">
                  <a16:creationId xmlns:a16="http://schemas.microsoft.com/office/drawing/2014/main" id="{69DD10EE-AA81-48F5-9EAA-01BA4EBF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4591" y="3795855"/>
              <a:ext cx="662044" cy="6625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01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1" name="Oval 96">
              <a:extLst>
                <a:ext uri="{FF2B5EF4-FFF2-40B4-BE49-F238E27FC236}">
                  <a16:creationId xmlns:a16="http://schemas.microsoft.com/office/drawing/2014/main" id="{81D9AE94-BD7F-4647-B070-A8F07307E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7181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Oval 110">
              <a:extLst>
                <a:ext uri="{FF2B5EF4-FFF2-40B4-BE49-F238E27FC236}">
                  <a16:creationId xmlns:a16="http://schemas.microsoft.com/office/drawing/2014/main" id="{A9B164EB-5196-4D3E-9E05-C741491A7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6488" y="3795855"/>
              <a:ext cx="662044" cy="6625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02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3" name="Oval 127">
              <a:extLst>
                <a:ext uri="{FF2B5EF4-FFF2-40B4-BE49-F238E27FC236}">
                  <a16:creationId xmlns:a16="http://schemas.microsoft.com/office/drawing/2014/main" id="{7A922764-7F8A-4B0C-9908-0F9FEF9FC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9078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Freeform 187">
              <a:extLst>
                <a:ext uri="{FF2B5EF4-FFF2-40B4-BE49-F238E27FC236}">
                  <a16:creationId xmlns:a16="http://schemas.microsoft.com/office/drawing/2014/main" id="{3726255E-02A2-44F3-B79F-446C0A4B8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900" y="1666863"/>
              <a:ext cx="531422" cy="34343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id="{314A1A8F-0827-4359-A161-8EDE6BB68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349" y="1596422"/>
              <a:ext cx="484318" cy="4843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文本框 51">
            <a:extLst>
              <a:ext uri="{FF2B5EF4-FFF2-40B4-BE49-F238E27FC236}">
                <a16:creationId xmlns:a16="http://schemas.microsoft.com/office/drawing/2014/main" id="{19EFF428-A45C-4977-986D-5CC09841BC64}"/>
              </a:ext>
            </a:extLst>
          </p:cNvPr>
          <p:cNvSpPr txBox="1"/>
          <p:nvPr/>
        </p:nvSpPr>
        <p:spPr>
          <a:xfrm>
            <a:off x="5154046" y="372731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9" name="文本框 51">
            <a:extLst>
              <a:ext uri="{FF2B5EF4-FFF2-40B4-BE49-F238E27FC236}">
                <a16:creationId xmlns:a16="http://schemas.microsoft.com/office/drawing/2014/main" id="{492E47EA-D7EE-45E9-B242-936E4EDA25CB}"/>
              </a:ext>
            </a:extLst>
          </p:cNvPr>
          <p:cNvSpPr txBox="1"/>
          <p:nvPr/>
        </p:nvSpPr>
        <p:spPr>
          <a:xfrm>
            <a:off x="8132984" y="376852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0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940418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994418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940418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1385414" y="811612"/>
            <a:ext cx="94211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ắp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65FC2A4-774F-4CE4-ABE9-6EEB6CFBA864}"/>
              </a:ext>
            </a:extLst>
          </p:cNvPr>
          <p:cNvGrpSpPr/>
          <p:nvPr/>
        </p:nvGrpSpPr>
        <p:grpSpPr>
          <a:xfrm>
            <a:off x="232744" y="2678408"/>
            <a:ext cx="3061556" cy="3227309"/>
            <a:chOff x="2863850" y="1131575"/>
            <a:chExt cx="3416300" cy="3414713"/>
          </a:xfrm>
        </p:grpSpPr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EAFC50C1-356A-4B30-A3EE-0908BB0F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2388875"/>
              <a:ext cx="1708150" cy="1706563"/>
            </a:xfrm>
            <a:custGeom>
              <a:avLst/>
              <a:gdLst/>
              <a:ahLst/>
              <a:cxnLst>
                <a:cxn ang="0">
                  <a:pos x="399" y="216"/>
                </a:cxn>
                <a:cxn ang="0">
                  <a:pos x="472" y="181"/>
                </a:cxn>
                <a:cxn ang="0">
                  <a:pos x="433" y="88"/>
                </a:cxn>
                <a:cxn ang="0">
                  <a:pos x="601" y="88"/>
                </a:cxn>
                <a:cxn ang="0">
                  <a:pos x="563" y="181"/>
                </a:cxn>
                <a:cxn ang="0">
                  <a:pos x="636" y="216"/>
                </a:cxn>
                <a:cxn ang="0">
                  <a:pos x="819" y="216"/>
                </a:cxn>
                <a:cxn ang="0">
                  <a:pos x="819" y="399"/>
                </a:cxn>
                <a:cxn ang="0">
                  <a:pos x="784" y="472"/>
                </a:cxn>
                <a:cxn ang="0">
                  <a:pos x="691" y="434"/>
                </a:cxn>
                <a:cxn ang="0">
                  <a:pos x="691" y="602"/>
                </a:cxn>
                <a:cxn ang="0">
                  <a:pos x="784" y="563"/>
                </a:cxn>
                <a:cxn ang="0">
                  <a:pos x="819" y="636"/>
                </a:cxn>
                <a:cxn ang="0">
                  <a:pos x="819" y="819"/>
                </a:cxn>
                <a:cxn ang="0">
                  <a:pos x="636" y="819"/>
                </a:cxn>
                <a:cxn ang="0">
                  <a:pos x="563" y="784"/>
                </a:cxn>
                <a:cxn ang="0">
                  <a:pos x="601" y="691"/>
                </a:cxn>
                <a:cxn ang="0">
                  <a:pos x="433" y="691"/>
                </a:cxn>
                <a:cxn ang="0">
                  <a:pos x="472" y="784"/>
                </a:cxn>
                <a:cxn ang="0">
                  <a:pos x="399" y="819"/>
                </a:cxn>
                <a:cxn ang="0">
                  <a:pos x="216" y="819"/>
                </a:cxn>
                <a:cxn ang="0">
                  <a:pos x="216" y="636"/>
                </a:cxn>
                <a:cxn ang="0">
                  <a:pos x="180" y="563"/>
                </a:cxn>
                <a:cxn ang="0">
                  <a:pos x="88" y="602"/>
                </a:cxn>
                <a:cxn ang="0">
                  <a:pos x="88" y="434"/>
                </a:cxn>
                <a:cxn ang="0">
                  <a:pos x="180" y="472"/>
                </a:cxn>
                <a:cxn ang="0">
                  <a:pos x="216" y="399"/>
                </a:cxn>
                <a:cxn ang="0">
                  <a:pos x="216" y="216"/>
                </a:cxn>
                <a:cxn ang="0">
                  <a:pos x="399" y="216"/>
                </a:cxn>
              </a:cxnLst>
              <a:rect l="0" t="0" r="r" b="b"/>
              <a:pathLst>
                <a:path w="819" h="819">
                  <a:moveTo>
                    <a:pt x="399" y="216"/>
                  </a:moveTo>
                  <a:cubicBezTo>
                    <a:pt x="465" y="216"/>
                    <a:pt x="480" y="200"/>
                    <a:pt x="472" y="181"/>
                  </a:cubicBezTo>
                  <a:cubicBezTo>
                    <a:pt x="455" y="144"/>
                    <a:pt x="425" y="139"/>
                    <a:pt x="433" y="88"/>
                  </a:cubicBezTo>
                  <a:cubicBezTo>
                    <a:pt x="447" y="0"/>
                    <a:pt x="588" y="0"/>
                    <a:pt x="601" y="88"/>
                  </a:cubicBezTo>
                  <a:cubicBezTo>
                    <a:pt x="609" y="139"/>
                    <a:pt x="580" y="144"/>
                    <a:pt x="563" y="181"/>
                  </a:cubicBezTo>
                  <a:cubicBezTo>
                    <a:pt x="554" y="200"/>
                    <a:pt x="570" y="216"/>
                    <a:pt x="636" y="216"/>
                  </a:cubicBezTo>
                  <a:cubicBezTo>
                    <a:pt x="819" y="216"/>
                    <a:pt x="819" y="216"/>
                    <a:pt x="819" y="216"/>
                  </a:cubicBezTo>
                  <a:cubicBezTo>
                    <a:pt x="819" y="399"/>
                    <a:pt x="819" y="399"/>
                    <a:pt x="819" y="399"/>
                  </a:cubicBezTo>
                  <a:cubicBezTo>
                    <a:pt x="819" y="465"/>
                    <a:pt x="803" y="481"/>
                    <a:pt x="784" y="472"/>
                  </a:cubicBezTo>
                  <a:cubicBezTo>
                    <a:pt x="747" y="455"/>
                    <a:pt x="742" y="426"/>
                    <a:pt x="691" y="434"/>
                  </a:cubicBezTo>
                  <a:cubicBezTo>
                    <a:pt x="603" y="447"/>
                    <a:pt x="603" y="588"/>
                    <a:pt x="691" y="602"/>
                  </a:cubicBezTo>
                  <a:cubicBezTo>
                    <a:pt x="742" y="610"/>
                    <a:pt x="747" y="580"/>
                    <a:pt x="784" y="563"/>
                  </a:cubicBezTo>
                  <a:cubicBezTo>
                    <a:pt x="803" y="555"/>
                    <a:pt x="819" y="570"/>
                    <a:pt x="819" y="636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636" y="819"/>
                    <a:pt x="636" y="819"/>
                    <a:pt x="636" y="819"/>
                  </a:cubicBezTo>
                  <a:cubicBezTo>
                    <a:pt x="570" y="819"/>
                    <a:pt x="554" y="803"/>
                    <a:pt x="563" y="784"/>
                  </a:cubicBezTo>
                  <a:cubicBezTo>
                    <a:pt x="580" y="747"/>
                    <a:pt x="609" y="743"/>
                    <a:pt x="601" y="691"/>
                  </a:cubicBezTo>
                  <a:cubicBezTo>
                    <a:pt x="588" y="603"/>
                    <a:pt x="447" y="603"/>
                    <a:pt x="433" y="691"/>
                  </a:cubicBezTo>
                  <a:cubicBezTo>
                    <a:pt x="425" y="743"/>
                    <a:pt x="455" y="747"/>
                    <a:pt x="472" y="784"/>
                  </a:cubicBezTo>
                  <a:cubicBezTo>
                    <a:pt x="480" y="803"/>
                    <a:pt x="465" y="819"/>
                    <a:pt x="399" y="819"/>
                  </a:cubicBezTo>
                  <a:cubicBezTo>
                    <a:pt x="216" y="819"/>
                    <a:pt x="216" y="819"/>
                    <a:pt x="216" y="819"/>
                  </a:cubicBezTo>
                  <a:cubicBezTo>
                    <a:pt x="216" y="636"/>
                    <a:pt x="216" y="636"/>
                    <a:pt x="216" y="636"/>
                  </a:cubicBezTo>
                  <a:cubicBezTo>
                    <a:pt x="216" y="570"/>
                    <a:pt x="200" y="555"/>
                    <a:pt x="180" y="563"/>
                  </a:cubicBezTo>
                  <a:cubicBezTo>
                    <a:pt x="144" y="580"/>
                    <a:pt x="139" y="610"/>
                    <a:pt x="88" y="602"/>
                  </a:cubicBezTo>
                  <a:cubicBezTo>
                    <a:pt x="0" y="588"/>
                    <a:pt x="0" y="447"/>
                    <a:pt x="88" y="434"/>
                  </a:cubicBezTo>
                  <a:cubicBezTo>
                    <a:pt x="139" y="426"/>
                    <a:pt x="144" y="455"/>
                    <a:pt x="180" y="472"/>
                  </a:cubicBezTo>
                  <a:cubicBezTo>
                    <a:pt x="200" y="481"/>
                    <a:pt x="216" y="465"/>
                    <a:pt x="216" y="399"/>
                  </a:cubicBezTo>
                  <a:cubicBezTo>
                    <a:pt x="216" y="216"/>
                    <a:pt x="216" y="216"/>
                    <a:pt x="216" y="216"/>
                  </a:cubicBezTo>
                  <a:lnTo>
                    <a:pt x="399" y="216"/>
                  </a:lnTo>
                  <a:close/>
                </a:path>
              </a:pathLst>
            </a:custGeom>
            <a:solidFill>
              <a:srgbClr val="8CC5D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id="{B0BDBFFD-D05C-4E17-BE84-F6A79BE8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582425"/>
              <a:ext cx="1708150" cy="1706563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CF6B7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77">
              <a:extLst>
                <a:ext uri="{FF2B5EF4-FFF2-40B4-BE49-F238E27FC236}">
                  <a16:creationId xmlns:a16="http://schemas.microsoft.com/office/drawing/2014/main" id="{4D6320D7-F298-488C-8DDB-5D288C652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700" y="1131575"/>
              <a:ext cx="1708150" cy="1706563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E1AD58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1D9633C6-86A1-44B4-BCD5-F4DAE3013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2838138"/>
              <a:ext cx="1708150" cy="1708150"/>
            </a:xfrm>
            <a:custGeom>
              <a:avLst/>
              <a:gdLst/>
              <a:ahLst/>
              <a:cxnLst>
                <a:cxn ang="0">
                  <a:pos x="216" y="420"/>
                </a:cxn>
                <a:cxn ang="0">
                  <a:pos x="181" y="347"/>
                </a:cxn>
                <a:cxn ang="0">
                  <a:pos x="88" y="386"/>
                </a:cxn>
                <a:cxn ang="0">
                  <a:pos x="88" y="218"/>
                </a:cxn>
                <a:cxn ang="0">
                  <a:pos x="181" y="256"/>
                </a:cxn>
                <a:cxn ang="0">
                  <a:pos x="216" y="183"/>
                </a:cxn>
                <a:cxn ang="0">
                  <a:pos x="216" y="0"/>
                </a:cxn>
                <a:cxn ang="0">
                  <a:pos x="399" y="0"/>
                </a:cxn>
                <a:cxn ang="0">
                  <a:pos x="472" y="35"/>
                </a:cxn>
                <a:cxn ang="0">
                  <a:pos x="434" y="128"/>
                </a:cxn>
                <a:cxn ang="0">
                  <a:pos x="602" y="128"/>
                </a:cxn>
                <a:cxn ang="0">
                  <a:pos x="563" y="35"/>
                </a:cxn>
                <a:cxn ang="0">
                  <a:pos x="636" y="0"/>
                </a:cxn>
                <a:cxn ang="0">
                  <a:pos x="819" y="0"/>
                </a:cxn>
                <a:cxn ang="0">
                  <a:pos x="819" y="183"/>
                </a:cxn>
                <a:cxn ang="0">
                  <a:pos x="784" y="256"/>
                </a:cxn>
                <a:cxn ang="0">
                  <a:pos x="691" y="218"/>
                </a:cxn>
                <a:cxn ang="0">
                  <a:pos x="691" y="386"/>
                </a:cxn>
                <a:cxn ang="0">
                  <a:pos x="784" y="347"/>
                </a:cxn>
                <a:cxn ang="0">
                  <a:pos x="819" y="420"/>
                </a:cxn>
                <a:cxn ang="0">
                  <a:pos x="819" y="603"/>
                </a:cxn>
                <a:cxn ang="0">
                  <a:pos x="636" y="603"/>
                </a:cxn>
                <a:cxn ang="0">
                  <a:pos x="563" y="639"/>
                </a:cxn>
                <a:cxn ang="0">
                  <a:pos x="602" y="731"/>
                </a:cxn>
                <a:cxn ang="0">
                  <a:pos x="434" y="731"/>
                </a:cxn>
                <a:cxn ang="0">
                  <a:pos x="472" y="639"/>
                </a:cxn>
                <a:cxn ang="0">
                  <a:pos x="399" y="603"/>
                </a:cxn>
                <a:cxn ang="0">
                  <a:pos x="216" y="603"/>
                </a:cxn>
                <a:cxn ang="0">
                  <a:pos x="216" y="420"/>
                </a:cxn>
              </a:cxnLst>
              <a:rect l="0" t="0" r="r" b="b"/>
              <a:pathLst>
                <a:path w="819" h="819">
                  <a:moveTo>
                    <a:pt x="216" y="420"/>
                  </a:moveTo>
                  <a:cubicBezTo>
                    <a:pt x="216" y="354"/>
                    <a:pt x="200" y="339"/>
                    <a:pt x="181" y="347"/>
                  </a:cubicBezTo>
                  <a:cubicBezTo>
                    <a:pt x="144" y="364"/>
                    <a:pt x="139" y="394"/>
                    <a:pt x="88" y="386"/>
                  </a:cubicBezTo>
                  <a:cubicBezTo>
                    <a:pt x="0" y="372"/>
                    <a:pt x="0" y="231"/>
                    <a:pt x="88" y="218"/>
                  </a:cubicBezTo>
                  <a:cubicBezTo>
                    <a:pt x="139" y="210"/>
                    <a:pt x="144" y="239"/>
                    <a:pt x="181" y="256"/>
                  </a:cubicBezTo>
                  <a:cubicBezTo>
                    <a:pt x="200" y="265"/>
                    <a:pt x="216" y="249"/>
                    <a:pt x="216" y="18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465" y="0"/>
                    <a:pt x="481" y="16"/>
                    <a:pt x="472" y="35"/>
                  </a:cubicBezTo>
                  <a:cubicBezTo>
                    <a:pt x="455" y="72"/>
                    <a:pt x="426" y="77"/>
                    <a:pt x="434" y="128"/>
                  </a:cubicBezTo>
                  <a:cubicBezTo>
                    <a:pt x="447" y="216"/>
                    <a:pt x="588" y="216"/>
                    <a:pt x="602" y="128"/>
                  </a:cubicBezTo>
                  <a:cubicBezTo>
                    <a:pt x="610" y="77"/>
                    <a:pt x="580" y="72"/>
                    <a:pt x="563" y="35"/>
                  </a:cubicBezTo>
                  <a:cubicBezTo>
                    <a:pt x="555" y="16"/>
                    <a:pt x="570" y="0"/>
                    <a:pt x="636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83"/>
                    <a:pt x="819" y="183"/>
                    <a:pt x="819" y="183"/>
                  </a:cubicBezTo>
                  <a:cubicBezTo>
                    <a:pt x="819" y="249"/>
                    <a:pt x="803" y="265"/>
                    <a:pt x="784" y="256"/>
                  </a:cubicBezTo>
                  <a:cubicBezTo>
                    <a:pt x="747" y="239"/>
                    <a:pt x="743" y="210"/>
                    <a:pt x="691" y="218"/>
                  </a:cubicBezTo>
                  <a:cubicBezTo>
                    <a:pt x="603" y="231"/>
                    <a:pt x="603" y="372"/>
                    <a:pt x="691" y="386"/>
                  </a:cubicBezTo>
                  <a:cubicBezTo>
                    <a:pt x="743" y="394"/>
                    <a:pt x="747" y="364"/>
                    <a:pt x="784" y="347"/>
                  </a:cubicBezTo>
                  <a:cubicBezTo>
                    <a:pt x="803" y="339"/>
                    <a:pt x="819" y="354"/>
                    <a:pt x="819" y="420"/>
                  </a:cubicBezTo>
                  <a:cubicBezTo>
                    <a:pt x="819" y="603"/>
                    <a:pt x="819" y="603"/>
                    <a:pt x="819" y="603"/>
                  </a:cubicBezTo>
                  <a:cubicBezTo>
                    <a:pt x="636" y="603"/>
                    <a:pt x="636" y="603"/>
                    <a:pt x="636" y="603"/>
                  </a:cubicBezTo>
                  <a:cubicBezTo>
                    <a:pt x="570" y="603"/>
                    <a:pt x="555" y="619"/>
                    <a:pt x="563" y="639"/>
                  </a:cubicBezTo>
                  <a:cubicBezTo>
                    <a:pt x="580" y="675"/>
                    <a:pt x="610" y="680"/>
                    <a:pt x="602" y="731"/>
                  </a:cubicBezTo>
                  <a:cubicBezTo>
                    <a:pt x="588" y="819"/>
                    <a:pt x="447" y="819"/>
                    <a:pt x="434" y="731"/>
                  </a:cubicBezTo>
                  <a:cubicBezTo>
                    <a:pt x="426" y="680"/>
                    <a:pt x="455" y="675"/>
                    <a:pt x="472" y="639"/>
                  </a:cubicBezTo>
                  <a:cubicBezTo>
                    <a:pt x="481" y="619"/>
                    <a:pt x="465" y="603"/>
                    <a:pt x="399" y="603"/>
                  </a:cubicBezTo>
                  <a:cubicBezTo>
                    <a:pt x="216" y="603"/>
                    <a:pt x="216" y="603"/>
                    <a:pt x="216" y="603"/>
                  </a:cubicBezTo>
                  <a:lnTo>
                    <a:pt x="216" y="420"/>
                  </a:lnTo>
                  <a:close/>
                </a:path>
              </a:pathLst>
            </a:custGeom>
            <a:solidFill>
              <a:srgbClr val="ECC95D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B3AAAF3-8BB6-4073-88AA-9F3624E18682}"/>
              </a:ext>
            </a:extLst>
          </p:cNvPr>
          <p:cNvSpPr txBox="1"/>
          <p:nvPr/>
        </p:nvSpPr>
        <p:spPr>
          <a:xfrm>
            <a:off x="4482179" y="2782704"/>
            <a:ext cx="7073043" cy="259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rêu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rêu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bèo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bợ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lang,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gừng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bỏng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gấu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lục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0011ABC-F574-41A6-8E62-C7144B7785DF}"/>
              </a:ext>
            </a:extLst>
          </p:cNvPr>
          <p:cNvSpPr/>
          <p:nvPr/>
        </p:nvSpPr>
        <p:spPr>
          <a:xfrm>
            <a:off x="-225806" y="5749942"/>
            <a:ext cx="3978656" cy="1026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27F3D358-EBF4-443F-88BF-6E24FEEB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3710"/>
            <a:ext cx="4876397" cy="4614290"/>
          </a:xfrm>
          <a:prstGeom prst="rect">
            <a:avLst/>
          </a:prstGeom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67AFD83C-A8F8-4087-A886-B7EACD8FB2C4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6" name="组合 11">
              <a:extLst>
                <a:ext uri="{FF2B5EF4-FFF2-40B4-BE49-F238E27FC236}">
                  <a16:creationId xmlns:a16="http://schemas.microsoft.com/office/drawing/2014/main" id="{E428A5FF-0688-4513-A1F9-576DE479B304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8" name="矩形: 圆角 12">
                <a:extLst>
                  <a:ext uri="{FF2B5EF4-FFF2-40B4-BE49-F238E27FC236}">
                    <a16:creationId xmlns:a16="http://schemas.microsoft.com/office/drawing/2014/main" id="{BDC8C94F-76D2-47BE-B362-EFA2FC39D80F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13">
                <a:extLst>
                  <a:ext uri="{FF2B5EF4-FFF2-40B4-BE49-F238E27FC236}">
                    <a16:creationId xmlns:a16="http://schemas.microsoft.com/office/drawing/2014/main" id="{E552B390-C8BA-42AC-852B-0E404C7E0472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id="{3C960BF1-33EF-4809-9AED-288D9C53DD51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DEECF9-DC46-4E33-9FD2-10D0D7C89132}"/>
              </a:ext>
            </a:extLst>
          </p:cNvPr>
          <p:cNvSpPr txBox="1"/>
          <p:nvPr/>
        </p:nvSpPr>
        <p:spPr>
          <a:xfrm>
            <a:off x="1888345" y="1747496"/>
            <a:ext cx="9376514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nòi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50011ABC-F574-41A6-8E62-C7144B7785DF}"/>
              </a:ext>
            </a:extLst>
          </p:cNvPr>
          <p:cNvSpPr/>
          <p:nvPr/>
        </p:nvSpPr>
        <p:spPr>
          <a:xfrm>
            <a:off x="-225806" y="5749942"/>
            <a:ext cx="3978656" cy="1026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250483-2FAD-4385-B6A6-574E05B1C4F6}"/>
              </a:ext>
            </a:extLst>
          </p:cNvPr>
          <p:cNvSpPr txBox="1"/>
          <p:nvPr/>
        </p:nvSpPr>
        <p:spPr>
          <a:xfrm>
            <a:off x="2672677" y="3442469"/>
            <a:ext cx="920355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组合 5">
            <a:extLst>
              <a:ext uri="{FF2B5EF4-FFF2-40B4-BE49-F238E27FC236}">
                <a16:creationId xmlns:a16="http://schemas.microsoft.com/office/drawing/2014/main" id="{EFF7B0E5-FFCB-441E-AA74-9EBC7DE10FA7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36" name="组合 11">
              <a:extLst>
                <a:ext uri="{FF2B5EF4-FFF2-40B4-BE49-F238E27FC236}">
                  <a16:creationId xmlns:a16="http://schemas.microsoft.com/office/drawing/2014/main" id="{6FF12EDE-1F31-42C5-B932-56E97C3BFA40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38" name="矩形: 圆角 12">
                <a:extLst>
                  <a:ext uri="{FF2B5EF4-FFF2-40B4-BE49-F238E27FC236}">
                    <a16:creationId xmlns:a16="http://schemas.microsoft.com/office/drawing/2014/main" id="{40D3EE5B-0C32-4B41-92B8-D88758B47194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13">
                <a:extLst>
                  <a:ext uri="{FF2B5EF4-FFF2-40B4-BE49-F238E27FC236}">
                    <a16:creationId xmlns:a16="http://schemas.microsoft.com/office/drawing/2014/main" id="{82B86673-CD76-44BE-A844-E38EFB8EAB5C}"/>
                  </a:ext>
                </a:extLst>
              </p:cNvPr>
              <p:cNvSpPr txBox="1"/>
              <p:nvPr/>
            </p:nvSpPr>
            <p:spPr>
              <a:xfrm>
                <a:off x="2695547" y="2260730"/>
                <a:ext cx="1127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7" name="直接连接符 4">
              <a:extLst>
                <a:ext uri="{FF2B5EF4-FFF2-40B4-BE49-F238E27FC236}">
                  <a16:creationId xmlns:a16="http://schemas.microsoft.com/office/drawing/2014/main" id="{621BA038-0772-4BB1-8C47-71B84523BFA3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0" name="组合 5">
            <a:extLst>
              <a:ext uri="{FF2B5EF4-FFF2-40B4-BE49-F238E27FC236}">
                <a16:creationId xmlns:a16="http://schemas.microsoft.com/office/drawing/2014/main" id="{92892515-2647-4CA4-812A-4B5C026DDAA4}"/>
              </a:ext>
            </a:extLst>
          </p:cNvPr>
          <p:cNvGrpSpPr/>
          <p:nvPr/>
        </p:nvGrpSpPr>
        <p:grpSpPr>
          <a:xfrm>
            <a:off x="2650345" y="3328128"/>
            <a:ext cx="10854519" cy="985306"/>
            <a:chOff x="5569931" y="2521677"/>
            <a:chExt cx="6622069" cy="985306"/>
          </a:xfrm>
        </p:grpSpPr>
        <p:grpSp>
          <p:nvGrpSpPr>
            <p:cNvPr id="41" name="组合 11">
              <a:extLst>
                <a:ext uri="{FF2B5EF4-FFF2-40B4-BE49-F238E27FC236}">
                  <a16:creationId xmlns:a16="http://schemas.microsoft.com/office/drawing/2014/main" id="{697832FA-6A3B-4FA7-B048-D7878D7F2DF6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43" name="矩形: 圆角 12">
                <a:extLst>
                  <a:ext uri="{FF2B5EF4-FFF2-40B4-BE49-F238E27FC236}">
                    <a16:creationId xmlns:a16="http://schemas.microsoft.com/office/drawing/2014/main" id="{1653DE98-1874-4ED0-BD0A-B69B83A7995C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13">
                <a:extLst>
                  <a:ext uri="{FF2B5EF4-FFF2-40B4-BE49-F238E27FC236}">
                    <a16:creationId xmlns:a16="http://schemas.microsoft.com/office/drawing/2014/main" id="{D8A5593B-75AB-4C03-803C-0E7E8DB4E1BF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直接连接符 4">
              <a:extLst>
                <a:ext uri="{FF2B5EF4-FFF2-40B4-BE49-F238E27FC236}">
                  <a16:creationId xmlns:a16="http://schemas.microsoft.com/office/drawing/2014/main" id="{A78FFAA5-C8A6-407B-BD1B-588FC9443CD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6941D7D-80C8-4000-B3F1-CDBD438ACB69}"/>
              </a:ext>
            </a:extLst>
          </p:cNvPr>
          <p:cNvSpPr txBox="1"/>
          <p:nvPr/>
        </p:nvSpPr>
        <p:spPr>
          <a:xfrm>
            <a:off x="2155478" y="1710021"/>
            <a:ext cx="8958753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id="{DE661451-9971-42B0-B543-3AD68D97D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11827" r="20642" b="22033"/>
          <a:stretch/>
        </p:blipFill>
        <p:spPr bwMode="auto">
          <a:xfrm>
            <a:off x="0" y="3200604"/>
            <a:ext cx="2489419" cy="25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2117381" y="579736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 descr="Quyết - Cây dương xỉ">
            <a:extLst>
              <a:ext uri="{FF2B5EF4-FFF2-40B4-BE49-F238E27FC236}">
                <a16:creationId xmlns:a16="http://schemas.microsoft.com/office/drawing/2014/main" id="{8FA11C13-35DC-4DFC-AE39-AD80A899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18175"/>
            <a:ext cx="8698251" cy="41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DB7A60-25FD-4448-BEF0-2AF621A96ADC}"/>
              </a:ext>
            </a:extLst>
          </p:cNvPr>
          <p:cNvSpPr txBox="1"/>
          <p:nvPr/>
        </p:nvSpPr>
        <p:spPr>
          <a:xfrm>
            <a:off x="3061364" y="4816605"/>
            <a:ext cx="9225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002060"/>
              </a:solidFill>
            </a:endParaRPr>
          </a:p>
        </p:txBody>
      </p:sp>
      <p:grpSp>
        <p:nvGrpSpPr>
          <p:cNvPr id="17" name="组合 5">
            <a:extLst>
              <a:ext uri="{FF2B5EF4-FFF2-40B4-BE49-F238E27FC236}">
                <a16:creationId xmlns:a16="http://schemas.microsoft.com/office/drawing/2014/main" id="{1E7D9B37-B98E-4C92-A030-57A459D9E680}"/>
              </a:ext>
            </a:extLst>
          </p:cNvPr>
          <p:cNvGrpSpPr/>
          <p:nvPr/>
        </p:nvGrpSpPr>
        <p:grpSpPr>
          <a:xfrm>
            <a:off x="2846049" y="4644509"/>
            <a:ext cx="10854519" cy="985306"/>
            <a:chOff x="5569931" y="2521677"/>
            <a:chExt cx="6622069" cy="985306"/>
          </a:xfrm>
        </p:grpSpPr>
        <p:grpSp>
          <p:nvGrpSpPr>
            <p:cNvPr id="18" name="组合 11">
              <a:extLst>
                <a:ext uri="{FF2B5EF4-FFF2-40B4-BE49-F238E27FC236}">
                  <a16:creationId xmlns:a16="http://schemas.microsoft.com/office/drawing/2014/main" id="{CDF0A6D2-438C-4B5B-8ED7-A7A89A5DE658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20" name="矩形: 圆角 12">
                <a:extLst>
                  <a:ext uri="{FF2B5EF4-FFF2-40B4-BE49-F238E27FC236}">
                    <a16:creationId xmlns:a16="http://schemas.microsoft.com/office/drawing/2014/main" id="{386F562B-4F3F-4071-94A0-3294ABDBC094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13">
                <a:extLst>
                  <a:ext uri="{FF2B5EF4-FFF2-40B4-BE49-F238E27FC236}">
                    <a16:creationId xmlns:a16="http://schemas.microsoft.com/office/drawing/2014/main" id="{EB9DE32C-5EE8-4550-B6B9-DC9799F2AFA1}"/>
                  </a:ext>
                </a:extLst>
              </p:cNvPr>
              <p:cNvSpPr txBox="1"/>
              <p:nvPr/>
            </p:nvSpPr>
            <p:spPr>
              <a:xfrm>
                <a:off x="2695547" y="2260730"/>
                <a:ext cx="1127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" name="直接连接符 4">
              <a:extLst>
                <a:ext uri="{FF2B5EF4-FFF2-40B4-BE49-F238E27FC236}">
                  <a16:creationId xmlns:a16="http://schemas.microsoft.com/office/drawing/2014/main" id="{E5956027-DF11-4512-B409-E902A60C8B20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3303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2117381" y="579736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DB7A60-25FD-4448-BEF0-2AF621A96ADC}"/>
              </a:ext>
            </a:extLst>
          </p:cNvPr>
          <p:cNvSpPr txBox="1"/>
          <p:nvPr/>
        </p:nvSpPr>
        <p:spPr>
          <a:xfrm>
            <a:off x="3194714" y="4709823"/>
            <a:ext cx="92258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" name="组合 5">
            <a:extLst>
              <a:ext uri="{FF2B5EF4-FFF2-40B4-BE49-F238E27FC236}">
                <a16:creationId xmlns:a16="http://schemas.microsoft.com/office/drawing/2014/main" id="{1E7D9B37-B98E-4C92-A030-57A459D9E680}"/>
              </a:ext>
            </a:extLst>
          </p:cNvPr>
          <p:cNvGrpSpPr/>
          <p:nvPr/>
        </p:nvGrpSpPr>
        <p:grpSpPr>
          <a:xfrm>
            <a:off x="2846049" y="4644509"/>
            <a:ext cx="10854519" cy="985306"/>
            <a:chOff x="5569931" y="2521677"/>
            <a:chExt cx="6622069" cy="985306"/>
          </a:xfrm>
        </p:grpSpPr>
        <p:grpSp>
          <p:nvGrpSpPr>
            <p:cNvPr id="18" name="组合 11">
              <a:extLst>
                <a:ext uri="{FF2B5EF4-FFF2-40B4-BE49-F238E27FC236}">
                  <a16:creationId xmlns:a16="http://schemas.microsoft.com/office/drawing/2014/main" id="{CDF0A6D2-438C-4B5B-8ED7-A7A89A5DE658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20" name="矩形: 圆角 12">
                <a:extLst>
                  <a:ext uri="{FF2B5EF4-FFF2-40B4-BE49-F238E27FC236}">
                    <a16:creationId xmlns:a16="http://schemas.microsoft.com/office/drawing/2014/main" id="{386F562B-4F3F-4071-94A0-3294ABDBC094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13">
                <a:extLst>
                  <a:ext uri="{FF2B5EF4-FFF2-40B4-BE49-F238E27FC236}">
                    <a16:creationId xmlns:a16="http://schemas.microsoft.com/office/drawing/2014/main" id="{EB9DE32C-5EE8-4550-B6B9-DC9799F2AFA1}"/>
                  </a:ext>
                </a:extLst>
              </p:cNvPr>
              <p:cNvSpPr txBox="1"/>
              <p:nvPr/>
            </p:nvSpPr>
            <p:spPr>
              <a:xfrm>
                <a:off x="2695547" y="2260730"/>
                <a:ext cx="1127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" name="直接连接符 4">
              <a:extLst>
                <a:ext uri="{FF2B5EF4-FFF2-40B4-BE49-F238E27FC236}">
                  <a16:creationId xmlns:a16="http://schemas.microsoft.com/office/drawing/2014/main" id="{E5956027-DF11-4512-B409-E902A60C8B20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2" name="Picture 4" descr="Sinh Khương (Gừng Tươi) Duocphambachthong.vn">
            <a:extLst>
              <a:ext uri="{FF2B5EF4-FFF2-40B4-BE49-F238E27FC236}">
                <a16:creationId xmlns:a16="http://schemas.microsoft.com/office/drawing/2014/main" id="{D99AB24F-80A6-42C9-BC82-CE0D50E4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0" y="1102956"/>
            <a:ext cx="3459210" cy="32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35219021-465F-40F0-9C2C-88FFBA38A9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84651" y="2606573"/>
            <a:ext cx="1727200" cy="2245236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96B17E4-342B-43A9-8AE5-B759A140E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avLst/>
              <a:gdLst>
                <a:gd name="T0" fmla="*/ 390 w 441"/>
                <a:gd name="T1" fmla="*/ 93 h 678"/>
                <a:gd name="T2" fmla="*/ 78 w 441"/>
                <a:gd name="T3" fmla="*/ 141 h 678"/>
                <a:gd name="T4" fmla="*/ 141 w 441"/>
                <a:gd name="T5" fmla="*/ 259 h 678"/>
                <a:gd name="T6" fmla="*/ 103 w 441"/>
                <a:gd name="T7" fmla="*/ 322 h 678"/>
                <a:gd name="T8" fmla="*/ 38 w 441"/>
                <a:gd name="T9" fmla="*/ 234 h 678"/>
                <a:gd name="T10" fmla="*/ 28 w 441"/>
                <a:gd name="T11" fmla="*/ 284 h 678"/>
                <a:gd name="T12" fmla="*/ 132 w 441"/>
                <a:gd name="T13" fmla="*/ 427 h 678"/>
                <a:gd name="T14" fmla="*/ 36 w 441"/>
                <a:gd name="T15" fmla="*/ 665 h 678"/>
                <a:gd name="T16" fmla="*/ 140 w 441"/>
                <a:gd name="T17" fmla="*/ 437 h 678"/>
                <a:gd name="T18" fmla="*/ 44 w 441"/>
                <a:gd name="T19" fmla="*/ 513 h 678"/>
                <a:gd name="T20" fmla="*/ 42 w 441"/>
                <a:gd name="T21" fmla="*/ 586 h 678"/>
                <a:gd name="T22" fmla="*/ 126 w 441"/>
                <a:gd name="T23" fmla="*/ 607 h 678"/>
                <a:gd name="T24" fmla="*/ 242 w 441"/>
                <a:gd name="T25" fmla="*/ 596 h 678"/>
                <a:gd name="T26" fmla="*/ 272 w 441"/>
                <a:gd name="T27" fmla="*/ 664 h 678"/>
                <a:gd name="T28" fmla="*/ 257 w 441"/>
                <a:gd name="T29" fmla="*/ 664 h 678"/>
                <a:gd name="T30" fmla="*/ 234 w 441"/>
                <a:gd name="T31" fmla="*/ 664 h 678"/>
                <a:gd name="T32" fmla="*/ 210 w 441"/>
                <a:gd name="T33" fmla="*/ 606 h 678"/>
                <a:gd name="T34" fmla="*/ 192 w 441"/>
                <a:gd name="T35" fmla="*/ 611 h 678"/>
                <a:gd name="T36" fmla="*/ 46 w 441"/>
                <a:gd name="T37" fmla="*/ 669 h 678"/>
                <a:gd name="T38" fmla="*/ 222 w 441"/>
                <a:gd name="T39" fmla="*/ 676 h 678"/>
                <a:gd name="T40" fmla="*/ 427 w 441"/>
                <a:gd name="T41" fmla="*/ 446 h 678"/>
                <a:gd name="T42" fmla="*/ 306 w 441"/>
                <a:gd name="T43" fmla="*/ 269 h 678"/>
                <a:gd name="T44" fmla="*/ 438 w 441"/>
                <a:gd name="T45" fmla="*/ 163 h 678"/>
                <a:gd name="T46" fmla="*/ 73 w 441"/>
                <a:gd name="T47" fmla="*/ 146 h 678"/>
                <a:gd name="T48" fmla="*/ 18 w 441"/>
                <a:gd name="T49" fmla="*/ 273 h 678"/>
                <a:gd name="T50" fmla="*/ 18 w 441"/>
                <a:gd name="T51" fmla="*/ 273 h 678"/>
                <a:gd name="T52" fmla="*/ 81 w 441"/>
                <a:gd name="T53" fmla="*/ 591 h 678"/>
                <a:gd name="T54" fmla="*/ 117 w 441"/>
                <a:gd name="T55" fmla="*/ 601 h 678"/>
                <a:gd name="T56" fmla="*/ 198 w 441"/>
                <a:gd name="T57" fmla="*/ 500 h 678"/>
                <a:gd name="T58" fmla="*/ 218 w 441"/>
                <a:gd name="T59" fmla="*/ 441 h 678"/>
                <a:gd name="T60" fmla="*/ 221 w 441"/>
                <a:gd name="T61" fmla="*/ 442 h 678"/>
                <a:gd name="T62" fmla="*/ 276 w 441"/>
                <a:gd name="T63" fmla="*/ 510 h 678"/>
                <a:gd name="T64" fmla="*/ 228 w 441"/>
                <a:gd name="T65" fmla="*/ 514 h 678"/>
                <a:gd name="T66" fmla="*/ 147 w 441"/>
                <a:gd name="T67" fmla="*/ 519 h 678"/>
                <a:gd name="T68" fmla="*/ 349 w 441"/>
                <a:gd name="T69" fmla="*/ 596 h 678"/>
                <a:gd name="T70" fmla="*/ 271 w 441"/>
                <a:gd name="T71" fmla="*/ 600 h 678"/>
                <a:gd name="T72" fmla="*/ 357 w 441"/>
                <a:gd name="T73" fmla="*/ 597 h 678"/>
                <a:gd name="T74" fmla="*/ 388 w 441"/>
                <a:gd name="T75" fmla="*/ 597 h 678"/>
                <a:gd name="T76" fmla="*/ 404 w 441"/>
                <a:gd name="T77" fmla="*/ 587 h 678"/>
                <a:gd name="T78" fmla="*/ 410 w 441"/>
                <a:gd name="T79" fmla="*/ 664 h 678"/>
                <a:gd name="T80" fmla="*/ 357 w 441"/>
                <a:gd name="T81" fmla="*/ 527 h 678"/>
                <a:gd name="T82" fmla="*/ 391 w 441"/>
                <a:gd name="T83" fmla="*/ 527 h 678"/>
                <a:gd name="T84" fmla="*/ 416 w 441"/>
                <a:gd name="T85" fmla="*/ 451 h 678"/>
                <a:gd name="T86" fmla="*/ 311 w 441"/>
                <a:gd name="T87" fmla="*/ 446 h 678"/>
                <a:gd name="T88" fmla="*/ 144 w 441"/>
                <a:gd name="T89" fmla="*/ 428 h 678"/>
                <a:gd name="T90" fmla="*/ 336 w 441"/>
                <a:gd name="T91" fmla="*/ 353 h 678"/>
                <a:gd name="T92" fmla="*/ 186 w 441"/>
                <a:gd name="T93" fmla="*/ 21 h 678"/>
                <a:gd name="T94" fmla="*/ 211 w 441"/>
                <a:gd name="T95" fmla="*/ 16 h 678"/>
                <a:gd name="T96" fmla="*/ 218 w 441"/>
                <a:gd name="T97" fmla="*/ 22 h 678"/>
                <a:gd name="T98" fmla="*/ 276 w 441"/>
                <a:gd name="T99" fmla="*/ 25 h 678"/>
                <a:gd name="T100" fmla="*/ 428 w 441"/>
                <a:gd name="T101" fmla="*/ 161 h 678"/>
                <a:gd name="T102" fmla="*/ 423 w 441"/>
                <a:gd name="T103" fmla="*/ 14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1" h="678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E4EFD5E-718A-437A-8209-1F913EB3D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avLst/>
              <a:gdLst>
                <a:gd name="T0" fmla="*/ 23 w 37"/>
                <a:gd name="T1" fmla="*/ 0 h 35"/>
                <a:gd name="T2" fmla="*/ 22 w 37"/>
                <a:gd name="T3" fmla="*/ 2 h 35"/>
                <a:gd name="T4" fmla="*/ 26 w 37"/>
                <a:gd name="T5" fmla="*/ 5 h 35"/>
                <a:gd name="T6" fmla="*/ 20 w 37"/>
                <a:gd name="T7" fmla="*/ 10 h 35"/>
                <a:gd name="T8" fmla="*/ 19 w 37"/>
                <a:gd name="T9" fmla="*/ 6 h 35"/>
                <a:gd name="T10" fmla="*/ 15 w 37"/>
                <a:gd name="T11" fmla="*/ 6 h 35"/>
                <a:gd name="T12" fmla="*/ 17 w 37"/>
                <a:gd name="T13" fmla="*/ 13 h 35"/>
                <a:gd name="T14" fmla="*/ 11 w 37"/>
                <a:gd name="T15" fmla="*/ 18 h 35"/>
                <a:gd name="T16" fmla="*/ 14 w 37"/>
                <a:gd name="T17" fmla="*/ 22 h 35"/>
                <a:gd name="T18" fmla="*/ 20 w 37"/>
                <a:gd name="T19" fmla="*/ 18 h 35"/>
                <a:gd name="T20" fmla="*/ 27 w 37"/>
                <a:gd name="T21" fmla="*/ 24 h 35"/>
                <a:gd name="T22" fmla="*/ 21 w 37"/>
                <a:gd name="T23" fmla="*/ 26 h 35"/>
                <a:gd name="T24" fmla="*/ 13 w 37"/>
                <a:gd name="T25" fmla="*/ 5 h 35"/>
                <a:gd name="T26" fmla="*/ 11 w 37"/>
                <a:gd name="T27" fmla="*/ 1 h 35"/>
                <a:gd name="T28" fmla="*/ 2 w 37"/>
                <a:gd name="T29" fmla="*/ 21 h 35"/>
                <a:gd name="T30" fmla="*/ 21 w 37"/>
                <a:gd name="T31" fmla="*/ 34 h 35"/>
                <a:gd name="T32" fmla="*/ 37 w 37"/>
                <a:gd name="T33" fmla="*/ 18 h 35"/>
                <a:gd name="T34" fmla="*/ 23 w 37"/>
                <a:gd name="T35" fmla="*/ 0 h 35"/>
                <a:gd name="T36" fmla="*/ 30 w 37"/>
                <a:gd name="T37" fmla="*/ 19 h 35"/>
                <a:gd name="T38" fmla="*/ 24 w 37"/>
                <a:gd name="T39" fmla="*/ 15 h 35"/>
                <a:gd name="T40" fmla="*/ 29 w 37"/>
                <a:gd name="T41" fmla="*/ 10 h 35"/>
                <a:gd name="T42" fmla="*/ 30 w 3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3A8CB1D-9DA6-4811-96DB-BDA0643C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957"/>
              <a:ext cx="145" cy="94"/>
            </a:xfrm>
            <a:custGeom>
              <a:avLst/>
              <a:gdLst>
                <a:gd name="T0" fmla="*/ 51 w 54"/>
                <a:gd name="T1" fmla="*/ 30 h 35"/>
                <a:gd name="T2" fmla="*/ 28 w 54"/>
                <a:gd name="T3" fmla="*/ 14 h 35"/>
                <a:gd name="T4" fmla="*/ 6 w 54"/>
                <a:gd name="T5" fmla="*/ 1 h 35"/>
                <a:gd name="T6" fmla="*/ 3 w 54"/>
                <a:gd name="T7" fmla="*/ 8 h 35"/>
                <a:gd name="T8" fmla="*/ 24 w 54"/>
                <a:gd name="T9" fmla="*/ 21 h 35"/>
                <a:gd name="T10" fmla="*/ 49 w 54"/>
                <a:gd name="T11" fmla="*/ 34 h 35"/>
                <a:gd name="T12" fmla="*/ 51 w 54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7A00B75-4BD8-4D47-AB7A-D7FDB2890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6"/>
              <a:ext cx="182" cy="587"/>
            </a:xfrm>
            <a:custGeom>
              <a:avLst/>
              <a:gdLst>
                <a:gd name="T0" fmla="*/ 35 w 68"/>
                <a:gd name="T1" fmla="*/ 86 h 219"/>
                <a:gd name="T2" fmla="*/ 34 w 68"/>
                <a:gd name="T3" fmla="*/ 92 h 219"/>
                <a:gd name="T4" fmla="*/ 45 w 68"/>
                <a:gd name="T5" fmla="*/ 125 h 219"/>
                <a:gd name="T6" fmla="*/ 38 w 68"/>
                <a:gd name="T7" fmla="*/ 142 h 219"/>
                <a:gd name="T8" fmla="*/ 19 w 68"/>
                <a:gd name="T9" fmla="*/ 136 h 219"/>
                <a:gd name="T10" fmla="*/ 34 w 68"/>
                <a:gd name="T11" fmla="*/ 85 h 219"/>
                <a:gd name="T12" fmla="*/ 29 w 68"/>
                <a:gd name="T13" fmla="*/ 82 h 219"/>
                <a:gd name="T14" fmla="*/ 13 w 68"/>
                <a:gd name="T15" fmla="*/ 111 h 219"/>
                <a:gd name="T16" fmla="*/ 9 w 68"/>
                <a:gd name="T17" fmla="*/ 44 h 219"/>
                <a:gd name="T18" fmla="*/ 8 w 68"/>
                <a:gd name="T19" fmla="*/ 42 h 219"/>
                <a:gd name="T20" fmla="*/ 54 w 68"/>
                <a:gd name="T21" fmla="*/ 10 h 219"/>
                <a:gd name="T22" fmla="*/ 49 w 68"/>
                <a:gd name="T23" fmla="*/ 3 h 219"/>
                <a:gd name="T24" fmla="*/ 1 w 68"/>
                <a:gd name="T25" fmla="*/ 40 h 219"/>
                <a:gd name="T26" fmla="*/ 3 w 68"/>
                <a:gd name="T27" fmla="*/ 45 h 219"/>
                <a:gd name="T28" fmla="*/ 4 w 68"/>
                <a:gd name="T29" fmla="*/ 130 h 219"/>
                <a:gd name="T30" fmla="*/ 2 w 68"/>
                <a:gd name="T31" fmla="*/ 215 h 219"/>
                <a:gd name="T32" fmla="*/ 7 w 68"/>
                <a:gd name="T33" fmla="*/ 215 h 219"/>
                <a:gd name="T34" fmla="*/ 12 w 68"/>
                <a:gd name="T35" fmla="*/ 144 h 219"/>
                <a:gd name="T36" fmla="*/ 32 w 68"/>
                <a:gd name="T37" fmla="*/ 155 h 219"/>
                <a:gd name="T38" fmla="*/ 35 w 68"/>
                <a:gd name="T3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9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29A66CE-F03A-4D75-8D44-B91FD2298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435"/>
              <a:ext cx="35" cy="158"/>
            </a:xfrm>
            <a:custGeom>
              <a:avLst/>
              <a:gdLst>
                <a:gd name="T0" fmla="*/ 4 w 13"/>
                <a:gd name="T1" fmla="*/ 2 h 59"/>
                <a:gd name="T2" fmla="*/ 0 w 13"/>
                <a:gd name="T3" fmla="*/ 2 h 59"/>
                <a:gd name="T4" fmla="*/ 3 w 13"/>
                <a:gd name="T5" fmla="*/ 31 h 59"/>
                <a:gd name="T6" fmla="*/ 7 w 13"/>
                <a:gd name="T7" fmla="*/ 57 h 59"/>
                <a:gd name="T8" fmla="*/ 12 w 13"/>
                <a:gd name="T9" fmla="*/ 56 h 59"/>
                <a:gd name="T10" fmla="*/ 4 w 13"/>
                <a:gd name="T1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92A8F37-365E-49C0-ACE9-F63B1703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91"/>
              <a:ext cx="45" cy="139"/>
            </a:xfrm>
            <a:custGeom>
              <a:avLst/>
              <a:gdLst>
                <a:gd name="T0" fmla="*/ 7 w 17"/>
                <a:gd name="T1" fmla="*/ 4 h 52"/>
                <a:gd name="T2" fmla="*/ 1 w 17"/>
                <a:gd name="T3" fmla="*/ 6 h 52"/>
                <a:gd name="T4" fmla="*/ 11 w 17"/>
                <a:gd name="T5" fmla="*/ 50 h 52"/>
                <a:gd name="T6" fmla="*/ 16 w 17"/>
                <a:gd name="T7" fmla="*/ 48 h 52"/>
                <a:gd name="T8" fmla="*/ 7 w 17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AB1D534-4963-49A4-B354-EAE5A7F5F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695"/>
              <a:ext cx="384" cy="217"/>
            </a:xfrm>
            <a:custGeom>
              <a:avLst/>
              <a:gdLst>
                <a:gd name="T0" fmla="*/ 127 w 143"/>
                <a:gd name="T1" fmla="*/ 4 h 81"/>
                <a:gd name="T2" fmla="*/ 118 w 143"/>
                <a:gd name="T3" fmla="*/ 5 h 81"/>
                <a:gd name="T4" fmla="*/ 69 w 143"/>
                <a:gd name="T5" fmla="*/ 59 h 81"/>
                <a:gd name="T6" fmla="*/ 9 w 143"/>
                <a:gd name="T7" fmla="*/ 29 h 81"/>
                <a:gd name="T8" fmla="*/ 1 w 143"/>
                <a:gd name="T9" fmla="*/ 32 h 81"/>
                <a:gd name="T10" fmla="*/ 73 w 143"/>
                <a:gd name="T11" fmla="*/ 73 h 81"/>
                <a:gd name="T12" fmla="*/ 127 w 143"/>
                <a:gd name="T13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81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021451A-9094-41C7-BD21-23A5E8E25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628"/>
              <a:ext cx="94" cy="91"/>
            </a:xfrm>
            <a:custGeom>
              <a:avLst/>
              <a:gdLst>
                <a:gd name="T0" fmla="*/ 27 w 35"/>
                <a:gd name="T1" fmla="*/ 16 h 34"/>
                <a:gd name="T2" fmla="*/ 14 w 35"/>
                <a:gd name="T3" fmla="*/ 19 h 34"/>
                <a:gd name="T4" fmla="*/ 18 w 35"/>
                <a:gd name="T5" fmla="*/ 5 h 34"/>
                <a:gd name="T6" fmla="*/ 17 w 35"/>
                <a:gd name="T7" fmla="*/ 1 h 34"/>
                <a:gd name="T8" fmla="*/ 7 w 35"/>
                <a:gd name="T9" fmla="*/ 25 h 34"/>
                <a:gd name="T10" fmla="*/ 34 w 35"/>
                <a:gd name="T11" fmla="*/ 18 h 34"/>
                <a:gd name="T12" fmla="*/ 27 w 35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8945E75-4473-447F-81C7-453C21388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537"/>
              <a:ext cx="70" cy="110"/>
            </a:xfrm>
            <a:custGeom>
              <a:avLst/>
              <a:gdLst>
                <a:gd name="T0" fmla="*/ 22 w 26"/>
                <a:gd name="T1" fmla="*/ 33 h 41"/>
                <a:gd name="T2" fmla="*/ 21 w 26"/>
                <a:gd name="T3" fmla="*/ 13 h 41"/>
                <a:gd name="T4" fmla="*/ 10 w 26"/>
                <a:gd name="T5" fmla="*/ 5 h 41"/>
                <a:gd name="T6" fmla="*/ 17 w 26"/>
                <a:gd name="T7" fmla="*/ 39 h 41"/>
                <a:gd name="T8" fmla="*/ 22 w 26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11CDC1A-F6E1-47B0-A358-01EACCE97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518"/>
              <a:ext cx="57" cy="105"/>
            </a:xfrm>
            <a:custGeom>
              <a:avLst/>
              <a:gdLst>
                <a:gd name="T0" fmla="*/ 14 w 21"/>
                <a:gd name="T1" fmla="*/ 19 h 39"/>
                <a:gd name="T2" fmla="*/ 21 w 21"/>
                <a:gd name="T3" fmla="*/ 8 h 39"/>
                <a:gd name="T4" fmla="*/ 18 w 21"/>
                <a:gd name="T5" fmla="*/ 3 h 39"/>
                <a:gd name="T6" fmla="*/ 3 w 21"/>
                <a:gd name="T7" fmla="*/ 15 h 39"/>
                <a:gd name="T8" fmla="*/ 5 w 21"/>
                <a:gd name="T9" fmla="*/ 35 h 39"/>
                <a:gd name="T10" fmla="*/ 14 w 21"/>
                <a:gd name="T11" fmla="*/ 31 h 39"/>
                <a:gd name="T12" fmla="*/ 14 w 21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8C2375-89E7-416A-BFD1-FA493E559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843"/>
              <a:ext cx="432" cy="305"/>
            </a:xfrm>
            <a:custGeom>
              <a:avLst/>
              <a:gdLst>
                <a:gd name="T0" fmla="*/ 159 w 161"/>
                <a:gd name="T1" fmla="*/ 21 h 114"/>
                <a:gd name="T2" fmla="*/ 130 w 161"/>
                <a:gd name="T3" fmla="*/ 1 h 114"/>
                <a:gd name="T4" fmla="*/ 103 w 161"/>
                <a:gd name="T5" fmla="*/ 30 h 114"/>
                <a:gd name="T6" fmla="*/ 110 w 161"/>
                <a:gd name="T7" fmla="*/ 33 h 114"/>
                <a:gd name="T8" fmla="*/ 123 w 161"/>
                <a:gd name="T9" fmla="*/ 14 h 114"/>
                <a:gd name="T10" fmla="*/ 147 w 161"/>
                <a:gd name="T11" fmla="*/ 19 h 114"/>
                <a:gd name="T12" fmla="*/ 141 w 161"/>
                <a:gd name="T13" fmla="*/ 40 h 114"/>
                <a:gd name="T14" fmla="*/ 122 w 161"/>
                <a:gd name="T15" fmla="*/ 38 h 114"/>
                <a:gd name="T16" fmla="*/ 120 w 161"/>
                <a:gd name="T17" fmla="*/ 36 h 114"/>
                <a:gd name="T18" fmla="*/ 117 w 161"/>
                <a:gd name="T19" fmla="*/ 32 h 114"/>
                <a:gd name="T20" fmla="*/ 111 w 161"/>
                <a:gd name="T21" fmla="*/ 35 h 114"/>
                <a:gd name="T22" fmla="*/ 113 w 161"/>
                <a:gd name="T23" fmla="*/ 39 h 114"/>
                <a:gd name="T24" fmla="*/ 72 w 161"/>
                <a:gd name="T25" fmla="*/ 80 h 114"/>
                <a:gd name="T26" fmla="*/ 8 w 161"/>
                <a:gd name="T27" fmla="*/ 90 h 114"/>
                <a:gd name="T28" fmla="*/ 2 w 161"/>
                <a:gd name="T29" fmla="*/ 95 h 114"/>
                <a:gd name="T30" fmla="*/ 67 w 161"/>
                <a:gd name="T31" fmla="*/ 96 h 114"/>
                <a:gd name="T32" fmla="*/ 121 w 161"/>
                <a:gd name="T33" fmla="*/ 48 h 114"/>
                <a:gd name="T34" fmla="*/ 141 w 161"/>
                <a:gd name="T35" fmla="*/ 51 h 114"/>
                <a:gd name="T36" fmla="*/ 159 w 161"/>
                <a:gd name="T3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14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7EAA8C40-51C2-40D0-B289-2D2F3DCCE8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03" y="1478281"/>
            <a:ext cx="4658957" cy="5176356"/>
            <a:chOff x="1461" y="575"/>
            <a:chExt cx="1481" cy="2064"/>
          </a:xfrm>
          <a:solidFill>
            <a:srgbClr val="3C3C3B"/>
          </a:solidFill>
        </p:grpSpPr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78A9246-BCA5-4703-9577-1DC52C9C0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1" y="575"/>
              <a:ext cx="1481" cy="2064"/>
            </a:xfrm>
            <a:custGeom>
              <a:avLst/>
              <a:gdLst>
                <a:gd name="T0" fmla="*/ 303 w 303"/>
                <a:gd name="T1" fmla="*/ 417 h 423"/>
                <a:gd name="T2" fmla="*/ 292 w 303"/>
                <a:gd name="T3" fmla="*/ 8 h 423"/>
                <a:gd name="T4" fmla="*/ 288 w 303"/>
                <a:gd name="T5" fmla="*/ 8 h 423"/>
                <a:gd name="T6" fmla="*/ 288 w 303"/>
                <a:gd name="T7" fmla="*/ 12 h 423"/>
                <a:gd name="T8" fmla="*/ 44 w 303"/>
                <a:gd name="T9" fmla="*/ 1 h 423"/>
                <a:gd name="T10" fmla="*/ 44 w 303"/>
                <a:gd name="T11" fmla="*/ 5 h 423"/>
                <a:gd name="T12" fmla="*/ 44 w 303"/>
                <a:gd name="T13" fmla="*/ 5 h 423"/>
                <a:gd name="T14" fmla="*/ 44 w 303"/>
                <a:gd name="T15" fmla="*/ 5 h 423"/>
                <a:gd name="T16" fmla="*/ 4 w 303"/>
                <a:gd name="T17" fmla="*/ 49 h 423"/>
                <a:gd name="T18" fmla="*/ 0 w 303"/>
                <a:gd name="T19" fmla="*/ 51 h 423"/>
                <a:gd name="T20" fmla="*/ 0 w 303"/>
                <a:gd name="T21" fmla="*/ 51 h 423"/>
                <a:gd name="T22" fmla="*/ 2 w 303"/>
                <a:gd name="T23" fmla="*/ 51 h 423"/>
                <a:gd name="T24" fmla="*/ 2 w 303"/>
                <a:gd name="T25" fmla="*/ 53 h 423"/>
                <a:gd name="T26" fmla="*/ 4 w 303"/>
                <a:gd name="T27" fmla="*/ 56 h 423"/>
                <a:gd name="T28" fmla="*/ 7 w 303"/>
                <a:gd name="T29" fmla="*/ 421 h 423"/>
                <a:gd name="T30" fmla="*/ 9 w 303"/>
                <a:gd name="T31" fmla="*/ 423 h 423"/>
                <a:gd name="T32" fmla="*/ 301 w 303"/>
                <a:gd name="T33" fmla="*/ 422 h 423"/>
                <a:gd name="T34" fmla="*/ 303 w 303"/>
                <a:gd name="T35" fmla="*/ 419 h 423"/>
                <a:gd name="T36" fmla="*/ 303 w 303"/>
                <a:gd name="T37" fmla="*/ 417 h 423"/>
                <a:gd name="T38" fmla="*/ 47 w 303"/>
                <a:gd name="T39" fmla="*/ 8 h 423"/>
                <a:gd name="T40" fmla="*/ 47 w 303"/>
                <a:gd name="T41" fmla="*/ 5 h 423"/>
                <a:gd name="T42" fmla="*/ 49 w 303"/>
                <a:gd name="T43" fmla="*/ 5 h 423"/>
                <a:gd name="T44" fmla="*/ 50 w 303"/>
                <a:gd name="T45" fmla="*/ 50 h 423"/>
                <a:gd name="T46" fmla="*/ 9 w 303"/>
                <a:gd name="T47" fmla="*/ 51 h 423"/>
                <a:gd name="T48" fmla="*/ 47 w 303"/>
                <a:gd name="T49" fmla="*/ 8 h 423"/>
                <a:gd name="T50" fmla="*/ 58 w 303"/>
                <a:gd name="T51" fmla="*/ 419 h 423"/>
                <a:gd name="T52" fmla="*/ 19 w 303"/>
                <a:gd name="T53" fmla="*/ 419 h 423"/>
                <a:gd name="T54" fmla="*/ 11 w 303"/>
                <a:gd name="T55" fmla="*/ 403 h 423"/>
                <a:gd name="T56" fmla="*/ 11 w 303"/>
                <a:gd name="T57" fmla="*/ 382 h 423"/>
                <a:gd name="T58" fmla="*/ 8 w 303"/>
                <a:gd name="T59" fmla="*/ 56 h 423"/>
                <a:gd name="T60" fmla="*/ 52 w 303"/>
                <a:gd name="T61" fmla="*/ 54 h 423"/>
                <a:gd name="T62" fmla="*/ 54 w 303"/>
                <a:gd name="T63" fmla="*/ 52 h 423"/>
                <a:gd name="T64" fmla="*/ 53 w 303"/>
                <a:gd name="T65" fmla="*/ 6 h 423"/>
                <a:gd name="T66" fmla="*/ 288 w 303"/>
                <a:gd name="T67" fmla="*/ 16 h 423"/>
                <a:gd name="T68" fmla="*/ 299 w 303"/>
                <a:gd name="T69" fmla="*/ 417 h 423"/>
                <a:gd name="T70" fmla="*/ 141 w 303"/>
                <a:gd name="T71" fmla="*/ 418 h 423"/>
                <a:gd name="T72" fmla="*/ 58 w 303"/>
                <a:gd name="T73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423">
                  <a:moveTo>
                    <a:pt x="303" y="417"/>
                  </a:moveTo>
                  <a:cubicBezTo>
                    <a:pt x="295" y="281"/>
                    <a:pt x="292" y="144"/>
                    <a:pt x="292" y="8"/>
                  </a:cubicBezTo>
                  <a:cubicBezTo>
                    <a:pt x="292" y="8"/>
                    <a:pt x="288" y="8"/>
                    <a:pt x="288" y="8"/>
                  </a:cubicBezTo>
                  <a:cubicBezTo>
                    <a:pt x="288" y="12"/>
                    <a:pt x="288" y="11"/>
                    <a:pt x="288" y="12"/>
                  </a:cubicBezTo>
                  <a:cubicBezTo>
                    <a:pt x="204" y="12"/>
                    <a:pt x="125" y="9"/>
                    <a:pt x="44" y="1"/>
                  </a:cubicBezTo>
                  <a:cubicBezTo>
                    <a:pt x="41" y="0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2" y="19"/>
                    <a:pt x="17" y="34"/>
                    <a:pt x="4" y="49"/>
                  </a:cubicBezTo>
                  <a:cubicBezTo>
                    <a:pt x="3" y="49"/>
                    <a:pt x="0" y="4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2" y="51"/>
                    <a:pt x="2" y="51"/>
                  </a:cubicBezTo>
                  <a:cubicBezTo>
                    <a:pt x="1" y="52"/>
                    <a:pt x="2" y="53"/>
                    <a:pt x="2" y="53"/>
                  </a:cubicBezTo>
                  <a:cubicBezTo>
                    <a:pt x="2" y="54"/>
                    <a:pt x="2" y="56"/>
                    <a:pt x="4" y="56"/>
                  </a:cubicBezTo>
                  <a:cubicBezTo>
                    <a:pt x="7" y="421"/>
                    <a:pt x="7" y="421"/>
                    <a:pt x="7" y="421"/>
                  </a:cubicBezTo>
                  <a:cubicBezTo>
                    <a:pt x="7" y="422"/>
                    <a:pt x="8" y="423"/>
                    <a:pt x="9" y="423"/>
                  </a:cubicBezTo>
                  <a:cubicBezTo>
                    <a:pt x="106" y="423"/>
                    <a:pt x="204" y="422"/>
                    <a:pt x="301" y="422"/>
                  </a:cubicBezTo>
                  <a:cubicBezTo>
                    <a:pt x="303" y="422"/>
                    <a:pt x="303" y="420"/>
                    <a:pt x="303" y="419"/>
                  </a:cubicBezTo>
                  <a:cubicBezTo>
                    <a:pt x="303" y="418"/>
                    <a:pt x="303" y="417"/>
                    <a:pt x="303" y="417"/>
                  </a:cubicBezTo>
                  <a:close/>
                  <a:moveTo>
                    <a:pt x="47" y="8"/>
                  </a:moveTo>
                  <a:cubicBezTo>
                    <a:pt x="48" y="7"/>
                    <a:pt x="48" y="6"/>
                    <a:pt x="47" y="5"/>
                  </a:cubicBezTo>
                  <a:cubicBezTo>
                    <a:pt x="48" y="5"/>
                    <a:pt x="48" y="5"/>
                    <a:pt x="49" y="5"/>
                  </a:cubicBezTo>
                  <a:cubicBezTo>
                    <a:pt x="51" y="20"/>
                    <a:pt x="51" y="35"/>
                    <a:pt x="50" y="50"/>
                  </a:cubicBezTo>
                  <a:cubicBezTo>
                    <a:pt x="37" y="50"/>
                    <a:pt x="23" y="50"/>
                    <a:pt x="9" y="51"/>
                  </a:cubicBezTo>
                  <a:cubicBezTo>
                    <a:pt x="22" y="37"/>
                    <a:pt x="35" y="22"/>
                    <a:pt x="47" y="8"/>
                  </a:cubicBezTo>
                  <a:close/>
                  <a:moveTo>
                    <a:pt x="58" y="419"/>
                  </a:moveTo>
                  <a:cubicBezTo>
                    <a:pt x="46" y="419"/>
                    <a:pt x="30" y="422"/>
                    <a:pt x="19" y="419"/>
                  </a:cubicBezTo>
                  <a:cubicBezTo>
                    <a:pt x="10" y="416"/>
                    <a:pt x="11" y="412"/>
                    <a:pt x="11" y="403"/>
                  </a:cubicBezTo>
                  <a:cubicBezTo>
                    <a:pt x="11" y="382"/>
                    <a:pt x="11" y="382"/>
                    <a:pt x="11" y="382"/>
                  </a:cubicBezTo>
                  <a:cubicBezTo>
                    <a:pt x="10" y="273"/>
                    <a:pt x="9" y="164"/>
                    <a:pt x="8" y="56"/>
                  </a:cubicBezTo>
                  <a:cubicBezTo>
                    <a:pt x="23" y="54"/>
                    <a:pt x="38" y="54"/>
                    <a:pt x="52" y="54"/>
                  </a:cubicBezTo>
                  <a:cubicBezTo>
                    <a:pt x="53" y="55"/>
                    <a:pt x="54" y="53"/>
                    <a:pt x="54" y="52"/>
                  </a:cubicBezTo>
                  <a:cubicBezTo>
                    <a:pt x="55" y="37"/>
                    <a:pt x="55" y="21"/>
                    <a:pt x="53" y="6"/>
                  </a:cubicBezTo>
                  <a:cubicBezTo>
                    <a:pt x="131" y="13"/>
                    <a:pt x="209" y="17"/>
                    <a:pt x="288" y="16"/>
                  </a:cubicBezTo>
                  <a:cubicBezTo>
                    <a:pt x="287" y="150"/>
                    <a:pt x="291" y="284"/>
                    <a:pt x="299" y="417"/>
                  </a:cubicBezTo>
                  <a:cubicBezTo>
                    <a:pt x="246" y="418"/>
                    <a:pt x="194" y="418"/>
                    <a:pt x="141" y="418"/>
                  </a:cubicBezTo>
                  <a:cubicBezTo>
                    <a:pt x="113" y="418"/>
                    <a:pt x="85" y="418"/>
                    <a:pt x="58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D59F8C8C-3BF2-417D-A668-6A1C50B39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448"/>
              <a:ext cx="39" cy="117"/>
            </a:xfrm>
            <a:custGeom>
              <a:avLst/>
              <a:gdLst>
                <a:gd name="T0" fmla="*/ 0 w 8"/>
                <a:gd name="T1" fmla="*/ 4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4 h 24"/>
                <a:gd name="T8" fmla="*/ 0 w 8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4D6149E-B7CA-4AFF-A81C-54B6160F7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2400"/>
              <a:ext cx="44" cy="141"/>
            </a:xfrm>
            <a:custGeom>
              <a:avLst/>
              <a:gdLst>
                <a:gd name="T0" fmla="*/ 4 w 9"/>
                <a:gd name="T1" fmla="*/ 3 h 29"/>
                <a:gd name="T2" fmla="*/ 0 w 9"/>
                <a:gd name="T3" fmla="*/ 4 h 29"/>
                <a:gd name="T4" fmla="*/ 4 w 9"/>
                <a:gd name="T5" fmla="*/ 27 h 29"/>
                <a:gd name="T6" fmla="*/ 8 w 9"/>
                <a:gd name="T7" fmla="*/ 26 h 29"/>
                <a:gd name="T8" fmla="*/ 4 w 9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4" y="3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2" y="11"/>
                    <a:pt x="3" y="19"/>
                    <a:pt x="4" y="27"/>
                  </a:cubicBezTo>
                  <a:cubicBezTo>
                    <a:pt x="5" y="29"/>
                    <a:pt x="9" y="28"/>
                    <a:pt x="8" y="26"/>
                  </a:cubicBezTo>
                  <a:cubicBezTo>
                    <a:pt x="7" y="18"/>
                    <a:pt x="6" y="1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E4F5D27-795A-4012-AAEC-1FD8AB252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707"/>
              <a:ext cx="34" cy="131"/>
            </a:xfrm>
            <a:custGeom>
              <a:avLst/>
              <a:gdLst>
                <a:gd name="T0" fmla="*/ 5 w 7"/>
                <a:gd name="T1" fmla="*/ 2 h 27"/>
                <a:gd name="T2" fmla="*/ 1 w 7"/>
                <a:gd name="T3" fmla="*/ 2 h 27"/>
                <a:gd name="T4" fmla="*/ 2 w 7"/>
                <a:gd name="T5" fmla="*/ 24 h 27"/>
                <a:gd name="T6" fmla="*/ 6 w 7"/>
                <a:gd name="T7" fmla="*/ 23 h 27"/>
                <a:gd name="T8" fmla="*/ 5 w 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5" y="2"/>
                  </a:moveTo>
                  <a:cubicBezTo>
                    <a:pt x="6" y="0"/>
                    <a:pt x="1" y="0"/>
                    <a:pt x="1" y="2"/>
                  </a:cubicBezTo>
                  <a:cubicBezTo>
                    <a:pt x="0" y="10"/>
                    <a:pt x="1" y="17"/>
                    <a:pt x="2" y="24"/>
                  </a:cubicBezTo>
                  <a:cubicBezTo>
                    <a:pt x="3" y="27"/>
                    <a:pt x="7" y="26"/>
                    <a:pt x="6" y="23"/>
                  </a:cubicBezTo>
                  <a:cubicBezTo>
                    <a:pt x="5" y="16"/>
                    <a:pt x="5" y="9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1CA09D4-5EF8-4985-81F9-849D79202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692"/>
              <a:ext cx="19" cy="117"/>
            </a:xfrm>
            <a:custGeom>
              <a:avLst/>
              <a:gdLst>
                <a:gd name="T0" fmla="*/ 0 w 4"/>
                <a:gd name="T1" fmla="*/ 4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4 h 24"/>
                <a:gd name="T8" fmla="*/ 0 w 4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E017A9CB-0889-45DD-873C-29E23289E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546"/>
              <a:ext cx="176" cy="39"/>
            </a:xfrm>
            <a:custGeom>
              <a:avLst/>
              <a:gdLst>
                <a:gd name="T0" fmla="*/ 32 w 36"/>
                <a:gd name="T1" fmla="*/ 0 h 8"/>
                <a:gd name="T2" fmla="*/ 0 w 36"/>
                <a:gd name="T3" fmla="*/ 0 h 8"/>
                <a:gd name="T4" fmla="*/ 0 w 36"/>
                <a:gd name="T5" fmla="*/ 8 h 8"/>
                <a:gd name="T6" fmla="*/ 32 w 36"/>
                <a:gd name="T7" fmla="*/ 8 h 8"/>
                <a:gd name="T8" fmla="*/ 32 w 3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6" y="8"/>
                    <a:pt x="36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30" name="Group 27">
            <a:extLst>
              <a:ext uri="{FF2B5EF4-FFF2-40B4-BE49-F238E27FC236}">
                <a16:creationId xmlns:a16="http://schemas.microsoft.com/office/drawing/2014/main" id="{191C5DC3-82ED-44A2-816A-C71A91C61C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98251" y="1292695"/>
            <a:ext cx="4893404" cy="5176356"/>
            <a:chOff x="4721" y="575"/>
            <a:chExt cx="1482" cy="2064"/>
          </a:xfrm>
          <a:solidFill>
            <a:srgbClr val="3C3C3B"/>
          </a:solidFill>
        </p:grpSpPr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FC4F425E-0A4D-43DB-BB29-CE356B7D3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1" y="575"/>
              <a:ext cx="1482" cy="2064"/>
            </a:xfrm>
            <a:custGeom>
              <a:avLst/>
              <a:gdLst>
                <a:gd name="T0" fmla="*/ 303 w 303"/>
                <a:gd name="T1" fmla="*/ 417 h 423"/>
                <a:gd name="T2" fmla="*/ 292 w 303"/>
                <a:gd name="T3" fmla="*/ 8 h 423"/>
                <a:gd name="T4" fmla="*/ 288 w 303"/>
                <a:gd name="T5" fmla="*/ 8 h 423"/>
                <a:gd name="T6" fmla="*/ 288 w 303"/>
                <a:gd name="T7" fmla="*/ 12 h 423"/>
                <a:gd name="T8" fmla="*/ 44 w 303"/>
                <a:gd name="T9" fmla="*/ 1 h 423"/>
                <a:gd name="T10" fmla="*/ 44 w 303"/>
                <a:gd name="T11" fmla="*/ 5 h 423"/>
                <a:gd name="T12" fmla="*/ 44 w 303"/>
                <a:gd name="T13" fmla="*/ 5 h 423"/>
                <a:gd name="T14" fmla="*/ 44 w 303"/>
                <a:gd name="T15" fmla="*/ 5 h 423"/>
                <a:gd name="T16" fmla="*/ 4 w 303"/>
                <a:gd name="T17" fmla="*/ 49 h 423"/>
                <a:gd name="T18" fmla="*/ 0 w 303"/>
                <a:gd name="T19" fmla="*/ 51 h 423"/>
                <a:gd name="T20" fmla="*/ 0 w 303"/>
                <a:gd name="T21" fmla="*/ 51 h 423"/>
                <a:gd name="T22" fmla="*/ 2 w 303"/>
                <a:gd name="T23" fmla="*/ 51 h 423"/>
                <a:gd name="T24" fmla="*/ 2 w 303"/>
                <a:gd name="T25" fmla="*/ 53 h 423"/>
                <a:gd name="T26" fmla="*/ 4 w 303"/>
                <a:gd name="T27" fmla="*/ 56 h 423"/>
                <a:gd name="T28" fmla="*/ 7 w 303"/>
                <a:gd name="T29" fmla="*/ 421 h 423"/>
                <a:gd name="T30" fmla="*/ 9 w 303"/>
                <a:gd name="T31" fmla="*/ 423 h 423"/>
                <a:gd name="T32" fmla="*/ 301 w 303"/>
                <a:gd name="T33" fmla="*/ 422 h 423"/>
                <a:gd name="T34" fmla="*/ 303 w 303"/>
                <a:gd name="T35" fmla="*/ 419 h 423"/>
                <a:gd name="T36" fmla="*/ 303 w 303"/>
                <a:gd name="T37" fmla="*/ 417 h 423"/>
                <a:gd name="T38" fmla="*/ 47 w 303"/>
                <a:gd name="T39" fmla="*/ 8 h 423"/>
                <a:gd name="T40" fmla="*/ 47 w 303"/>
                <a:gd name="T41" fmla="*/ 5 h 423"/>
                <a:gd name="T42" fmla="*/ 49 w 303"/>
                <a:gd name="T43" fmla="*/ 5 h 423"/>
                <a:gd name="T44" fmla="*/ 50 w 303"/>
                <a:gd name="T45" fmla="*/ 50 h 423"/>
                <a:gd name="T46" fmla="*/ 9 w 303"/>
                <a:gd name="T47" fmla="*/ 51 h 423"/>
                <a:gd name="T48" fmla="*/ 47 w 303"/>
                <a:gd name="T49" fmla="*/ 8 h 423"/>
                <a:gd name="T50" fmla="*/ 58 w 303"/>
                <a:gd name="T51" fmla="*/ 419 h 423"/>
                <a:gd name="T52" fmla="*/ 19 w 303"/>
                <a:gd name="T53" fmla="*/ 419 h 423"/>
                <a:gd name="T54" fmla="*/ 11 w 303"/>
                <a:gd name="T55" fmla="*/ 403 h 423"/>
                <a:gd name="T56" fmla="*/ 11 w 303"/>
                <a:gd name="T57" fmla="*/ 382 h 423"/>
                <a:gd name="T58" fmla="*/ 8 w 303"/>
                <a:gd name="T59" fmla="*/ 56 h 423"/>
                <a:gd name="T60" fmla="*/ 52 w 303"/>
                <a:gd name="T61" fmla="*/ 54 h 423"/>
                <a:gd name="T62" fmla="*/ 54 w 303"/>
                <a:gd name="T63" fmla="*/ 52 h 423"/>
                <a:gd name="T64" fmla="*/ 53 w 303"/>
                <a:gd name="T65" fmla="*/ 6 h 423"/>
                <a:gd name="T66" fmla="*/ 288 w 303"/>
                <a:gd name="T67" fmla="*/ 16 h 423"/>
                <a:gd name="T68" fmla="*/ 299 w 303"/>
                <a:gd name="T69" fmla="*/ 417 h 423"/>
                <a:gd name="T70" fmla="*/ 141 w 303"/>
                <a:gd name="T71" fmla="*/ 418 h 423"/>
                <a:gd name="T72" fmla="*/ 58 w 303"/>
                <a:gd name="T73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423">
                  <a:moveTo>
                    <a:pt x="303" y="417"/>
                  </a:moveTo>
                  <a:cubicBezTo>
                    <a:pt x="295" y="281"/>
                    <a:pt x="292" y="144"/>
                    <a:pt x="292" y="8"/>
                  </a:cubicBezTo>
                  <a:cubicBezTo>
                    <a:pt x="292" y="8"/>
                    <a:pt x="288" y="8"/>
                    <a:pt x="288" y="8"/>
                  </a:cubicBezTo>
                  <a:cubicBezTo>
                    <a:pt x="288" y="12"/>
                    <a:pt x="288" y="11"/>
                    <a:pt x="288" y="12"/>
                  </a:cubicBezTo>
                  <a:cubicBezTo>
                    <a:pt x="204" y="12"/>
                    <a:pt x="125" y="9"/>
                    <a:pt x="44" y="1"/>
                  </a:cubicBezTo>
                  <a:cubicBezTo>
                    <a:pt x="41" y="0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2" y="19"/>
                    <a:pt x="17" y="34"/>
                    <a:pt x="4" y="49"/>
                  </a:cubicBezTo>
                  <a:cubicBezTo>
                    <a:pt x="3" y="49"/>
                    <a:pt x="0" y="4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2" y="51"/>
                    <a:pt x="2" y="51"/>
                  </a:cubicBezTo>
                  <a:cubicBezTo>
                    <a:pt x="1" y="52"/>
                    <a:pt x="2" y="53"/>
                    <a:pt x="2" y="53"/>
                  </a:cubicBezTo>
                  <a:cubicBezTo>
                    <a:pt x="2" y="54"/>
                    <a:pt x="2" y="56"/>
                    <a:pt x="4" y="56"/>
                  </a:cubicBezTo>
                  <a:cubicBezTo>
                    <a:pt x="7" y="421"/>
                    <a:pt x="7" y="421"/>
                    <a:pt x="7" y="421"/>
                  </a:cubicBezTo>
                  <a:cubicBezTo>
                    <a:pt x="7" y="422"/>
                    <a:pt x="8" y="423"/>
                    <a:pt x="9" y="423"/>
                  </a:cubicBezTo>
                  <a:cubicBezTo>
                    <a:pt x="106" y="423"/>
                    <a:pt x="204" y="422"/>
                    <a:pt x="301" y="422"/>
                  </a:cubicBezTo>
                  <a:cubicBezTo>
                    <a:pt x="303" y="422"/>
                    <a:pt x="303" y="420"/>
                    <a:pt x="303" y="419"/>
                  </a:cubicBezTo>
                  <a:cubicBezTo>
                    <a:pt x="303" y="418"/>
                    <a:pt x="303" y="417"/>
                    <a:pt x="303" y="417"/>
                  </a:cubicBezTo>
                  <a:close/>
                  <a:moveTo>
                    <a:pt x="47" y="8"/>
                  </a:moveTo>
                  <a:cubicBezTo>
                    <a:pt x="48" y="7"/>
                    <a:pt x="48" y="6"/>
                    <a:pt x="47" y="5"/>
                  </a:cubicBezTo>
                  <a:cubicBezTo>
                    <a:pt x="48" y="5"/>
                    <a:pt x="48" y="5"/>
                    <a:pt x="49" y="5"/>
                  </a:cubicBezTo>
                  <a:cubicBezTo>
                    <a:pt x="51" y="20"/>
                    <a:pt x="51" y="35"/>
                    <a:pt x="50" y="50"/>
                  </a:cubicBezTo>
                  <a:cubicBezTo>
                    <a:pt x="37" y="50"/>
                    <a:pt x="23" y="50"/>
                    <a:pt x="9" y="51"/>
                  </a:cubicBezTo>
                  <a:cubicBezTo>
                    <a:pt x="22" y="37"/>
                    <a:pt x="35" y="22"/>
                    <a:pt x="47" y="8"/>
                  </a:cubicBezTo>
                  <a:close/>
                  <a:moveTo>
                    <a:pt x="58" y="419"/>
                  </a:moveTo>
                  <a:cubicBezTo>
                    <a:pt x="46" y="419"/>
                    <a:pt x="30" y="422"/>
                    <a:pt x="19" y="419"/>
                  </a:cubicBezTo>
                  <a:cubicBezTo>
                    <a:pt x="10" y="416"/>
                    <a:pt x="11" y="412"/>
                    <a:pt x="11" y="403"/>
                  </a:cubicBezTo>
                  <a:cubicBezTo>
                    <a:pt x="11" y="382"/>
                    <a:pt x="11" y="382"/>
                    <a:pt x="11" y="382"/>
                  </a:cubicBezTo>
                  <a:cubicBezTo>
                    <a:pt x="10" y="273"/>
                    <a:pt x="9" y="164"/>
                    <a:pt x="8" y="56"/>
                  </a:cubicBezTo>
                  <a:cubicBezTo>
                    <a:pt x="23" y="54"/>
                    <a:pt x="38" y="54"/>
                    <a:pt x="52" y="54"/>
                  </a:cubicBezTo>
                  <a:cubicBezTo>
                    <a:pt x="53" y="55"/>
                    <a:pt x="54" y="53"/>
                    <a:pt x="54" y="52"/>
                  </a:cubicBezTo>
                  <a:cubicBezTo>
                    <a:pt x="55" y="37"/>
                    <a:pt x="55" y="21"/>
                    <a:pt x="53" y="6"/>
                  </a:cubicBezTo>
                  <a:cubicBezTo>
                    <a:pt x="131" y="13"/>
                    <a:pt x="209" y="17"/>
                    <a:pt x="288" y="16"/>
                  </a:cubicBezTo>
                  <a:cubicBezTo>
                    <a:pt x="287" y="150"/>
                    <a:pt x="291" y="284"/>
                    <a:pt x="299" y="417"/>
                  </a:cubicBezTo>
                  <a:cubicBezTo>
                    <a:pt x="246" y="418"/>
                    <a:pt x="194" y="418"/>
                    <a:pt x="141" y="418"/>
                  </a:cubicBezTo>
                  <a:cubicBezTo>
                    <a:pt x="113" y="418"/>
                    <a:pt x="85" y="418"/>
                    <a:pt x="58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A52533EA-99D4-4DA9-9D8E-D7FCABE30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" y="2448"/>
              <a:ext cx="39" cy="117"/>
            </a:xfrm>
            <a:custGeom>
              <a:avLst/>
              <a:gdLst>
                <a:gd name="T0" fmla="*/ 0 w 8"/>
                <a:gd name="T1" fmla="*/ 4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4 h 24"/>
                <a:gd name="T8" fmla="*/ 0 w 8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680EEACF-4B44-426C-B966-8A20FA50B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2400"/>
              <a:ext cx="44" cy="141"/>
            </a:xfrm>
            <a:custGeom>
              <a:avLst/>
              <a:gdLst>
                <a:gd name="T0" fmla="*/ 4 w 9"/>
                <a:gd name="T1" fmla="*/ 3 h 29"/>
                <a:gd name="T2" fmla="*/ 0 w 9"/>
                <a:gd name="T3" fmla="*/ 4 h 29"/>
                <a:gd name="T4" fmla="*/ 4 w 9"/>
                <a:gd name="T5" fmla="*/ 27 h 29"/>
                <a:gd name="T6" fmla="*/ 8 w 9"/>
                <a:gd name="T7" fmla="*/ 26 h 29"/>
                <a:gd name="T8" fmla="*/ 4 w 9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4" y="3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2" y="11"/>
                    <a:pt x="3" y="19"/>
                    <a:pt x="4" y="27"/>
                  </a:cubicBezTo>
                  <a:cubicBezTo>
                    <a:pt x="5" y="29"/>
                    <a:pt x="9" y="28"/>
                    <a:pt x="8" y="26"/>
                  </a:cubicBezTo>
                  <a:cubicBezTo>
                    <a:pt x="7" y="18"/>
                    <a:pt x="6" y="1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5A5605B2-4E15-4AB5-81CC-D9FCFA924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707"/>
              <a:ext cx="35" cy="131"/>
            </a:xfrm>
            <a:custGeom>
              <a:avLst/>
              <a:gdLst>
                <a:gd name="T0" fmla="*/ 5 w 7"/>
                <a:gd name="T1" fmla="*/ 2 h 27"/>
                <a:gd name="T2" fmla="*/ 1 w 7"/>
                <a:gd name="T3" fmla="*/ 2 h 27"/>
                <a:gd name="T4" fmla="*/ 2 w 7"/>
                <a:gd name="T5" fmla="*/ 24 h 27"/>
                <a:gd name="T6" fmla="*/ 6 w 7"/>
                <a:gd name="T7" fmla="*/ 23 h 27"/>
                <a:gd name="T8" fmla="*/ 5 w 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5" y="2"/>
                  </a:moveTo>
                  <a:cubicBezTo>
                    <a:pt x="6" y="0"/>
                    <a:pt x="1" y="0"/>
                    <a:pt x="1" y="2"/>
                  </a:cubicBezTo>
                  <a:cubicBezTo>
                    <a:pt x="0" y="10"/>
                    <a:pt x="1" y="17"/>
                    <a:pt x="2" y="24"/>
                  </a:cubicBezTo>
                  <a:cubicBezTo>
                    <a:pt x="3" y="27"/>
                    <a:pt x="7" y="26"/>
                    <a:pt x="6" y="23"/>
                  </a:cubicBezTo>
                  <a:cubicBezTo>
                    <a:pt x="5" y="16"/>
                    <a:pt x="5" y="9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7F1680C8-D211-4732-8498-4EE8B1348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692"/>
              <a:ext cx="20" cy="117"/>
            </a:xfrm>
            <a:custGeom>
              <a:avLst/>
              <a:gdLst>
                <a:gd name="T0" fmla="*/ 0 w 4"/>
                <a:gd name="T1" fmla="*/ 4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4 h 24"/>
                <a:gd name="T8" fmla="*/ 0 w 4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1DC192A6-C46A-4EB7-B820-BF48C9B2A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2546"/>
              <a:ext cx="176" cy="39"/>
            </a:xfrm>
            <a:custGeom>
              <a:avLst/>
              <a:gdLst>
                <a:gd name="T0" fmla="*/ 32 w 36"/>
                <a:gd name="T1" fmla="*/ 0 h 8"/>
                <a:gd name="T2" fmla="*/ 0 w 36"/>
                <a:gd name="T3" fmla="*/ 0 h 8"/>
                <a:gd name="T4" fmla="*/ 0 w 36"/>
                <a:gd name="T5" fmla="*/ 8 h 8"/>
                <a:gd name="T6" fmla="*/ 32 w 36"/>
                <a:gd name="T7" fmla="*/ 8 h 8"/>
                <a:gd name="T8" fmla="*/ 32 w 3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6" y="8"/>
                    <a:pt x="36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48" name="Freeform 9">
            <a:extLst>
              <a:ext uri="{FF2B5EF4-FFF2-40B4-BE49-F238E27FC236}">
                <a16:creationId xmlns:a16="http://schemas.microsoft.com/office/drawing/2014/main" id="{7E60E121-08C9-48E1-A27D-973586B168BD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HappyZcool-2016" panose="02010600030101010101" pitchFamily="2" charset="-122"/>
              <a:ea typeface="HappyZcool-2016" panose="02010600030101010101" pitchFamily="2" charset="-122"/>
              <a:sym typeface="HappyZcool-2016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374968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án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DA00EC-21E0-4248-886A-9D9DA691E1D9}"/>
              </a:ext>
            </a:extLst>
          </p:cNvPr>
          <p:cNvSpPr txBox="1"/>
          <p:nvPr/>
        </p:nvSpPr>
        <p:spPr>
          <a:xfrm>
            <a:off x="8014358" y="1598336"/>
            <a:ext cx="6896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endParaRPr lang="nl-NL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57F206-0714-4D5B-8BBD-86E73535C1D4}"/>
              </a:ext>
            </a:extLst>
          </p:cNvPr>
          <p:cNvSpPr txBox="1"/>
          <p:nvPr/>
        </p:nvSpPr>
        <p:spPr>
          <a:xfrm>
            <a:off x="701215" y="2000042"/>
            <a:ext cx="6896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nl-NL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5BA7A3-C1EA-434E-B85E-910D6B38E5F6}"/>
              </a:ext>
            </a:extLst>
          </p:cNvPr>
          <p:cNvSpPr txBox="1"/>
          <p:nvPr/>
        </p:nvSpPr>
        <p:spPr>
          <a:xfrm>
            <a:off x="650546" y="3175567"/>
            <a:ext cx="3863595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)…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CE0DAC-6778-4C8F-877F-CAAA25FA56A9}"/>
              </a:ext>
            </a:extLst>
          </p:cNvPr>
          <p:cNvSpPr txBox="1"/>
          <p:nvPr/>
        </p:nvSpPr>
        <p:spPr>
          <a:xfrm>
            <a:off x="7426032" y="3093780"/>
            <a:ext cx="4000292" cy="269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1095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1981929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C4130A52-ADA7-4484-BEB4-33A7430635AF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3079478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CC5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14AEEAF0-1DAE-4B18-8662-80FD600937B9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4177027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CF6B7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721C00B-2B99-4D42-B7CD-73AACFF15ACF}"/>
              </a:ext>
            </a:extLst>
          </p:cNvPr>
          <p:cNvSpPr txBox="1"/>
          <p:nvPr/>
        </p:nvSpPr>
        <p:spPr>
          <a:xfrm>
            <a:off x="4263618" y="689066"/>
            <a:ext cx="36647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VẬN DỤNG (BTVN)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285BD6-D37D-4437-8BEC-A24B5F13257F}"/>
              </a:ext>
            </a:extLst>
          </p:cNvPr>
          <p:cNvSpPr txBox="1"/>
          <p:nvPr/>
        </p:nvSpPr>
        <p:spPr>
          <a:xfrm>
            <a:off x="2416199" y="2055515"/>
            <a:ext cx="9188400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363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3F044BA9-228C-4C10-B3D4-FBA17528F3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13471" y="4519593"/>
            <a:ext cx="1590040" cy="2066938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47B4ECE-C77E-42F6-9D81-F117A8F58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avLst/>
              <a:gdLst>
                <a:gd name="T0" fmla="*/ 390 w 441"/>
                <a:gd name="T1" fmla="*/ 93 h 678"/>
                <a:gd name="T2" fmla="*/ 78 w 441"/>
                <a:gd name="T3" fmla="*/ 141 h 678"/>
                <a:gd name="T4" fmla="*/ 141 w 441"/>
                <a:gd name="T5" fmla="*/ 259 h 678"/>
                <a:gd name="T6" fmla="*/ 103 w 441"/>
                <a:gd name="T7" fmla="*/ 322 h 678"/>
                <a:gd name="T8" fmla="*/ 38 w 441"/>
                <a:gd name="T9" fmla="*/ 234 h 678"/>
                <a:gd name="T10" fmla="*/ 28 w 441"/>
                <a:gd name="T11" fmla="*/ 284 h 678"/>
                <a:gd name="T12" fmla="*/ 132 w 441"/>
                <a:gd name="T13" fmla="*/ 427 h 678"/>
                <a:gd name="T14" fmla="*/ 36 w 441"/>
                <a:gd name="T15" fmla="*/ 665 h 678"/>
                <a:gd name="T16" fmla="*/ 140 w 441"/>
                <a:gd name="T17" fmla="*/ 437 h 678"/>
                <a:gd name="T18" fmla="*/ 44 w 441"/>
                <a:gd name="T19" fmla="*/ 513 h 678"/>
                <a:gd name="T20" fmla="*/ 42 w 441"/>
                <a:gd name="T21" fmla="*/ 586 h 678"/>
                <a:gd name="T22" fmla="*/ 126 w 441"/>
                <a:gd name="T23" fmla="*/ 607 h 678"/>
                <a:gd name="T24" fmla="*/ 242 w 441"/>
                <a:gd name="T25" fmla="*/ 596 h 678"/>
                <a:gd name="T26" fmla="*/ 272 w 441"/>
                <a:gd name="T27" fmla="*/ 664 h 678"/>
                <a:gd name="T28" fmla="*/ 257 w 441"/>
                <a:gd name="T29" fmla="*/ 664 h 678"/>
                <a:gd name="T30" fmla="*/ 234 w 441"/>
                <a:gd name="T31" fmla="*/ 664 h 678"/>
                <a:gd name="T32" fmla="*/ 210 w 441"/>
                <a:gd name="T33" fmla="*/ 606 h 678"/>
                <a:gd name="T34" fmla="*/ 192 w 441"/>
                <a:gd name="T35" fmla="*/ 611 h 678"/>
                <a:gd name="T36" fmla="*/ 46 w 441"/>
                <a:gd name="T37" fmla="*/ 669 h 678"/>
                <a:gd name="T38" fmla="*/ 222 w 441"/>
                <a:gd name="T39" fmla="*/ 676 h 678"/>
                <a:gd name="T40" fmla="*/ 427 w 441"/>
                <a:gd name="T41" fmla="*/ 446 h 678"/>
                <a:gd name="T42" fmla="*/ 306 w 441"/>
                <a:gd name="T43" fmla="*/ 269 h 678"/>
                <a:gd name="T44" fmla="*/ 438 w 441"/>
                <a:gd name="T45" fmla="*/ 163 h 678"/>
                <a:gd name="T46" fmla="*/ 73 w 441"/>
                <a:gd name="T47" fmla="*/ 146 h 678"/>
                <a:gd name="T48" fmla="*/ 18 w 441"/>
                <a:gd name="T49" fmla="*/ 273 h 678"/>
                <a:gd name="T50" fmla="*/ 18 w 441"/>
                <a:gd name="T51" fmla="*/ 273 h 678"/>
                <a:gd name="T52" fmla="*/ 81 w 441"/>
                <a:gd name="T53" fmla="*/ 591 h 678"/>
                <a:gd name="T54" fmla="*/ 117 w 441"/>
                <a:gd name="T55" fmla="*/ 601 h 678"/>
                <a:gd name="T56" fmla="*/ 198 w 441"/>
                <a:gd name="T57" fmla="*/ 500 h 678"/>
                <a:gd name="T58" fmla="*/ 218 w 441"/>
                <a:gd name="T59" fmla="*/ 441 h 678"/>
                <a:gd name="T60" fmla="*/ 221 w 441"/>
                <a:gd name="T61" fmla="*/ 442 h 678"/>
                <a:gd name="T62" fmla="*/ 276 w 441"/>
                <a:gd name="T63" fmla="*/ 510 h 678"/>
                <a:gd name="T64" fmla="*/ 228 w 441"/>
                <a:gd name="T65" fmla="*/ 514 h 678"/>
                <a:gd name="T66" fmla="*/ 147 w 441"/>
                <a:gd name="T67" fmla="*/ 519 h 678"/>
                <a:gd name="T68" fmla="*/ 349 w 441"/>
                <a:gd name="T69" fmla="*/ 596 h 678"/>
                <a:gd name="T70" fmla="*/ 271 w 441"/>
                <a:gd name="T71" fmla="*/ 600 h 678"/>
                <a:gd name="T72" fmla="*/ 357 w 441"/>
                <a:gd name="T73" fmla="*/ 597 h 678"/>
                <a:gd name="T74" fmla="*/ 388 w 441"/>
                <a:gd name="T75" fmla="*/ 597 h 678"/>
                <a:gd name="T76" fmla="*/ 404 w 441"/>
                <a:gd name="T77" fmla="*/ 587 h 678"/>
                <a:gd name="T78" fmla="*/ 410 w 441"/>
                <a:gd name="T79" fmla="*/ 664 h 678"/>
                <a:gd name="T80" fmla="*/ 357 w 441"/>
                <a:gd name="T81" fmla="*/ 527 h 678"/>
                <a:gd name="T82" fmla="*/ 391 w 441"/>
                <a:gd name="T83" fmla="*/ 527 h 678"/>
                <a:gd name="T84" fmla="*/ 416 w 441"/>
                <a:gd name="T85" fmla="*/ 451 h 678"/>
                <a:gd name="T86" fmla="*/ 311 w 441"/>
                <a:gd name="T87" fmla="*/ 446 h 678"/>
                <a:gd name="T88" fmla="*/ 144 w 441"/>
                <a:gd name="T89" fmla="*/ 428 h 678"/>
                <a:gd name="T90" fmla="*/ 336 w 441"/>
                <a:gd name="T91" fmla="*/ 353 h 678"/>
                <a:gd name="T92" fmla="*/ 186 w 441"/>
                <a:gd name="T93" fmla="*/ 21 h 678"/>
                <a:gd name="T94" fmla="*/ 211 w 441"/>
                <a:gd name="T95" fmla="*/ 16 h 678"/>
                <a:gd name="T96" fmla="*/ 218 w 441"/>
                <a:gd name="T97" fmla="*/ 22 h 678"/>
                <a:gd name="T98" fmla="*/ 276 w 441"/>
                <a:gd name="T99" fmla="*/ 25 h 678"/>
                <a:gd name="T100" fmla="*/ 428 w 441"/>
                <a:gd name="T101" fmla="*/ 161 h 678"/>
                <a:gd name="T102" fmla="*/ 423 w 441"/>
                <a:gd name="T103" fmla="*/ 14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1" h="678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626961A-8BE1-40A0-8D18-63DADC4B08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avLst/>
              <a:gdLst>
                <a:gd name="T0" fmla="*/ 23 w 37"/>
                <a:gd name="T1" fmla="*/ 0 h 35"/>
                <a:gd name="T2" fmla="*/ 22 w 37"/>
                <a:gd name="T3" fmla="*/ 2 h 35"/>
                <a:gd name="T4" fmla="*/ 26 w 37"/>
                <a:gd name="T5" fmla="*/ 5 h 35"/>
                <a:gd name="T6" fmla="*/ 20 w 37"/>
                <a:gd name="T7" fmla="*/ 10 h 35"/>
                <a:gd name="T8" fmla="*/ 19 w 37"/>
                <a:gd name="T9" fmla="*/ 6 h 35"/>
                <a:gd name="T10" fmla="*/ 15 w 37"/>
                <a:gd name="T11" fmla="*/ 6 h 35"/>
                <a:gd name="T12" fmla="*/ 17 w 37"/>
                <a:gd name="T13" fmla="*/ 13 h 35"/>
                <a:gd name="T14" fmla="*/ 11 w 37"/>
                <a:gd name="T15" fmla="*/ 18 h 35"/>
                <a:gd name="T16" fmla="*/ 14 w 37"/>
                <a:gd name="T17" fmla="*/ 22 h 35"/>
                <a:gd name="T18" fmla="*/ 20 w 37"/>
                <a:gd name="T19" fmla="*/ 18 h 35"/>
                <a:gd name="T20" fmla="*/ 27 w 37"/>
                <a:gd name="T21" fmla="*/ 24 h 35"/>
                <a:gd name="T22" fmla="*/ 21 w 37"/>
                <a:gd name="T23" fmla="*/ 26 h 35"/>
                <a:gd name="T24" fmla="*/ 13 w 37"/>
                <a:gd name="T25" fmla="*/ 5 h 35"/>
                <a:gd name="T26" fmla="*/ 11 w 37"/>
                <a:gd name="T27" fmla="*/ 1 h 35"/>
                <a:gd name="T28" fmla="*/ 2 w 37"/>
                <a:gd name="T29" fmla="*/ 21 h 35"/>
                <a:gd name="T30" fmla="*/ 21 w 37"/>
                <a:gd name="T31" fmla="*/ 34 h 35"/>
                <a:gd name="T32" fmla="*/ 37 w 37"/>
                <a:gd name="T33" fmla="*/ 18 h 35"/>
                <a:gd name="T34" fmla="*/ 23 w 37"/>
                <a:gd name="T35" fmla="*/ 0 h 35"/>
                <a:gd name="T36" fmla="*/ 30 w 37"/>
                <a:gd name="T37" fmla="*/ 19 h 35"/>
                <a:gd name="T38" fmla="*/ 24 w 37"/>
                <a:gd name="T39" fmla="*/ 15 h 35"/>
                <a:gd name="T40" fmla="*/ 29 w 37"/>
                <a:gd name="T41" fmla="*/ 10 h 35"/>
                <a:gd name="T42" fmla="*/ 30 w 3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069DE58-DB21-46F2-AA97-AE38B54D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957"/>
              <a:ext cx="145" cy="94"/>
            </a:xfrm>
            <a:custGeom>
              <a:avLst/>
              <a:gdLst>
                <a:gd name="T0" fmla="*/ 51 w 54"/>
                <a:gd name="T1" fmla="*/ 30 h 35"/>
                <a:gd name="T2" fmla="*/ 28 w 54"/>
                <a:gd name="T3" fmla="*/ 14 h 35"/>
                <a:gd name="T4" fmla="*/ 6 w 54"/>
                <a:gd name="T5" fmla="*/ 1 h 35"/>
                <a:gd name="T6" fmla="*/ 3 w 54"/>
                <a:gd name="T7" fmla="*/ 8 h 35"/>
                <a:gd name="T8" fmla="*/ 24 w 54"/>
                <a:gd name="T9" fmla="*/ 21 h 35"/>
                <a:gd name="T10" fmla="*/ 49 w 54"/>
                <a:gd name="T11" fmla="*/ 34 h 35"/>
                <a:gd name="T12" fmla="*/ 51 w 54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F24FF08-5BCD-4BB6-9BC9-17078CAD5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6"/>
              <a:ext cx="182" cy="587"/>
            </a:xfrm>
            <a:custGeom>
              <a:avLst/>
              <a:gdLst>
                <a:gd name="T0" fmla="*/ 35 w 68"/>
                <a:gd name="T1" fmla="*/ 86 h 219"/>
                <a:gd name="T2" fmla="*/ 34 w 68"/>
                <a:gd name="T3" fmla="*/ 92 h 219"/>
                <a:gd name="T4" fmla="*/ 45 w 68"/>
                <a:gd name="T5" fmla="*/ 125 h 219"/>
                <a:gd name="T6" fmla="*/ 38 w 68"/>
                <a:gd name="T7" fmla="*/ 142 h 219"/>
                <a:gd name="T8" fmla="*/ 19 w 68"/>
                <a:gd name="T9" fmla="*/ 136 h 219"/>
                <a:gd name="T10" fmla="*/ 34 w 68"/>
                <a:gd name="T11" fmla="*/ 85 h 219"/>
                <a:gd name="T12" fmla="*/ 29 w 68"/>
                <a:gd name="T13" fmla="*/ 82 h 219"/>
                <a:gd name="T14" fmla="*/ 13 w 68"/>
                <a:gd name="T15" fmla="*/ 111 h 219"/>
                <a:gd name="T16" fmla="*/ 9 w 68"/>
                <a:gd name="T17" fmla="*/ 44 h 219"/>
                <a:gd name="T18" fmla="*/ 8 w 68"/>
                <a:gd name="T19" fmla="*/ 42 h 219"/>
                <a:gd name="T20" fmla="*/ 54 w 68"/>
                <a:gd name="T21" fmla="*/ 10 h 219"/>
                <a:gd name="T22" fmla="*/ 49 w 68"/>
                <a:gd name="T23" fmla="*/ 3 h 219"/>
                <a:gd name="T24" fmla="*/ 1 w 68"/>
                <a:gd name="T25" fmla="*/ 40 h 219"/>
                <a:gd name="T26" fmla="*/ 3 w 68"/>
                <a:gd name="T27" fmla="*/ 45 h 219"/>
                <a:gd name="T28" fmla="*/ 4 w 68"/>
                <a:gd name="T29" fmla="*/ 130 h 219"/>
                <a:gd name="T30" fmla="*/ 2 w 68"/>
                <a:gd name="T31" fmla="*/ 215 h 219"/>
                <a:gd name="T32" fmla="*/ 7 w 68"/>
                <a:gd name="T33" fmla="*/ 215 h 219"/>
                <a:gd name="T34" fmla="*/ 12 w 68"/>
                <a:gd name="T35" fmla="*/ 144 h 219"/>
                <a:gd name="T36" fmla="*/ 32 w 68"/>
                <a:gd name="T37" fmla="*/ 155 h 219"/>
                <a:gd name="T38" fmla="*/ 35 w 68"/>
                <a:gd name="T3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9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82A3E80-440F-4F97-A645-98E19D8F3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435"/>
              <a:ext cx="35" cy="158"/>
            </a:xfrm>
            <a:custGeom>
              <a:avLst/>
              <a:gdLst>
                <a:gd name="T0" fmla="*/ 4 w 13"/>
                <a:gd name="T1" fmla="*/ 2 h 59"/>
                <a:gd name="T2" fmla="*/ 0 w 13"/>
                <a:gd name="T3" fmla="*/ 2 h 59"/>
                <a:gd name="T4" fmla="*/ 3 w 13"/>
                <a:gd name="T5" fmla="*/ 31 h 59"/>
                <a:gd name="T6" fmla="*/ 7 w 13"/>
                <a:gd name="T7" fmla="*/ 57 h 59"/>
                <a:gd name="T8" fmla="*/ 12 w 13"/>
                <a:gd name="T9" fmla="*/ 56 h 59"/>
                <a:gd name="T10" fmla="*/ 4 w 13"/>
                <a:gd name="T1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F232013-FD5A-492B-8FB5-36AE8C48C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91"/>
              <a:ext cx="45" cy="139"/>
            </a:xfrm>
            <a:custGeom>
              <a:avLst/>
              <a:gdLst>
                <a:gd name="T0" fmla="*/ 7 w 17"/>
                <a:gd name="T1" fmla="*/ 4 h 52"/>
                <a:gd name="T2" fmla="*/ 1 w 17"/>
                <a:gd name="T3" fmla="*/ 6 h 52"/>
                <a:gd name="T4" fmla="*/ 11 w 17"/>
                <a:gd name="T5" fmla="*/ 50 h 52"/>
                <a:gd name="T6" fmla="*/ 16 w 17"/>
                <a:gd name="T7" fmla="*/ 48 h 52"/>
                <a:gd name="T8" fmla="*/ 7 w 17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27CC6EF-292B-448B-AD59-18AA4381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695"/>
              <a:ext cx="384" cy="217"/>
            </a:xfrm>
            <a:custGeom>
              <a:avLst/>
              <a:gdLst>
                <a:gd name="T0" fmla="*/ 127 w 143"/>
                <a:gd name="T1" fmla="*/ 4 h 81"/>
                <a:gd name="T2" fmla="*/ 118 w 143"/>
                <a:gd name="T3" fmla="*/ 5 h 81"/>
                <a:gd name="T4" fmla="*/ 69 w 143"/>
                <a:gd name="T5" fmla="*/ 59 h 81"/>
                <a:gd name="T6" fmla="*/ 9 w 143"/>
                <a:gd name="T7" fmla="*/ 29 h 81"/>
                <a:gd name="T8" fmla="*/ 1 w 143"/>
                <a:gd name="T9" fmla="*/ 32 h 81"/>
                <a:gd name="T10" fmla="*/ 73 w 143"/>
                <a:gd name="T11" fmla="*/ 73 h 81"/>
                <a:gd name="T12" fmla="*/ 127 w 143"/>
                <a:gd name="T13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81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0C345E6-58E3-4DAB-81CC-206517FDD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628"/>
              <a:ext cx="94" cy="91"/>
            </a:xfrm>
            <a:custGeom>
              <a:avLst/>
              <a:gdLst>
                <a:gd name="T0" fmla="*/ 27 w 35"/>
                <a:gd name="T1" fmla="*/ 16 h 34"/>
                <a:gd name="T2" fmla="*/ 14 w 35"/>
                <a:gd name="T3" fmla="*/ 19 h 34"/>
                <a:gd name="T4" fmla="*/ 18 w 35"/>
                <a:gd name="T5" fmla="*/ 5 h 34"/>
                <a:gd name="T6" fmla="*/ 17 w 35"/>
                <a:gd name="T7" fmla="*/ 1 h 34"/>
                <a:gd name="T8" fmla="*/ 7 w 35"/>
                <a:gd name="T9" fmla="*/ 25 h 34"/>
                <a:gd name="T10" fmla="*/ 34 w 35"/>
                <a:gd name="T11" fmla="*/ 18 h 34"/>
                <a:gd name="T12" fmla="*/ 27 w 35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FA6C246-4518-4437-B011-111ACFC9F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537"/>
              <a:ext cx="70" cy="110"/>
            </a:xfrm>
            <a:custGeom>
              <a:avLst/>
              <a:gdLst>
                <a:gd name="T0" fmla="*/ 22 w 26"/>
                <a:gd name="T1" fmla="*/ 33 h 41"/>
                <a:gd name="T2" fmla="*/ 21 w 26"/>
                <a:gd name="T3" fmla="*/ 13 h 41"/>
                <a:gd name="T4" fmla="*/ 10 w 26"/>
                <a:gd name="T5" fmla="*/ 5 h 41"/>
                <a:gd name="T6" fmla="*/ 17 w 26"/>
                <a:gd name="T7" fmla="*/ 39 h 41"/>
                <a:gd name="T8" fmla="*/ 22 w 26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C4981BE-9FE4-4425-9B3E-BC6DE445B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518"/>
              <a:ext cx="57" cy="105"/>
            </a:xfrm>
            <a:custGeom>
              <a:avLst/>
              <a:gdLst>
                <a:gd name="T0" fmla="*/ 14 w 21"/>
                <a:gd name="T1" fmla="*/ 19 h 39"/>
                <a:gd name="T2" fmla="*/ 21 w 21"/>
                <a:gd name="T3" fmla="*/ 8 h 39"/>
                <a:gd name="T4" fmla="*/ 18 w 21"/>
                <a:gd name="T5" fmla="*/ 3 h 39"/>
                <a:gd name="T6" fmla="*/ 3 w 21"/>
                <a:gd name="T7" fmla="*/ 15 h 39"/>
                <a:gd name="T8" fmla="*/ 5 w 21"/>
                <a:gd name="T9" fmla="*/ 35 h 39"/>
                <a:gd name="T10" fmla="*/ 14 w 21"/>
                <a:gd name="T11" fmla="*/ 31 h 39"/>
                <a:gd name="T12" fmla="*/ 14 w 21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E2A5002-B33A-4FF9-86FE-50B848FFA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843"/>
              <a:ext cx="432" cy="305"/>
            </a:xfrm>
            <a:custGeom>
              <a:avLst/>
              <a:gdLst>
                <a:gd name="T0" fmla="*/ 159 w 161"/>
                <a:gd name="T1" fmla="*/ 21 h 114"/>
                <a:gd name="T2" fmla="*/ 130 w 161"/>
                <a:gd name="T3" fmla="*/ 1 h 114"/>
                <a:gd name="T4" fmla="*/ 103 w 161"/>
                <a:gd name="T5" fmla="*/ 30 h 114"/>
                <a:gd name="T6" fmla="*/ 110 w 161"/>
                <a:gd name="T7" fmla="*/ 33 h 114"/>
                <a:gd name="T8" fmla="*/ 123 w 161"/>
                <a:gd name="T9" fmla="*/ 14 h 114"/>
                <a:gd name="T10" fmla="*/ 147 w 161"/>
                <a:gd name="T11" fmla="*/ 19 h 114"/>
                <a:gd name="T12" fmla="*/ 141 w 161"/>
                <a:gd name="T13" fmla="*/ 40 h 114"/>
                <a:gd name="T14" fmla="*/ 122 w 161"/>
                <a:gd name="T15" fmla="*/ 38 h 114"/>
                <a:gd name="T16" fmla="*/ 120 w 161"/>
                <a:gd name="T17" fmla="*/ 36 h 114"/>
                <a:gd name="T18" fmla="*/ 117 w 161"/>
                <a:gd name="T19" fmla="*/ 32 h 114"/>
                <a:gd name="T20" fmla="*/ 111 w 161"/>
                <a:gd name="T21" fmla="*/ 35 h 114"/>
                <a:gd name="T22" fmla="*/ 113 w 161"/>
                <a:gd name="T23" fmla="*/ 39 h 114"/>
                <a:gd name="T24" fmla="*/ 72 w 161"/>
                <a:gd name="T25" fmla="*/ 80 h 114"/>
                <a:gd name="T26" fmla="*/ 8 w 161"/>
                <a:gd name="T27" fmla="*/ 90 h 114"/>
                <a:gd name="T28" fmla="*/ 2 w 161"/>
                <a:gd name="T29" fmla="*/ 95 h 114"/>
                <a:gd name="T30" fmla="*/ 67 w 161"/>
                <a:gd name="T31" fmla="*/ 96 h 114"/>
                <a:gd name="T32" fmla="*/ 121 w 161"/>
                <a:gd name="T33" fmla="*/ 48 h 114"/>
                <a:gd name="T34" fmla="*/ 141 w 161"/>
                <a:gd name="T35" fmla="*/ 51 h 114"/>
                <a:gd name="T36" fmla="*/ 159 w 161"/>
                <a:gd name="T3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14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1" name="Flowchart: Data 20">
            <a:extLst>
              <a:ext uri="{FF2B5EF4-FFF2-40B4-BE49-F238E27FC236}">
                <a16:creationId xmlns:a16="http://schemas.microsoft.com/office/drawing/2014/main" id="{1DAFE5DF-DB54-4992-9F0B-461B8F073FFB}"/>
              </a:ext>
            </a:extLst>
          </p:cNvPr>
          <p:cNvSpPr/>
          <p:nvPr/>
        </p:nvSpPr>
        <p:spPr>
          <a:xfrm>
            <a:off x="-1409700" y="94469"/>
            <a:ext cx="11661140" cy="1044991"/>
          </a:xfrm>
          <a:prstGeom prst="flowChartInputOutp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1BEEFB-A8A6-4F3C-A157-EFB4A4B4E140}"/>
              </a:ext>
            </a:extLst>
          </p:cNvPr>
          <p:cNvSpPr txBox="1"/>
          <p:nvPr/>
        </p:nvSpPr>
        <p:spPr>
          <a:xfrm>
            <a:off x="571500" y="498762"/>
            <a:ext cx="1019212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Giải bài 32 Khái quát về sinh sản và sinh sản vô tính ở sinh vật | Giải  khoa học tự nhiên 7 cánh diều - Tech12h">
            <a:extLst>
              <a:ext uri="{FF2B5EF4-FFF2-40B4-BE49-F238E27FC236}">
                <a16:creationId xmlns:a16="http://schemas.microsoft.com/office/drawing/2014/main" id="{8ECA3ED0-CE20-44E9-9A0E-BDE283F0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09" y="1249564"/>
            <a:ext cx="5222041" cy="55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FC2C0F-5F38-4E1E-9E7C-690247C95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226506"/>
              </p:ext>
            </p:extLst>
          </p:nvPr>
        </p:nvGraphicFramePr>
        <p:xfrm>
          <a:off x="1062962" y="2129555"/>
          <a:ext cx="10134600" cy="3745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9062">
                  <a:extLst>
                    <a:ext uri="{9D8B030D-6E8A-4147-A177-3AD203B41FA5}">
                      <a16:colId xmlns:a16="http://schemas.microsoft.com/office/drawing/2014/main" val="4079213773"/>
                    </a:ext>
                  </a:extLst>
                </a:gridCol>
                <a:gridCol w="2749062">
                  <a:extLst>
                    <a:ext uri="{9D8B030D-6E8A-4147-A177-3AD203B41FA5}">
                      <a16:colId xmlns:a16="http://schemas.microsoft.com/office/drawing/2014/main" val="2469600551"/>
                    </a:ext>
                  </a:extLst>
                </a:gridCol>
                <a:gridCol w="2318238">
                  <a:extLst>
                    <a:ext uri="{9D8B030D-6E8A-4147-A177-3AD203B41FA5}">
                      <a16:colId xmlns:a16="http://schemas.microsoft.com/office/drawing/2014/main" val="1203862268"/>
                    </a:ext>
                  </a:extLst>
                </a:gridCol>
                <a:gridCol w="2318238">
                  <a:extLst>
                    <a:ext uri="{9D8B030D-6E8A-4147-A177-3AD203B41FA5}">
                      <a16:colId xmlns:a16="http://schemas.microsoft.com/office/drawing/2014/main" val="3960981043"/>
                    </a:ext>
                  </a:extLst>
                </a:gridCol>
              </a:tblGrid>
              <a:tr h="10858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414973"/>
                  </a:ext>
                </a:extLst>
              </a:tr>
              <a:tr h="66675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Trinh sản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mảnh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89095"/>
                  </a:ext>
                </a:extLst>
              </a:tr>
              <a:tr h="664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21765"/>
                  </a:ext>
                </a:extLst>
              </a:tr>
              <a:tr h="664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832611"/>
                  </a:ext>
                </a:extLst>
              </a:tr>
              <a:tr h="664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68375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70538978-9C45-4A88-802B-646BB35D71EE}"/>
              </a:ext>
            </a:extLst>
          </p:cNvPr>
          <p:cNvSpPr/>
          <p:nvPr/>
        </p:nvSpPr>
        <p:spPr>
          <a:xfrm>
            <a:off x="-566540" y="913631"/>
            <a:ext cx="3978656" cy="1026426"/>
          </a:xfrm>
          <a:prstGeom prst="rightArrow">
            <a:avLst>
              <a:gd name="adj1" fmla="val 50000"/>
              <a:gd name="adj2" fmla="val 871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14">
            <a:extLst>
              <a:ext uri="{FF2B5EF4-FFF2-40B4-BE49-F238E27FC236}">
                <a16:creationId xmlns:a16="http://schemas.microsoft.com/office/drawing/2014/main" id="{F97FAEBD-3E99-4798-8E4C-A4647A33CA01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15">
            <a:extLst>
              <a:ext uri="{FF2B5EF4-FFF2-40B4-BE49-F238E27FC236}">
                <a16:creationId xmlns:a16="http://schemas.microsoft.com/office/drawing/2014/main" id="{667E31CD-5D2C-423E-817C-D98804725900}"/>
              </a:ext>
            </a:extLst>
          </p:cNvPr>
          <p:cNvCxnSpPr>
            <a:cxnSpLocks/>
            <a:stCxn id="6" idx="2"/>
            <a:endCxn id="8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16">
            <a:extLst>
              <a:ext uri="{FF2B5EF4-FFF2-40B4-BE49-F238E27FC236}">
                <a16:creationId xmlns:a16="http://schemas.microsoft.com/office/drawing/2014/main" id="{72EAD43A-92F8-4DF0-96A6-C83AABFC24FC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18">
            <a:extLst>
              <a:ext uri="{FF2B5EF4-FFF2-40B4-BE49-F238E27FC236}">
                <a16:creationId xmlns:a16="http://schemas.microsoft.com/office/drawing/2014/main" id="{01458E11-7E43-4D1D-B9E0-7CA1F1B96E78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22">
            <a:extLst>
              <a:ext uri="{FF2B5EF4-FFF2-40B4-BE49-F238E27FC236}">
                <a16:creationId xmlns:a16="http://schemas.microsoft.com/office/drawing/2014/main" id="{83D8E316-5C1F-4F6E-87F3-A967233CDA8A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23">
            <a:extLst>
              <a:ext uri="{FF2B5EF4-FFF2-40B4-BE49-F238E27FC236}">
                <a16:creationId xmlns:a16="http://schemas.microsoft.com/office/drawing/2014/main" id="{256A3504-679A-41FD-80F5-09CD89E42200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24">
            <a:extLst>
              <a:ext uri="{FF2B5EF4-FFF2-40B4-BE49-F238E27FC236}">
                <a16:creationId xmlns:a16="http://schemas.microsoft.com/office/drawing/2014/main" id="{EE545E41-ACE5-4DEB-B6D0-6D9EA95960DB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E8C32A-C295-47CB-B8B5-5FD62B970A20}"/>
              </a:ext>
            </a:extLst>
          </p:cNvPr>
          <p:cNvSpPr txBox="1"/>
          <p:nvPr/>
        </p:nvSpPr>
        <p:spPr>
          <a:xfrm>
            <a:off x="2912719" y="488754"/>
            <a:ext cx="6315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D31F632A-EB49-4831-AB10-A173D1D09A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84840" y="4760077"/>
            <a:ext cx="1590040" cy="2066938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705E135-6A80-4984-8445-DDFDE24A8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avLst/>
              <a:gdLst>
                <a:gd name="T0" fmla="*/ 390 w 441"/>
                <a:gd name="T1" fmla="*/ 93 h 678"/>
                <a:gd name="T2" fmla="*/ 78 w 441"/>
                <a:gd name="T3" fmla="*/ 141 h 678"/>
                <a:gd name="T4" fmla="*/ 141 w 441"/>
                <a:gd name="T5" fmla="*/ 259 h 678"/>
                <a:gd name="T6" fmla="*/ 103 w 441"/>
                <a:gd name="T7" fmla="*/ 322 h 678"/>
                <a:gd name="T8" fmla="*/ 38 w 441"/>
                <a:gd name="T9" fmla="*/ 234 h 678"/>
                <a:gd name="T10" fmla="*/ 28 w 441"/>
                <a:gd name="T11" fmla="*/ 284 h 678"/>
                <a:gd name="T12" fmla="*/ 132 w 441"/>
                <a:gd name="T13" fmla="*/ 427 h 678"/>
                <a:gd name="T14" fmla="*/ 36 w 441"/>
                <a:gd name="T15" fmla="*/ 665 h 678"/>
                <a:gd name="T16" fmla="*/ 140 w 441"/>
                <a:gd name="T17" fmla="*/ 437 h 678"/>
                <a:gd name="T18" fmla="*/ 44 w 441"/>
                <a:gd name="T19" fmla="*/ 513 h 678"/>
                <a:gd name="T20" fmla="*/ 42 w 441"/>
                <a:gd name="T21" fmla="*/ 586 h 678"/>
                <a:gd name="T22" fmla="*/ 126 w 441"/>
                <a:gd name="T23" fmla="*/ 607 h 678"/>
                <a:gd name="T24" fmla="*/ 242 w 441"/>
                <a:gd name="T25" fmla="*/ 596 h 678"/>
                <a:gd name="T26" fmla="*/ 272 w 441"/>
                <a:gd name="T27" fmla="*/ 664 h 678"/>
                <a:gd name="T28" fmla="*/ 257 w 441"/>
                <a:gd name="T29" fmla="*/ 664 h 678"/>
                <a:gd name="T30" fmla="*/ 234 w 441"/>
                <a:gd name="T31" fmla="*/ 664 h 678"/>
                <a:gd name="T32" fmla="*/ 210 w 441"/>
                <a:gd name="T33" fmla="*/ 606 h 678"/>
                <a:gd name="T34" fmla="*/ 192 w 441"/>
                <a:gd name="T35" fmla="*/ 611 h 678"/>
                <a:gd name="T36" fmla="*/ 46 w 441"/>
                <a:gd name="T37" fmla="*/ 669 h 678"/>
                <a:gd name="T38" fmla="*/ 222 w 441"/>
                <a:gd name="T39" fmla="*/ 676 h 678"/>
                <a:gd name="T40" fmla="*/ 427 w 441"/>
                <a:gd name="T41" fmla="*/ 446 h 678"/>
                <a:gd name="T42" fmla="*/ 306 w 441"/>
                <a:gd name="T43" fmla="*/ 269 h 678"/>
                <a:gd name="T44" fmla="*/ 438 w 441"/>
                <a:gd name="T45" fmla="*/ 163 h 678"/>
                <a:gd name="T46" fmla="*/ 73 w 441"/>
                <a:gd name="T47" fmla="*/ 146 h 678"/>
                <a:gd name="T48" fmla="*/ 18 w 441"/>
                <a:gd name="T49" fmla="*/ 273 h 678"/>
                <a:gd name="T50" fmla="*/ 18 w 441"/>
                <a:gd name="T51" fmla="*/ 273 h 678"/>
                <a:gd name="T52" fmla="*/ 81 w 441"/>
                <a:gd name="T53" fmla="*/ 591 h 678"/>
                <a:gd name="T54" fmla="*/ 117 w 441"/>
                <a:gd name="T55" fmla="*/ 601 h 678"/>
                <a:gd name="T56" fmla="*/ 198 w 441"/>
                <a:gd name="T57" fmla="*/ 500 h 678"/>
                <a:gd name="T58" fmla="*/ 218 w 441"/>
                <a:gd name="T59" fmla="*/ 441 h 678"/>
                <a:gd name="T60" fmla="*/ 221 w 441"/>
                <a:gd name="T61" fmla="*/ 442 h 678"/>
                <a:gd name="T62" fmla="*/ 276 w 441"/>
                <a:gd name="T63" fmla="*/ 510 h 678"/>
                <a:gd name="T64" fmla="*/ 228 w 441"/>
                <a:gd name="T65" fmla="*/ 514 h 678"/>
                <a:gd name="T66" fmla="*/ 147 w 441"/>
                <a:gd name="T67" fmla="*/ 519 h 678"/>
                <a:gd name="T68" fmla="*/ 349 w 441"/>
                <a:gd name="T69" fmla="*/ 596 h 678"/>
                <a:gd name="T70" fmla="*/ 271 w 441"/>
                <a:gd name="T71" fmla="*/ 600 h 678"/>
                <a:gd name="T72" fmla="*/ 357 w 441"/>
                <a:gd name="T73" fmla="*/ 597 h 678"/>
                <a:gd name="T74" fmla="*/ 388 w 441"/>
                <a:gd name="T75" fmla="*/ 597 h 678"/>
                <a:gd name="T76" fmla="*/ 404 w 441"/>
                <a:gd name="T77" fmla="*/ 587 h 678"/>
                <a:gd name="T78" fmla="*/ 410 w 441"/>
                <a:gd name="T79" fmla="*/ 664 h 678"/>
                <a:gd name="T80" fmla="*/ 357 w 441"/>
                <a:gd name="T81" fmla="*/ 527 h 678"/>
                <a:gd name="T82" fmla="*/ 391 w 441"/>
                <a:gd name="T83" fmla="*/ 527 h 678"/>
                <a:gd name="T84" fmla="*/ 416 w 441"/>
                <a:gd name="T85" fmla="*/ 451 h 678"/>
                <a:gd name="T86" fmla="*/ 311 w 441"/>
                <a:gd name="T87" fmla="*/ 446 h 678"/>
                <a:gd name="T88" fmla="*/ 144 w 441"/>
                <a:gd name="T89" fmla="*/ 428 h 678"/>
                <a:gd name="T90" fmla="*/ 336 w 441"/>
                <a:gd name="T91" fmla="*/ 353 h 678"/>
                <a:gd name="T92" fmla="*/ 186 w 441"/>
                <a:gd name="T93" fmla="*/ 21 h 678"/>
                <a:gd name="T94" fmla="*/ 211 w 441"/>
                <a:gd name="T95" fmla="*/ 16 h 678"/>
                <a:gd name="T96" fmla="*/ 218 w 441"/>
                <a:gd name="T97" fmla="*/ 22 h 678"/>
                <a:gd name="T98" fmla="*/ 276 w 441"/>
                <a:gd name="T99" fmla="*/ 25 h 678"/>
                <a:gd name="T100" fmla="*/ 428 w 441"/>
                <a:gd name="T101" fmla="*/ 161 h 678"/>
                <a:gd name="T102" fmla="*/ 423 w 441"/>
                <a:gd name="T103" fmla="*/ 14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1" h="678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0D6FDF7-FC6C-4CF8-9E43-ABB5344D0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avLst/>
              <a:gdLst>
                <a:gd name="T0" fmla="*/ 23 w 37"/>
                <a:gd name="T1" fmla="*/ 0 h 35"/>
                <a:gd name="T2" fmla="*/ 22 w 37"/>
                <a:gd name="T3" fmla="*/ 2 h 35"/>
                <a:gd name="T4" fmla="*/ 26 w 37"/>
                <a:gd name="T5" fmla="*/ 5 h 35"/>
                <a:gd name="T6" fmla="*/ 20 w 37"/>
                <a:gd name="T7" fmla="*/ 10 h 35"/>
                <a:gd name="T8" fmla="*/ 19 w 37"/>
                <a:gd name="T9" fmla="*/ 6 h 35"/>
                <a:gd name="T10" fmla="*/ 15 w 37"/>
                <a:gd name="T11" fmla="*/ 6 h 35"/>
                <a:gd name="T12" fmla="*/ 17 w 37"/>
                <a:gd name="T13" fmla="*/ 13 h 35"/>
                <a:gd name="T14" fmla="*/ 11 w 37"/>
                <a:gd name="T15" fmla="*/ 18 h 35"/>
                <a:gd name="T16" fmla="*/ 14 w 37"/>
                <a:gd name="T17" fmla="*/ 22 h 35"/>
                <a:gd name="T18" fmla="*/ 20 w 37"/>
                <a:gd name="T19" fmla="*/ 18 h 35"/>
                <a:gd name="T20" fmla="*/ 27 w 37"/>
                <a:gd name="T21" fmla="*/ 24 h 35"/>
                <a:gd name="T22" fmla="*/ 21 w 37"/>
                <a:gd name="T23" fmla="*/ 26 h 35"/>
                <a:gd name="T24" fmla="*/ 13 w 37"/>
                <a:gd name="T25" fmla="*/ 5 h 35"/>
                <a:gd name="T26" fmla="*/ 11 w 37"/>
                <a:gd name="T27" fmla="*/ 1 h 35"/>
                <a:gd name="T28" fmla="*/ 2 w 37"/>
                <a:gd name="T29" fmla="*/ 21 h 35"/>
                <a:gd name="T30" fmla="*/ 21 w 37"/>
                <a:gd name="T31" fmla="*/ 34 h 35"/>
                <a:gd name="T32" fmla="*/ 37 w 37"/>
                <a:gd name="T33" fmla="*/ 18 h 35"/>
                <a:gd name="T34" fmla="*/ 23 w 37"/>
                <a:gd name="T35" fmla="*/ 0 h 35"/>
                <a:gd name="T36" fmla="*/ 30 w 37"/>
                <a:gd name="T37" fmla="*/ 19 h 35"/>
                <a:gd name="T38" fmla="*/ 24 w 37"/>
                <a:gd name="T39" fmla="*/ 15 h 35"/>
                <a:gd name="T40" fmla="*/ 29 w 37"/>
                <a:gd name="T41" fmla="*/ 10 h 35"/>
                <a:gd name="T42" fmla="*/ 30 w 3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8DD08903-80FD-44B0-A5B7-D98F04B96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957"/>
              <a:ext cx="145" cy="94"/>
            </a:xfrm>
            <a:custGeom>
              <a:avLst/>
              <a:gdLst>
                <a:gd name="T0" fmla="*/ 51 w 54"/>
                <a:gd name="T1" fmla="*/ 30 h 35"/>
                <a:gd name="T2" fmla="*/ 28 w 54"/>
                <a:gd name="T3" fmla="*/ 14 h 35"/>
                <a:gd name="T4" fmla="*/ 6 w 54"/>
                <a:gd name="T5" fmla="*/ 1 h 35"/>
                <a:gd name="T6" fmla="*/ 3 w 54"/>
                <a:gd name="T7" fmla="*/ 8 h 35"/>
                <a:gd name="T8" fmla="*/ 24 w 54"/>
                <a:gd name="T9" fmla="*/ 21 h 35"/>
                <a:gd name="T10" fmla="*/ 49 w 54"/>
                <a:gd name="T11" fmla="*/ 34 h 35"/>
                <a:gd name="T12" fmla="*/ 51 w 54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15A9B958-31F3-4C2F-93CD-2C4DF082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6"/>
              <a:ext cx="182" cy="587"/>
            </a:xfrm>
            <a:custGeom>
              <a:avLst/>
              <a:gdLst>
                <a:gd name="T0" fmla="*/ 35 w 68"/>
                <a:gd name="T1" fmla="*/ 86 h 219"/>
                <a:gd name="T2" fmla="*/ 34 w 68"/>
                <a:gd name="T3" fmla="*/ 92 h 219"/>
                <a:gd name="T4" fmla="*/ 45 w 68"/>
                <a:gd name="T5" fmla="*/ 125 h 219"/>
                <a:gd name="T6" fmla="*/ 38 w 68"/>
                <a:gd name="T7" fmla="*/ 142 h 219"/>
                <a:gd name="T8" fmla="*/ 19 w 68"/>
                <a:gd name="T9" fmla="*/ 136 h 219"/>
                <a:gd name="T10" fmla="*/ 34 w 68"/>
                <a:gd name="T11" fmla="*/ 85 h 219"/>
                <a:gd name="T12" fmla="*/ 29 w 68"/>
                <a:gd name="T13" fmla="*/ 82 h 219"/>
                <a:gd name="T14" fmla="*/ 13 w 68"/>
                <a:gd name="T15" fmla="*/ 111 h 219"/>
                <a:gd name="T16" fmla="*/ 9 w 68"/>
                <a:gd name="T17" fmla="*/ 44 h 219"/>
                <a:gd name="T18" fmla="*/ 8 w 68"/>
                <a:gd name="T19" fmla="*/ 42 h 219"/>
                <a:gd name="T20" fmla="*/ 54 w 68"/>
                <a:gd name="T21" fmla="*/ 10 h 219"/>
                <a:gd name="T22" fmla="*/ 49 w 68"/>
                <a:gd name="T23" fmla="*/ 3 h 219"/>
                <a:gd name="T24" fmla="*/ 1 w 68"/>
                <a:gd name="T25" fmla="*/ 40 h 219"/>
                <a:gd name="T26" fmla="*/ 3 w 68"/>
                <a:gd name="T27" fmla="*/ 45 h 219"/>
                <a:gd name="T28" fmla="*/ 4 w 68"/>
                <a:gd name="T29" fmla="*/ 130 h 219"/>
                <a:gd name="T30" fmla="*/ 2 w 68"/>
                <a:gd name="T31" fmla="*/ 215 h 219"/>
                <a:gd name="T32" fmla="*/ 7 w 68"/>
                <a:gd name="T33" fmla="*/ 215 h 219"/>
                <a:gd name="T34" fmla="*/ 12 w 68"/>
                <a:gd name="T35" fmla="*/ 144 h 219"/>
                <a:gd name="T36" fmla="*/ 32 w 68"/>
                <a:gd name="T37" fmla="*/ 155 h 219"/>
                <a:gd name="T38" fmla="*/ 35 w 68"/>
                <a:gd name="T3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9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A2110EDB-2B0F-41A4-BB3B-2E8A93605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435"/>
              <a:ext cx="35" cy="158"/>
            </a:xfrm>
            <a:custGeom>
              <a:avLst/>
              <a:gdLst>
                <a:gd name="T0" fmla="*/ 4 w 13"/>
                <a:gd name="T1" fmla="*/ 2 h 59"/>
                <a:gd name="T2" fmla="*/ 0 w 13"/>
                <a:gd name="T3" fmla="*/ 2 h 59"/>
                <a:gd name="T4" fmla="*/ 3 w 13"/>
                <a:gd name="T5" fmla="*/ 31 h 59"/>
                <a:gd name="T6" fmla="*/ 7 w 13"/>
                <a:gd name="T7" fmla="*/ 57 h 59"/>
                <a:gd name="T8" fmla="*/ 12 w 13"/>
                <a:gd name="T9" fmla="*/ 56 h 59"/>
                <a:gd name="T10" fmla="*/ 4 w 13"/>
                <a:gd name="T1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125F12E2-65F0-49F1-8258-B74D3DEAE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91"/>
              <a:ext cx="45" cy="139"/>
            </a:xfrm>
            <a:custGeom>
              <a:avLst/>
              <a:gdLst>
                <a:gd name="T0" fmla="*/ 7 w 17"/>
                <a:gd name="T1" fmla="*/ 4 h 52"/>
                <a:gd name="T2" fmla="*/ 1 w 17"/>
                <a:gd name="T3" fmla="*/ 6 h 52"/>
                <a:gd name="T4" fmla="*/ 11 w 17"/>
                <a:gd name="T5" fmla="*/ 50 h 52"/>
                <a:gd name="T6" fmla="*/ 16 w 17"/>
                <a:gd name="T7" fmla="*/ 48 h 52"/>
                <a:gd name="T8" fmla="*/ 7 w 17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17D4407-D7AE-45D6-A196-D77BB53CF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695"/>
              <a:ext cx="384" cy="217"/>
            </a:xfrm>
            <a:custGeom>
              <a:avLst/>
              <a:gdLst>
                <a:gd name="T0" fmla="*/ 127 w 143"/>
                <a:gd name="T1" fmla="*/ 4 h 81"/>
                <a:gd name="T2" fmla="*/ 118 w 143"/>
                <a:gd name="T3" fmla="*/ 5 h 81"/>
                <a:gd name="T4" fmla="*/ 69 w 143"/>
                <a:gd name="T5" fmla="*/ 59 h 81"/>
                <a:gd name="T6" fmla="*/ 9 w 143"/>
                <a:gd name="T7" fmla="*/ 29 h 81"/>
                <a:gd name="T8" fmla="*/ 1 w 143"/>
                <a:gd name="T9" fmla="*/ 32 h 81"/>
                <a:gd name="T10" fmla="*/ 73 w 143"/>
                <a:gd name="T11" fmla="*/ 73 h 81"/>
                <a:gd name="T12" fmla="*/ 127 w 143"/>
                <a:gd name="T13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81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26B7FD9A-F698-4FE6-B6F9-F9203DABA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628"/>
              <a:ext cx="94" cy="91"/>
            </a:xfrm>
            <a:custGeom>
              <a:avLst/>
              <a:gdLst>
                <a:gd name="T0" fmla="*/ 27 w 35"/>
                <a:gd name="T1" fmla="*/ 16 h 34"/>
                <a:gd name="T2" fmla="*/ 14 w 35"/>
                <a:gd name="T3" fmla="*/ 19 h 34"/>
                <a:gd name="T4" fmla="*/ 18 w 35"/>
                <a:gd name="T5" fmla="*/ 5 h 34"/>
                <a:gd name="T6" fmla="*/ 17 w 35"/>
                <a:gd name="T7" fmla="*/ 1 h 34"/>
                <a:gd name="T8" fmla="*/ 7 w 35"/>
                <a:gd name="T9" fmla="*/ 25 h 34"/>
                <a:gd name="T10" fmla="*/ 34 w 35"/>
                <a:gd name="T11" fmla="*/ 18 h 34"/>
                <a:gd name="T12" fmla="*/ 27 w 35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0991B65-B245-4D55-8CDD-530522181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537"/>
              <a:ext cx="70" cy="110"/>
            </a:xfrm>
            <a:custGeom>
              <a:avLst/>
              <a:gdLst>
                <a:gd name="T0" fmla="*/ 22 w 26"/>
                <a:gd name="T1" fmla="*/ 33 h 41"/>
                <a:gd name="T2" fmla="*/ 21 w 26"/>
                <a:gd name="T3" fmla="*/ 13 h 41"/>
                <a:gd name="T4" fmla="*/ 10 w 26"/>
                <a:gd name="T5" fmla="*/ 5 h 41"/>
                <a:gd name="T6" fmla="*/ 17 w 26"/>
                <a:gd name="T7" fmla="*/ 39 h 41"/>
                <a:gd name="T8" fmla="*/ 22 w 26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266B7AC9-E802-4D0C-BB1C-C794B597A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518"/>
              <a:ext cx="57" cy="105"/>
            </a:xfrm>
            <a:custGeom>
              <a:avLst/>
              <a:gdLst>
                <a:gd name="T0" fmla="*/ 14 w 21"/>
                <a:gd name="T1" fmla="*/ 19 h 39"/>
                <a:gd name="T2" fmla="*/ 21 w 21"/>
                <a:gd name="T3" fmla="*/ 8 h 39"/>
                <a:gd name="T4" fmla="*/ 18 w 21"/>
                <a:gd name="T5" fmla="*/ 3 h 39"/>
                <a:gd name="T6" fmla="*/ 3 w 21"/>
                <a:gd name="T7" fmla="*/ 15 h 39"/>
                <a:gd name="T8" fmla="*/ 5 w 21"/>
                <a:gd name="T9" fmla="*/ 35 h 39"/>
                <a:gd name="T10" fmla="*/ 14 w 21"/>
                <a:gd name="T11" fmla="*/ 31 h 39"/>
                <a:gd name="T12" fmla="*/ 14 w 21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00428BF-19D7-4DB9-B6EF-A6F9D7DFB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843"/>
              <a:ext cx="432" cy="305"/>
            </a:xfrm>
            <a:custGeom>
              <a:avLst/>
              <a:gdLst>
                <a:gd name="T0" fmla="*/ 159 w 161"/>
                <a:gd name="T1" fmla="*/ 21 h 114"/>
                <a:gd name="T2" fmla="*/ 130 w 161"/>
                <a:gd name="T3" fmla="*/ 1 h 114"/>
                <a:gd name="T4" fmla="*/ 103 w 161"/>
                <a:gd name="T5" fmla="*/ 30 h 114"/>
                <a:gd name="T6" fmla="*/ 110 w 161"/>
                <a:gd name="T7" fmla="*/ 33 h 114"/>
                <a:gd name="T8" fmla="*/ 123 w 161"/>
                <a:gd name="T9" fmla="*/ 14 h 114"/>
                <a:gd name="T10" fmla="*/ 147 w 161"/>
                <a:gd name="T11" fmla="*/ 19 h 114"/>
                <a:gd name="T12" fmla="*/ 141 w 161"/>
                <a:gd name="T13" fmla="*/ 40 h 114"/>
                <a:gd name="T14" fmla="*/ 122 w 161"/>
                <a:gd name="T15" fmla="*/ 38 h 114"/>
                <a:gd name="T16" fmla="*/ 120 w 161"/>
                <a:gd name="T17" fmla="*/ 36 h 114"/>
                <a:gd name="T18" fmla="*/ 117 w 161"/>
                <a:gd name="T19" fmla="*/ 32 h 114"/>
                <a:gd name="T20" fmla="*/ 111 w 161"/>
                <a:gd name="T21" fmla="*/ 35 h 114"/>
                <a:gd name="T22" fmla="*/ 113 w 161"/>
                <a:gd name="T23" fmla="*/ 39 h 114"/>
                <a:gd name="T24" fmla="*/ 72 w 161"/>
                <a:gd name="T25" fmla="*/ 80 h 114"/>
                <a:gd name="T26" fmla="*/ 8 w 161"/>
                <a:gd name="T27" fmla="*/ 90 h 114"/>
                <a:gd name="T28" fmla="*/ 2 w 161"/>
                <a:gd name="T29" fmla="*/ 95 h 114"/>
                <a:gd name="T30" fmla="*/ 67 w 161"/>
                <a:gd name="T31" fmla="*/ 96 h 114"/>
                <a:gd name="T32" fmla="*/ 121 w 161"/>
                <a:gd name="T33" fmla="*/ 48 h 114"/>
                <a:gd name="T34" fmla="*/ 141 w 161"/>
                <a:gd name="T35" fmla="*/ 51 h 114"/>
                <a:gd name="T36" fmla="*/ 159 w 161"/>
                <a:gd name="T3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14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5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28DB0F-BC7E-4126-A1FE-98F09EB9E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785044"/>
              </p:ext>
            </p:extLst>
          </p:nvPr>
        </p:nvGraphicFramePr>
        <p:xfrm>
          <a:off x="361950" y="884272"/>
          <a:ext cx="11468100" cy="5837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413454453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79832376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59508013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287630404"/>
                    </a:ext>
                  </a:extLst>
                </a:gridCol>
              </a:tblGrid>
              <a:tr h="1814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87998"/>
                  </a:ext>
                </a:extLst>
              </a:tr>
              <a:tr h="37232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Trinh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25693"/>
                  </a:ext>
                </a:extLst>
              </a:tr>
              <a:tr h="1135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378"/>
                  </a:ext>
                </a:extLst>
              </a:tr>
              <a:tr h="299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Sau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79847"/>
                  </a:ext>
                </a:extLst>
              </a:tr>
              <a:tr h="563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 khoang như: Thủy tức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 khớp như: Ong, kiến, rệp.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dẹp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49321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EFE78B7D-F88E-4707-8EAE-B8F8EBC76E95}"/>
              </a:ext>
            </a:extLst>
          </p:cNvPr>
          <p:cNvSpPr/>
          <p:nvPr/>
        </p:nvSpPr>
        <p:spPr>
          <a:xfrm>
            <a:off x="-395090" y="-142154"/>
            <a:ext cx="2852540" cy="1026426"/>
          </a:xfrm>
          <a:prstGeom prst="rightArrow">
            <a:avLst>
              <a:gd name="adj1" fmla="val 50000"/>
              <a:gd name="adj2" fmla="val 871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887103" y="689066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030F29-5296-4DDD-8C9B-7C6E80DC7B8F}"/>
              </a:ext>
            </a:extLst>
          </p:cNvPr>
          <p:cNvSpPr txBox="1"/>
          <p:nvPr/>
        </p:nvSpPr>
        <p:spPr>
          <a:xfrm>
            <a:off x="2497169" y="1338637"/>
            <a:ext cx="7328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1">
            <a:extLst>
              <a:ext uri="{FF2B5EF4-FFF2-40B4-BE49-F238E27FC236}">
                <a16:creationId xmlns:a16="http://schemas.microsoft.com/office/drawing/2014/main" id="{A4FC5EC7-3781-4D95-950A-A141B340C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03" y="2390425"/>
            <a:ext cx="4653814" cy="34528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A3DE52C-4672-4308-B14E-AF335A90A742}"/>
              </a:ext>
            </a:extLst>
          </p:cNvPr>
          <p:cNvSpPr txBox="1"/>
          <p:nvPr/>
        </p:nvSpPr>
        <p:spPr>
          <a:xfrm>
            <a:off x="5943599" y="2701410"/>
            <a:ext cx="5886797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Chú O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157B8E4E-5F98-41B2-B0D7-137E4E9BC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334" y="-213980"/>
            <a:ext cx="2437029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Tìm hiểu về Ong chúa, Ong Thợ, Ong Đực. Vai trò và nhiệm vụ của từng c –  Công ty Cổ Phần Thương Mại PRONZ">
            <a:extLst>
              <a:ext uri="{FF2B5EF4-FFF2-40B4-BE49-F238E27FC236}">
                <a16:creationId xmlns:a16="http://schemas.microsoft.com/office/drawing/2014/main" id="{7452AA90-0522-4401-B7E6-4503EF6CD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2344" r="3753" b="12209"/>
          <a:stretch/>
        </p:blipFill>
        <p:spPr bwMode="auto">
          <a:xfrm>
            <a:off x="7265329" y="4942474"/>
            <a:ext cx="3243335" cy="18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566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>
            <a:extLst>
              <a:ext uri="{FF2B5EF4-FFF2-40B4-BE49-F238E27FC236}">
                <a16:creationId xmlns:a16="http://schemas.microsoft.com/office/drawing/2014/main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1803450" y="540845"/>
            <a:ext cx="852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3F145B-8F29-4DF9-BA2B-261DC2CAD0AC}"/>
              </a:ext>
            </a:extLst>
          </p:cNvPr>
          <p:cNvSpPr/>
          <p:nvPr/>
        </p:nvSpPr>
        <p:spPr>
          <a:xfrm>
            <a:off x="3303288" y="1604731"/>
            <a:ext cx="8521650" cy="4986569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– 2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ảng Giá Chó Bulldog ? Tại Sao Có Mức Giá Cao Như Vậy? - Blog yêu chó  cảnh-Giao lưu chia sẻ kinh nghiệm chăn nuôi chó meo">
            <a:extLst>
              <a:ext uri="{FF2B5EF4-FFF2-40B4-BE49-F238E27FC236}">
                <a16:creationId xmlns:a16="http://schemas.microsoft.com/office/drawing/2014/main" id="{F56501E5-CE9E-4191-A701-9D43D01FA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17" y="3329877"/>
            <a:ext cx="3599838" cy="35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ts Isolé Découper - Photo gratuite sur Pixabay">
            <a:extLst>
              <a:ext uri="{FF2B5EF4-FFF2-40B4-BE49-F238E27FC236}">
                <a16:creationId xmlns:a16="http://schemas.microsoft.com/office/drawing/2014/main" id="{49BB4207-7EAF-4FCA-9A9D-CF2386789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31" y="0"/>
            <a:ext cx="3923678" cy="37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Đồ chơi Schleich Đức - Voi Châu Phi - Mã Sp 14761, 14762, 14763 | Shopee  Việt Nam">
            <a:extLst>
              <a:ext uri="{FF2B5EF4-FFF2-40B4-BE49-F238E27FC236}">
                <a16:creationId xmlns:a16="http://schemas.microsoft.com/office/drawing/2014/main" id="{86E19CDD-31FE-477A-BD8D-62D94DB19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1" y="1563225"/>
            <a:ext cx="4853903" cy="48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 hãy điền ao hoặc au vào chỗ trống thích hợp :">
            <a:extLst>
              <a:ext uri="{FF2B5EF4-FFF2-40B4-BE49-F238E27FC236}">
                <a16:creationId xmlns:a16="http://schemas.microsoft.com/office/drawing/2014/main" id="{DBB7B1AC-2AB8-4022-9E8A-20E478D6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755" y="399738"/>
            <a:ext cx="2967098" cy="35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26EF64-4CD5-4BBF-88A0-9ACD67447065}"/>
              </a:ext>
            </a:extLst>
          </p:cNvPr>
          <p:cNvSpPr txBox="1"/>
          <p:nvPr/>
        </p:nvSpPr>
        <p:spPr>
          <a:xfrm>
            <a:off x="138328" y="440872"/>
            <a:ext cx="55282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nòi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1803450" y="540845"/>
            <a:ext cx="852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A9464-5B08-4294-B10A-446F10B9F3AE}"/>
              </a:ext>
            </a:extLst>
          </p:cNvPr>
          <p:cNvSpPr txBox="1"/>
          <p:nvPr/>
        </p:nvSpPr>
        <p:spPr>
          <a:xfrm>
            <a:off x="364116" y="183901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32.4,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giâm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chiết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cấy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72C8CD6E-00B0-4766-961A-4C85BF626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8" y="1398285"/>
            <a:ext cx="4716975" cy="498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id="{A4EA04B3-FA97-4766-8811-CA785D85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6" y="3239544"/>
            <a:ext cx="4689889" cy="46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4512858" y="540845"/>
            <a:ext cx="316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Ai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nhanh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tay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hơn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?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4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>
            <a:extLst>
              <a:ext uri="{FF2B5EF4-FFF2-40B4-BE49-F238E27FC236}">
                <a16:creationId xmlns:a16="http://schemas.microsoft.com/office/drawing/2014/main" id="{67C8434F-EBFC-46D7-BFA5-7B4FC3F81251}"/>
              </a:ext>
            </a:extLst>
          </p:cNvPr>
          <p:cNvSpPr/>
          <p:nvPr/>
        </p:nvSpPr>
        <p:spPr>
          <a:xfrm>
            <a:off x="1054815" y="2336577"/>
            <a:ext cx="749594" cy="749594"/>
          </a:xfrm>
          <a:prstGeom prst="ellipse">
            <a:avLst/>
          </a:prstGeom>
          <a:solidFill>
            <a:srgbClr val="E1AD58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1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F699F38-9D27-4C9A-8869-9B9ADEAB4F39}"/>
              </a:ext>
            </a:extLst>
          </p:cNvPr>
          <p:cNvSpPr/>
          <p:nvPr/>
        </p:nvSpPr>
        <p:spPr>
          <a:xfrm>
            <a:off x="1054815" y="3360077"/>
            <a:ext cx="749594" cy="749594"/>
          </a:xfrm>
          <a:prstGeom prst="ellipse">
            <a:avLst/>
          </a:prstGeom>
          <a:solidFill>
            <a:srgbClr val="8CC5DF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2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34F74582-FC70-4F0C-AE4A-2B8DEB1B2E88}"/>
              </a:ext>
            </a:extLst>
          </p:cNvPr>
          <p:cNvSpPr/>
          <p:nvPr/>
        </p:nvSpPr>
        <p:spPr>
          <a:xfrm>
            <a:off x="1054815" y="4383577"/>
            <a:ext cx="749594" cy="749594"/>
          </a:xfrm>
          <a:prstGeom prst="ellipse">
            <a:avLst/>
          </a:prstGeom>
          <a:solidFill>
            <a:srgbClr val="CF6B71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3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FB095CFC-9924-474A-98DD-168871683F72}"/>
              </a:ext>
            </a:extLst>
          </p:cNvPr>
          <p:cNvSpPr/>
          <p:nvPr/>
        </p:nvSpPr>
        <p:spPr>
          <a:xfrm>
            <a:off x="1054815" y="5407077"/>
            <a:ext cx="749594" cy="749594"/>
          </a:xfrm>
          <a:prstGeom prst="ellipse">
            <a:avLst/>
          </a:prstGeom>
          <a:solidFill>
            <a:srgbClr val="ECC95D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4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33" idx="2"/>
            <a:endCxn id="35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2674242" y="689066"/>
            <a:ext cx="6843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1. Có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mấy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hình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thức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?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93549CD-33A4-4E24-9B4B-EF74D3A42440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38" idx="2"/>
            <a:endCxn id="4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2720" y="2153920"/>
            <a:ext cx="3444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991360" y="334767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81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2866602" y="689066"/>
            <a:ext cx="7359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sinh sản của sinh vật là:</a:t>
            </a: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38960" y="2468880"/>
            <a:ext cx="1149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Sinh sản vô tính và sinh sản hữu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Sinh sản vô tính và sinh sản phân mảnh</a:t>
            </a:r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Sinh sản vô tính và sinh sản sinh dưỡng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9306560" y="2312547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2990036" y="689066"/>
            <a:ext cx="6211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Sinh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vô tính có đặc điểm gì?</a:t>
            </a: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863600" y="2174566"/>
            <a:ext cx="1096264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 thể con chỉ nhận được chất di truyền của mẹ nên giống nhau và giống mẹ.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có sự kết hợp giữa yếu tố đực và yếu tố cái.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sự kết hợp giữa yếu tố đực và yếu tố cái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 A và C đều đúng.</a:t>
            </a:r>
            <a:endParaRPr lang="en-US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4683760" y="4139595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5" idx="2"/>
            <a:endCxn id="7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1917627" y="689066"/>
            <a:ext cx="8356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Các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sinh sản vô tính ở thực vật là:</a:t>
            </a:r>
            <a:endParaRPr lang="zh-CN" altLang="en-US" sz="6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483360" y="2867169"/>
            <a:ext cx="9997440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 và phân nhánh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 sản bằng bào tử và sinh sản sinh dưỡng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 sản và phân nhánh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0274403" y="342152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1830264" y="689066"/>
            <a:ext cx="8531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thức sinh sản vô tính ở động vật là?</a:t>
            </a:r>
            <a:endParaRPr lang="zh-CN" altLang="en-US" sz="9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493520" y="2820587"/>
            <a:ext cx="10251455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phân mảnh và trinh sản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sinh sản bằng bào tử và trinh sản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phân mảnh và sinh sản bằng bào tử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sinh sản bằng bào tử và sinh sản sinh dưỡng.</a:t>
            </a:r>
            <a:endParaRPr lang="en-US" sz="240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7584378" y="254192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887103" y="689066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C97F54-848D-4186-B146-ED8804ECA626}"/>
              </a:ext>
            </a:extLst>
          </p:cNvPr>
          <p:cNvSpPr txBox="1"/>
          <p:nvPr/>
        </p:nvSpPr>
        <p:spPr>
          <a:xfrm>
            <a:off x="1887217" y="1265602"/>
            <a:ext cx="8366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5">
            <a:extLst>
              <a:ext uri="{FF2B5EF4-FFF2-40B4-BE49-F238E27FC236}">
                <a16:creationId xmlns:a16="http://schemas.microsoft.com/office/drawing/2014/main" id="{39226AEF-19D7-45A0-B311-1BE1AEAAC933}"/>
              </a:ext>
            </a:extLst>
          </p:cNvPr>
          <p:cNvGrpSpPr/>
          <p:nvPr/>
        </p:nvGrpSpPr>
        <p:grpSpPr>
          <a:xfrm flipH="1">
            <a:off x="-724580" y="3559207"/>
            <a:ext cx="12916580" cy="1311809"/>
            <a:chOff x="5360265" y="2521677"/>
            <a:chExt cx="6831730" cy="1311809"/>
          </a:xfrm>
        </p:grpSpPr>
        <p:grpSp>
          <p:nvGrpSpPr>
            <p:cNvPr id="33" name="组合 11">
              <a:extLst>
                <a:ext uri="{FF2B5EF4-FFF2-40B4-BE49-F238E27FC236}">
                  <a16:creationId xmlns:a16="http://schemas.microsoft.com/office/drawing/2014/main" id="{111ED4BE-BB83-4E47-AEB5-432544B0EA5C}"/>
                </a:ext>
              </a:extLst>
            </p:cNvPr>
            <p:cNvGrpSpPr/>
            <p:nvPr/>
          </p:nvGrpSpPr>
          <p:grpSpPr>
            <a:xfrm>
              <a:off x="5360265" y="2521677"/>
              <a:ext cx="4669221" cy="1311809"/>
              <a:chOff x="658333" y="2195416"/>
              <a:chExt cx="4669221" cy="1311809"/>
            </a:xfrm>
          </p:grpSpPr>
          <p:sp>
            <p:nvSpPr>
              <p:cNvPr id="35" name="矩形: 圆角 12">
                <a:extLst>
                  <a:ext uri="{FF2B5EF4-FFF2-40B4-BE49-F238E27FC236}">
                    <a16:creationId xmlns:a16="http://schemas.microsoft.com/office/drawing/2014/main" id="{6444E1B5-E16B-46E8-990B-C284BFE1200E}"/>
                  </a:ext>
                </a:extLst>
              </p:cNvPr>
              <p:cNvSpPr/>
              <p:nvPr/>
            </p:nvSpPr>
            <p:spPr>
              <a:xfrm>
                <a:off x="658333" y="2195416"/>
                <a:ext cx="466922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13">
                <a:extLst>
                  <a:ext uri="{FF2B5EF4-FFF2-40B4-BE49-F238E27FC236}">
                    <a16:creationId xmlns:a16="http://schemas.microsoft.com/office/drawing/2014/main" id="{EF077338-EE0E-4D68-8259-EC8C0C403631}"/>
                  </a:ext>
                </a:extLst>
              </p:cNvPr>
              <p:cNvSpPr txBox="1"/>
              <p:nvPr/>
            </p:nvSpPr>
            <p:spPr>
              <a:xfrm>
                <a:off x="805162" y="2260730"/>
                <a:ext cx="4277815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just"/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Kể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tên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loại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rau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quả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đình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thường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sản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dưỡng</a:t>
                </a:r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4" name="直接连接符 4">
              <a:extLst>
                <a:ext uri="{FF2B5EF4-FFF2-40B4-BE49-F238E27FC236}">
                  <a16:creationId xmlns:a16="http://schemas.microsoft.com/office/drawing/2014/main" id="{1786AA3F-BD5D-4BE8-BF3F-913C1E42B5B0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V="1">
              <a:off x="10029486" y="3006564"/>
              <a:ext cx="2162509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9454358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>
            <a:extLst>
              <a:ext uri="{FF2B5EF4-FFF2-40B4-BE49-F238E27FC236}">
                <a16:creationId xmlns:a16="http://schemas.microsoft.com/office/drawing/2014/main" id="{1C7696FA-2EB6-4993-990E-EADE23CDC5D7}"/>
              </a:ext>
            </a:extLst>
          </p:cNvPr>
          <p:cNvGrpSpPr/>
          <p:nvPr/>
        </p:nvGrpSpPr>
        <p:grpSpPr>
          <a:xfrm>
            <a:off x="701312" y="4439300"/>
            <a:ext cx="1644649" cy="1683485"/>
            <a:chOff x="4654551" y="1951038"/>
            <a:chExt cx="2890838" cy="29591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2E73AB2-80CD-4830-B709-185CACDB0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6501" y="2057401"/>
              <a:ext cx="1585913" cy="2806700"/>
            </a:xfrm>
            <a:custGeom>
              <a:avLst/>
              <a:gdLst>
                <a:gd name="T0" fmla="*/ 354 w 373"/>
                <a:gd name="T1" fmla="*/ 166 h 660"/>
                <a:gd name="T2" fmla="*/ 344 w 373"/>
                <a:gd name="T3" fmla="*/ 198 h 660"/>
                <a:gd name="T4" fmla="*/ 230 w 373"/>
                <a:gd name="T5" fmla="*/ 14 h 660"/>
                <a:gd name="T6" fmla="*/ 50 w 373"/>
                <a:gd name="T7" fmla="*/ 77 h 660"/>
                <a:gd name="T8" fmla="*/ 39 w 373"/>
                <a:gd name="T9" fmla="*/ 74 h 660"/>
                <a:gd name="T10" fmla="*/ 25 w 373"/>
                <a:gd name="T11" fmla="*/ 99 h 660"/>
                <a:gd name="T12" fmla="*/ 23 w 373"/>
                <a:gd name="T13" fmla="*/ 164 h 660"/>
                <a:gd name="T14" fmla="*/ 31 w 373"/>
                <a:gd name="T15" fmla="*/ 205 h 660"/>
                <a:gd name="T16" fmla="*/ 53 w 373"/>
                <a:gd name="T17" fmla="*/ 239 h 660"/>
                <a:gd name="T18" fmla="*/ 50 w 373"/>
                <a:gd name="T19" fmla="*/ 512 h 660"/>
                <a:gd name="T20" fmla="*/ 132 w 373"/>
                <a:gd name="T21" fmla="*/ 513 h 660"/>
                <a:gd name="T22" fmla="*/ 82 w 373"/>
                <a:gd name="T23" fmla="*/ 639 h 660"/>
                <a:gd name="T24" fmla="*/ 138 w 373"/>
                <a:gd name="T25" fmla="*/ 645 h 660"/>
                <a:gd name="T26" fmla="*/ 141 w 373"/>
                <a:gd name="T27" fmla="*/ 636 h 660"/>
                <a:gd name="T28" fmla="*/ 140 w 373"/>
                <a:gd name="T29" fmla="*/ 512 h 660"/>
                <a:gd name="T30" fmla="*/ 276 w 373"/>
                <a:gd name="T31" fmla="*/ 634 h 660"/>
                <a:gd name="T32" fmla="*/ 282 w 373"/>
                <a:gd name="T33" fmla="*/ 640 h 660"/>
                <a:gd name="T34" fmla="*/ 337 w 373"/>
                <a:gd name="T35" fmla="*/ 627 h 660"/>
                <a:gd name="T36" fmla="*/ 267 w 373"/>
                <a:gd name="T37" fmla="*/ 502 h 660"/>
                <a:gd name="T38" fmla="*/ 344 w 373"/>
                <a:gd name="T39" fmla="*/ 487 h 660"/>
                <a:gd name="T40" fmla="*/ 241 w 373"/>
                <a:gd name="T41" fmla="*/ 285 h 660"/>
                <a:gd name="T42" fmla="*/ 369 w 373"/>
                <a:gd name="T43" fmla="*/ 191 h 660"/>
                <a:gd name="T44" fmla="*/ 27 w 373"/>
                <a:gd name="T45" fmla="*/ 199 h 660"/>
                <a:gd name="T46" fmla="*/ 24 w 373"/>
                <a:gd name="T47" fmla="*/ 171 h 660"/>
                <a:gd name="T48" fmla="*/ 27 w 373"/>
                <a:gd name="T49" fmla="*/ 199 h 660"/>
                <a:gd name="T50" fmla="*/ 129 w 373"/>
                <a:gd name="T51" fmla="*/ 640 h 660"/>
                <a:gd name="T52" fmla="*/ 307 w 373"/>
                <a:gd name="T53" fmla="*/ 628 h 660"/>
                <a:gd name="T54" fmla="*/ 318 w 373"/>
                <a:gd name="T55" fmla="*/ 634 h 660"/>
                <a:gd name="T56" fmla="*/ 289 w 373"/>
                <a:gd name="T57" fmla="*/ 634 h 660"/>
                <a:gd name="T58" fmla="*/ 31 w 373"/>
                <a:gd name="T59" fmla="*/ 86 h 660"/>
                <a:gd name="T60" fmla="*/ 36 w 373"/>
                <a:gd name="T61" fmla="*/ 100 h 660"/>
                <a:gd name="T62" fmla="*/ 277 w 373"/>
                <a:gd name="T63" fmla="*/ 389 h 660"/>
                <a:gd name="T64" fmla="*/ 64 w 373"/>
                <a:gd name="T65" fmla="*/ 507 h 660"/>
                <a:gd name="T66" fmla="*/ 232 w 373"/>
                <a:gd name="T67" fmla="*/ 288 h 660"/>
                <a:gd name="T68" fmla="*/ 245 w 373"/>
                <a:gd name="T69" fmla="*/ 273 h 660"/>
                <a:gd name="T70" fmla="*/ 51 w 373"/>
                <a:gd name="T71" fmla="*/ 94 h 660"/>
                <a:gd name="T72" fmla="*/ 223 w 373"/>
                <a:gd name="T73" fmla="*/ 16 h 660"/>
                <a:gd name="T74" fmla="*/ 340 w 373"/>
                <a:gd name="T75" fmla="*/ 12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3" h="660">
                  <a:moveTo>
                    <a:pt x="358" y="161"/>
                  </a:moveTo>
                  <a:cubicBezTo>
                    <a:pt x="355" y="160"/>
                    <a:pt x="353" y="164"/>
                    <a:pt x="354" y="166"/>
                  </a:cubicBezTo>
                  <a:cubicBezTo>
                    <a:pt x="358" y="172"/>
                    <a:pt x="362" y="179"/>
                    <a:pt x="360" y="187"/>
                  </a:cubicBezTo>
                  <a:cubicBezTo>
                    <a:pt x="358" y="194"/>
                    <a:pt x="351" y="198"/>
                    <a:pt x="344" y="198"/>
                  </a:cubicBezTo>
                  <a:cubicBezTo>
                    <a:pt x="350" y="184"/>
                    <a:pt x="353" y="168"/>
                    <a:pt x="354" y="151"/>
                  </a:cubicBezTo>
                  <a:cubicBezTo>
                    <a:pt x="355" y="79"/>
                    <a:pt x="292" y="33"/>
                    <a:pt x="230" y="14"/>
                  </a:cubicBezTo>
                  <a:cubicBezTo>
                    <a:pt x="231" y="13"/>
                    <a:pt x="230" y="12"/>
                    <a:pt x="229" y="12"/>
                  </a:cubicBezTo>
                  <a:cubicBezTo>
                    <a:pt x="166" y="0"/>
                    <a:pt x="90" y="26"/>
                    <a:pt x="50" y="77"/>
                  </a:cubicBezTo>
                  <a:cubicBezTo>
                    <a:pt x="50" y="77"/>
                    <a:pt x="50" y="77"/>
                    <a:pt x="49" y="78"/>
                  </a:cubicBezTo>
                  <a:cubicBezTo>
                    <a:pt x="47" y="76"/>
                    <a:pt x="43" y="74"/>
                    <a:pt x="39" y="74"/>
                  </a:cubicBezTo>
                  <a:cubicBezTo>
                    <a:pt x="33" y="74"/>
                    <a:pt x="25" y="77"/>
                    <a:pt x="23" y="83"/>
                  </a:cubicBezTo>
                  <a:cubicBezTo>
                    <a:pt x="20" y="88"/>
                    <a:pt x="22" y="95"/>
                    <a:pt x="25" y="99"/>
                  </a:cubicBezTo>
                  <a:cubicBezTo>
                    <a:pt x="27" y="102"/>
                    <a:pt x="30" y="104"/>
                    <a:pt x="33" y="105"/>
                  </a:cubicBezTo>
                  <a:cubicBezTo>
                    <a:pt x="25" y="124"/>
                    <a:pt x="22" y="144"/>
                    <a:pt x="23" y="164"/>
                  </a:cubicBezTo>
                  <a:cubicBezTo>
                    <a:pt x="13" y="171"/>
                    <a:pt x="0" y="182"/>
                    <a:pt x="5" y="196"/>
                  </a:cubicBezTo>
                  <a:cubicBezTo>
                    <a:pt x="9" y="206"/>
                    <a:pt x="23" y="215"/>
                    <a:pt x="31" y="205"/>
                  </a:cubicBezTo>
                  <a:cubicBezTo>
                    <a:pt x="32" y="205"/>
                    <a:pt x="32" y="204"/>
                    <a:pt x="32" y="204"/>
                  </a:cubicBezTo>
                  <a:cubicBezTo>
                    <a:pt x="37" y="216"/>
                    <a:pt x="44" y="228"/>
                    <a:pt x="53" y="239"/>
                  </a:cubicBezTo>
                  <a:cubicBezTo>
                    <a:pt x="74" y="265"/>
                    <a:pt x="103" y="282"/>
                    <a:pt x="135" y="289"/>
                  </a:cubicBezTo>
                  <a:cubicBezTo>
                    <a:pt x="102" y="361"/>
                    <a:pt x="78" y="438"/>
                    <a:pt x="50" y="512"/>
                  </a:cubicBezTo>
                  <a:cubicBezTo>
                    <a:pt x="49" y="515"/>
                    <a:pt x="52" y="519"/>
                    <a:pt x="56" y="519"/>
                  </a:cubicBezTo>
                  <a:cubicBezTo>
                    <a:pt x="81" y="517"/>
                    <a:pt x="107" y="515"/>
                    <a:pt x="132" y="513"/>
                  </a:cubicBezTo>
                  <a:cubicBezTo>
                    <a:pt x="118" y="551"/>
                    <a:pt x="114" y="597"/>
                    <a:pt x="131" y="635"/>
                  </a:cubicBezTo>
                  <a:cubicBezTo>
                    <a:pt x="116" y="627"/>
                    <a:pt x="97" y="629"/>
                    <a:pt x="82" y="639"/>
                  </a:cubicBezTo>
                  <a:cubicBezTo>
                    <a:pt x="79" y="641"/>
                    <a:pt x="79" y="645"/>
                    <a:pt x="82" y="647"/>
                  </a:cubicBezTo>
                  <a:cubicBezTo>
                    <a:pt x="98" y="657"/>
                    <a:pt x="124" y="660"/>
                    <a:pt x="138" y="645"/>
                  </a:cubicBezTo>
                  <a:cubicBezTo>
                    <a:pt x="139" y="644"/>
                    <a:pt x="139" y="642"/>
                    <a:pt x="139" y="641"/>
                  </a:cubicBezTo>
                  <a:cubicBezTo>
                    <a:pt x="141" y="640"/>
                    <a:pt x="142" y="638"/>
                    <a:pt x="141" y="636"/>
                  </a:cubicBezTo>
                  <a:cubicBezTo>
                    <a:pt x="132" y="593"/>
                    <a:pt x="126" y="556"/>
                    <a:pt x="140" y="513"/>
                  </a:cubicBezTo>
                  <a:cubicBezTo>
                    <a:pt x="140" y="513"/>
                    <a:pt x="140" y="512"/>
                    <a:pt x="140" y="512"/>
                  </a:cubicBezTo>
                  <a:cubicBezTo>
                    <a:pt x="179" y="509"/>
                    <a:pt x="219" y="506"/>
                    <a:pt x="259" y="503"/>
                  </a:cubicBezTo>
                  <a:cubicBezTo>
                    <a:pt x="277" y="546"/>
                    <a:pt x="282" y="587"/>
                    <a:pt x="276" y="634"/>
                  </a:cubicBezTo>
                  <a:cubicBezTo>
                    <a:pt x="276" y="637"/>
                    <a:pt x="278" y="639"/>
                    <a:pt x="281" y="639"/>
                  </a:cubicBezTo>
                  <a:cubicBezTo>
                    <a:pt x="281" y="639"/>
                    <a:pt x="281" y="640"/>
                    <a:pt x="282" y="640"/>
                  </a:cubicBezTo>
                  <a:cubicBezTo>
                    <a:pt x="289" y="649"/>
                    <a:pt x="305" y="647"/>
                    <a:pt x="315" y="644"/>
                  </a:cubicBezTo>
                  <a:cubicBezTo>
                    <a:pt x="323" y="642"/>
                    <a:pt x="337" y="638"/>
                    <a:pt x="337" y="627"/>
                  </a:cubicBezTo>
                  <a:cubicBezTo>
                    <a:pt x="338" y="603"/>
                    <a:pt x="301" y="622"/>
                    <a:pt x="287" y="629"/>
                  </a:cubicBezTo>
                  <a:cubicBezTo>
                    <a:pt x="295" y="586"/>
                    <a:pt x="288" y="540"/>
                    <a:pt x="267" y="502"/>
                  </a:cubicBezTo>
                  <a:cubicBezTo>
                    <a:pt x="291" y="500"/>
                    <a:pt x="315" y="498"/>
                    <a:pt x="339" y="496"/>
                  </a:cubicBezTo>
                  <a:cubicBezTo>
                    <a:pt x="343" y="496"/>
                    <a:pt x="347" y="491"/>
                    <a:pt x="344" y="487"/>
                  </a:cubicBezTo>
                  <a:cubicBezTo>
                    <a:pt x="324" y="454"/>
                    <a:pt x="306" y="420"/>
                    <a:pt x="289" y="386"/>
                  </a:cubicBezTo>
                  <a:cubicBezTo>
                    <a:pt x="272" y="353"/>
                    <a:pt x="259" y="317"/>
                    <a:pt x="241" y="285"/>
                  </a:cubicBezTo>
                  <a:cubicBezTo>
                    <a:pt x="284" y="272"/>
                    <a:pt x="321" y="245"/>
                    <a:pt x="340" y="206"/>
                  </a:cubicBezTo>
                  <a:cubicBezTo>
                    <a:pt x="352" y="208"/>
                    <a:pt x="364" y="202"/>
                    <a:pt x="369" y="191"/>
                  </a:cubicBezTo>
                  <a:cubicBezTo>
                    <a:pt x="373" y="180"/>
                    <a:pt x="369" y="166"/>
                    <a:pt x="358" y="161"/>
                  </a:cubicBezTo>
                  <a:close/>
                  <a:moveTo>
                    <a:pt x="27" y="199"/>
                  </a:moveTo>
                  <a:cubicBezTo>
                    <a:pt x="19" y="203"/>
                    <a:pt x="12" y="194"/>
                    <a:pt x="14" y="187"/>
                  </a:cubicBezTo>
                  <a:cubicBezTo>
                    <a:pt x="15" y="181"/>
                    <a:pt x="19" y="176"/>
                    <a:pt x="24" y="171"/>
                  </a:cubicBezTo>
                  <a:cubicBezTo>
                    <a:pt x="25" y="181"/>
                    <a:pt x="27" y="190"/>
                    <a:pt x="30" y="199"/>
                  </a:cubicBezTo>
                  <a:cubicBezTo>
                    <a:pt x="29" y="199"/>
                    <a:pt x="28" y="199"/>
                    <a:pt x="27" y="199"/>
                  </a:cubicBezTo>
                  <a:close/>
                  <a:moveTo>
                    <a:pt x="96" y="643"/>
                  </a:moveTo>
                  <a:cubicBezTo>
                    <a:pt x="106" y="637"/>
                    <a:pt x="118" y="637"/>
                    <a:pt x="129" y="640"/>
                  </a:cubicBezTo>
                  <a:cubicBezTo>
                    <a:pt x="118" y="644"/>
                    <a:pt x="107" y="647"/>
                    <a:pt x="96" y="643"/>
                  </a:cubicBezTo>
                  <a:close/>
                  <a:moveTo>
                    <a:pt x="307" y="628"/>
                  </a:moveTo>
                  <a:cubicBezTo>
                    <a:pt x="310" y="626"/>
                    <a:pt x="322" y="621"/>
                    <a:pt x="325" y="624"/>
                  </a:cubicBezTo>
                  <a:cubicBezTo>
                    <a:pt x="332" y="630"/>
                    <a:pt x="321" y="633"/>
                    <a:pt x="318" y="634"/>
                  </a:cubicBezTo>
                  <a:cubicBezTo>
                    <a:pt x="315" y="635"/>
                    <a:pt x="312" y="635"/>
                    <a:pt x="309" y="636"/>
                  </a:cubicBezTo>
                  <a:cubicBezTo>
                    <a:pt x="301" y="637"/>
                    <a:pt x="296" y="636"/>
                    <a:pt x="289" y="634"/>
                  </a:cubicBezTo>
                  <a:cubicBezTo>
                    <a:pt x="295" y="632"/>
                    <a:pt x="301" y="630"/>
                    <a:pt x="307" y="628"/>
                  </a:cubicBezTo>
                  <a:close/>
                  <a:moveTo>
                    <a:pt x="31" y="86"/>
                  </a:moveTo>
                  <a:cubicBezTo>
                    <a:pt x="34" y="81"/>
                    <a:pt x="40" y="83"/>
                    <a:pt x="44" y="85"/>
                  </a:cubicBezTo>
                  <a:cubicBezTo>
                    <a:pt x="41" y="90"/>
                    <a:pt x="38" y="95"/>
                    <a:pt x="36" y="100"/>
                  </a:cubicBezTo>
                  <a:cubicBezTo>
                    <a:pt x="31" y="97"/>
                    <a:pt x="27" y="90"/>
                    <a:pt x="31" y="86"/>
                  </a:cubicBezTo>
                  <a:close/>
                  <a:moveTo>
                    <a:pt x="277" y="389"/>
                  </a:moveTo>
                  <a:cubicBezTo>
                    <a:pt x="293" y="421"/>
                    <a:pt x="311" y="453"/>
                    <a:pt x="329" y="485"/>
                  </a:cubicBezTo>
                  <a:cubicBezTo>
                    <a:pt x="241" y="492"/>
                    <a:pt x="153" y="500"/>
                    <a:pt x="64" y="507"/>
                  </a:cubicBezTo>
                  <a:cubicBezTo>
                    <a:pt x="91" y="436"/>
                    <a:pt x="122" y="364"/>
                    <a:pt x="143" y="291"/>
                  </a:cubicBezTo>
                  <a:cubicBezTo>
                    <a:pt x="172" y="297"/>
                    <a:pt x="203" y="295"/>
                    <a:pt x="232" y="288"/>
                  </a:cubicBezTo>
                  <a:cubicBezTo>
                    <a:pt x="242" y="323"/>
                    <a:pt x="261" y="357"/>
                    <a:pt x="277" y="389"/>
                  </a:cubicBezTo>
                  <a:close/>
                  <a:moveTo>
                    <a:pt x="245" y="273"/>
                  </a:moveTo>
                  <a:cubicBezTo>
                    <a:pt x="189" y="294"/>
                    <a:pt x="119" y="289"/>
                    <a:pt x="74" y="247"/>
                  </a:cubicBezTo>
                  <a:cubicBezTo>
                    <a:pt x="31" y="207"/>
                    <a:pt x="19" y="144"/>
                    <a:pt x="51" y="94"/>
                  </a:cubicBezTo>
                  <a:cubicBezTo>
                    <a:pt x="69" y="65"/>
                    <a:pt x="98" y="44"/>
                    <a:pt x="130" y="32"/>
                  </a:cubicBezTo>
                  <a:cubicBezTo>
                    <a:pt x="160" y="21"/>
                    <a:pt x="192" y="20"/>
                    <a:pt x="223" y="16"/>
                  </a:cubicBezTo>
                  <a:cubicBezTo>
                    <a:pt x="222" y="17"/>
                    <a:pt x="223" y="20"/>
                    <a:pt x="225" y="21"/>
                  </a:cubicBezTo>
                  <a:cubicBezTo>
                    <a:pt x="274" y="36"/>
                    <a:pt x="328" y="71"/>
                    <a:pt x="340" y="125"/>
                  </a:cubicBezTo>
                  <a:cubicBezTo>
                    <a:pt x="356" y="192"/>
                    <a:pt x="304" y="250"/>
                    <a:pt x="245" y="27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97B4E5B-9923-42A3-97C2-3137DFD3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9" y="2232026"/>
              <a:ext cx="174625" cy="204788"/>
            </a:xfrm>
            <a:custGeom>
              <a:avLst/>
              <a:gdLst>
                <a:gd name="T0" fmla="*/ 32 w 41"/>
                <a:gd name="T1" fmla="*/ 11 h 48"/>
                <a:gd name="T2" fmla="*/ 8 w 41"/>
                <a:gd name="T3" fmla="*/ 29 h 48"/>
                <a:gd name="T4" fmla="*/ 13 w 41"/>
                <a:gd name="T5" fmla="*/ 27 h 48"/>
                <a:gd name="T6" fmla="*/ 28 w 41"/>
                <a:gd name="T7" fmla="*/ 20 h 48"/>
                <a:gd name="T8" fmla="*/ 26 w 41"/>
                <a:gd name="T9" fmla="*/ 32 h 48"/>
                <a:gd name="T10" fmla="*/ 18 w 41"/>
                <a:gd name="T11" fmla="*/ 39 h 48"/>
                <a:gd name="T12" fmla="*/ 19 w 41"/>
                <a:gd name="T13" fmla="*/ 44 h 48"/>
                <a:gd name="T14" fmla="*/ 37 w 41"/>
                <a:gd name="T15" fmla="*/ 33 h 48"/>
                <a:gd name="T16" fmla="*/ 32 w 41"/>
                <a:gd name="T17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8">
                  <a:moveTo>
                    <a:pt x="32" y="11"/>
                  </a:moveTo>
                  <a:cubicBezTo>
                    <a:pt x="19" y="0"/>
                    <a:pt x="0" y="15"/>
                    <a:pt x="8" y="29"/>
                  </a:cubicBezTo>
                  <a:cubicBezTo>
                    <a:pt x="9" y="32"/>
                    <a:pt x="14" y="30"/>
                    <a:pt x="13" y="27"/>
                  </a:cubicBezTo>
                  <a:cubicBezTo>
                    <a:pt x="10" y="17"/>
                    <a:pt x="23" y="11"/>
                    <a:pt x="28" y="20"/>
                  </a:cubicBezTo>
                  <a:cubicBezTo>
                    <a:pt x="31" y="24"/>
                    <a:pt x="30" y="29"/>
                    <a:pt x="26" y="32"/>
                  </a:cubicBezTo>
                  <a:cubicBezTo>
                    <a:pt x="24" y="35"/>
                    <a:pt x="20" y="36"/>
                    <a:pt x="18" y="39"/>
                  </a:cubicBezTo>
                  <a:cubicBezTo>
                    <a:pt x="17" y="41"/>
                    <a:pt x="17" y="43"/>
                    <a:pt x="19" y="44"/>
                  </a:cubicBezTo>
                  <a:cubicBezTo>
                    <a:pt x="26" y="48"/>
                    <a:pt x="34" y="39"/>
                    <a:pt x="37" y="33"/>
                  </a:cubicBezTo>
                  <a:cubicBezTo>
                    <a:pt x="41" y="25"/>
                    <a:pt x="38" y="16"/>
                    <a:pt x="32" y="1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2CD09C2-E2B1-4EFE-80E1-8DB767816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2062163"/>
              <a:ext cx="207963" cy="301625"/>
            </a:xfrm>
            <a:custGeom>
              <a:avLst/>
              <a:gdLst>
                <a:gd name="T0" fmla="*/ 47 w 49"/>
                <a:gd name="T1" fmla="*/ 63 h 71"/>
                <a:gd name="T2" fmla="*/ 9 w 49"/>
                <a:gd name="T3" fmla="*/ 4 h 71"/>
                <a:gd name="T4" fmla="*/ 2 w 49"/>
                <a:gd name="T5" fmla="*/ 9 h 71"/>
                <a:gd name="T6" fmla="*/ 41 w 49"/>
                <a:gd name="T7" fmla="*/ 67 h 71"/>
                <a:gd name="T8" fmla="*/ 47 w 49"/>
                <a:gd name="T9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1">
                  <a:moveTo>
                    <a:pt x="47" y="63"/>
                  </a:moveTo>
                  <a:cubicBezTo>
                    <a:pt x="34" y="44"/>
                    <a:pt x="21" y="24"/>
                    <a:pt x="9" y="4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12" y="30"/>
                    <a:pt x="25" y="50"/>
                    <a:pt x="41" y="67"/>
                  </a:cubicBezTo>
                  <a:cubicBezTo>
                    <a:pt x="44" y="71"/>
                    <a:pt x="49" y="66"/>
                    <a:pt x="47" y="6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D097CA-1C45-45D9-94A5-FB9A67376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4" y="2189163"/>
              <a:ext cx="288925" cy="187325"/>
            </a:xfrm>
            <a:custGeom>
              <a:avLst/>
              <a:gdLst>
                <a:gd name="T0" fmla="*/ 66 w 68"/>
                <a:gd name="T1" fmla="*/ 39 h 44"/>
                <a:gd name="T2" fmla="*/ 7 w 68"/>
                <a:gd name="T3" fmla="*/ 2 h 44"/>
                <a:gd name="T4" fmla="*/ 4 w 68"/>
                <a:gd name="T5" fmla="*/ 9 h 44"/>
                <a:gd name="T6" fmla="*/ 63 w 68"/>
                <a:gd name="T7" fmla="*/ 43 h 44"/>
                <a:gd name="T8" fmla="*/ 66 w 68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4">
                  <a:moveTo>
                    <a:pt x="66" y="39"/>
                  </a:moveTo>
                  <a:cubicBezTo>
                    <a:pt x="49" y="24"/>
                    <a:pt x="28" y="10"/>
                    <a:pt x="7" y="2"/>
                  </a:cubicBezTo>
                  <a:cubicBezTo>
                    <a:pt x="2" y="0"/>
                    <a:pt x="0" y="7"/>
                    <a:pt x="4" y="9"/>
                  </a:cubicBezTo>
                  <a:cubicBezTo>
                    <a:pt x="22" y="21"/>
                    <a:pt x="43" y="32"/>
                    <a:pt x="63" y="43"/>
                  </a:cubicBezTo>
                  <a:cubicBezTo>
                    <a:pt x="65" y="44"/>
                    <a:pt x="68" y="41"/>
                    <a:pt x="66" y="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353916D-6B02-42DF-93F9-D95FA2126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2384426"/>
              <a:ext cx="387350" cy="77788"/>
            </a:xfrm>
            <a:custGeom>
              <a:avLst/>
              <a:gdLst>
                <a:gd name="T0" fmla="*/ 88 w 91"/>
                <a:gd name="T1" fmla="*/ 13 h 18"/>
                <a:gd name="T2" fmla="*/ 3 w 91"/>
                <a:gd name="T3" fmla="*/ 4 h 18"/>
                <a:gd name="T4" fmla="*/ 3 w 91"/>
                <a:gd name="T5" fmla="*/ 11 h 18"/>
                <a:gd name="T6" fmla="*/ 43 w 91"/>
                <a:gd name="T7" fmla="*/ 14 h 18"/>
                <a:gd name="T8" fmla="*/ 87 w 91"/>
                <a:gd name="T9" fmla="*/ 18 h 18"/>
                <a:gd name="T10" fmla="*/ 88 w 91"/>
                <a:gd name="T1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8">
                  <a:moveTo>
                    <a:pt x="88" y="13"/>
                  </a:moveTo>
                  <a:cubicBezTo>
                    <a:pt x="62" y="7"/>
                    <a:pt x="29" y="0"/>
                    <a:pt x="3" y="4"/>
                  </a:cubicBezTo>
                  <a:cubicBezTo>
                    <a:pt x="0" y="5"/>
                    <a:pt x="0" y="10"/>
                    <a:pt x="3" y="11"/>
                  </a:cubicBezTo>
                  <a:cubicBezTo>
                    <a:pt x="16" y="15"/>
                    <a:pt x="30" y="14"/>
                    <a:pt x="43" y="14"/>
                  </a:cubicBezTo>
                  <a:cubicBezTo>
                    <a:pt x="57" y="15"/>
                    <a:pt x="72" y="17"/>
                    <a:pt x="87" y="18"/>
                  </a:cubicBezTo>
                  <a:cubicBezTo>
                    <a:pt x="90" y="18"/>
                    <a:pt x="91" y="13"/>
                    <a:pt x="88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854CE3B-5B09-4088-B655-19998CA00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4" y="2487613"/>
              <a:ext cx="306388" cy="144463"/>
            </a:xfrm>
            <a:custGeom>
              <a:avLst/>
              <a:gdLst>
                <a:gd name="T0" fmla="*/ 66 w 72"/>
                <a:gd name="T1" fmla="*/ 0 h 34"/>
                <a:gd name="T2" fmla="*/ 3 w 72"/>
                <a:gd name="T3" fmla="*/ 26 h 34"/>
                <a:gd name="T4" fmla="*/ 6 w 72"/>
                <a:gd name="T5" fmla="*/ 32 h 34"/>
                <a:gd name="T6" fmla="*/ 68 w 72"/>
                <a:gd name="T7" fmla="*/ 6 h 34"/>
                <a:gd name="T8" fmla="*/ 66 w 7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4">
                  <a:moveTo>
                    <a:pt x="66" y="0"/>
                  </a:moveTo>
                  <a:cubicBezTo>
                    <a:pt x="44" y="4"/>
                    <a:pt x="20" y="11"/>
                    <a:pt x="3" y="26"/>
                  </a:cubicBezTo>
                  <a:cubicBezTo>
                    <a:pt x="0" y="28"/>
                    <a:pt x="3" y="34"/>
                    <a:pt x="6" y="32"/>
                  </a:cubicBezTo>
                  <a:cubicBezTo>
                    <a:pt x="27" y="23"/>
                    <a:pt x="46" y="13"/>
                    <a:pt x="68" y="6"/>
                  </a:cubicBezTo>
                  <a:cubicBezTo>
                    <a:pt x="72" y="5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0A340D8-B7F6-4967-BC0C-224859770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9" y="1951038"/>
              <a:ext cx="127000" cy="280988"/>
            </a:xfrm>
            <a:custGeom>
              <a:avLst/>
              <a:gdLst>
                <a:gd name="T0" fmla="*/ 23 w 30"/>
                <a:gd name="T1" fmla="*/ 4 h 66"/>
                <a:gd name="T2" fmla="*/ 2 w 30"/>
                <a:gd name="T3" fmla="*/ 61 h 66"/>
                <a:gd name="T4" fmla="*/ 8 w 30"/>
                <a:gd name="T5" fmla="*/ 63 h 66"/>
                <a:gd name="T6" fmla="*/ 29 w 30"/>
                <a:gd name="T7" fmla="*/ 6 h 66"/>
                <a:gd name="T8" fmla="*/ 23 w 30"/>
                <a:gd name="T9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6">
                  <a:moveTo>
                    <a:pt x="23" y="4"/>
                  </a:moveTo>
                  <a:cubicBezTo>
                    <a:pt x="15" y="22"/>
                    <a:pt x="8" y="42"/>
                    <a:pt x="2" y="61"/>
                  </a:cubicBezTo>
                  <a:cubicBezTo>
                    <a:pt x="0" y="65"/>
                    <a:pt x="7" y="66"/>
                    <a:pt x="8" y="63"/>
                  </a:cubicBezTo>
                  <a:cubicBezTo>
                    <a:pt x="16" y="44"/>
                    <a:pt x="24" y="26"/>
                    <a:pt x="29" y="6"/>
                  </a:cubicBezTo>
                  <a:cubicBezTo>
                    <a:pt x="30" y="3"/>
                    <a:pt x="25" y="0"/>
                    <a:pt x="2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CBD27B6-3BA9-4A14-8B76-D5D6D3F20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4" y="2044701"/>
              <a:ext cx="220663" cy="225425"/>
            </a:xfrm>
            <a:custGeom>
              <a:avLst/>
              <a:gdLst>
                <a:gd name="T0" fmla="*/ 44 w 52"/>
                <a:gd name="T1" fmla="*/ 2 h 53"/>
                <a:gd name="T2" fmla="*/ 2 w 52"/>
                <a:gd name="T3" fmla="*/ 46 h 53"/>
                <a:gd name="T4" fmla="*/ 7 w 52"/>
                <a:gd name="T5" fmla="*/ 50 h 53"/>
                <a:gd name="T6" fmla="*/ 49 w 52"/>
                <a:gd name="T7" fmla="*/ 6 h 53"/>
                <a:gd name="T8" fmla="*/ 44 w 52"/>
                <a:gd name="T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44" y="2"/>
                  </a:moveTo>
                  <a:cubicBezTo>
                    <a:pt x="29" y="15"/>
                    <a:pt x="16" y="31"/>
                    <a:pt x="2" y="46"/>
                  </a:cubicBezTo>
                  <a:cubicBezTo>
                    <a:pt x="0" y="49"/>
                    <a:pt x="4" y="53"/>
                    <a:pt x="7" y="50"/>
                  </a:cubicBezTo>
                  <a:cubicBezTo>
                    <a:pt x="21" y="36"/>
                    <a:pt x="37" y="22"/>
                    <a:pt x="49" y="6"/>
                  </a:cubicBezTo>
                  <a:cubicBezTo>
                    <a:pt x="52" y="3"/>
                    <a:pt x="47" y="0"/>
                    <a:pt x="44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052988B-1218-4D53-985A-5C67A999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206626"/>
              <a:ext cx="314325" cy="123825"/>
            </a:xfrm>
            <a:custGeom>
              <a:avLst/>
              <a:gdLst>
                <a:gd name="T0" fmla="*/ 67 w 74"/>
                <a:gd name="T1" fmla="*/ 1 h 29"/>
                <a:gd name="T2" fmla="*/ 3 w 74"/>
                <a:gd name="T3" fmla="*/ 23 h 29"/>
                <a:gd name="T4" fmla="*/ 5 w 74"/>
                <a:gd name="T5" fmla="*/ 28 h 29"/>
                <a:gd name="T6" fmla="*/ 70 w 74"/>
                <a:gd name="T7" fmla="*/ 8 h 29"/>
                <a:gd name="T8" fmla="*/ 67 w 74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9">
                  <a:moveTo>
                    <a:pt x="67" y="1"/>
                  </a:moveTo>
                  <a:cubicBezTo>
                    <a:pt x="46" y="6"/>
                    <a:pt x="24" y="15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26" y="22"/>
                    <a:pt x="49" y="16"/>
                    <a:pt x="70" y="8"/>
                  </a:cubicBezTo>
                  <a:cubicBezTo>
                    <a:pt x="74" y="6"/>
                    <a:pt x="71" y="0"/>
                    <a:pt x="67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1075707-68A8-48EC-A88F-219C0AF0A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359026"/>
              <a:ext cx="314325" cy="103188"/>
            </a:xfrm>
            <a:custGeom>
              <a:avLst/>
              <a:gdLst>
                <a:gd name="T0" fmla="*/ 70 w 74"/>
                <a:gd name="T1" fmla="*/ 16 h 24"/>
                <a:gd name="T2" fmla="*/ 4 w 74"/>
                <a:gd name="T3" fmla="*/ 0 h 24"/>
                <a:gd name="T4" fmla="*/ 4 w 74"/>
                <a:gd name="T5" fmla="*/ 6 h 24"/>
                <a:gd name="T6" fmla="*/ 67 w 74"/>
                <a:gd name="T7" fmla="*/ 23 h 24"/>
                <a:gd name="T8" fmla="*/ 70 w 7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4">
                  <a:moveTo>
                    <a:pt x="70" y="16"/>
                  </a:moveTo>
                  <a:cubicBezTo>
                    <a:pt x="50" y="6"/>
                    <a:pt x="26" y="1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27" y="9"/>
                    <a:pt x="46" y="15"/>
                    <a:pt x="67" y="23"/>
                  </a:cubicBezTo>
                  <a:cubicBezTo>
                    <a:pt x="71" y="24"/>
                    <a:pt x="74" y="18"/>
                    <a:pt x="70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6E81EB9-E488-4B4A-883A-E44193206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2827338"/>
              <a:ext cx="1028700" cy="327025"/>
            </a:xfrm>
            <a:custGeom>
              <a:avLst/>
              <a:gdLst>
                <a:gd name="T0" fmla="*/ 231 w 242"/>
                <a:gd name="T1" fmla="*/ 5 h 77"/>
                <a:gd name="T2" fmla="*/ 122 w 242"/>
                <a:gd name="T3" fmla="*/ 61 h 77"/>
                <a:gd name="T4" fmla="*/ 62 w 242"/>
                <a:gd name="T5" fmla="*/ 50 h 77"/>
                <a:gd name="T6" fmla="*/ 12 w 242"/>
                <a:gd name="T7" fmla="*/ 19 h 77"/>
                <a:gd name="T8" fmla="*/ 11 w 242"/>
                <a:gd name="T9" fmla="*/ 18 h 77"/>
                <a:gd name="T10" fmla="*/ 4 w 242"/>
                <a:gd name="T11" fmla="*/ 19 h 77"/>
                <a:gd name="T12" fmla="*/ 2 w 242"/>
                <a:gd name="T13" fmla="*/ 25 h 77"/>
                <a:gd name="T14" fmla="*/ 134 w 242"/>
                <a:gd name="T15" fmla="*/ 74 h 77"/>
                <a:gd name="T16" fmla="*/ 240 w 242"/>
                <a:gd name="T17" fmla="*/ 9 h 77"/>
                <a:gd name="T18" fmla="*/ 231 w 242"/>
                <a:gd name="T19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77">
                  <a:moveTo>
                    <a:pt x="231" y="5"/>
                  </a:moveTo>
                  <a:cubicBezTo>
                    <a:pt x="210" y="45"/>
                    <a:pt x="166" y="61"/>
                    <a:pt x="122" y="61"/>
                  </a:cubicBezTo>
                  <a:cubicBezTo>
                    <a:pt x="102" y="61"/>
                    <a:pt x="82" y="57"/>
                    <a:pt x="62" y="50"/>
                  </a:cubicBezTo>
                  <a:cubicBezTo>
                    <a:pt x="58" y="48"/>
                    <a:pt x="7" y="22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7" y="17"/>
                    <a:pt x="8" y="17"/>
                    <a:pt x="4" y="19"/>
                  </a:cubicBezTo>
                  <a:cubicBezTo>
                    <a:pt x="1" y="20"/>
                    <a:pt x="0" y="23"/>
                    <a:pt x="2" y="25"/>
                  </a:cubicBezTo>
                  <a:cubicBezTo>
                    <a:pt x="35" y="61"/>
                    <a:pt x="87" y="77"/>
                    <a:pt x="134" y="74"/>
                  </a:cubicBezTo>
                  <a:cubicBezTo>
                    <a:pt x="175" y="71"/>
                    <a:pt x="229" y="53"/>
                    <a:pt x="240" y="9"/>
                  </a:cubicBezTo>
                  <a:cubicBezTo>
                    <a:pt x="242" y="3"/>
                    <a:pt x="234" y="0"/>
                    <a:pt x="231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F7CEC7B-0BB4-4B1D-A90F-5346EA3D9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4" y="2682876"/>
              <a:ext cx="195263" cy="207963"/>
            </a:xfrm>
            <a:custGeom>
              <a:avLst/>
              <a:gdLst>
                <a:gd name="T0" fmla="*/ 39 w 46"/>
                <a:gd name="T1" fmla="*/ 25 h 49"/>
                <a:gd name="T2" fmla="*/ 19 w 46"/>
                <a:gd name="T3" fmla="*/ 31 h 49"/>
                <a:gd name="T4" fmla="*/ 29 w 46"/>
                <a:gd name="T5" fmla="*/ 13 h 49"/>
                <a:gd name="T6" fmla="*/ 31 w 46"/>
                <a:gd name="T7" fmla="*/ 8 h 49"/>
                <a:gd name="T8" fmla="*/ 9 w 46"/>
                <a:gd name="T9" fmla="*/ 35 h 49"/>
                <a:gd name="T10" fmla="*/ 46 w 46"/>
                <a:gd name="T11" fmla="*/ 28 h 49"/>
                <a:gd name="T12" fmla="*/ 39 w 46"/>
                <a:gd name="T13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9">
                  <a:moveTo>
                    <a:pt x="39" y="25"/>
                  </a:moveTo>
                  <a:cubicBezTo>
                    <a:pt x="35" y="31"/>
                    <a:pt x="26" y="37"/>
                    <a:pt x="19" y="31"/>
                  </a:cubicBezTo>
                  <a:cubicBezTo>
                    <a:pt x="11" y="25"/>
                    <a:pt x="21" y="11"/>
                    <a:pt x="29" y="13"/>
                  </a:cubicBezTo>
                  <a:cubicBezTo>
                    <a:pt x="32" y="13"/>
                    <a:pt x="35" y="9"/>
                    <a:pt x="31" y="8"/>
                  </a:cubicBezTo>
                  <a:cubicBezTo>
                    <a:pt x="15" y="0"/>
                    <a:pt x="0" y="21"/>
                    <a:pt x="9" y="35"/>
                  </a:cubicBezTo>
                  <a:cubicBezTo>
                    <a:pt x="18" y="49"/>
                    <a:pt x="44" y="45"/>
                    <a:pt x="46" y="28"/>
                  </a:cubicBezTo>
                  <a:cubicBezTo>
                    <a:pt x="46" y="25"/>
                    <a:pt x="41" y="23"/>
                    <a:pt x="39" y="2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4EE0100-5742-4088-A5F6-E76AF1F54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964" y="2533651"/>
              <a:ext cx="166688" cy="141288"/>
            </a:xfrm>
            <a:custGeom>
              <a:avLst/>
              <a:gdLst>
                <a:gd name="T0" fmla="*/ 13 w 39"/>
                <a:gd name="T1" fmla="*/ 4 h 33"/>
                <a:gd name="T2" fmla="*/ 5 w 39"/>
                <a:gd name="T3" fmla="*/ 30 h 33"/>
                <a:gd name="T4" fmla="*/ 11 w 39"/>
                <a:gd name="T5" fmla="*/ 27 h 33"/>
                <a:gd name="T6" fmla="*/ 17 w 39"/>
                <a:gd name="T7" fmla="*/ 13 h 33"/>
                <a:gd name="T8" fmla="*/ 31 w 39"/>
                <a:gd name="T9" fmla="*/ 20 h 33"/>
                <a:gd name="T10" fmla="*/ 39 w 39"/>
                <a:gd name="T11" fmla="*/ 18 h 33"/>
                <a:gd name="T12" fmla="*/ 13 w 39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13" y="4"/>
                  </a:moveTo>
                  <a:cubicBezTo>
                    <a:pt x="4" y="8"/>
                    <a:pt x="0" y="21"/>
                    <a:pt x="5" y="30"/>
                  </a:cubicBezTo>
                  <a:cubicBezTo>
                    <a:pt x="7" y="33"/>
                    <a:pt x="12" y="31"/>
                    <a:pt x="11" y="27"/>
                  </a:cubicBezTo>
                  <a:cubicBezTo>
                    <a:pt x="9" y="22"/>
                    <a:pt x="11" y="15"/>
                    <a:pt x="17" y="13"/>
                  </a:cubicBezTo>
                  <a:cubicBezTo>
                    <a:pt x="23" y="11"/>
                    <a:pt x="28" y="15"/>
                    <a:pt x="31" y="20"/>
                  </a:cubicBezTo>
                  <a:cubicBezTo>
                    <a:pt x="33" y="23"/>
                    <a:pt x="39" y="22"/>
                    <a:pt x="39" y="18"/>
                  </a:cubicBezTo>
                  <a:cubicBezTo>
                    <a:pt x="38" y="6"/>
                    <a:pt x="24" y="0"/>
                    <a:pt x="1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CBA1CC5-E470-4AF1-984A-88FD2FA6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1" y="2508251"/>
              <a:ext cx="195263" cy="136525"/>
            </a:xfrm>
            <a:custGeom>
              <a:avLst/>
              <a:gdLst>
                <a:gd name="T0" fmla="*/ 20 w 46"/>
                <a:gd name="T1" fmla="*/ 0 h 32"/>
                <a:gd name="T2" fmla="*/ 0 w 46"/>
                <a:gd name="T3" fmla="*/ 27 h 32"/>
                <a:gd name="T4" fmla="*/ 8 w 46"/>
                <a:gd name="T5" fmla="*/ 27 h 32"/>
                <a:gd name="T6" fmla="*/ 18 w 46"/>
                <a:gd name="T7" fmla="*/ 11 h 32"/>
                <a:gd name="T8" fmla="*/ 27 w 46"/>
                <a:gd name="T9" fmla="*/ 12 h 32"/>
                <a:gd name="T10" fmla="*/ 31 w 46"/>
                <a:gd name="T11" fmla="*/ 21 h 32"/>
                <a:gd name="T12" fmla="*/ 39 w 46"/>
                <a:gd name="T13" fmla="*/ 24 h 32"/>
                <a:gd name="T14" fmla="*/ 20 w 4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2">
                  <a:moveTo>
                    <a:pt x="20" y="0"/>
                  </a:moveTo>
                  <a:cubicBezTo>
                    <a:pt x="7" y="1"/>
                    <a:pt x="0" y="15"/>
                    <a:pt x="0" y="27"/>
                  </a:cubicBezTo>
                  <a:cubicBezTo>
                    <a:pt x="0" y="32"/>
                    <a:pt x="8" y="32"/>
                    <a:pt x="8" y="27"/>
                  </a:cubicBezTo>
                  <a:cubicBezTo>
                    <a:pt x="8" y="21"/>
                    <a:pt x="11" y="13"/>
                    <a:pt x="18" y="11"/>
                  </a:cubicBezTo>
                  <a:cubicBezTo>
                    <a:pt x="21" y="9"/>
                    <a:pt x="24" y="10"/>
                    <a:pt x="27" y="12"/>
                  </a:cubicBezTo>
                  <a:cubicBezTo>
                    <a:pt x="30" y="15"/>
                    <a:pt x="30" y="17"/>
                    <a:pt x="31" y="21"/>
                  </a:cubicBezTo>
                  <a:cubicBezTo>
                    <a:pt x="31" y="26"/>
                    <a:pt x="37" y="28"/>
                    <a:pt x="39" y="24"/>
                  </a:cubicBezTo>
                  <a:cubicBezTo>
                    <a:pt x="46" y="12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F8125FA-4158-434B-802A-90CC1833E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4" y="3248026"/>
              <a:ext cx="858838" cy="293688"/>
            </a:xfrm>
            <a:custGeom>
              <a:avLst/>
              <a:gdLst>
                <a:gd name="T0" fmla="*/ 194 w 202"/>
                <a:gd name="T1" fmla="*/ 4 h 69"/>
                <a:gd name="T2" fmla="*/ 187 w 202"/>
                <a:gd name="T3" fmla="*/ 6 h 69"/>
                <a:gd name="T4" fmla="*/ 192 w 202"/>
                <a:gd name="T5" fmla="*/ 56 h 69"/>
                <a:gd name="T6" fmla="*/ 173 w 202"/>
                <a:gd name="T7" fmla="*/ 38 h 69"/>
                <a:gd name="T8" fmla="*/ 181 w 202"/>
                <a:gd name="T9" fmla="*/ 6 h 69"/>
                <a:gd name="T10" fmla="*/ 176 w 202"/>
                <a:gd name="T11" fmla="*/ 3 h 69"/>
                <a:gd name="T12" fmla="*/ 163 w 202"/>
                <a:gd name="T13" fmla="*/ 32 h 69"/>
                <a:gd name="T14" fmla="*/ 162 w 202"/>
                <a:gd name="T15" fmla="*/ 32 h 69"/>
                <a:gd name="T16" fmla="*/ 86 w 202"/>
                <a:gd name="T17" fmla="*/ 46 h 69"/>
                <a:gd name="T18" fmla="*/ 6 w 202"/>
                <a:gd name="T19" fmla="*/ 28 h 69"/>
                <a:gd name="T20" fmla="*/ 3 w 202"/>
                <a:gd name="T21" fmla="*/ 32 h 69"/>
                <a:gd name="T22" fmla="*/ 163 w 202"/>
                <a:gd name="T23" fmla="*/ 40 h 69"/>
                <a:gd name="T24" fmla="*/ 166 w 202"/>
                <a:gd name="T25" fmla="*/ 50 h 69"/>
                <a:gd name="T26" fmla="*/ 198 w 202"/>
                <a:gd name="T27" fmla="*/ 65 h 69"/>
                <a:gd name="T28" fmla="*/ 201 w 202"/>
                <a:gd name="T29" fmla="*/ 60 h 69"/>
                <a:gd name="T30" fmla="*/ 194 w 202"/>
                <a:gd name="T31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69">
                  <a:moveTo>
                    <a:pt x="194" y="4"/>
                  </a:moveTo>
                  <a:cubicBezTo>
                    <a:pt x="192" y="0"/>
                    <a:pt x="186" y="2"/>
                    <a:pt x="187" y="6"/>
                  </a:cubicBezTo>
                  <a:cubicBezTo>
                    <a:pt x="190" y="23"/>
                    <a:pt x="193" y="39"/>
                    <a:pt x="192" y="56"/>
                  </a:cubicBezTo>
                  <a:cubicBezTo>
                    <a:pt x="182" y="57"/>
                    <a:pt x="174" y="48"/>
                    <a:pt x="173" y="38"/>
                  </a:cubicBezTo>
                  <a:cubicBezTo>
                    <a:pt x="172" y="27"/>
                    <a:pt x="176" y="16"/>
                    <a:pt x="181" y="6"/>
                  </a:cubicBezTo>
                  <a:cubicBezTo>
                    <a:pt x="183" y="3"/>
                    <a:pt x="178" y="0"/>
                    <a:pt x="176" y="3"/>
                  </a:cubicBezTo>
                  <a:cubicBezTo>
                    <a:pt x="170" y="12"/>
                    <a:pt x="164" y="2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37" y="39"/>
                    <a:pt x="113" y="46"/>
                    <a:pt x="86" y="46"/>
                  </a:cubicBezTo>
                  <a:cubicBezTo>
                    <a:pt x="59" y="46"/>
                    <a:pt x="31" y="39"/>
                    <a:pt x="6" y="28"/>
                  </a:cubicBezTo>
                  <a:cubicBezTo>
                    <a:pt x="3" y="27"/>
                    <a:pt x="0" y="31"/>
                    <a:pt x="3" y="32"/>
                  </a:cubicBezTo>
                  <a:cubicBezTo>
                    <a:pt x="49" y="58"/>
                    <a:pt x="115" y="66"/>
                    <a:pt x="163" y="40"/>
                  </a:cubicBezTo>
                  <a:cubicBezTo>
                    <a:pt x="163" y="43"/>
                    <a:pt x="164" y="47"/>
                    <a:pt x="166" y="50"/>
                  </a:cubicBezTo>
                  <a:cubicBezTo>
                    <a:pt x="172" y="62"/>
                    <a:pt x="185" y="69"/>
                    <a:pt x="198" y="65"/>
                  </a:cubicBezTo>
                  <a:cubicBezTo>
                    <a:pt x="200" y="64"/>
                    <a:pt x="201" y="62"/>
                    <a:pt x="201" y="60"/>
                  </a:cubicBezTo>
                  <a:cubicBezTo>
                    <a:pt x="202" y="41"/>
                    <a:pt x="201" y="22"/>
                    <a:pt x="194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9299C97-D181-41AC-867C-408C6902B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076" y="2082801"/>
              <a:ext cx="722313" cy="2827338"/>
            </a:xfrm>
            <a:custGeom>
              <a:avLst/>
              <a:gdLst>
                <a:gd name="T0" fmla="*/ 157 w 170"/>
                <a:gd name="T1" fmla="*/ 566 h 665"/>
                <a:gd name="T2" fmla="*/ 153 w 170"/>
                <a:gd name="T3" fmla="*/ 535 h 665"/>
                <a:gd name="T4" fmla="*/ 151 w 170"/>
                <a:gd name="T5" fmla="*/ 506 h 665"/>
                <a:gd name="T6" fmla="*/ 146 w 170"/>
                <a:gd name="T7" fmla="*/ 312 h 665"/>
                <a:gd name="T8" fmla="*/ 136 w 170"/>
                <a:gd name="T9" fmla="*/ 131 h 665"/>
                <a:gd name="T10" fmla="*/ 73 w 170"/>
                <a:gd name="T11" fmla="*/ 4 h 665"/>
                <a:gd name="T12" fmla="*/ 43 w 170"/>
                <a:gd name="T13" fmla="*/ 81 h 665"/>
                <a:gd name="T14" fmla="*/ 22 w 170"/>
                <a:gd name="T15" fmla="*/ 153 h 665"/>
                <a:gd name="T16" fmla="*/ 32 w 170"/>
                <a:gd name="T17" fmla="*/ 263 h 665"/>
                <a:gd name="T18" fmla="*/ 50 w 170"/>
                <a:gd name="T19" fmla="*/ 168 h 665"/>
                <a:gd name="T20" fmla="*/ 65 w 170"/>
                <a:gd name="T21" fmla="*/ 332 h 665"/>
                <a:gd name="T22" fmla="*/ 77 w 170"/>
                <a:gd name="T23" fmla="*/ 514 h 665"/>
                <a:gd name="T24" fmla="*/ 40 w 170"/>
                <a:gd name="T25" fmla="*/ 353 h 665"/>
                <a:gd name="T26" fmla="*/ 36 w 170"/>
                <a:gd name="T27" fmla="*/ 512 h 665"/>
                <a:gd name="T28" fmla="*/ 140 w 170"/>
                <a:gd name="T29" fmla="*/ 508 h 665"/>
                <a:gd name="T30" fmla="*/ 145 w 170"/>
                <a:gd name="T31" fmla="*/ 510 h 665"/>
                <a:gd name="T32" fmla="*/ 92 w 170"/>
                <a:gd name="T33" fmla="*/ 539 h 665"/>
                <a:gd name="T34" fmla="*/ 53 w 170"/>
                <a:gd name="T35" fmla="*/ 538 h 665"/>
                <a:gd name="T36" fmla="*/ 29 w 170"/>
                <a:gd name="T37" fmla="*/ 520 h 665"/>
                <a:gd name="T38" fmla="*/ 147 w 170"/>
                <a:gd name="T39" fmla="*/ 540 h 665"/>
                <a:gd name="T40" fmla="*/ 59 w 170"/>
                <a:gd name="T41" fmla="*/ 569 h 665"/>
                <a:gd name="T42" fmla="*/ 39 w 170"/>
                <a:gd name="T43" fmla="*/ 565 h 665"/>
                <a:gd name="T44" fmla="*/ 35 w 170"/>
                <a:gd name="T45" fmla="*/ 542 h 665"/>
                <a:gd name="T46" fmla="*/ 83 w 170"/>
                <a:gd name="T47" fmla="*/ 581 h 665"/>
                <a:gd name="T48" fmla="*/ 154 w 170"/>
                <a:gd name="T49" fmla="*/ 626 h 665"/>
                <a:gd name="T50" fmla="*/ 114 w 170"/>
                <a:gd name="T51" fmla="*/ 651 h 665"/>
                <a:gd name="T52" fmla="*/ 46 w 170"/>
                <a:gd name="T53" fmla="*/ 607 h 665"/>
                <a:gd name="T54" fmla="*/ 37 w 170"/>
                <a:gd name="T55" fmla="*/ 580 h 665"/>
                <a:gd name="T56" fmla="*/ 45 w 170"/>
                <a:gd name="T57" fmla="*/ 650 h 665"/>
                <a:gd name="T58" fmla="*/ 166 w 170"/>
                <a:gd name="T59" fmla="*/ 647 h 665"/>
                <a:gd name="T60" fmla="*/ 70 w 170"/>
                <a:gd name="T61" fmla="*/ 19 h 665"/>
                <a:gd name="T62" fmla="*/ 79 w 170"/>
                <a:gd name="T63" fmla="*/ 81 h 665"/>
                <a:gd name="T64" fmla="*/ 53 w 170"/>
                <a:gd name="T65" fmla="*/ 80 h 665"/>
                <a:gd name="T66" fmla="*/ 59 w 170"/>
                <a:gd name="T67" fmla="*/ 141 h 665"/>
                <a:gd name="T68" fmla="*/ 57 w 170"/>
                <a:gd name="T69" fmla="*/ 143 h 665"/>
                <a:gd name="T70" fmla="*/ 53 w 170"/>
                <a:gd name="T71" fmla="*/ 153 h 665"/>
                <a:gd name="T72" fmla="*/ 32 w 170"/>
                <a:gd name="T73" fmla="*/ 153 h 665"/>
                <a:gd name="T74" fmla="*/ 30 w 170"/>
                <a:gd name="T75" fmla="*/ 150 h 665"/>
                <a:gd name="T76" fmla="*/ 102 w 170"/>
                <a:gd name="T77" fmla="*/ 80 h 665"/>
                <a:gd name="T78" fmla="*/ 128 w 170"/>
                <a:gd name="T79" fmla="*/ 134 h 665"/>
                <a:gd name="T80" fmla="*/ 121 w 170"/>
                <a:gd name="T81" fmla="*/ 147 h 665"/>
                <a:gd name="T82" fmla="*/ 103 w 170"/>
                <a:gd name="T83" fmla="*/ 141 h 665"/>
                <a:gd name="T84" fmla="*/ 80 w 170"/>
                <a:gd name="T85" fmla="*/ 159 h 665"/>
                <a:gd name="T86" fmla="*/ 59 w 170"/>
                <a:gd name="T87" fmla="*/ 141 h 665"/>
                <a:gd name="T88" fmla="*/ 82 w 170"/>
                <a:gd name="T89" fmla="*/ 511 h 665"/>
                <a:gd name="T90" fmla="*/ 62 w 170"/>
                <a:gd name="T91" fmla="*/ 166 h 665"/>
                <a:gd name="T92" fmla="*/ 102 w 170"/>
                <a:gd name="T93" fmla="*/ 149 h 665"/>
                <a:gd name="T94" fmla="*/ 101 w 170"/>
                <a:gd name="T95" fmla="*/ 334 h 665"/>
                <a:gd name="T96" fmla="*/ 80 w 170"/>
                <a:gd name="T97" fmla="*/ 514 h 665"/>
                <a:gd name="T98" fmla="*/ 119 w 170"/>
                <a:gd name="T99" fmla="*/ 508 h 665"/>
                <a:gd name="T100" fmla="*/ 107 w 170"/>
                <a:gd name="T101" fmla="*/ 154 h 665"/>
                <a:gd name="T102" fmla="*/ 128 w 170"/>
                <a:gd name="T103" fmla="*/ 154 h 665"/>
                <a:gd name="T104" fmla="*/ 140 w 170"/>
                <a:gd name="T105" fmla="*/ 50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" h="665">
                  <a:moveTo>
                    <a:pt x="163" y="612"/>
                  </a:moveTo>
                  <a:cubicBezTo>
                    <a:pt x="161" y="596"/>
                    <a:pt x="159" y="581"/>
                    <a:pt x="157" y="566"/>
                  </a:cubicBezTo>
                  <a:cubicBezTo>
                    <a:pt x="157" y="564"/>
                    <a:pt x="156" y="563"/>
                    <a:pt x="155" y="563"/>
                  </a:cubicBezTo>
                  <a:cubicBezTo>
                    <a:pt x="161" y="554"/>
                    <a:pt x="161" y="542"/>
                    <a:pt x="153" y="535"/>
                  </a:cubicBezTo>
                  <a:cubicBezTo>
                    <a:pt x="160" y="526"/>
                    <a:pt x="160" y="515"/>
                    <a:pt x="152" y="507"/>
                  </a:cubicBezTo>
                  <a:cubicBezTo>
                    <a:pt x="152" y="506"/>
                    <a:pt x="151" y="506"/>
                    <a:pt x="151" y="506"/>
                  </a:cubicBezTo>
                  <a:cubicBezTo>
                    <a:pt x="151" y="506"/>
                    <a:pt x="151" y="506"/>
                    <a:pt x="151" y="505"/>
                  </a:cubicBezTo>
                  <a:cubicBezTo>
                    <a:pt x="152" y="441"/>
                    <a:pt x="149" y="376"/>
                    <a:pt x="146" y="312"/>
                  </a:cubicBezTo>
                  <a:cubicBezTo>
                    <a:pt x="143" y="257"/>
                    <a:pt x="141" y="202"/>
                    <a:pt x="135" y="147"/>
                  </a:cubicBezTo>
                  <a:cubicBezTo>
                    <a:pt x="138" y="142"/>
                    <a:pt x="139" y="136"/>
                    <a:pt x="136" y="131"/>
                  </a:cubicBezTo>
                  <a:cubicBezTo>
                    <a:pt x="136" y="131"/>
                    <a:pt x="136" y="130"/>
                    <a:pt x="136" y="128"/>
                  </a:cubicBezTo>
                  <a:cubicBezTo>
                    <a:pt x="118" y="85"/>
                    <a:pt x="96" y="44"/>
                    <a:pt x="73" y="4"/>
                  </a:cubicBezTo>
                  <a:cubicBezTo>
                    <a:pt x="71" y="0"/>
                    <a:pt x="65" y="1"/>
                    <a:pt x="64" y="5"/>
                  </a:cubicBezTo>
                  <a:cubicBezTo>
                    <a:pt x="57" y="30"/>
                    <a:pt x="50" y="56"/>
                    <a:pt x="43" y="81"/>
                  </a:cubicBezTo>
                  <a:cubicBezTo>
                    <a:pt x="37" y="103"/>
                    <a:pt x="28" y="126"/>
                    <a:pt x="27" y="149"/>
                  </a:cubicBezTo>
                  <a:cubicBezTo>
                    <a:pt x="25" y="149"/>
                    <a:pt x="22" y="151"/>
                    <a:pt x="22" y="153"/>
                  </a:cubicBezTo>
                  <a:cubicBezTo>
                    <a:pt x="23" y="190"/>
                    <a:pt x="23" y="227"/>
                    <a:pt x="27" y="263"/>
                  </a:cubicBezTo>
                  <a:cubicBezTo>
                    <a:pt x="28" y="266"/>
                    <a:pt x="32" y="266"/>
                    <a:pt x="32" y="263"/>
                  </a:cubicBezTo>
                  <a:cubicBezTo>
                    <a:pt x="34" y="230"/>
                    <a:pt x="33" y="196"/>
                    <a:pt x="31" y="163"/>
                  </a:cubicBezTo>
                  <a:cubicBezTo>
                    <a:pt x="36" y="168"/>
                    <a:pt x="43" y="171"/>
                    <a:pt x="50" y="168"/>
                  </a:cubicBezTo>
                  <a:cubicBezTo>
                    <a:pt x="52" y="167"/>
                    <a:pt x="54" y="166"/>
                    <a:pt x="56" y="164"/>
                  </a:cubicBezTo>
                  <a:cubicBezTo>
                    <a:pt x="56" y="220"/>
                    <a:pt x="61" y="276"/>
                    <a:pt x="65" y="332"/>
                  </a:cubicBezTo>
                  <a:cubicBezTo>
                    <a:pt x="68" y="392"/>
                    <a:pt x="71" y="451"/>
                    <a:pt x="75" y="511"/>
                  </a:cubicBezTo>
                  <a:cubicBezTo>
                    <a:pt x="75" y="513"/>
                    <a:pt x="76" y="514"/>
                    <a:pt x="77" y="514"/>
                  </a:cubicBezTo>
                  <a:cubicBezTo>
                    <a:pt x="67" y="514"/>
                    <a:pt x="56" y="512"/>
                    <a:pt x="45" y="508"/>
                  </a:cubicBezTo>
                  <a:cubicBezTo>
                    <a:pt x="45" y="457"/>
                    <a:pt x="42" y="405"/>
                    <a:pt x="40" y="353"/>
                  </a:cubicBezTo>
                  <a:cubicBezTo>
                    <a:pt x="40" y="349"/>
                    <a:pt x="34" y="349"/>
                    <a:pt x="33" y="353"/>
                  </a:cubicBezTo>
                  <a:cubicBezTo>
                    <a:pt x="27" y="405"/>
                    <a:pt x="28" y="461"/>
                    <a:pt x="36" y="512"/>
                  </a:cubicBezTo>
                  <a:cubicBezTo>
                    <a:pt x="36" y="516"/>
                    <a:pt x="41" y="517"/>
                    <a:pt x="43" y="515"/>
                  </a:cubicBezTo>
                  <a:cubicBezTo>
                    <a:pt x="73" y="529"/>
                    <a:pt x="113" y="527"/>
                    <a:pt x="140" y="508"/>
                  </a:cubicBezTo>
                  <a:cubicBezTo>
                    <a:pt x="140" y="508"/>
                    <a:pt x="141" y="507"/>
                    <a:pt x="141" y="507"/>
                  </a:cubicBezTo>
                  <a:cubicBezTo>
                    <a:pt x="141" y="509"/>
                    <a:pt x="143" y="510"/>
                    <a:pt x="145" y="510"/>
                  </a:cubicBezTo>
                  <a:cubicBezTo>
                    <a:pt x="145" y="511"/>
                    <a:pt x="145" y="511"/>
                    <a:pt x="145" y="512"/>
                  </a:cubicBezTo>
                  <a:cubicBezTo>
                    <a:pt x="164" y="538"/>
                    <a:pt x="103" y="539"/>
                    <a:pt x="92" y="539"/>
                  </a:cubicBezTo>
                  <a:cubicBezTo>
                    <a:pt x="84" y="539"/>
                    <a:pt x="76" y="539"/>
                    <a:pt x="69" y="538"/>
                  </a:cubicBezTo>
                  <a:cubicBezTo>
                    <a:pt x="64" y="538"/>
                    <a:pt x="58" y="538"/>
                    <a:pt x="53" y="538"/>
                  </a:cubicBezTo>
                  <a:cubicBezTo>
                    <a:pt x="44" y="538"/>
                    <a:pt x="37" y="533"/>
                    <a:pt x="33" y="523"/>
                  </a:cubicBezTo>
                  <a:cubicBezTo>
                    <a:pt x="34" y="521"/>
                    <a:pt x="31" y="518"/>
                    <a:pt x="29" y="520"/>
                  </a:cubicBezTo>
                  <a:cubicBezTo>
                    <a:pt x="0" y="548"/>
                    <a:pt x="92" y="548"/>
                    <a:pt x="99" y="548"/>
                  </a:cubicBezTo>
                  <a:cubicBezTo>
                    <a:pt x="113" y="548"/>
                    <a:pt x="134" y="549"/>
                    <a:pt x="147" y="540"/>
                  </a:cubicBezTo>
                  <a:cubicBezTo>
                    <a:pt x="164" y="568"/>
                    <a:pt x="111" y="573"/>
                    <a:pt x="94" y="573"/>
                  </a:cubicBezTo>
                  <a:cubicBezTo>
                    <a:pt x="82" y="572"/>
                    <a:pt x="70" y="571"/>
                    <a:pt x="59" y="569"/>
                  </a:cubicBezTo>
                  <a:cubicBezTo>
                    <a:pt x="54" y="569"/>
                    <a:pt x="50" y="568"/>
                    <a:pt x="46" y="567"/>
                  </a:cubicBezTo>
                  <a:cubicBezTo>
                    <a:pt x="43" y="566"/>
                    <a:pt x="41" y="566"/>
                    <a:pt x="39" y="565"/>
                  </a:cubicBezTo>
                  <a:cubicBezTo>
                    <a:pt x="31" y="563"/>
                    <a:pt x="30" y="557"/>
                    <a:pt x="35" y="546"/>
                  </a:cubicBezTo>
                  <a:cubicBezTo>
                    <a:pt x="38" y="546"/>
                    <a:pt x="38" y="542"/>
                    <a:pt x="35" y="542"/>
                  </a:cubicBezTo>
                  <a:cubicBezTo>
                    <a:pt x="25" y="542"/>
                    <a:pt x="19" y="553"/>
                    <a:pt x="23" y="562"/>
                  </a:cubicBezTo>
                  <a:cubicBezTo>
                    <a:pt x="32" y="580"/>
                    <a:pt x="67" y="580"/>
                    <a:pt x="83" y="581"/>
                  </a:cubicBezTo>
                  <a:cubicBezTo>
                    <a:pt x="102" y="582"/>
                    <a:pt x="131" y="584"/>
                    <a:pt x="148" y="571"/>
                  </a:cubicBezTo>
                  <a:cubicBezTo>
                    <a:pt x="150" y="589"/>
                    <a:pt x="152" y="608"/>
                    <a:pt x="154" y="626"/>
                  </a:cubicBezTo>
                  <a:cubicBezTo>
                    <a:pt x="156" y="639"/>
                    <a:pt x="159" y="641"/>
                    <a:pt x="148" y="646"/>
                  </a:cubicBezTo>
                  <a:cubicBezTo>
                    <a:pt x="137" y="650"/>
                    <a:pt x="125" y="651"/>
                    <a:pt x="114" y="651"/>
                  </a:cubicBezTo>
                  <a:cubicBezTo>
                    <a:pt x="96" y="652"/>
                    <a:pt x="59" y="655"/>
                    <a:pt x="50" y="636"/>
                  </a:cubicBezTo>
                  <a:cubicBezTo>
                    <a:pt x="47" y="628"/>
                    <a:pt x="48" y="616"/>
                    <a:pt x="46" y="607"/>
                  </a:cubicBezTo>
                  <a:cubicBezTo>
                    <a:pt x="45" y="598"/>
                    <a:pt x="43" y="589"/>
                    <a:pt x="42" y="579"/>
                  </a:cubicBezTo>
                  <a:cubicBezTo>
                    <a:pt x="41" y="577"/>
                    <a:pt x="37" y="577"/>
                    <a:pt x="37" y="580"/>
                  </a:cubicBezTo>
                  <a:cubicBezTo>
                    <a:pt x="37" y="597"/>
                    <a:pt x="38" y="613"/>
                    <a:pt x="40" y="630"/>
                  </a:cubicBezTo>
                  <a:cubicBezTo>
                    <a:pt x="40" y="637"/>
                    <a:pt x="40" y="644"/>
                    <a:pt x="45" y="650"/>
                  </a:cubicBezTo>
                  <a:cubicBezTo>
                    <a:pt x="57" y="665"/>
                    <a:pt x="97" y="663"/>
                    <a:pt x="114" y="662"/>
                  </a:cubicBezTo>
                  <a:cubicBezTo>
                    <a:pt x="128" y="661"/>
                    <a:pt x="159" y="661"/>
                    <a:pt x="166" y="647"/>
                  </a:cubicBezTo>
                  <a:cubicBezTo>
                    <a:pt x="170" y="639"/>
                    <a:pt x="164" y="621"/>
                    <a:pt x="163" y="612"/>
                  </a:cubicBezTo>
                  <a:close/>
                  <a:moveTo>
                    <a:pt x="70" y="19"/>
                  </a:moveTo>
                  <a:cubicBezTo>
                    <a:pt x="80" y="36"/>
                    <a:pt x="89" y="54"/>
                    <a:pt x="97" y="71"/>
                  </a:cubicBezTo>
                  <a:cubicBezTo>
                    <a:pt x="91" y="75"/>
                    <a:pt x="86" y="79"/>
                    <a:pt x="79" y="81"/>
                  </a:cubicBezTo>
                  <a:cubicBezTo>
                    <a:pt x="70" y="84"/>
                    <a:pt x="61" y="83"/>
                    <a:pt x="5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8" y="60"/>
                    <a:pt x="64" y="39"/>
                    <a:pt x="70" y="19"/>
                  </a:cubicBezTo>
                  <a:close/>
                  <a:moveTo>
                    <a:pt x="59" y="141"/>
                  </a:moveTo>
                  <a:cubicBezTo>
                    <a:pt x="59" y="142"/>
                    <a:pt x="58" y="143"/>
                    <a:pt x="58" y="144"/>
                  </a:cubicBezTo>
                  <a:cubicBezTo>
                    <a:pt x="58" y="144"/>
                    <a:pt x="58" y="143"/>
                    <a:pt x="57" y="143"/>
                  </a:cubicBezTo>
                  <a:cubicBezTo>
                    <a:pt x="56" y="143"/>
                    <a:pt x="54" y="143"/>
                    <a:pt x="53" y="145"/>
                  </a:cubicBezTo>
                  <a:cubicBezTo>
                    <a:pt x="52" y="148"/>
                    <a:pt x="54" y="150"/>
                    <a:pt x="53" y="153"/>
                  </a:cubicBezTo>
                  <a:cubicBezTo>
                    <a:pt x="53" y="156"/>
                    <a:pt x="51" y="159"/>
                    <a:pt x="48" y="161"/>
                  </a:cubicBezTo>
                  <a:cubicBezTo>
                    <a:pt x="42" y="164"/>
                    <a:pt x="34" y="159"/>
                    <a:pt x="32" y="153"/>
                  </a:cubicBezTo>
                  <a:cubicBezTo>
                    <a:pt x="32" y="152"/>
                    <a:pt x="31" y="151"/>
                    <a:pt x="30" y="151"/>
                  </a:cubicBezTo>
                  <a:cubicBezTo>
                    <a:pt x="30" y="151"/>
                    <a:pt x="30" y="151"/>
                    <a:pt x="30" y="150"/>
                  </a:cubicBezTo>
                  <a:cubicBezTo>
                    <a:pt x="40" y="131"/>
                    <a:pt x="45" y="107"/>
                    <a:pt x="51" y="86"/>
                  </a:cubicBezTo>
                  <a:cubicBezTo>
                    <a:pt x="66" y="92"/>
                    <a:pt x="89" y="92"/>
                    <a:pt x="102" y="80"/>
                  </a:cubicBezTo>
                  <a:cubicBezTo>
                    <a:pt x="110" y="97"/>
                    <a:pt x="118" y="115"/>
                    <a:pt x="126" y="133"/>
                  </a:cubicBezTo>
                  <a:cubicBezTo>
                    <a:pt x="127" y="133"/>
                    <a:pt x="127" y="134"/>
                    <a:pt x="128" y="134"/>
                  </a:cubicBezTo>
                  <a:cubicBezTo>
                    <a:pt x="128" y="136"/>
                    <a:pt x="128" y="139"/>
                    <a:pt x="128" y="141"/>
                  </a:cubicBezTo>
                  <a:cubicBezTo>
                    <a:pt x="127" y="144"/>
                    <a:pt x="125" y="146"/>
                    <a:pt x="121" y="147"/>
                  </a:cubicBezTo>
                  <a:cubicBezTo>
                    <a:pt x="114" y="150"/>
                    <a:pt x="110" y="145"/>
                    <a:pt x="104" y="141"/>
                  </a:cubicBezTo>
                  <a:cubicBezTo>
                    <a:pt x="104" y="141"/>
                    <a:pt x="104" y="141"/>
                    <a:pt x="103" y="141"/>
                  </a:cubicBezTo>
                  <a:cubicBezTo>
                    <a:pt x="102" y="139"/>
                    <a:pt x="100" y="139"/>
                    <a:pt x="98" y="141"/>
                  </a:cubicBezTo>
                  <a:cubicBezTo>
                    <a:pt x="93" y="147"/>
                    <a:pt x="88" y="156"/>
                    <a:pt x="80" y="159"/>
                  </a:cubicBezTo>
                  <a:cubicBezTo>
                    <a:pt x="70" y="163"/>
                    <a:pt x="57" y="156"/>
                    <a:pt x="64" y="145"/>
                  </a:cubicBezTo>
                  <a:cubicBezTo>
                    <a:pt x="65" y="142"/>
                    <a:pt x="61" y="139"/>
                    <a:pt x="59" y="141"/>
                  </a:cubicBezTo>
                  <a:close/>
                  <a:moveTo>
                    <a:pt x="80" y="514"/>
                  </a:moveTo>
                  <a:cubicBezTo>
                    <a:pt x="81" y="514"/>
                    <a:pt x="82" y="513"/>
                    <a:pt x="82" y="511"/>
                  </a:cubicBezTo>
                  <a:cubicBezTo>
                    <a:pt x="80" y="451"/>
                    <a:pt x="76" y="392"/>
                    <a:pt x="72" y="332"/>
                  </a:cubicBezTo>
                  <a:cubicBezTo>
                    <a:pt x="69" y="277"/>
                    <a:pt x="68" y="221"/>
                    <a:pt x="62" y="166"/>
                  </a:cubicBezTo>
                  <a:cubicBezTo>
                    <a:pt x="64" y="167"/>
                    <a:pt x="67" y="169"/>
                    <a:pt x="69" y="169"/>
                  </a:cubicBezTo>
                  <a:cubicBezTo>
                    <a:pt x="84" y="173"/>
                    <a:pt x="97" y="162"/>
                    <a:pt x="102" y="149"/>
                  </a:cubicBezTo>
                  <a:cubicBezTo>
                    <a:pt x="102" y="149"/>
                    <a:pt x="102" y="150"/>
                    <a:pt x="103" y="150"/>
                  </a:cubicBezTo>
                  <a:cubicBezTo>
                    <a:pt x="100" y="211"/>
                    <a:pt x="101" y="273"/>
                    <a:pt x="101" y="334"/>
                  </a:cubicBezTo>
                  <a:cubicBezTo>
                    <a:pt x="101" y="393"/>
                    <a:pt x="98" y="452"/>
                    <a:pt x="111" y="510"/>
                  </a:cubicBezTo>
                  <a:cubicBezTo>
                    <a:pt x="100" y="513"/>
                    <a:pt x="90" y="514"/>
                    <a:pt x="80" y="514"/>
                  </a:cubicBezTo>
                  <a:close/>
                  <a:moveTo>
                    <a:pt x="136" y="501"/>
                  </a:moveTo>
                  <a:cubicBezTo>
                    <a:pt x="130" y="503"/>
                    <a:pt x="125" y="506"/>
                    <a:pt x="119" y="508"/>
                  </a:cubicBezTo>
                  <a:cubicBezTo>
                    <a:pt x="108" y="448"/>
                    <a:pt x="110" y="387"/>
                    <a:pt x="109" y="326"/>
                  </a:cubicBezTo>
                  <a:cubicBezTo>
                    <a:pt x="109" y="269"/>
                    <a:pt x="110" y="211"/>
                    <a:pt x="107" y="154"/>
                  </a:cubicBezTo>
                  <a:cubicBezTo>
                    <a:pt x="112" y="157"/>
                    <a:pt x="120" y="158"/>
                    <a:pt x="125" y="156"/>
                  </a:cubicBezTo>
                  <a:cubicBezTo>
                    <a:pt x="126" y="155"/>
                    <a:pt x="127" y="155"/>
                    <a:pt x="128" y="154"/>
                  </a:cubicBezTo>
                  <a:cubicBezTo>
                    <a:pt x="129" y="208"/>
                    <a:pt x="133" y="262"/>
                    <a:pt x="135" y="316"/>
                  </a:cubicBezTo>
                  <a:cubicBezTo>
                    <a:pt x="138" y="378"/>
                    <a:pt x="138" y="439"/>
                    <a:pt x="140" y="501"/>
                  </a:cubicBezTo>
                  <a:cubicBezTo>
                    <a:pt x="139" y="500"/>
                    <a:pt x="138" y="500"/>
                    <a:pt x="136" y="5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FA777780-6FB5-4D16-818D-F6DFB74BB891}"/>
              </a:ext>
            </a:extLst>
          </p:cNvPr>
          <p:cNvGrpSpPr>
            <a:grpSpLocks noChangeAspect="1"/>
          </p:cNvGrpSpPr>
          <p:nvPr/>
        </p:nvGrpSpPr>
        <p:grpSpPr bwMode="auto">
          <a:xfrm rot="21028783">
            <a:off x="10321733" y="4799517"/>
            <a:ext cx="1718373" cy="2186292"/>
            <a:chOff x="1580" y="885"/>
            <a:chExt cx="1715" cy="2182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FBC9F6B-42B2-4CCE-B50D-F7DD19AA3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892"/>
              <a:ext cx="472" cy="104"/>
            </a:xfrm>
            <a:custGeom>
              <a:avLst/>
              <a:gdLst>
                <a:gd name="T0" fmla="*/ 174 w 176"/>
                <a:gd name="T1" fmla="*/ 32 h 39"/>
                <a:gd name="T2" fmla="*/ 3 w 176"/>
                <a:gd name="T3" fmla="*/ 23 h 39"/>
                <a:gd name="T4" fmla="*/ 5 w 176"/>
                <a:gd name="T5" fmla="*/ 28 h 39"/>
                <a:gd name="T6" fmla="*/ 89 w 176"/>
                <a:gd name="T7" fmla="*/ 18 h 39"/>
                <a:gd name="T8" fmla="*/ 171 w 176"/>
                <a:gd name="T9" fmla="*/ 38 h 39"/>
                <a:gd name="T10" fmla="*/ 174 w 176"/>
                <a:gd name="T1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39">
                  <a:moveTo>
                    <a:pt x="174" y="32"/>
                  </a:moveTo>
                  <a:cubicBezTo>
                    <a:pt x="128" y="0"/>
                    <a:pt x="53" y="3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32" y="20"/>
                    <a:pt x="60" y="16"/>
                    <a:pt x="89" y="18"/>
                  </a:cubicBezTo>
                  <a:cubicBezTo>
                    <a:pt x="119" y="20"/>
                    <a:pt x="143" y="30"/>
                    <a:pt x="171" y="38"/>
                  </a:cubicBezTo>
                  <a:cubicBezTo>
                    <a:pt x="175" y="39"/>
                    <a:pt x="176" y="34"/>
                    <a:pt x="174" y="3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14A881C-E52D-4595-BF07-AFB291D1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2004"/>
              <a:ext cx="541" cy="153"/>
            </a:xfrm>
            <a:custGeom>
              <a:avLst/>
              <a:gdLst>
                <a:gd name="T0" fmla="*/ 197 w 202"/>
                <a:gd name="T1" fmla="*/ 47 h 57"/>
                <a:gd name="T2" fmla="*/ 2 w 202"/>
                <a:gd name="T3" fmla="*/ 24 h 57"/>
                <a:gd name="T4" fmla="*/ 3 w 202"/>
                <a:gd name="T5" fmla="*/ 28 h 57"/>
                <a:gd name="T6" fmla="*/ 101 w 202"/>
                <a:gd name="T7" fmla="*/ 23 h 57"/>
                <a:gd name="T8" fmla="*/ 193 w 202"/>
                <a:gd name="T9" fmla="*/ 54 h 57"/>
                <a:gd name="T10" fmla="*/ 197 w 202"/>
                <a:gd name="T11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">
                  <a:moveTo>
                    <a:pt x="197" y="47"/>
                  </a:moveTo>
                  <a:cubicBezTo>
                    <a:pt x="142" y="12"/>
                    <a:pt x="64" y="0"/>
                    <a:pt x="2" y="24"/>
                  </a:cubicBezTo>
                  <a:cubicBezTo>
                    <a:pt x="0" y="25"/>
                    <a:pt x="1" y="29"/>
                    <a:pt x="3" y="28"/>
                  </a:cubicBezTo>
                  <a:cubicBezTo>
                    <a:pt x="36" y="23"/>
                    <a:pt x="67" y="18"/>
                    <a:pt x="101" y="23"/>
                  </a:cubicBezTo>
                  <a:cubicBezTo>
                    <a:pt x="134" y="27"/>
                    <a:pt x="164" y="38"/>
                    <a:pt x="193" y="54"/>
                  </a:cubicBezTo>
                  <a:cubicBezTo>
                    <a:pt x="198" y="57"/>
                    <a:pt x="202" y="50"/>
                    <a:pt x="197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07A63A35-0BC5-48D4-B4C4-9596CD0F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170"/>
              <a:ext cx="487" cy="126"/>
            </a:xfrm>
            <a:custGeom>
              <a:avLst/>
              <a:gdLst>
                <a:gd name="T0" fmla="*/ 180 w 182"/>
                <a:gd name="T1" fmla="*/ 40 h 47"/>
                <a:gd name="T2" fmla="*/ 4 w 182"/>
                <a:gd name="T3" fmla="*/ 9 h 47"/>
                <a:gd name="T4" fmla="*/ 4 w 182"/>
                <a:gd name="T5" fmla="*/ 15 h 47"/>
                <a:gd name="T6" fmla="*/ 88 w 182"/>
                <a:gd name="T7" fmla="*/ 15 h 47"/>
                <a:gd name="T8" fmla="*/ 176 w 182"/>
                <a:gd name="T9" fmla="*/ 45 h 47"/>
                <a:gd name="T10" fmla="*/ 180 w 182"/>
                <a:gd name="T11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47">
                  <a:moveTo>
                    <a:pt x="180" y="40"/>
                  </a:moveTo>
                  <a:cubicBezTo>
                    <a:pt x="136" y="0"/>
                    <a:pt x="59" y="4"/>
                    <a:pt x="4" y="9"/>
                  </a:cubicBezTo>
                  <a:cubicBezTo>
                    <a:pt x="0" y="9"/>
                    <a:pt x="0" y="15"/>
                    <a:pt x="4" y="15"/>
                  </a:cubicBezTo>
                  <a:cubicBezTo>
                    <a:pt x="32" y="13"/>
                    <a:pt x="60" y="12"/>
                    <a:pt x="88" y="15"/>
                  </a:cubicBezTo>
                  <a:cubicBezTo>
                    <a:pt x="121" y="19"/>
                    <a:pt x="147" y="31"/>
                    <a:pt x="176" y="45"/>
                  </a:cubicBezTo>
                  <a:cubicBezTo>
                    <a:pt x="179" y="47"/>
                    <a:pt x="182" y="43"/>
                    <a:pt x="180" y="4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BAA7EA32-2745-4231-8985-364E773E1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2333"/>
              <a:ext cx="471" cy="70"/>
            </a:xfrm>
            <a:custGeom>
              <a:avLst/>
              <a:gdLst>
                <a:gd name="T0" fmla="*/ 173 w 176"/>
                <a:gd name="T1" fmla="*/ 20 h 26"/>
                <a:gd name="T2" fmla="*/ 91 w 176"/>
                <a:gd name="T3" fmla="*/ 0 h 26"/>
                <a:gd name="T4" fmla="*/ 2 w 176"/>
                <a:gd name="T5" fmla="*/ 18 h 26"/>
                <a:gd name="T6" fmla="*/ 4 w 176"/>
                <a:gd name="T7" fmla="*/ 23 h 26"/>
                <a:gd name="T8" fmla="*/ 88 w 176"/>
                <a:gd name="T9" fmla="*/ 8 h 26"/>
                <a:gd name="T10" fmla="*/ 171 w 176"/>
                <a:gd name="T11" fmla="*/ 26 h 26"/>
                <a:gd name="T12" fmla="*/ 173 w 176"/>
                <a:gd name="T1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6">
                  <a:moveTo>
                    <a:pt x="173" y="20"/>
                  </a:moveTo>
                  <a:cubicBezTo>
                    <a:pt x="151" y="4"/>
                    <a:pt x="117" y="1"/>
                    <a:pt x="91" y="0"/>
                  </a:cubicBezTo>
                  <a:cubicBezTo>
                    <a:pt x="60" y="0"/>
                    <a:pt x="31" y="6"/>
                    <a:pt x="2" y="18"/>
                  </a:cubicBezTo>
                  <a:cubicBezTo>
                    <a:pt x="0" y="19"/>
                    <a:pt x="1" y="24"/>
                    <a:pt x="4" y="23"/>
                  </a:cubicBezTo>
                  <a:cubicBezTo>
                    <a:pt x="31" y="12"/>
                    <a:pt x="59" y="7"/>
                    <a:pt x="88" y="8"/>
                  </a:cubicBezTo>
                  <a:cubicBezTo>
                    <a:pt x="118" y="9"/>
                    <a:pt x="142" y="20"/>
                    <a:pt x="171" y="26"/>
                  </a:cubicBezTo>
                  <a:cubicBezTo>
                    <a:pt x="174" y="26"/>
                    <a:pt x="176" y="22"/>
                    <a:pt x="173" y="2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3368C4A-D162-44EA-9C89-434B65969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2454"/>
              <a:ext cx="458" cy="88"/>
            </a:xfrm>
            <a:custGeom>
              <a:avLst/>
              <a:gdLst>
                <a:gd name="T0" fmla="*/ 167 w 171"/>
                <a:gd name="T1" fmla="*/ 24 h 33"/>
                <a:gd name="T2" fmla="*/ 3 w 171"/>
                <a:gd name="T3" fmla="*/ 21 h 33"/>
                <a:gd name="T4" fmla="*/ 5 w 171"/>
                <a:gd name="T5" fmla="*/ 26 h 33"/>
                <a:gd name="T6" fmla="*/ 85 w 171"/>
                <a:gd name="T7" fmla="*/ 14 h 33"/>
                <a:gd name="T8" fmla="*/ 164 w 171"/>
                <a:gd name="T9" fmla="*/ 31 h 33"/>
                <a:gd name="T10" fmla="*/ 167 w 171"/>
                <a:gd name="T1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33">
                  <a:moveTo>
                    <a:pt x="167" y="24"/>
                  </a:moveTo>
                  <a:cubicBezTo>
                    <a:pt x="118" y="0"/>
                    <a:pt x="53" y="0"/>
                    <a:pt x="3" y="21"/>
                  </a:cubicBezTo>
                  <a:cubicBezTo>
                    <a:pt x="0" y="22"/>
                    <a:pt x="2" y="26"/>
                    <a:pt x="5" y="26"/>
                  </a:cubicBezTo>
                  <a:cubicBezTo>
                    <a:pt x="31" y="18"/>
                    <a:pt x="57" y="13"/>
                    <a:pt x="85" y="14"/>
                  </a:cubicBezTo>
                  <a:cubicBezTo>
                    <a:pt x="113" y="15"/>
                    <a:pt x="138" y="22"/>
                    <a:pt x="164" y="31"/>
                  </a:cubicBezTo>
                  <a:cubicBezTo>
                    <a:pt x="168" y="33"/>
                    <a:pt x="171" y="26"/>
                    <a:pt x="167" y="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3823504-BE5A-44B4-8294-9A5DCFB93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2555"/>
              <a:ext cx="434" cy="100"/>
            </a:xfrm>
            <a:custGeom>
              <a:avLst/>
              <a:gdLst>
                <a:gd name="T0" fmla="*/ 157 w 162"/>
                <a:gd name="T1" fmla="*/ 29 h 37"/>
                <a:gd name="T2" fmla="*/ 2 w 162"/>
                <a:gd name="T3" fmla="*/ 15 h 37"/>
                <a:gd name="T4" fmla="*/ 3 w 162"/>
                <a:gd name="T5" fmla="*/ 19 h 37"/>
                <a:gd name="T6" fmla="*/ 153 w 162"/>
                <a:gd name="T7" fmla="*/ 35 h 37"/>
                <a:gd name="T8" fmla="*/ 157 w 162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7">
                  <a:moveTo>
                    <a:pt x="157" y="29"/>
                  </a:moveTo>
                  <a:cubicBezTo>
                    <a:pt x="111" y="2"/>
                    <a:pt x="52" y="0"/>
                    <a:pt x="2" y="15"/>
                  </a:cubicBezTo>
                  <a:cubicBezTo>
                    <a:pt x="0" y="16"/>
                    <a:pt x="1" y="20"/>
                    <a:pt x="3" y="19"/>
                  </a:cubicBezTo>
                  <a:cubicBezTo>
                    <a:pt x="56" y="6"/>
                    <a:pt x="104" y="14"/>
                    <a:pt x="153" y="35"/>
                  </a:cubicBezTo>
                  <a:cubicBezTo>
                    <a:pt x="158" y="37"/>
                    <a:pt x="162" y="31"/>
                    <a:pt x="157" y="2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1A6A80D9-F3BD-478E-900D-32330E7E8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614"/>
              <a:ext cx="463" cy="105"/>
            </a:xfrm>
            <a:custGeom>
              <a:avLst/>
              <a:gdLst>
                <a:gd name="T0" fmla="*/ 171 w 173"/>
                <a:gd name="T1" fmla="*/ 33 h 39"/>
                <a:gd name="T2" fmla="*/ 110 w 173"/>
                <a:gd name="T3" fmla="*/ 9 h 39"/>
                <a:gd name="T4" fmla="*/ 2 w 173"/>
                <a:gd name="T5" fmla="*/ 25 h 39"/>
                <a:gd name="T6" fmla="*/ 2 w 173"/>
                <a:gd name="T7" fmla="*/ 28 h 39"/>
                <a:gd name="T8" fmla="*/ 166 w 173"/>
                <a:gd name="T9" fmla="*/ 37 h 39"/>
                <a:gd name="T10" fmla="*/ 171 w 173"/>
                <a:gd name="T11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39">
                  <a:moveTo>
                    <a:pt x="171" y="33"/>
                  </a:moveTo>
                  <a:cubicBezTo>
                    <a:pt x="159" y="12"/>
                    <a:pt x="131" y="9"/>
                    <a:pt x="110" y="9"/>
                  </a:cubicBezTo>
                  <a:cubicBezTo>
                    <a:pt x="75" y="9"/>
                    <a:pt x="34" y="12"/>
                    <a:pt x="2" y="25"/>
                  </a:cubicBezTo>
                  <a:cubicBezTo>
                    <a:pt x="0" y="25"/>
                    <a:pt x="0" y="28"/>
                    <a:pt x="2" y="28"/>
                  </a:cubicBezTo>
                  <a:cubicBezTo>
                    <a:pt x="55" y="23"/>
                    <a:pt x="121" y="0"/>
                    <a:pt x="166" y="37"/>
                  </a:cubicBezTo>
                  <a:cubicBezTo>
                    <a:pt x="169" y="39"/>
                    <a:pt x="173" y="36"/>
                    <a:pt x="171" y="3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1AA0C29A-3460-4498-95EE-4C10911E6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481"/>
              <a:ext cx="517" cy="115"/>
            </a:xfrm>
            <a:custGeom>
              <a:avLst/>
              <a:gdLst>
                <a:gd name="T0" fmla="*/ 191 w 193"/>
                <a:gd name="T1" fmla="*/ 36 h 43"/>
                <a:gd name="T2" fmla="*/ 4 w 193"/>
                <a:gd name="T3" fmla="*/ 28 h 43"/>
                <a:gd name="T4" fmla="*/ 5 w 193"/>
                <a:gd name="T5" fmla="*/ 33 h 43"/>
                <a:gd name="T6" fmla="*/ 99 w 193"/>
                <a:gd name="T7" fmla="*/ 22 h 43"/>
                <a:gd name="T8" fmla="*/ 188 w 193"/>
                <a:gd name="T9" fmla="*/ 42 h 43"/>
                <a:gd name="T10" fmla="*/ 191 w 193"/>
                <a:gd name="T1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43">
                  <a:moveTo>
                    <a:pt x="191" y="36"/>
                  </a:moveTo>
                  <a:cubicBezTo>
                    <a:pt x="138" y="0"/>
                    <a:pt x="62" y="15"/>
                    <a:pt x="4" y="28"/>
                  </a:cubicBezTo>
                  <a:cubicBezTo>
                    <a:pt x="0" y="29"/>
                    <a:pt x="2" y="34"/>
                    <a:pt x="5" y="33"/>
                  </a:cubicBezTo>
                  <a:cubicBezTo>
                    <a:pt x="36" y="27"/>
                    <a:pt x="68" y="22"/>
                    <a:pt x="99" y="22"/>
                  </a:cubicBezTo>
                  <a:cubicBezTo>
                    <a:pt x="132" y="22"/>
                    <a:pt x="159" y="30"/>
                    <a:pt x="188" y="42"/>
                  </a:cubicBezTo>
                  <a:cubicBezTo>
                    <a:pt x="192" y="43"/>
                    <a:pt x="193" y="38"/>
                    <a:pt x="191" y="3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4EFEF2A-A911-446D-884C-EA8B899BF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2309"/>
              <a:ext cx="493" cy="110"/>
            </a:xfrm>
            <a:custGeom>
              <a:avLst/>
              <a:gdLst>
                <a:gd name="T0" fmla="*/ 182 w 184"/>
                <a:gd name="T1" fmla="*/ 35 h 41"/>
                <a:gd name="T2" fmla="*/ 3 w 184"/>
                <a:gd name="T3" fmla="*/ 35 h 41"/>
                <a:gd name="T4" fmla="*/ 5 w 184"/>
                <a:gd name="T5" fmla="*/ 39 h 41"/>
                <a:gd name="T6" fmla="*/ 95 w 184"/>
                <a:gd name="T7" fmla="*/ 21 h 41"/>
                <a:gd name="T8" fmla="*/ 180 w 184"/>
                <a:gd name="T9" fmla="*/ 40 h 41"/>
                <a:gd name="T10" fmla="*/ 182 w 184"/>
                <a:gd name="T1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41">
                  <a:moveTo>
                    <a:pt x="182" y="35"/>
                  </a:moveTo>
                  <a:cubicBezTo>
                    <a:pt x="132" y="0"/>
                    <a:pt x="54" y="10"/>
                    <a:pt x="3" y="35"/>
                  </a:cubicBezTo>
                  <a:cubicBezTo>
                    <a:pt x="0" y="37"/>
                    <a:pt x="2" y="40"/>
                    <a:pt x="5" y="39"/>
                  </a:cubicBezTo>
                  <a:cubicBezTo>
                    <a:pt x="34" y="27"/>
                    <a:pt x="64" y="20"/>
                    <a:pt x="95" y="21"/>
                  </a:cubicBezTo>
                  <a:cubicBezTo>
                    <a:pt x="126" y="21"/>
                    <a:pt x="151" y="32"/>
                    <a:pt x="180" y="40"/>
                  </a:cubicBezTo>
                  <a:cubicBezTo>
                    <a:pt x="183" y="41"/>
                    <a:pt x="184" y="36"/>
                    <a:pt x="182" y="3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8BE799C6-0324-4605-8382-23A53665A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2181"/>
              <a:ext cx="485" cy="99"/>
            </a:xfrm>
            <a:custGeom>
              <a:avLst/>
              <a:gdLst>
                <a:gd name="T0" fmla="*/ 178 w 181"/>
                <a:gd name="T1" fmla="*/ 24 h 37"/>
                <a:gd name="T2" fmla="*/ 2 w 181"/>
                <a:gd name="T3" fmla="*/ 33 h 37"/>
                <a:gd name="T4" fmla="*/ 4 w 181"/>
                <a:gd name="T5" fmla="*/ 36 h 37"/>
                <a:gd name="T6" fmla="*/ 89 w 181"/>
                <a:gd name="T7" fmla="*/ 18 h 37"/>
                <a:gd name="T8" fmla="*/ 176 w 181"/>
                <a:gd name="T9" fmla="*/ 29 h 37"/>
                <a:gd name="T10" fmla="*/ 178 w 181"/>
                <a:gd name="T1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37">
                  <a:moveTo>
                    <a:pt x="178" y="24"/>
                  </a:moveTo>
                  <a:cubicBezTo>
                    <a:pt x="124" y="0"/>
                    <a:pt x="54" y="9"/>
                    <a:pt x="2" y="33"/>
                  </a:cubicBezTo>
                  <a:cubicBezTo>
                    <a:pt x="0" y="34"/>
                    <a:pt x="2" y="37"/>
                    <a:pt x="4" y="36"/>
                  </a:cubicBezTo>
                  <a:cubicBezTo>
                    <a:pt x="31" y="26"/>
                    <a:pt x="59" y="19"/>
                    <a:pt x="89" y="18"/>
                  </a:cubicBezTo>
                  <a:cubicBezTo>
                    <a:pt x="119" y="17"/>
                    <a:pt x="147" y="24"/>
                    <a:pt x="176" y="29"/>
                  </a:cubicBezTo>
                  <a:cubicBezTo>
                    <a:pt x="179" y="30"/>
                    <a:pt x="181" y="25"/>
                    <a:pt x="178" y="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B0A74D4D-26AB-4305-92C0-DC2FACB1A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2034"/>
              <a:ext cx="472" cy="88"/>
            </a:xfrm>
            <a:custGeom>
              <a:avLst/>
              <a:gdLst>
                <a:gd name="T0" fmla="*/ 172 w 176"/>
                <a:gd name="T1" fmla="*/ 13 h 33"/>
                <a:gd name="T2" fmla="*/ 91 w 176"/>
                <a:gd name="T3" fmla="*/ 3 h 33"/>
                <a:gd name="T4" fmla="*/ 4 w 176"/>
                <a:gd name="T5" fmla="*/ 26 h 33"/>
                <a:gd name="T6" fmla="*/ 5 w 176"/>
                <a:gd name="T7" fmla="*/ 32 h 33"/>
                <a:gd name="T8" fmla="*/ 88 w 176"/>
                <a:gd name="T9" fmla="*/ 11 h 33"/>
                <a:gd name="T10" fmla="*/ 169 w 176"/>
                <a:gd name="T11" fmla="*/ 20 h 33"/>
                <a:gd name="T12" fmla="*/ 172 w 176"/>
                <a:gd name="T13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33">
                  <a:moveTo>
                    <a:pt x="172" y="13"/>
                  </a:moveTo>
                  <a:cubicBezTo>
                    <a:pt x="147" y="3"/>
                    <a:pt x="118" y="0"/>
                    <a:pt x="91" y="3"/>
                  </a:cubicBezTo>
                  <a:cubicBezTo>
                    <a:pt x="61" y="6"/>
                    <a:pt x="34" y="19"/>
                    <a:pt x="4" y="26"/>
                  </a:cubicBezTo>
                  <a:cubicBezTo>
                    <a:pt x="0" y="27"/>
                    <a:pt x="2" y="33"/>
                    <a:pt x="5" y="32"/>
                  </a:cubicBezTo>
                  <a:cubicBezTo>
                    <a:pt x="33" y="26"/>
                    <a:pt x="59" y="14"/>
                    <a:pt x="88" y="11"/>
                  </a:cubicBezTo>
                  <a:cubicBezTo>
                    <a:pt x="116" y="8"/>
                    <a:pt x="142" y="13"/>
                    <a:pt x="169" y="20"/>
                  </a:cubicBezTo>
                  <a:cubicBezTo>
                    <a:pt x="173" y="21"/>
                    <a:pt x="176" y="15"/>
                    <a:pt x="172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34181FB0-093E-4896-8219-FAE034C59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1843"/>
              <a:ext cx="466" cy="148"/>
            </a:xfrm>
            <a:custGeom>
              <a:avLst/>
              <a:gdLst>
                <a:gd name="T0" fmla="*/ 169 w 174"/>
                <a:gd name="T1" fmla="*/ 14 h 55"/>
                <a:gd name="T2" fmla="*/ 2 w 174"/>
                <a:gd name="T3" fmla="*/ 50 h 55"/>
                <a:gd name="T4" fmla="*/ 5 w 174"/>
                <a:gd name="T5" fmla="*/ 54 h 55"/>
                <a:gd name="T6" fmla="*/ 167 w 174"/>
                <a:gd name="T7" fmla="*/ 22 h 55"/>
                <a:gd name="T8" fmla="*/ 169 w 174"/>
                <a:gd name="T9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55">
                  <a:moveTo>
                    <a:pt x="169" y="14"/>
                  </a:moveTo>
                  <a:cubicBezTo>
                    <a:pt x="110" y="0"/>
                    <a:pt x="50" y="13"/>
                    <a:pt x="2" y="50"/>
                  </a:cubicBezTo>
                  <a:cubicBezTo>
                    <a:pt x="0" y="52"/>
                    <a:pt x="3" y="55"/>
                    <a:pt x="5" y="54"/>
                  </a:cubicBezTo>
                  <a:cubicBezTo>
                    <a:pt x="52" y="20"/>
                    <a:pt x="110" y="8"/>
                    <a:pt x="167" y="22"/>
                  </a:cubicBezTo>
                  <a:cubicBezTo>
                    <a:pt x="172" y="23"/>
                    <a:pt x="174" y="15"/>
                    <a:pt x="169" y="1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A9E9AFB7-78C1-4DC9-B3D9-3319637BA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0" y="885"/>
              <a:ext cx="1715" cy="2182"/>
            </a:xfrm>
            <a:custGeom>
              <a:avLst/>
              <a:gdLst>
                <a:gd name="T0" fmla="*/ 588 w 640"/>
                <a:gd name="T1" fmla="*/ 380 h 815"/>
                <a:gd name="T2" fmla="*/ 573 w 640"/>
                <a:gd name="T3" fmla="*/ 349 h 815"/>
                <a:gd name="T4" fmla="*/ 336 w 640"/>
                <a:gd name="T5" fmla="*/ 374 h 815"/>
                <a:gd name="T6" fmla="*/ 325 w 640"/>
                <a:gd name="T7" fmla="*/ 395 h 815"/>
                <a:gd name="T8" fmla="*/ 505 w 640"/>
                <a:gd name="T9" fmla="*/ 333 h 815"/>
                <a:gd name="T10" fmla="*/ 569 w 640"/>
                <a:gd name="T11" fmla="*/ 731 h 815"/>
                <a:gd name="T12" fmla="*/ 242 w 640"/>
                <a:gd name="T13" fmla="*/ 351 h 815"/>
                <a:gd name="T14" fmla="*/ 423 w 640"/>
                <a:gd name="T15" fmla="*/ 320 h 815"/>
                <a:gd name="T16" fmla="*/ 434 w 640"/>
                <a:gd name="T17" fmla="*/ 271 h 815"/>
                <a:gd name="T18" fmla="*/ 475 w 640"/>
                <a:gd name="T19" fmla="*/ 209 h 815"/>
                <a:gd name="T20" fmla="*/ 549 w 640"/>
                <a:gd name="T21" fmla="*/ 78 h 815"/>
                <a:gd name="T22" fmla="*/ 422 w 640"/>
                <a:gd name="T23" fmla="*/ 17 h 815"/>
                <a:gd name="T24" fmla="*/ 189 w 640"/>
                <a:gd name="T25" fmla="*/ 96 h 815"/>
                <a:gd name="T26" fmla="*/ 156 w 640"/>
                <a:gd name="T27" fmla="*/ 166 h 815"/>
                <a:gd name="T28" fmla="*/ 123 w 640"/>
                <a:gd name="T29" fmla="*/ 137 h 815"/>
                <a:gd name="T30" fmla="*/ 86 w 640"/>
                <a:gd name="T31" fmla="*/ 130 h 815"/>
                <a:gd name="T32" fmla="*/ 118 w 640"/>
                <a:gd name="T33" fmla="*/ 154 h 815"/>
                <a:gd name="T34" fmla="*/ 147 w 640"/>
                <a:gd name="T35" fmla="*/ 227 h 815"/>
                <a:gd name="T36" fmla="*/ 253 w 640"/>
                <a:gd name="T37" fmla="*/ 298 h 815"/>
                <a:gd name="T38" fmla="*/ 58 w 640"/>
                <a:gd name="T39" fmla="*/ 377 h 815"/>
                <a:gd name="T40" fmla="*/ 12 w 640"/>
                <a:gd name="T41" fmla="*/ 799 h 815"/>
                <a:gd name="T42" fmla="*/ 318 w 640"/>
                <a:gd name="T43" fmla="*/ 733 h 815"/>
                <a:gd name="T44" fmla="*/ 635 w 640"/>
                <a:gd name="T45" fmla="*/ 809 h 815"/>
                <a:gd name="T46" fmla="*/ 460 w 640"/>
                <a:gd name="T47" fmla="*/ 242 h 815"/>
                <a:gd name="T48" fmla="*/ 417 w 640"/>
                <a:gd name="T49" fmla="*/ 32 h 815"/>
                <a:gd name="T50" fmla="*/ 506 w 640"/>
                <a:gd name="T51" fmla="*/ 53 h 815"/>
                <a:gd name="T52" fmla="*/ 532 w 640"/>
                <a:gd name="T53" fmla="*/ 79 h 815"/>
                <a:gd name="T54" fmla="*/ 517 w 640"/>
                <a:gd name="T55" fmla="*/ 144 h 815"/>
                <a:gd name="T56" fmla="*/ 416 w 640"/>
                <a:gd name="T57" fmla="*/ 55 h 815"/>
                <a:gd name="T58" fmla="*/ 383 w 640"/>
                <a:gd name="T59" fmla="*/ 51 h 815"/>
                <a:gd name="T60" fmla="*/ 186 w 640"/>
                <a:gd name="T61" fmla="*/ 103 h 815"/>
                <a:gd name="T62" fmla="*/ 156 w 640"/>
                <a:gd name="T63" fmla="*/ 226 h 815"/>
                <a:gd name="T64" fmla="*/ 239 w 640"/>
                <a:gd name="T65" fmla="*/ 281 h 815"/>
                <a:gd name="T66" fmla="*/ 183 w 640"/>
                <a:gd name="T67" fmla="*/ 151 h 815"/>
                <a:gd name="T68" fmla="*/ 391 w 640"/>
                <a:gd name="T69" fmla="*/ 54 h 815"/>
                <a:gd name="T70" fmla="*/ 360 w 640"/>
                <a:gd name="T71" fmla="*/ 291 h 815"/>
                <a:gd name="T72" fmla="*/ 20 w 640"/>
                <a:gd name="T73" fmla="*/ 470 h 815"/>
                <a:gd name="T74" fmla="*/ 38 w 640"/>
                <a:gd name="T75" fmla="*/ 540 h 815"/>
                <a:gd name="T76" fmla="*/ 308 w 640"/>
                <a:gd name="T77" fmla="*/ 727 h 815"/>
                <a:gd name="T78" fmla="*/ 192 w 640"/>
                <a:gd name="T79" fmla="*/ 681 h 815"/>
                <a:gd name="T80" fmla="*/ 195 w 640"/>
                <a:gd name="T81" fmla="*/ 694 h 815"/>
                <a:gd name="T82" fmla="*/ 47 w 640"/>
                <a:gd name="T83" fmla="*/ 481 h 815"/>
                <a:gd name="T84" fmla="*/ 74 w 640"/>
                <a:gd name="T85" fmla="*/ 636 h 815"/>
                <a:gd name="T86" fmla="*/ 86 w 640"/>
                <a:gd name="T87" fmla="*/ 551 h 815"/>
                <a:gd name="T88" fmla="*/ 69 w 640"/>
                <a:gd name="T89" fmla="*/ 376 h 815"/>
                <a:gd name="T90" fmla="*/ 315 w 640"/>
                <a:gd name="T91" fmla="*/ 719 h 815"/>
                <a:gd name="T92" fmla="*/ 578 w 640"/>
                <a:gd name="T93" fmla="*/ 735 h 815"/>
                <a:gd name="T94" fmla="*/ 571 w 640"/>
                <a:gd name="T95" fmla="*/ 465 h 815"/>
                <a:gd name="T96" fmla="*/ 443 w 640"/>
                <a:gd name="T97" fmla="*/ 704 h 815"/>
                <a:gd name="T98" fmla="*/ 605 w 640"/>
                <a:gd name="T99" fmla="*/ 769 h 815"/>
                <a:gd name="T100" fmla="*/ 597 w 640"/>
                <a:gd name="T101" fmla="*/ 482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815">
                  <a:moveTo>
                    <a:pt x="610" y="555"/>
                  </a:moveTo>
                  <a:cubicBezTo>
                    <a:pt x="606" y="514"/>
                    <a:pt x="607" y="475"/>
                    <a:pt x="610" y="434"/>
                  </a:cubicBezTo>
                  <a:cubicBezTo>
                    <a:pt x="612" y="414"/>
                    <a:pt x="611" y="388"/>
                    <a:pt x="589" y="380"/>
                  </a:cubicBezTo>
                  <a:cubicBezTo>
                    <a:pt x="588" y="380"/>
                    <a:pt x="588" y="380"/>
                    <a:pt x="588" y="380"/>
                  </a:cubicBezTo>
                  <a:cubicBezTo>
                    <a:pt x="586" y="372"/>
                    <a:pt x="583" y="365"/>
                    <a:pt x="578" y="358"/>
                  </a:cubicBezTo>
                  <a:cubicBezTo>
                    <a:pt x="577" y="356"/>
                    <a:pt x="575" y="356"/>
                    <a:pt x="573" y="356"/>
                  </a:cubicBezTo>
                  <a:cubicBezTo>
                    <a:pt x="574" y="355"/>
                    <a:pt x="574" y="354"/>
                    <a:pt x="574" y="353"/>
                  </a:cubicBezTo>
                  <a:cubicBezTo>
                    <a:pt x="574" y="351"/>
                    <a:pt x="573" y="350"/>
                    <a:pt x="573" y="349"/>
                  </a:cubicBezTo>
                  <a:cubicBezTo>
                    <a:pt x="572" y="349"/>
                    <a:pt x="572" y="348"/>
                    <a:pt x="572" y="348"/>
                  </a:cubicBezTo>
                  <a:cubicBezTo>
                    <a:pt x="540" y="316"/>
                    <a:pt x="482" y="315"/>
                    <a:pt x="442" y="324"/>
                  </a:cubicBezTo>
                  <a:cubicBezTo>
                    <a:pt x="417" y="330"/>
                    <a:pt x="393" y="340"/>
                    <a:pt x="371" y="352"/>
                  </a:cubicBezTo>
                  <a:cubicBezTo>
                    <a:pt x="359" y="359"/>
                    <a:pt x="347" y="366"/>
                    <a:pt x="336" y="374"/>
                  </a:cubicBezTo>
                  <a:cubicBezTo>
                    <a:pt x="328" y="379"/>
                    <a:pt x="320" y="382"/>
                    <a:pt x="319" y="391"/>
                  </a:cubicBezTo>
                  <a:cubicBezTo>
                    <a:pt x="318" y="393"/>
                    <a:pt x="319" y="395"/>
                    <a:pt x="321" y="396"/>
                  </a:cubicBezTo>
                  <a:cubicBezTo>
                    <a:pt x="323" y="396"/>
                    <a:pt x="323" y="396"/>
                    <a:pt x="323" y="396"/>
                  </a:cubicBezTo>
                  <a:cubicBezTo>
                    <a:pt x="324" y="397"/>
                    <a:pt x="325" y="396"/>
                    <a:pt x="325" y="395"/>
                  </a:cubicBezTo>
                  <a:cubicBezTo>
                    <a:pt x="327" y="388"/>
                    <a:pt x="343" y="381"/>
                    <a:pt x="350" y="377"/>
                  </a:cubicBezTo>
                  <a:cubicBezTo>
                    <a:pt x="359" y="372"/>
                    <a:pt x="368" y="367"/>
                    <a:pt x="377" y="362"/>
                  </a:cubicBezTo>
                  <a:cubicBezTo>
                    <a:pt x="397" y="352"/>
                    <a:pt x="419" y="343"/>
                    <a:pt x="442" y="337"/>
                  </a:cubicBezTo>
                  <a:cubicBezTo>
                    <a:pt x="462" y="332"/>
                    <a:pt x="484" y="331"/>
                    <a:pt x="505" y="333"/>
                  </a:cubicBezTo>
                  <a:cubicBezTo>
                    <a:pt x="526" y="336"/>
                    <a:pt x="543" y="345"/>
                    <a:pt x="563" y="354"/>
                  </a:cubicBezTo>
                  <a:cubicBezTo>
                    <a:pt x="555" y="417"/>
                    <a:pt x="553" y="482"/>
                    <a:pt x="557" y="546"/>
                  </a:cubicBezTo>
                  <a:cubicBezTo>
                    <a:pt x="560" y="608"/>
                    <a:pt x="577" y="672"/>
                    <a:pt x="570" y="734"/>
                  </a:cubicBezTo>
                  <a:cubicBezTo>
                    <a:pt x="570" y="733"/>
                    <a:pt x="569" y="732"/>
                    <a:pt x="569" y="731"/>
                  </a:cubicBezTo>
                  <a:cubicBezTo>
                    <a:pt x="502" y="676"/>
                    <a:pt x="394" y="681"/>
                    <a:pt x="324" y="725"/>
                  </a:cubicBezTo>
                  <a:cubicBezTo>
                    <a:pt x="329" y="617"/>
                    <a:pt x="336" y="506"/>
                    <a:pt x="318" y="399"/>
                  </a:cubicBezTo>
                  <a:cubicBezTo>
                    <a:pt x="319" y="398"/>
                    <a:pt x="320" y="396"/>
                    <a:pt x="319" y="395"/>
                  </a:cubicBezTo>
                  <a:cubicBezTo>
                    <a:pt x="298" y="374"/>
                    <a:pt x="271" y="359"/>
                    <a:pt x="242" y="351"/>
                  </a:cubicBezTo>
                  <a:cubicBezTo>
                    <a:pt x="250" y="335"/>
                    <a:pt x="256" y="318"/>
                    <a:pt x="259" y="300"/>
                  </a:cubicBezTo>
                  <a:cubicBezTo>
                    <a:pt x="306" y="313"/>
                    <a:pt x="362" y="309"/>
                    <a:pt x="406" y="287"/>
                  </a:cubicBezTo>
                  <a:cubicBezTo>
                    <a:pt x="408" y="293"/>
                    <a:pt x="411" y="298"/>
                    <a:pt x="414" y="304"/>
                  </a:cubicBezTo>
                  <a:cubicBezTo>
                    <a:pt x="416" y="310"/>
                    <a:pt x="418" y="316"/>
                    <a:pt x="423" y="320"/>
                  </a:cubicBezTo>
                  <a:cubicBezTo>
                    <a:pt x="426" y="323"/>
                    <a:pt x="430" y="320"/>
                    <a:pt x="429" y="317"/>
                  </a:cubicBezTo>
                  <a:cubicBezTo>
                    <a:pt x="429" y="311"/>
                    <a:pt x="425" y="306"/>
                    <a:pt x="422" y="301"/>
                  </a:cubicBezTo>
                  <a:cubicBezTo>
                    <a:pt x="419" y="295"/>
                    <a:pt x="416" y="290"/>
                    <a:pt x="412" y="284"/>
                  </a:cubicBezTo>
                  <a:cubicBezTo>
                    <a:pt x="420" y="280"/>
                    <a:pt x="427" y="276"/>
                    <a:pt x="434" y="271"/>
                  </a:cubicBezTo>
                  <a:cubicBezTo>
                    <a:pt x="442" y="264"/>
                    <a:pt x="450" y="256"/>
                    <a:pt x="456" y="247"/>
                  </a:cubicBezTo>
                  <a:cubicBezTo>
                    <a:pt x="472" y="253"/>
                    <a:pt x="494" y="252"/>
                    <a:pt x="499" y="231"/>
                  </a:cubicBezTo>
                  <a:cubicBezTo>
                    <a:pt x="500" y="223"/>
                    <a:pt x="497" y="216"/>
                    <a:pt x="490" y="211"/>
                  </a:cubicBezTo>
                  <a:cubicBezTo>
                    <a:pt x="486" y="208"/>
                    <a:pt x="480" y="207"/>
                    <a:pt x="475" y="209"/>
                  </a:cubicBezTo>
                  <a:cubicBezTo>
                    <a:pt x="480" y="190"/>
                    <a:pt x="481" y="170"/>
                    <a:pt x="478" y="151"/>
                  </a:cubicBezTo>
                  <a:cubicBezTo>
                    <a:pt x="491" y="165"/>
                    <a:pt x="516" y="163"/>
                    <a:pt x="527" y="148"/>
                  </a:cubicBezTo>
                  <a:cubicBezTo>
                    <a:pt x="538" y="134"/>
                    <a:pt x="535" y="116"/>
                    <a:pt x="524" y="105"/>
                  </a:cubicBezTo>
                  <a:cubicBezTo>
                    <a:pt x="537" y="101"/>
                    <a:pt x="551" y="94"/>
                    <a:pt x="549" y="78"/>
                  </a:cubicBezTo>
                  <a:cubicBezTo>
                    <a:pt x="547" y="61"/>
                    <a:pt x="529" y="56"/>
                    <a:pt x="514" y="55"/>
                  </a:cubicBezTo>
                  <a:cubicBezTo>
                    <a:pt x="525" y="44"/>
                    <a:pt x="520" y="22"/>
                    <a:pt x="507" y="13"/>
                  </a:cubicBezTo>
                  <a:cubicBezTo>
                    <a:pt x="489" y="0"/>
                    <a:pt x="467" y="10"/>
                    <a:pt x="455" y="26"/>
                  </a:cubicBezTo>
                  <a:cubicBezTo>
                    <a:pt x="448" y="16"/>
                    <a:pt x="434" y="11"/>
                    <a:pt x="422" y="17"/>
                  </a:cubicBezTo>
                  <a:cubicBezTo>
                    <a:pt x="410" y="24"/>
                    <a:pt x="406" y="38"/>
                    <a:pt x="409" y="50"/>
                  </a:cubicBezTo>
                  <a:cubicBezTo>
                    <a:pt x="377" y="31"/>
                    <a:pt x="339" y="21"/>
                    <a:pt x="305" y="29"/>
                  </a:cubicBezTo>
                  <a:cubicBezTo>
                    <a:pt x="305" y="29"/>
                    <a:pt x="305" y="30"/>
                    <a:pt x="305" y="30"/>
                  </a:cubicBezTo>
                  <a:cubicBezTo>
                    <a:pt x="251" y="22"/>
                    <a:pt x="211" y="53"/>
                    <a:pt x="189" y="96"/>
                  </a:cubicBezTo>
                  <a:cubicBezTo>
                    <a:pt x="177" y="84"/>
                    <a:pt x="154" y="88"/>
                    <a:pt x="149" y="106"/>
                  </a:cubicBezTo>
                  <a:cubicBezTo>
                    <a:pt x="144" y="123"/>
                    <a:pt x="161" y="138"/>
                    <a:pt x="176" y="132"/>
                  </a:cubicBezTo>
                  <a:cubicBezTo>
                    <a:pt x="173" y="141"/>
                    <a:pt x="172" y="151"/>
                    <a:pt x="171" y="160"/>
                  </a:cubicBezTo>
                  <a:cubicBezTo>
                    <a:pt x="166" y="163"/>
                    <a:pt x="161" y="165"/>
                    <a:pt x="156" y="166"/>
                  </a:cubicBezTo>
                  <a:cubicBezTo>
                    <a:pt x="144" y="168"/>
                    <a:pt x="120" y="160"/>
                    <a:pt x="128" y="146"/>
                  </a:cubicBezTo>
                  <a:cubicBezTo>
                    <a:pt x="130" y="145"/>
                    <a:pt x="131" y="143"/>
                    <a:pt x="131" y="142"/>
                  </a:cubicBezTo>
                  <a:cubicBezTo>
                    <a:pt x="134" y="137"/>
                    <a:pt x="127" y="131"/>
                    <a:pt x="124" y="136"/>
                  </a:cubicBezTo>
                  <a:cubicBezTo>
                    <a:pt x="124" y="136"/>
                    <a:pt x="123" y="136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2" y="138"/>
                    <a:pt x="122" y="139"/>
                    <a:pt x="121" y="140"/>
                  </a:cubicBezTo>
                  <a:cubicBezTo>
                    <a:pt x="111" y="152"/>
                    <a:pt x="88" y="149"/>
                    <a:pt x="86" y="130"/>
                  </a:cubicBezTo>
                  <a:cubicBezTo>
                    <a:pt x="84" y="116"/>
                    <a:pt x="94" y="105"/>
                    <a:pt x="106" y="100"/>
                  </a:cubicBezTo>
                  <a:cubicBezTo>
                    <a:pt x="108" y="99"/>
                    <a:pt x="107" y="96"/>
                    <a:pt x="104" y="96"/>
                  </a:cubicBezTo>
                  <a:cubicBezTo>
                    <a:pt x="83" y="101"/>
                    <a:pt x="67" y="125"/>
                    <a:pt x="82" y="146"/>
                  </a:cubicBezTo>
                  <a:cubicBezTo>
                    <a:pt x="91" y="157"/>
                    <a:pt x="106" y="159"/>
                    <a:pt x="118" y="154"/>
                  </a:cubicBezTo>
                  <a:cubicBezTo>
                    <a:pt x="119" y="162"/>
                    <a:pt x="124" y="169"/>
                    <a:pt x="133" y="174"/>
                  </a:cubicBezTo>
                  <a:cubicBezTo>
                    <a:pt x="142" y="178"/>
                    <a:pt x="158" y="178"/>
                    <a:pt x="170" y="172"/>
                  </a:cubicBezTo>
                  <a:cubicBezTo>
                    <a:pt x="170" y="182"/>
                    <a:pt x="171" y="192"/>
                    <a:pt x="172" y="202"/>
                  </a:cubicBezTo>
                  <a:cubicBezTo>
                    <a:pt x="158" y="198"/>
                    <a:pt x="143" y="210"/>
                    <a:pt x="147" y="227"/>
                  </a:cubicBezTo>
                  <a:cubicBezTo>
                    <a:pt x="148" y="236"/>
                    <a:pt x="155" y="243"/>
                    <a:pt x="165" y="244"/>
                  </a:cubicBezTo>
                  <a:cubicBezTo>
                    <a:pt x="172" y="245"/>
                    <a:pt x="179" y="243"/>
                    <a:pt x="184" y="238"/>
                  </a:cubicBezTo>
                  <a:cubicBezTo>
                    <a:pt x="195" y="262"/>
                    <a:pt x="213" y="281"/>
                    <a:pt x="239" y="293"/>
                  </a:cubicBezTo>
                  <a:cubicBezTo>
                    <a:pt x="243" y="295"/>
                    <a:pt x="248" y="297"/>
                    <a:pt x="253" y="298"/>
                  </a:cubicBezTo>
                  <a:cubicBezTo>
                    <a:pt x="246" y="315"/>
                    <a:pt x="240" y="332"/>
                    <a:pt x="232" y="348"/>
                  </a:cubicBezTo>
                  <a:cubicBezTo>
                    <a:pt x="176" y="334"/>
                    <a:pt x="112" y="340"/>
                    <a:pt x="64" y="365"/>
                  </a:cubicBezTo>
                  <a:cubicBezTo>
                    <a:pt x="61" y="367"/>
                    <a:pt x="61" y="370"/>
                    <a:pt x="62" y="372"/>
                  </a:cubicBezTo>
                  <a:cubicBezTo>
                    <a:pt x="60" y="372"/>
                    <a:pt x="58" y="374"/>
                    <a:pt x="58" y="377"/>
                  </a:cubicBezTo>
                  <a:cubicBezTo>
                    <a:pt x="57" y="378"/>
                    <a:pt x="57" y="379"/>
                    <a:pt x="57" y="381"/>
                  </a:cubicBezTo>
                  <a:cubicBezTo>
                    <a:pt x="37" y="384"/>
                    <a:pt x="18" y="393"/>
                    <a:pt x="14" y="417"/>
                  </a:cubicBezTo>
                  <a:cubicBezTo>
                    <a:pt x="8" y="457"/>
                    <a:pt x="7" y="500"/>
                    <a:pt x="5" y="540"/>
                  </a:cubicBezTo>
                  <a:cubicBezTo>
                    <a:pt x="0" y="627"/>
                    <a:pt x="0" y="713"/>
                    <a:pt x="12" y="799"/>
                  </a:cubicBezTo>
                  <a:cubicBezTo>
                    <a:pt x="13" y="802"/>
                    <a:pt x="17" y="803"/>
                    <a:pt x="19" y="802"/>
                  </a:cubicBezTo>
                  <a:cubicBezTo>
                    <a:pt x="110" y="755"/>
                    <a:pt x="211" y="733"/>
                    <a:pt x="313" y="737"/>
                  </a:cubicBezTo>
                  <a:cubicBezTo>
                    <a:pt x="316" y="737"/>
                    <a:pt x="317" y="735"/>
                    <a:pt x="318" y="733"/>
                  </a:cubicBezTo>
                  <a:cubicBezTo>
                    <a:pt x="318" y="733"/>
                    <a:pt x="318" y="733"/>
                    <a:pt x="318" y="733"/>
                  </a:cubicBezTo>
                  <a:cubicBezTo>
                    <a:pt x="319" y="734"/>
                    <a:pt x="321" y="735"/>
                    <a:pt x="323" y="734"/>
                  </a:cubicBezTo>
                  <a:cubicBezTo>
                    <a:pt x="323" y="734"/>
                    <a:pt x="323" y="734"/>
                    <a:pt x="323" y="734"/>
                  </a:cubicBezTo>
                  <a:cubicBezTo>
                    <a:pt x="429" y="745"/>
                    <a:pt x="530" y="768"/>
                    <a:pt x="628" y="813"/>
                  </a:cubicBezTo>
                  <a:cubicBezTo>
                    <a:pt x="631" y="815"/>
                    <a:pt x="635" y="813"/>
                    <a:pt x="635" y="809"/>
                  </a:cubicBezTo>
                  <a:cubicBezTo>
                    <a:pt x="640" y="723"/>
                    <a:pt x="619" y="640"/>
                    <a:pt x="610" y="555"/>
                  </a:cubicBezTo>
                  <a:close/>
                  <a:moveTo>
                    <a:pt x="486" y="220"/>
                  </a:moveTo>
                  <a:cubicBezTo>
                    <a:pt x="490" y="224"/>
                    <a:pt x="489" y="230"/>
                    <a:pt x="486" y="235"/>
                  </a:cubicBezTo>
                  <a:cubicBezTo>
                    <a:pt x="480" y="243"/>
                    <a:pt x="469" y="244"/>
                    <a:pt x="460" y="242"/>
                  </a:cubicBezTo>
                  <a:cubicBezTo>
                    <a:pt x="465" y="234"/>
                    <a:pt x="469" y="226"/>
                    <a:pt x="472" y="218"/>
                  </a:cubicBezTo>
                  <a:cubicBezTo>
                    <a:pt x="472" y="218"/>
                    <a:pt x="473" y="218"/>
                    <a:pt x="474" y="218"/>
                  </a:cubicBezTo>
                  <a:cubicBezTo>
                    <a:pt x="478" y="219"/>
                    <a:pt x="482" y="217"/>
                    <a:pt x="486" y="220"/>
                  </a:cubicBezTo>
                  <a:close/>
                  <a:moveTo>
                    <a:pt x="417" y="32"/>
                  </a:moveTo>
                  <a:cubicBezTo>
                    <a:pt x="426" y="18"/>
                    <a:pt x="447" y="20"/>
                    <a:pt x="451" y="36"/>
                  </a:cubicBezTo>
                  <a:cubicBezTo>
                    <a:pt x="452" y="39"/>
                    <a:pt x="457" y="40"/>
                    <a:pt x="458" y="37"/>
                  </a:cubicBezTo>
                  <a:cubicBezTo>
                    <a:pt x="466" y="23"/>
                    <a:pt x="483" y="10"/>
                    <a:pt x="499" y="18"/>
                  </a:cubicBezTo>
                  <a:cubicBezTo>
                    <a:pt x="513" y="26"/>
                    <a:pt x="513" y="41"/>
                    <a:pt x="506" y="53"/>
                  </a:cubicBezTo>
                  <a:cubicBezTo>
                    <a:pt x="505" y="54"/>
                    <a:pt x="505" y="55"/>
                    <a:pt x="506" y="56"/>
                  </a:cubicBezTo>
                  <a:cubicBezTo>
                    <a:pt x="505" y="58"/>
                    <a:pt x="505" y="60"/>
                    <a:pt x="508" y="61"/>
                  </a:cubicBezTo>
                  <a:cubicBezTo>
                    <a:pt x="513" y="61"/>
                    <a:pt x="517" y="62"/>
                    <a:pt x="522" y="63"/>
                  </a:cubicBezTo>
                  <a:cubicBezTo>
                    <a:pt x="532" y="64"/>
                    <a:pt x="535" y="69"/>
                    <a:pt x="532" y="79"/>
                  </a:cubicBezTo>
                  <a:cubicBezTo>
                    <a:pt x="537" y="89"/>
                    <a:pt x="535" y="94"/>
                    <a:pt x="526" y="95"/>
                  </a:cubicBezTo>
                  <a:cubicBezTo>
                    <a:pt x="522" y="96"/>
                    <a:pt x="518" y="97"/>
                    <a:pt x="514" y="98"/>
                  </a:cubicBezTo>
                  <a:cubicBezTo>
                    <a:pt x="509" y="98"/>
                    <a:pt x="507" y="104"/>
                    <a:pt x="511" y="106"/>
                  </a:cubicBezTo>
                  <a:cubicBezTo>
                    <a:pt x="523" y="114"/>
                    <a:pt x="529" y="133"/>
                    <a:pt x="517" y="144"/>
                  </a:cubicBezTo>
                  <a:cubicBezTo>
                    <a:pt x="507" y="154"/>
                    <a:pt x="494" y="150"/>
                    <a:pt x="483" y="144"/>
                  </a:cubicBezTo>
                  <a:cubicBezTo>
                    <a:pt x="481" y="143"/>
                    <a:pt x="479" y="144"/>
                    <a:pt x="478" y="145"/>
                  </a:cubicBezTo>
                  <a:cubicBezTo>
                    <a:pt x="476" y="136"/>
                    <a:pt x="473" y="127"/>
                    <a:pt x="470" y="119"/>
                  </a:cubicBezTo>
                  <a:cubicBezTo>
                    <a:pt x="459" y="94"/>
                    <a:pt x="440" y="71"/>
                    <a:pt x="416" y="55"/>
                  </a:cubicBezTo>
                  <a:cubicBezTo>
                    <a:pt x="413" y="47"/>
                    <a:pt x="413" y="39"/>
                    <a:pt x="417" y="32"/>
                  </a:cubicBezTo>
                  <a:close/>
                  <a:moveTo>
                    <a:pt x="303" y="35"/>
                  </a:moveTo>
                  <a:cubicBezTo>
                    <a:pt x="304" y="36"/>
                    <a:pt x="305" y="37"/>
                    <a:pt x="306" y="37"/>
                  </a:cubicBezTo>
                  <a:cubicBezTo>
                    <a:pt x="334" y="39"/>
                    <a:pt x="359" y="41"/>
                    <a:pt x="383" y="51"/>
                  </a:cubicBezTo>
                  <a:cubicBezTo>
                    <a:pt x="350" y="53"/>
                    <a:pt x="320" y="51"/>
                    <a:pt x="289" y="37"/>
                  </a:cubicBezTo>
                  <a:cubicBezTo>
                    <a:pt x="294" y="36"/>
                    <a:pt x="298" y="36"/>
                    <a:pt x="303" y="35"/>
                  </a:cubicBezTo>
                  <a:close/>
                  <a:moveTo>
                    <a:pt x="158" y="107"/>
                  </a:moveTo>
                  <a:cubicBezTo>
                    <a:pt x="163" y="94"/>
                    <a:pt x="177" y="96"/>
                    <a:pt x="186" y="103"/>
                  </a:cubicBezTo>
                  <a:cubicBezTo>
                    <a:pt x="183" y="110"/>
                    <a:pt x="180" y="117"/>
                    <a:pt x="178" y="124"/>
                  </a:cubicBezTo>
                  <a:cubicBezTo>
                    <a:pt x="178" y="124"/>
                    <a:pt x="178" y="124"/>
                    <a:pt x="177" y="124"/>
                  </a:cubicBezTo>
                  <a:cubicBezTo>
                    <a:pt x="166" y="130"/>
                    <a:pt x="153" y="119"/>
                    <a:pt x="158" y="107"/>
                  </a:cubicBezTo>
                  <a:close/>
                  <a:moveTo>
                    <a:pt x="156" y="226"/>
                  </a:moveTo>
                  <a:cubicBezTo>
                    <a:pt x="152" y="214"/>
                    <a:pt x="163" y="206"/>
                    <a:pt x="174" y="209"/>
                  </a:cubicBezTo>
                  <a:cubicBezTo>
                    <a:pt x="175" y="216"/>
                    <a:pt x="177" y="223"/>
                    <a:pt x="180" y="230"/>
                  </a:cubicBezTo>
                  <a:cubicBezTo>
                    <a:pt x="172" y="235"/>
                    <a:pt x="160" y="238"/>
                    <a:pt x="156" y="226"/>
                  </a:cubicBezTo>
                  <a:close/>
                  <a:moveTo>
                    <a:pt x="239" y="281"/>
                  </a:moveTo>
                  <a:cubicBezTo>
                    <a:pt x="205" y="264"/>
                    <a:pt x="189" y="229"/>
                    <a:pt x="183" y="193"/>
                  </a:cubicBezTo>
                  <a:cubicBezTo>
                    <a:pt x="182" y="183"/>
                    <a:pt x="181" y="174"/>
                    <a:pt x="181" y="165"/>
                  </a:cubicBezTo>
                  <a:cubicBezTo>
                    <a:pt x="184" y="162"/>
                    <a:pt x="185" y="160"/>
                    <a:pt x="186" y="156"/>
                  </a:cubicBezTo>
                  <a:cubicBezTo>
                    <a:pt x="187" y="153"/>
                    <a:pt x="185" y="151"/>
                    <a:pt x="183" y="151"/>
                  </a:cubicBezTo>
                  <a:cubicBezTo>
                    <a:pt x="189" y="96"/>
                    <a:pt x="227" y="52"/>
                    <a:pt x="282" y="39"/>
                  </a:cubicBezTo>
                  <a:cubicBezTo>
                    <a:pt x="282" y="39"/>
                    <a:pt x="282" y="39"/>
                    <a:pt x="283" y="40"/>
                  </a:cubicBezTo>
                  <a:cubicBezTo>
                    <a:pt x="314" y="57"/>
                    <a:pt x="354" y="66"/>
                    <a:pt x="389" y="57"/>
                  </a:cubicBezTo>
                  <a:cubicBezTo>
                    <a:pt x="390" y="56"/>
                    <a:pt x="391" y="55"/>
                    <a:pt x="391" y="54"/>
                  </a:cubicBezTo>
                  <a:cubicBezTo>
                    <a:pt x="396" y="56"/>
                    <a:pt x="401" y="59"/>
                    <a:pt x="405" y="61"/>
                  </a:cubicBezTo>
                  <a:cubicBezTo>
                    <a:pt x="435" y="80"/>
                    <a:pt x="458" y="108"/>
                    <a:pt x="466" y="143"/>
                  </a:cubicBezTo>
                  <a:cubicBezTo>
                    <a:pt x="473" y="173"/>
                    <a:pt x="469" y="207"/>
                    <a:pt x="452" y="234"/>
                  </a:cubicBezTo>
                  <a:cubicBezTo>
                    <a:pt x="432" y="266"/>
                    <a:pt x="396" y="283"/>
                    <a:pt x="360" y="291"/>
                  </a:cubicBezTo>
                  <a:cubicBezTo>
                    <a:pt x="321" y="299"/>
                    <a:pt x="275" y="299"/>
                    <a:pt x="239" y="281"/>
                  </a:cubicBezTo>
                  <a:close/>
                  <a:moveTo>
                    <a:pt x="21" y="790"/>
                  </a:moveTo>
                  <a:cubicBezTo>
                    <a:pt x="11" y="719"/>
                    <a:pt x="10" y="647"/>
                    <a:pt x="13" y="576"/>
                  </a:cubicBezTo>
                  <a:cubicBezTo>
                    <a:pt x="15" y="540"/>
                    <a:pt x="17" y="505"/>
                    <a:pt x="20" y="470"/>
                  </a:cubicBezTo>
                  <a:cubicBezTo>
                    <a:pt x="21" y="452"/>
                    <a:pt x="21" y="432"/>
                    <a:pt x="25" y="414"/>
                  </a:cubicBezTo>
                  <a:cubicBezTo>
                    <a:pt x="27" y="403"/>
                    <a:pt x="35" y="396"/>
                    <a:pt x="45" y="391"/>
                  </a:cubicBezTo>
                  <a:cubicBezTo>
                    <a:pt x="36" y="401"/>
                    <a:pt x="36" y="417"/>
                    <a:pt x="36" y="430"/>
                  </a:cubicBezTo>
                  <a:cubicBezTo>
                    <a:pt x="37" y="467"/>
                    <a:pt x="37" y="503"/>
                    <a:pt x="38" y="540"/>
                  </a:cubicBezTo>
                  <a:cubicBezTo>
                    <a:pt x="39" y="616"/>
                    <a:pt x="40" y="692"/>
                    <a:pt x="41" y="768"/>
                  </a:cubicBezTo>
                  <a:cubicBezTo>
                    <a:pt x="41" y="771"/>
                    <a:pt x="45" y="774"/>
                    <a:pt x="48" y="772"/>
                  </a:cubicBezTo>
                  <a:cubicBezTo>
                    <a:pt x="125" y="722"/>
                    <a:pt x="219" y="692"/>
                    <a:pt x="308" y="727"/>
                  </a:cubicBezTo>
                  <a:cubicBezTo>
                    <a:pt x="308" y="727"/>
                    <a:pt x="308" y="727"/>
                    <a:pt x="308" y="727"/>
                  </a:cubicBezTo>
                  <a:cubicBezTo>
                    <a:pt x="209" y="724"/>
                    <a:pt x="110" y="746"/>
                    <a:pt x="21" y="790"/>
                  </a:cubicBezTo>
                  <a:close/>
                  <a:moveTo>
                    <a:pt x="315" y="719"/>
                  </a:moveTo>
                  <a:cubicBezTo>
                    <a:pt x="312" y="718"/>
                    <a:pt x="309" y="717"/>
                    <a:pt x="306" y="716"/>
                  </a:cubicBezTo>
                  <a:cubicBezTo>
                    <a:pt x="274" y="692"/>
                    <a:pt x="232" y="679"/>
                    <a:pt x="192" y="681"/>
                  </a:cubicBezTo>
                  <a:cubicBezTo>
                    <a:pt x="151" y="682"/>
                    <a:pt x="95" y="697"/>
                    <a:pt x="69" y="731"/>
                  </a:cubicBezTo>
                  <a:cubicBezTo>
                    <a:pt x="66" y="736"/>
                    <a:pt x="72" y="740"/>
                    <a:pt x="76" y="738"/>
                  </a:cubicBezTo>
                  <a:cubicBezTo>
                    <a:pt x="95" y="729"/>
                    <a:pt x="111" y="715"/>
                    <a:pt x="132" y="707"/>
                  </a:cubicBezTo>
                  <a:cubicBezTo>
                    <a:pt x="152" y="699"/>
                    <a:pt x="174" y="694"/>
                    <a:pt x="195" y="694"/>
                  </a:cubicBezTo>
                  <a:cubicBezTo>
                    <a:pt x="218" y="694"/>
                    <a:pt x="238" y="697"/>
                    <a:pt x="258" y="703"/>
                  </a:cubicBezTo>
                  <a:cubicBezTo>
                    <a:pt x="186" y="694"/>
                    <a:pt x="112" y="722"/>
                    <a:pt x="50" y="760"/>
                  </a:cubicBezTo>
                  <a:cubicBezTo>
                    <a:pt x="49" y="698"/>
                    <a:pt x="49" y="637"/>
                    <a:pt x="48" y="576"/>
                  </a:cubicBezTo>
                  <a:cubicBezTo>
                    <a:pt x="48" y="544"/>
                    <a:pt x="47" y="513"/>
                    <a:pt x="47" y="481"/>
                  </a:cubicBezTo>
                  <a:cubicBezTo>
                    <a:pt x="47" y="465"/>
                    <a:pt x="47" y="450"/>
                    <a:pt x="46" y="434"/>
                  </a:cubicBezTo>
                  <a:cubicBezTo>
                    <a:pt x="46" y="422"/>
                    <a:pt x="44" y="398"/>
                    <a:pt x="57" y="390"/>
                  </a:cubicBezTo>
                  <a:cubicBezTo>
                    <a:pt x="56" y="444"/>
                    <a:pt x="75" y="498"/>
                    <a:pt x="76" y="551"/>
                  </a:cubicBezTo>
                  <a:cubicBezTo>
                    <a:pt x="77" y="580"/>
                    <a:pt x="75" y="608"/>
                    <a:pt x="74" y="636"/>
                  </a:cubicBezTo>
                  <a:cubicBezTo>
                    <a:pt x="73" y="664"/>
                    <a:pt x="67" y="695"/>
                    <a:pt x="73" y="722"/>
                  </a:cubicBezTo>
                  <a:cubicBezTo>
                    <a:pt x="73" y="724"/>
                    <a:pt x="76" y="724"/>
                    <a:pt x="76" y="722"/>
                  </a:cubicBezTo>
                  <a:cubicBezTo>
                    <a:pt x="84" y="697"/>
                    <a:pt x="82" y="667"/>
                    <a:pt x="84" y="640"/>
                  </a:cubicBezTo>
                  <a:cubicBezTo>
                    <a:pt x="85" y="611"/>
                    <a:pt x="87" y="581"/>
                    <a:pt x="86" y="551"/>
                  </a:cubicBezTo>
                  <a:cubicBezTo>
                    <a:pt x="86" y="525"/>
                    <a:pt x="82" y="499"/>
                    <a:pt x="78" y="474"/>
                  </a:cubicBezTo>
                  <a:cubicBezTo>
                    <a:pt x="73" y="441"/>
                    <a:pt x="70" y="409"/>
                    <a:pt x="67" y="377"/>
                  </a:cubicBezTo>
                  <a:cubicBezTo>
                    <a:pt x="67" y="377"/>
                    <a:pt x="67" y="377"/>
                    <a:pt x="67" y="377"/>
                  </a:cubicBezTo>
                  <a:cubicBezTo>
                    <a:pt x="67" y="377"/>
                    <a:pt x="68" y="377"/>
                    <a:pt x="69" y="376"/>
                  </a:cubicBezTo>
                  <a:cubicBezTo>
                    <a:pt x="109" y="360"/>
                    <a:pt x="149" y="351"/>
                    <a:pt x="193" y="355"/>
                  </a:cubicBezTo>
                  <a:cubicBezTo>
                    <a:pt x="237" y="359"/>
                    <a:pt x="274" y="377"/>
                    <a:pt x="313" y="397"/>
                  </a:cubicBezTo>
                  <a:cubicBezTo>
                    <a:pt x="313" y="397"/>
                    <a:pt x="313" y="397"/>
                    <a:pt x="313" y="397"/>
                  </a:cubicBezTo>
                  <a:cubicBezTo>
                    <a:pt x="321" y="505"/>
                    <a:pt x="320" y="612"/>
                    <a:pt x="315" y="719"/>
                  </a:cubicBezTo>
                  <a:close/>
                  <a:moveTo>
                    <a:pt x="443" y="704"/>
                  </a:moveTo>
                  <a:cubicBezTo>
                    <a:pt x="488" y="705"/>
                    <a:pt x="523" y="720"/>
                    <a:pt x="561" y="741"/>
                  </a:cubicBezTo>
                  <a:cubicBezTo>
                    <a:pt x="566" y="743"/>
                    <a:pt x="570" y="739"/>
                    <a:pt x="570" y="736"/>
                  </a:cubicBezTo>
                  <a:cubicBezTo>
                    <a:pt x="572" y="739"/>
                    <a:pt x="578" y="739"/>
                    <a:pt x="578" y="735"/>
                  </a:cubicBezTo>
                  <a:cubicBezTo>
                    <a:pt x="584" y="706"/>
                    <a:pt x="581" y="677"/>
                    <a:pt x="577" y="647"/>
                  </a:cubicBezTo>
                  <a:cubicBezTo>
                    <a:pt x="573" y="615"/>
                    <a:pt x="570" y="582"/>
                    <a:pt x="568" y="550"/>
                  </a:cubicBezTo>
                  <a:cubicBezTo>
                    <a:pt x="565" y="488"/>
                    <a:pt x="567" y="428"/>
                    <a:pt x="573" y="367"/>
                  </a:cubicBezTo>
                  <a:cubicBezTo>
                    <a:pt x="590" y="397"/>
                    <a:pt x="575" y="433"/>
                    <a:pt x="571" y="465"/>
                  </a:cubicBezTo>
                  <a:cubicBezTo>
                    <a:pt x="567" y="496"/>
                    <a:pt x="568" y="528"/>
                    <a:pt x="571" y="559"/>
                  </a:cubicBezTo>
                  <a:cubicBezTo>
                    <a:pt x="579" y="626"/>
                    <a:pt x="597" y="693"/>
                    <a:pt x="596" y="760"/>
                  </a:cubicBezTo>
                  <a:cubicBezTo>
                    <a:pt x="530" y="717"/>
                    <a:pt x="444" y="700"/>
                    <a:pt x="366" y="715"/>
                  </a:cubicBezTo>
                  <a:cubicBezTo>
                    <a:pt x="391" y="707"/>
                    <a:pt x="417" y="703"/>
                    <a:pt x="443" y="704"/>
                  </a:cubicBezTo>
                  <a:close/>
                  <a:moveTo>
                    <a:pt x="625" y="801"/>
                  </a:moveTo>
                  <a:cubicBezTo>
                    <a:pt x="537" y="758"/>
                    <a:pt x="437" y="731"/>
                    <a:pt x="339" y="728"/>
                  </a:cubicBezTo>
                  <a:cubicBezTo>
                    <a:pt x="429" y="709"/>
                    <a:pt x="518" y="723"/>
                    <a:pt x="598" y="773"/>
                  </a:cubicBezTo>
                  <a:cubicBezTo>
                    <a:pt x="601" y="775"/>
                    <a:pt x="605" y="773"/>
                    <a:pt x="605" y="769"/>
                  </a:cubicBezTo>
                  <a:cubicBezTo>
                    <a:pt x="603" y="693"/>
                    <a:pt x="584" y="620"/>
                    <a:pt x="578" y="545"/>
                  </a:cubicBezTo>
                  <a:cubicBezTo>
                    <a:pt x="575" y="508"/>
                    <a:pt x="578" y="472"/>
                    <a:pt x="586" y="435"/>
                  </a:cubicBezTo>
                  <a:cubicBezTo>
                    <a:pt x="589" y="421"/>
                    <a:pt x="591" y="406"/>
                    <a:pt x="590" y="391"/>
                  </a:cubicBezTo>
                  <a:cubicBezTo>
                    <a:pt x="613" y="405"/>
                    <a:pt x="597" y="462"/>
                    <a:pt x="597" y="482"/>
                  </a:cubicBezTo>
                  <a:cubicBezTo>
                    <a:pt x="596" y="517"/>
                    <a:pt x="600" y="551"/>
                    <a:pt x="604" y="585"/>
                  </a:cubicBezTo>
                  <a:cubicBezTo>
                    <a:pt x="614" y="656"/>
                    <a:pt x="630" y="728"/>
                    <a:pt x="625" y="8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A7E87DDE-D63B-4101-A9C4-360A83F4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1332"/>
              <a:ext cx="619" cy="431"/>
            </a:xfrm>
            <a:custGeom>
              <a:avLst/>
              <a:gdLst>
                <a:gd name="T0" fmla="*/ 226 w 231"/>
                <a:gd name="T1" fmla="*/ 141 h 161"/>
                <a:gd name="T2" fmla="*/ 105 w 231"/>
                <a:gd name="T3" fmla="*/ 131 h 161"/>
                <a:gd name="T4" fmla="*/ 59 w 231"/>
                <a:gd name="T5" fmla="*/ 97 h 161"/>
                <a:gd name="T6" fmla="*/ 34 w 231"/>
                <a:gd name="T7" fmla="*/ 51 h 161"/>
                <a:gd name="T8" fmla="*/ 39 w 231"/>
                <a:gd name="T9" fmla="*/ 50 h 161"/>
                <a:gd name="T10" fmla="*/ 55 w 231"/>
                <a:gd name="T11" fmla="*/ 22 h 161"/>
                <a:gd name="T12" fmla="*/ 27 w 231"/>
                <a:gd name="T13" fmla="*/ 2 h 161"/>
                <a:gd name="T14" fmla="*/ 4 w 231"/>
                <a:gd name="T15" fmla="*/ 32 h 161"/>
                <a:gd name="T16" fmla="*/ 11 w 231"/>
                <a:gd name="T17" fmla="*/ 32 h 161"/>
                <a:gd name="T18" fmla="*/ 27 w 231"/>
                <a:gd name="T19" fmla="*/ 11 h 161"/>
                <a:gd name="T20" fmla="*/ 46 w 231"/>
                <a:gd name="T21" fmla="*/ 24 h 161"/>
                <a:gd name="T22" fmla="*/ 15 w 231"/>
                <a:gd name="T23" fmla="*/ 35 h 161"/>
                <a:gd name="T24" fmla="*/ 12 w 231"/>
                <a:gd name="T25" fmla="*/ 37 h 161"/>
                <a:gd name="T26" fmla="*/ 27 w 231"/>
                <a:gd name="T27" fmla="*/ 50 h 161"/>
                <a:gd name="T28" fmla="*/ 27 w 231"/>
                <a:gd name="T29" fmla="*/ 50 h 161"/>
                <a:gd name="T30" fmla="*/ 227 w 231"/>
                <a:gd name="T31" fmla="*/ 148 h 161"/>
                <a:gd name="T32" fmla="*/ 226 w 231"/>
                <a:gd name="T33" fmla="*/ 1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161">
                  <a:moveTo>
                    <a:pt x="226" y="141"/>
                  </a:moveTo>
                  <a:cubicBezTo>
                    <a:pt x="185" y="144"/>
                    <a:pt x="143" y="147"/>
                    <a:pt x="105" y="131"/>
                  </a:cubicBezTo>
                  <a:cubicBezTo>
                    <a:pt x="87" y="123"/>
                    <a:pt x="71" y="112"/>
                    <a:pt x="59" y="97"/>
                  </a:cubicBezTo>
                  <a:cubicBezTo>
                    <a:pt x="48" y="83"/>
                    <a:pt x="43" y="66"/>
                    <a:pt x="34" y="51"/>
                  </a:cubicBezTo>
                  <a:cubicBezTo>
                    <a:pt x="36" y="50"/>
                    <a:pt x="37" y="50"/>
                    <a:pt x="39" y="50"/>
                  </a:cubicBezTo>
                  <a:cubicBezTo>
                    <a:pt x="51" y="47"/>
                    <a:pt x="58" y="34"/>
                    <a:pt x="55" y="22"/>
                  </a:cubicBezTo>
                  <a:cubicBezTo>
                    <a:pt x="52" y="9"/>
                    <a:pt x="40" y="0"/>
                    <a:pt x="27" y="2"/>
                  </a:cubicBezTo>
                  <a:cubicBezTo>
                    <a:pt x="14" y="4"/>
                    <a:pt x="0" y="18"/>
                    <a:pt x="4" y="32"/>
                  </a:cubicBezTo>
                  <a:cubicBezTo>
                    <a:pt x="5" y="35"/>
                    <a:pt x="10" y="35"/>
                    <a:pt x="11" y="32"/>
                  </a:cubicBezTo>
                  <a:cubicBezTo>
                    <a:pt x="13" y="22"/>
                    <a:pt x="16" y="13"/>
                    <a:pt x="27" y="11"/>
                  </a:cubicBezTo>
                  <a:cubicBezTo>
                    <a:pt x="36" y="9"/>
                    <a:pt x="44" y="15"/>
                    <a:pt x="46" y="24"/>
                  </a:cubicBezTo>
                  <a:cubicBezTo>
                    <a:pt x="52" y="43"/>
                    <a:pt x="25" y="50"/>
                    <a:pt x="15" y="35"/>
                  </a:cubicBezTo>
                  <a:cubicBezTo>
                    <a:pt x="14" y="33"/>
                    <a:pt x="11" y="34"/>
                    <a:pt x="12" y="37"/>
                  </a:cubicBezTo>
                  <a:cubicBezTo>
                    <a:pt x="14" y="44"/>
                    <a:pt x="20" y="48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2" y="146"/>
                    <a:pt x="149" y="161"/>
                    <a:pt x="227" y="148"/>
                  </a:cubicBezTo>
                  <a:cubicBezTo>
                    <a:pt x="231" y="147"/>
                    <a:pt x="230" y="141"/>
                    <a:pt x="226" y="14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97B10D6C-8466-4387-B529-259215EFE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1362"/>
              <a:ext cx="565" cy="334"/>
            </a:xfrm>
            <a:custGeom>
              <a:avLst/>
              <a:gdLst>
                <a:gd name="T0" fmla="*/ 181 w 211"/>
                <a:gd name="T1" fmla="*/ 4 h 125"/>
                <a:gd name="T2" fmla="*/ 152 w 211"/>
                <a:gd name="T3" fmla="*/ 23 h 125"/>
                <a:gd name="T4" fmla="*/ 156 w 211"/>
                <a:gd name="T5" fmla="*/ 44 h 125"/>
                <a:gd name="T6" fmla="*/ 91 w 211"/>
                <a:gd name="T7" fmla="*/ 98 h 125"/>
                <a:gd name="T8" fmla="*/ 3 w 211"/>
                <a:gd name="T9" fmla="*/ 120 h 125"/>
                <a:gd name="T10" fmla="*/ 4 w 211"/>
                <a:gd name="T11" fmla="*/ 125 h 125"/>
                <a:gd name="T12" fmla="*/ 163 w 211"/>
                <a:gd name="T13" fmla="*/ 49 h 125"/>
                <a:gd name="T14" fmla="*/ 204 w 211"/>
                <a:gd name="T15" fmla="*/ 37 h 125"/>
                <a:gd name="T16" fmla="*/ 181 w 211"/>
                <a:gd name="T17" fmla="*/ 4 h 125"/>
                <a:gd name="T18" fmla="*/ 195 w 211"/>
                <a:gd name="T19" fmla="*/ 33 h 125"/>
                <a:gd name="T20" fmla="*/ 171 w 211"/>
                <a:gd name="T21" fmla="*/ 42 h 125"/>
                <a:gd name="T22" fmla="*/ 157 w 211"/>
                <a:gd name="T23" fmla="*/ 25 h 125"/>
                <a:gd name="T24" fmla="*/ 158 w 211"/>
                <a:gd name="T25" fmla="*/ 23 h 125"/>
                <a:gd name="T26" fmla="*/ 158 w 211"/>
                <a:gd name="T27" fmla="*/ 23 h 125"/>
                <a:gd name="T28" fmla="*/ 159 w 211"/>
                <a:gd name="T29" fmla="*/ 23 h 125"/>
                <a:gd name="T30" fmla="*/ 159 w 211"/>
                <a:gd name="T31" fmla="*/ 20 h 125"/>
                <a:gd name="T32" fmla="*/ 180 w 211"/>
                <a:gd name="T33" fmla="*/ 13 h 125"/>
                <a:gd name="T34" fmla="*/ 195 w 211"/>
                <a:gd name="T35" fmla="*/ 3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1" h="125">
                  <a:moveTo>
                    <a:pt x="181" y="4"/>
                  </a:moveTo>
                  <a:cubicBezTo>
                    <a:pt x="169" y="0"/>
                    <a:pt x="148" y="6"/>
                    <a:pt x="152" y="23"/>
                  </a:cubicBezTo>
                  <a:cubicBezTo>
                    <a:pt x="147" y="30"/>
                    <a:pt x="150" y="39"/>
                    <a:pt x="156" y="44"/>
                  </a:cubicBezTo>
                  <a:cubicBezTo>
                    <a:pt x="139" y="69"/>
                    <a:pt x="119" y="87"/>
                    <a:pt x="91" y="98"/>
                  </a:cubicBezTo>
                  <a:cubicBezTo>
                    <a:pt x="63" y="110"/>
                    <a:pt x="33" y="115"/>
                    <a:pt x="3" y="120"/>
                  </a:cubicBezTo>
                  <a:cubicBezTo>
                    <a:pt x="0" y="121"/>
                    <a:pt x="1" y="125"/>
                    <a:pt x="4" y="125"/>
                  </a:cubicBezTo>
                  <a:cubicBezTo>
                    <a:pt x="60" y="120"/>
                    <a:pt x="138" y="108"/>
                    <a:pt x="163" y="49"/>
                  </a:cubicBezTo>
                  <a:cubicBezTo>
                    <a:pt x="177" y="55"/>
                    <a:pt x="197" y="52"/>
                    <a:pt x="204" y="37"/>
                  </a:cubicBezTo>
                  <a:cubicBezTo>
                    <a:pt x="211" y="20"/>
                    <a:pt x="196" y="8"/>
                    <a:pt x="181" y="4"/>
                  </a:cubicBezTo>
                  <a:close/>
                  <a:moveTo>
                    <a:pt x="195" y="33"/>
                  </a:moveTo>
                  <a:cubicBezTo>
                    <a:pt x="191" y="42"/>
                    <a:pt x="180" y="44"/>
                    <a:pt x="171" y="42"/>
                  </a:cubicBezTo>
                  <a:cubicBezTo>
                    <a:pt x="164" y="41"/>
                    <a:pt x="152" y="33"/>
                    <a:pt x="157" y="25"/>
                  </a:cubicBezTo>
                  <a:cubicBezTo>
                    <a:pt x="157" y="25"/>
                    <a:pt x="158" y="24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9" y="23"/>
                    <a:pt x="159" y="23"/>
                  </a:cubicBezTo>
                  <a:cubicBezTo>
                    <a:pt x="160" y="22"/>
                    <a:pt x="160" y="21"/>
                    <a:pt x="159" y="20"/>
                  </a:cubicBezTo>
                  <a:cubicBezTo>
                    <a:pt x="163" y="12"/>
                    <a:pt x="171" y="10"/>
                    <a:pt x="180" y="13"/>
                  </a:cubicBezTo>
                  <a:cubicBezTo>
                    <a:pt x="189" y="16"/>
                    <a:pt x="199" y="22"/>
                    <a:pt x="195" y="3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868137E8-07F2-40BD-9FB5-E8D11468E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1140"/>
              <a:ext cx="429" cy="206"/>
            </a:xfrm>
            <a:custGeom>
              <a:avLst/>
              <a:gdLst>
                <a:gd name="T0" fmla="*/ 154 w 160"/>
                <a:gd name="T1" fmla="*/ 55 h 77"/>
                <a:gd name="T2" fmla="*/ 5 w 160"/>
                <a:gd name="T3" fmla="*/ 2 h 77"/>
                <a:gd name="T4" fmla="*/ 1 w 160"/>
                <a:gd name="T5" fmla="*/ 4 h 77"/>
                <a:gd name="T6" fmla="*/ 156 w 160"/>
                <a:gd name="T7" fmla="*/ 61 h 77"/>
                <a:gd name="T8" fmla="*/ 154 w 160"/>
                <a:gd name="T9" fmla="*/ 5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77">
                  <a:moveTo>
                    <a:pt x="154" y="55"/>
                  </a:moveTo>
                  <a:cubicBezTo>
                    <a:pt x="96" y="63"/>
                    <a:pt x="44" y="46"/>
                    <a:pt x="5" y="2"/>
                  </a:cubicBezTo>
                  <a:cubicBezTo>
                    <a:pt x="3" y="0"/>
                    <a:pt x="0" y="2"/>
                    <a:pt x="1" y="4"/>
                  </a:cubicBezTo>
                  <a:cubicBezTo>
                    <a:pt x="35" y="51"/>
                    <a:pt x="100" y="77"/>
                    <a:pt x="156" y="61"/>
                  </a:cubicBezTo>
                  <a:cubicBezTo>
                    <a:pt x="160" y="59"/>
                    <a:pt x="158" y="54"/>
                    <a:pt x="154" y="5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96D43C8E-6A96-4B93-8789-0B2A32428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1081"/>
              <a:ext cx="512" cy="179"/>
            </a:xfrm>
            <a:custGeom>
              <a:avLst/>
              <a:gdLst>
                <a:gd name="T0" fmla="*/ 186 w 191"/>
                <a:gd name="T1" fmla="*/ 45 h 67"/>
                <a:gd name="T2" fmla="*/ 4 w 191"/>
                <a:gd name="T3" fmla="*/ 2 h 67"/>
                <a:gd name="T4" fmla="*/ 2 w 191"/>
                <a:gd name="T5" fmla="*/ 5 h 67"/>
                <a:gd name="T6" fmla="*/ 187 w 191"/>
                <a:gd name="T7" fmla="*/ 52 h 67"/>
                <a:gd name="T8" fmla="*/ 186 w 191"/>
                <a:gd name="T9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67">
                  <a:moveTo>
                    <a:pt x="186" y="45"/>
                  </a:moveTo>
                  <a:cubicBezTo>
                    <a:pt x="120" y="53"/>
                    <a:pt x="59" y="41"/>
                    <a:pt x="4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52" y="46"/>
                    <a:pt x="123" y="67"/>
                    <a:pt x="187" y="52"/>
                  </a:cubicBezTo>
                  <a:cubicBezTo>
                    <a:pt x="191" y="51"/>
                    <a:pt x="190" y="45"/>
                    <a:pt x="186" y="4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BAA032A6-423E-4E21-BF54-9A62338F0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1057"/>
              <a:ext cx="418" cy="96"/>
            </a:xfrm>
            <a:custGeom>
              <a:avLst/>
              <a:gdLst>
                <a:gd name="T0" fmla="*/ 148 w 156"/>
                <a:gd name="T1" fmla="*/ 14 h 36"/>
                <a:gd name="T2" fmla="*/ 4 w 156"/>
                <a:gd name="T3" fmla="*/ 1 h 36"/>
                <a:gd name="T4" fmla="*/ 3 w 156"/>
                <a:gd name="T5" fmla="*/ 6 h 36"/>
                <a:gd name="T6" fmla="*/ 90 w 156"/>
                <a:gd name="T7" fmla="*/ 29 h 36"/>
                <a:gd name="T8" fmla="*/ 153 w 156"/>
                <a:gd name="T9" fmla="*/ 19 h 36"/>
                <a:gd name="T10" fmla="*/ 148 w 156"/>
                <a:gd name="T1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36">
                  <a:moveTo>
                    <a:pt x="148" y="14"/>
                  </a:moveTo>
                  <a:cubicBezTo>
                    <a:pt x="107" y="36"/>
                    <a:pt x="45" y="16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31" y="17"/>
                    <a:pt x="60" y="25"/>
                    <a:pt x="90" y="29"/>
                  </a:cubicBezTo>
                  <a:cubicBezTo>
                    <a:pt x="111" y="32"/>
                    <a:pt x="135" y="34"/>
                    <a:pt x="153" y="19"/>
                  </a:cubicBezTo>
                  <a:cubicBezTo>
                    <a:pt x="156" y="16"/>
                    <a:pt x="152" y="12"/>
                    <a:pt x="148" y="1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9EF5EE27-FBFD-4111-B533-175DE6C6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" y="1049"/>
              <a:ext cx="107" cy="123"/>
            </a:xfrm>
            <a:custGeom>
              <a:avLst/>
              <a:gdLst>
                <a:gd name="T0" fmla="*/ 35 w 40"/>
                <a:gd name="T1" fmla="*/ 12 h 46"/>
                <a:gd name="T2" fmla="*/ 1 w 40"/>
                <a:gd name="T3" fmla="*/ 19 h 46"/>
                <a:gd name="T4" fmla="*/ 6 w 40"/>
                <a:gd name="T5" fmla="*/ 21 h 46"/>
                <a:gd name="T6" fmla="*/ 28 w 40"/>
                <a:gd name="T7" fmla="*/ 18 h 46"/>
                <a:gd name="T8" fmla="*/ 29 w 40"/>
                <a:gd name="T9" fmla="*/ 30 h 46"/>
                <a:gd name="T10" fmla="*/ 19 w 40"/>
                <a:gd name="T11" fmla="*/ 38 h 46"/>
                <a:gd name="T12" fmla="*/ 21 w 40"/>
                <a:gd name="T13" fmla="*/ 44 h 46"/>
                <a:gd name="T14" fmla="*/ 37 w 40"/>
                <a:gd name="T15" fmla="*/ 33 h 46"/>
                <a:gd name="T16" fmla="*/ 35 w 40"/>
                <a:gd name="T1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35" y="12"/>
                  </a:moveTo>
                  <a:cubicBezTo>
                    <a:pt x="26" y="0"/>
                    <a:pt x="5" y="5"/>
                    <a:pt x="1" y="19"/>
                  </a:cubicBezTo>
                  <a:cubicBezTo>
                    <a:pt x="0" y="22"/>
                    <a:pt x="5" y="24"/>
                    <a:pt x="6" y="21"/>
                  </a:cubicBezTo>
                  <a:cubicBezTo>
                    <a:pt x="10" y="13"/>
                    <a:pt x="23" y="10"/>
                    <a:pt x="28" y="18"/>
                  </a:cubicBezTo>
                  <a:cubicBezTo>
                    <a:pt x="31" y="22"/>
                    <a:pt x="30" y="26"/>
                    <a:pt x="29" y="30"/>
                  </a:cubicBezTo>
                  <a:cubicBezTo>
                    <a:pt x="26" y="35"/>
                    <a:pt x="23" y="35"/>
                    <a:pt x="19" y="38"/>
                  </a:cubicBezTo>
                  <a:cubicBezTo>
                    <a:pt x="17" y="40"/>
                    <a:pt x="18" y="43"/>
                    <a:pt x="21" y="44"/>
                  </a:cubicBezTo>
                  <a:cubicBezTo>
                    <a:pt x="28" y="46"/>
                    <a:pt x="34" y="39"/>
                    <a:pt x="37" y="33"/>
                  </a:cubicBezTo>
                  <a:cubicBezTo>
                    <a:pt x="40" y="26"/>
                    <a:pt x="39" y="18"/>
                    <a:pt x="35" y="1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1695DB6F-C063-4406-8D41-F20051C81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963"/>
              <a:ext cx="311" cy="163"/>
            </a:xfrm>
            <a:custGeom>
              <a:avLst/>
              <a:gdLst>
                <a:gd name="T0" fmla="*/ 78 w 116"/>
                <a:gd name="T1" fmla="*/ 2 h 61"/>
                <a:gd name="T2" fmla="*/ 49 w 116"/>
                <a:gd name="T3" fmla="*/ 23 h 61"/>
                <a:gd name="T4" fmla="*/ 9 w 116"/>
                <a:gd name="T5" fmla="*/ 29 h 61"/>
                <a:gd name="T6" fmla="*/ 22 w 116"/>
                <a:gd name="T7" fmla="*/ 60 h 61"/>
                <a:gd name="T8" fmla="*/ 24 w 116"/>
                <a:gd name="T9" fmla="*/ 54 h 61"/>
                <a:gd name="T10" fmla="*/ 18 w 116"/>
                <a:gd name="T11" fmla="*/ 43 h 61"/>
                <a:gd name="T12" fmla="*/ 30 w 116"/>
                <a:gd name="T13" fmla="*/ 26 h 61"/>
                <a:gd name="T14" fmla="*/ 53 w 116"/>
                <a:gd name="T15" fmla="*/ 36 h 61"/>
                <a:gd name="T16" fmla="*/ 59 w 116"/>
                <a:gd name="T17" fmla="*/ 30 h 61"/>
                <a:gd name="T18" fmla="*/ 81 w 116"/>
                <a:gd name="T19" fmla="*/ 11 h 61"/>
                <a:gd name="T20" fmla="*/ 96 w 116"/>
                <a:gd name="T21" fmla="*/ 40 h 61"/>
                <a:gd name="T22" fmla="*/ 99 w 116"/>
                <a:gd name="T23" fmla="*/ 43 h 61"/>
                <a:gd name="T24" fmla="*/ 78 w 116"/>
                <a:gd name="T25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61">
                  <a:moveTo>
                    <a:pt x="78" y="2"/>
                  </a:moveTo>
                  <a:cubicBezTo>
                    <a:pt x="63" y="0"/>
                    <a:pt x="49" y="9"/>
                    <a:pt x="49" y="23"/>
                  </a:cubicBezTo>
                  <a:cubicBezTo>
                    <a:pt x="35" y="16"/>
                    <a:pt x="19" y="15"/>
                    <a:pt x="9" y="29"/>
                  </a:cubicBezTo>
                  <a:cubicBezTo>
                    <a:pt x="0" y="41"/>
                    <a:pt x="6" y="60"/>
                    <a:pt x="22" y="60"/>
                  </a:cubicBezTo>
                  <a:cubicBezTo>
                    <a:pt x="26" y="61"/>
                    <a:pt x="27" y="55"/>
                    <a:pt x="24" y="54"/>
                  </a:cubicBezTo>
                  <a:cubicBezTo>
                    <a:pt x="19" y="53"/>
                    <a:pt x="17" y="49"/>
                    <a:pt x="18" y="43"/>
                  </a:cubicBezTo>
                  <a:cubicBezTo>
                    <a:pt x="12" y="34"/>
                    <a:pt x="16" y="28"/>
                    <a:pt x="30" y="26"/>
                  </a:cubicBezTo>
                  <a:cubicBezTo>
                    <a:pt x="38" y="25"/>
                    <a:pt x="47" y="31"/>
                    <a:pt x="53" y="36"/>
                  </a:cubicBezTo>
                  <a:cubicBezTo>
                    <a:pt x="57" y="38"/>
                    <a:pt x="61" y="33"/>
                    <a:pt x="59" y="30"/>
                  </a:cubicBezTo>
                  <a:cubicBezTo>
                    <a:pt x="59" y="13"/>
                    <a:pt x="67" y="6"/>
                    <a:pt x="81" y="11"/>
                  </a:cubicBezTo>
                  <a:cubicBezTo>
                    <a:pt x="94" y="14"/>
                    <a:pt x="99" y="24"/>
                    <a:pt x="96" y="40"/>
                  </a:cubicBezTo>
                  <a:cubicBezTo>
                    <a:pt x="94" y="42"/>
                    <a:pt x="97" y="45"/>
                    <a:pt x="99" y="43"/>
                  </a:cubicBezTo>
                  <a:cubicBezTo>
                    <a:pt x="116" y="26"/>
                    <a:pt x="97" y="6"/>
                    <a:pt x="78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4DF1F4E2-CCA2-43C6-BA58-FD7A8C031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1474"/>
              <a:ext cx="214" cy="161"/>
            </a:xfrm>
            <a:custGeom>
              <a:avLst/>
              <a:gdLst>
                <a:gd name="T0" fmla="*/ 77 w 80"/>
                <a:gd name="T1" fmla="*/ 8 h 60"/>
                <a:gd name="T2" fmla="*/ 65 w 80"/>
                <a:gd name="T3" fmla="*/ 11 h 60"/>
                <a:gd name="T4" fmla="*/ 40 w 80"/>
                <a:gd name="T5" fmla="*/ 45 h 60"/>
                <a:gd name="T6" fmla="*/ 5 w 80"/>
                <a:gd name="T7" fmla="*/ 17 h 60"/>
                <a:gd name="T8" fmla="*/ 1 w 80"/>
                <a:gd name="T9" fmla="*/ 18 h 60"/>
                <a:gd name="T10" fmla="*/ 43 w 80"/>
                <a:gd name="T11" fmla="*/ 57 h 60"/>
                <a:gd name="T12" fmla="*/ 77 w 80"/>
                <a:gd name="T1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60">
                  <a:moveTo>
                    <a:pt x="77" y="8"/>
                  </a:moveTo>
                  <a:cubicBezTo>
                    <a:pt x="75" y="0"/>
                    <a:pt x="64" y="4"/>
                    <a:pt x="65" y="11"/>
                  </a:cubicBezTo>
                  <a:cubicBezTo>
                    <a:pt x="67" y="27"/>
                    <a:pt x="56" y="43"/>
                    <a:pt x="40" y="45"/>
                  </a:cubicBezTo>
                  <a:cubicBezTo>
                    <a:pt x="23" y="47"/>
                    <a:pt x="9" y="33"/>
                    <a:pt x="5" y="17"/>
                  </a:cubicBezTo>
                  <a:cubicBezTo>
                    <a:pt x="5" y="14"/>
                    <a:pt x="1" y="15"/>
                    <a:pt x="1" y="18"/>
                  </a:cubicBezTo>
                  <a:cubicBezTo>
                    <a:pt x="0" y="41"/>
                    <a:pt x="20" y="60"/>
                    <a:pt x="43" y="57"/>
                  </a:cubicBezTo>
                  <a:cubicBezTo>
                    <a:pt x="66" y="54"/>
                    <a:pt x="80" y="30"/>
                    <a:pt x="7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E0BB448-E227-4F2D-95F4-E55686E09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388"/>
              <a:ext cx="75" cy="86"/>
            </a:xfrm>
            <a:custGeom>
              <a:avLst/>
              <a:gdLst>
                <a:gd name="T0" fmla="*/ 22 w 28"/>
                <a:gd name="T1" fmla="*/ 19 h 32"/>
                <a:gd name="T2" fmla="*/ 11 w 28"/>
                <a:gd name="T3" fmla="*/ 19 h 32"/>
                <a:gd name="T4" fmla="*/ 21 w 28"/>
                <a:gd name="T5" fmla="*/ 12 h 32"/>
                <a:gd name="T6" fmla="*/ 24 w 28"/>
                <a:gd name="T7" fmla="*/ 8 h 32"/>
                <a:gd name="T8" fmla="*/ 2 w 28"/>
                <a:gd name="T9" fmla="*/ 20 h 32"/>
                <a:gd name="T10" fmla="*/ 13 w 28"/>
                <a:gd name="T11" fmla="*/ 30 h 32"/>
                <a:gd name="T12" fmla="*/ 27 w 28"/>
                <a:gd name="T13" fmla="*/ 24 h 32"/>
                <a:gd name="T14" fmla="*/ 22 w 28"/>
                <a:gd name="T1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2">
                  <a:moveTo>
                    <a:pt x="22" y="19"/>
                  </a:moveTo>
                  <a:cubicBezTo>
                    <a:pt x="19" y="21"/>
                    <a:pt x="13" y="23"/>
                    <a:pt x="11" y="19"/>
                  </a:cubicBezTo>
                  <a:cubicBezTo>
                    <a:pt x="9" y="13"/>
                    <a:pt x="17" y="10"/>
                    <a:pt x="21" y="12"/>
                  </a:cubicBezTo>
                  <a:cubicBezTo>
                    <a:pt x="23" y="13"/>
                    <a:pt x="26" y="10"/>
                    <a:pt x="24" y="8"/>
                  </a:cubicBezTo>
                  <a:cubicBezTo>
                    <a:pt x="15" y="0"/>
                    <a:pt x="0" y="9"/>
                    <a:pt x="2" y="20"/>
                  </a:cubicBezTo>
                  <a:cubicBezTo>
                    <a:pt x="3" y="25"/>
                    <a:pt x="8" y="29"/>
                    <a:pt x="13" y="30"/>
                  </a:cubicBezTo>
                  <a:cubicBezTo>
                    <a:pt x="19" y="32"/>
                    <a:pt x="26" y="30"/>
                    <a:pt x="27" y="24"/>
                  </a:cubicBezTo>
                  <a:cubicBezTo>
                    <a:pt x="28" y="20"/>
                    <a:pt x="25" y="18"/>
                    <a:pt x="22" y="1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9DA3681A-AEC7-43CB-BB9C-9A226E228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1330"/>
              <a:ext cx="43" cy="91"/>
            </a:xfrm>
            <a:custGeom>
              <a:avLst/>
              <a:gdLst>
                <a:gd name="T0" fmla="*/ 16 w 16"/>
                <a:gd name="T1" fmla="*/ 20 h 34"/>
                <a:gd name="T2" fmla="*/ 15 w 16"/>
                <a:gd name="T3" fmla="*/ 8 h 34"/>
                <a:gd name="T4" fmla="*/ 8 w 16"/>
                <a:gd name="T5" fmla="*/ 0 h 34"/>
                <a:gd name="T6" fmla="*/ 0 w 16"/>
                <a:gd name="T7" fmla="*/ 8 h 34"/>
                <a:gd name="T8" fmla="*/ 2 w 16"/>
                <a:gd name="T9" fmla="*/ 21 h 34"/>
                <a:gd name="T10" fmla="*/ 8 w 16"/>
                <a:gd name="T11" fmla="*/ 33 h 34"/>
                <a:gd name="T12" fmla="*/ 12 w 16"/>
                <a:gd name="T13" fmla="*/ 32 h 34"/>
                <a:gd name="T14" fmla="*/ 16 w 16"/>
                <a:gd name="T1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4">
                  <a:moveTo>
                    <a:pt x="16" y="20"/>
                  </a:moveTo>
                  <a:cubicBezTo>
                    <a:pt x="16" y="16"/>
                    <a:pt x="16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1" y="17"/>
                    <a:pt x="2" y="21"/>
                  </a:cubicBezTo>
                  <a:cubicBezTo>
                    <a:pt x="2" y="26"/>
                    <a:pt x="3" y="30"/>
                    <a:pt x="8" y="33"/>
                  </a:cubicBezTo>
                  <a:cubicBezTo>
                    <a:pt x="9" y="34"/>
                    <a:pt x="11" y="33"/>
                    <a:pt x="12" y="32"/>
                  </a:cubicBezTo>
                  <a:cubicBezTo>
                    <a:pt x="16" y="29"/>
                    <a:pt x="16" y="25"/>
                    <a:pt x="16" y="2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94AE50D4-575C-4274-8F1C-0A50ADDCC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308"/>
              <a:ext cx="37" cy="86"/>
            </a:xfrm>
            <a:custGeom>
              <a:avLst/>
              <a:gdLst>
                <a:gd name="T0" fmla="*/ 11 w 14"/>
                <a:gd name="T1" fmla="*/ 29 h 32"/>
                <a:gd name="T2" fmla="*/ 12 w 14"/>
                <a:gd name="T3" fmla="*/ 27 h 32"/>
                <a:gd name="T4" fmla="*/ 14 w 14"/>
                <a:gd name="T5" fmla="*/ 9 h 32"/>
                <a:gd name="T6" fmla="*/ 0 w 14"/>
                <a:gd name="T7" fmla="*/ 9 h 32"/>
                <a:gd name="T8" fmla="*/ 0 w 14"/>
                <a:gd name="T9" fmla="*/ 19 h 32"/>
                <a:gd name="T10" fmla="*/ 2 w 14"/>
                <a:gd name="T11" fmla="*/ 28 h 32"/>
                <a:gd name="T12" fmla="*/ 10 w 14"/>
                <a:gd name="T13" fmla="*/ 30 h 32"/>
                <a:gd name="T14" fmla="*/ 11 w 14"/>
                <a:gd name="T15" fmla="*/ 29 h 32"/>
                <a:gd name="T16" fmla="*/ 11 w 14"/>
                <a:gd name="T17" fmla="*/ 29 h 32"/>
                <a:gd name="T18" fmla="*/ 11 w 14"/>
                <a:gd name="T1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1" y="29"/>
                  </a:moveTo>
                  <a:cubicBezTo>
                    <a:pt x="12" y="28"/>
                    <a:pt x="12" y="28"/>
                    <a:pt x="12" y="27"/>
                  </a:cubicBezTo>
                  <a:cubicBezTo>
                    <a:pt x="14" y="22"/>
                    <a:pt x="14" y="15"/>
                    <a:pt x="14" y="9"/>
                  </a:cubicBezTo>
                  <a:cubicBezTo>
                    <a:pt x="14" y="0"/>
                    <a:pt x="0" y="0"/>
                    <a:pt x="0" y="9"/>
                  </a:cubicBezTo>
                  <a:cubicBezTo>
                    <a:pt x="0" y="13"/>
                    <a:pt x="0" y="16"/>
                    <a:pt x="0" y="19"/>
                  </a:cubicBezTo>
                  <a:cubicBezTo>
                    <a:pt x="0" y="22"/>
                    <a:pt x="0" y="26"/>
                    <a:pt x="2" y="28"/>
                  </a:cubicBezTo>
                  <a:cubicBezTo>
                    <a:pt x="4" y="31"/>
                    <a:pt x="7" y="32"/>
                    <a:pt x="10" y="30"/>
                  </a:cubicBezTo>
                  <a:cubicBezTo>
                    <a:pt x="10" y="30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46" name="组合 22">
            <a:extLst>
              <a:ext uri="{FF2B5EF4-FFF2-40B4-BE49-F238E27FC236}">
                <a16:creationId xmlns:a16="http://schemas.microsoft.com/office/drawing/2014/main" id="{A1E1B2E8-BC02-45CC-B35D-5AFD61837952}"/>
              </a:ext>
            </a:extLst>
          </p:cNvPr>
          <p:cNvGrpSpPr/>
          <p:nvPr/>
        </p:nvGrpSpPr>
        <p:grpSpPr>
          <a:xfrm>
            <a:off x="7644950" y="5276635"/>
            <a:ext cx="1644649" cy="1683485"/>
            <a:chOff x="4654551" y="1951038"/>
            <a:chExt cx="2890838" cy="2959101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FC7B3F5D-EB82-4DDF-908A-9CB230F9D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6501" y="2057401"/>
              <a:ext cx="1585913" cy="2806700"/>
            </a:xfrm>
            <a:custGeom>
              <a:avLst/>
              <a:gdLst>
                <a:gd name="T0" fmla="*/ 354 w 373"/>
                <a:gd name="T1" fmla="*/ 166 h 660"/>
                <a:gd name="T2" fmla="*/ 344 w 373"/>
                <a:gd name="T3" fmla="*/ 198 h 660"/>
                <a:gd name="T4" fmla="*/ 230 w 373"/>
                <a:gd name="T5" fmla="*/ 14 h 660"/>
                <a:gd name="T6" fmla="*/ 50 w 373"/>
                <a:gd name="T7" fmla="*/ 77 h 660"/>
                <a:gd name="T8" fmla="*/ 39 w 373"/>
                <a:gd name="T9" fmla="*/ 74 h 660"/>
                <a:gd name="T10" fmla="*/ 25 w 373"/>
                <a:gd name="T11" fmla="*/ 99 h 660"/>
                <a:gd name="T12" fmla="*/ 23 w 373"/>
                <a:gd name="T13" fmla="*/ 164 h 660"/>
                <a:gd name="T14" fmla="*/ 31 w 373"/>
                <a:gd name="T15" fmla="*/ 205 h 660"/>
                <a:gd name="T16" fmla="*/ 53 w 373"/>
                <a:gd name="T17" fmla="*/ 239 h 660"/>
                <a:gd name="T18" fmla="*/ 50 w 373"/>
                <a:gd name="T19" fmla="*/ 512 h 660"/>
                <a:gd name="T20" fmla="*/ 132 w 373"/>
                <a:gd name="T21" fmla="*/ 513 h 660"/>
                <a:gd name="T22" fmla="*/ 82 w 373"/>
                <a:gd name="T23" fmla="*/ 639 h 660"/>
                <a:gd name="T24" fmla="*/ 138 w 373"/>
                <a:gd name="T25" fmla="*/ 645 h 660"/>
                <a:gd name="T26" fmla="*/ 141 w 373"/>
                <a:gd name="T27" fmla="*/ 636 h 660"/>
                <a:gd name="T28" fmla="*/ 140 w 373"/>
                <a:gd name="T29" fmla="*/ 512 h 660"/>
                <a:gd name="T30" fmla="*/ 276 w 373"/>
                <a:gd name="T31" fmla="*/ 634 h 660"/>
                <a:gd name="T32" fmla="*/ 282 w 373"/>
                <a:gd name="T33" fmla="*/ 640 h 660"/>
                <a:gd name="T34" fmla="*/ 337 w 373"/>
                <a:gd name="T35" fmla="*/ 627 h 660"/>
                <a:gd name="T36" fmla="*/ 267 w 373"/>
                <a:gd name="T37" fmla="*/ 502 h 660"/>
                <a:gd name="T38" fmla="*/ 344 w 373"/>
                <a:gd name="T39" fmla="*/ 487 h 660"/>
                <a:gd name="T40" fmla="*/ 241 w 373"/>
                <a:gd name="T41" fmla="*/ 285 h 660"/>
                <a:gd name="T42" fmla="*/ 369 w 373"/>
                <a:gd name="T43" fmla="*/ 191 h 660"/>
                <a:gd name="T44" fmla="*/ 27 w 373"/>
                <a:gd name="T45" fmla="*/ 199 h 660"/>
                <a:gd name="T46" fmla="*/ 24 w 373"/>
                <a:gd name="T47" fmla="*/ 171 h 660"/>
                <a:gd name="T48" fmla="*/ 27 w 373"/>
                <a:gd name="T49" fmla="*/ 199 h 660"/>
                <a:gd name="T50" fmla="*/ 129 w 373"/>
                <a:gd name="T51" fmla="*/ 640 h 660"/>
                <a:gd name="T52" fmla="*/ 307 w 373"/>
                <a:gd name="T53" fmla="*/ 628 h 660"/>
                <a:gd name="T54" fmla="*/ 318 w 373"/>
                <a:gd name="T55" fmla="*/ 634 h 660"/>
                <a:gd name="T56" fmla="*/ 289 w 373"/>
                <a:gd name="T57" fmla="*/ 634 h 660"/>
                <a:gd name="T58" fmla="*/ 31 w 373"/>
                <a:gd name="T59" fmla="*/ 86 h 660"/>
                <a:gd name="T60" fmla="*/ 36 w 373"/>
                <a:gd name="T61" fmla="*/ 100 h 660"/>
                <a:gd name="T62" fmla="*/ 277 w 373"/>
                <a:gd name="T63" fmla="*/ 389 h 660"/>
                <a:gd name="T64" fmla="*/ 64 w 373"/>
                <a:gd name="T65" fmla="*/ 507 h 660"/>
                <a:gd name="T66" fmla="*/ 232 w 373"/>
                <a:gd name="T67" fmla="*/ 288 h 660"/>
                <a:gd name="T68" fmla="*/ 245 w 373"/>
                <a:gd name="T69" fmla="*/ 273 h 660"/>
                <a:gd name="T70" fmla="*/ 51 w 373"/>
                <a:gd name="T71" fmla="*/ 94 h 660"/>
                <a:gd name="T72" fmla="*/ 223 w 373"/>
                <a:gd name="T73" fmla="*/ 16 h 660"/>
                <a:gd name="T74" fmla="*/ 340 w 373"/>
                <a:gd name="T75" fmla="*/ 12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3" h="660">
                  <a:moveTo>
                    <a:pt x="358" y="161"/>
                  </a:moveTo>
                  <a:cubicBezTo>
                    <a:pt x="355" y="160"/>
                    <a:pt x="353" y="164"/>
                    <a:pt x="354" y="166"/>
                  </a:cubicBezTo>
                  <a:cubicBezTo>
                    <a:pt x="358" y="172"/>
                    <a:pt x="362" y="179"/>
                    <a:pt x="360" y="187"/>
                  </a:cubicBezTo>
                  <a:cubicBezTo>
                    <a:pt x="358" y="194"/>
                    <a:pt x="351" y="198"/>
                    <a:pt x="344" y="198"/>
                  </a:cubicBezTo>
                  <a:cubicBezTo>
                    <a:pt x="350" y="184"/>
                    <a:pt x="353" y="168"/>
                    <a:pt x="354" y="151"/>
                  </a:cubicBezTo>
                  <a:cubicBezTo>
                    <a:pt x="355" y="79"/>
                    <a:pt x="292" y="33"/>
                    <a:pt x="230" y="14"/>
                  </a:cubicBezTo>
                  <a:cubicBezTo>
                    <a:pt x="231" y="13"/>
                    <a:pt x="230" y="12"/>
                    <a:pt x="229" y="12"/>
                  </a:cubicBezTo>
                  <a:cubicBezTo>
                    <a:pt x="166" y="0"/>
                    <a:pt x="90" y="26"/>
                    <a:pt x="50" y="77"/>
                  </a:cubicBezTo>
                  <a:cubicBezTo>
                    <a:pt x="50" y="77"/>
                    <a:pt x="50" y="77"/>
                    <a:pt x="49" y="78"/>
                  </a:cubicBezTo>
                  <a:cubicBezTo>
                    <a:pt x="47" y="76"/>
                    <a:pt x="43" y="74"/>
                    <a:pt x="39" y="74"/>
                  </a:cubicBezTo>
                  <a:cubicBezTo>
                    <a:pt x="33" y="74"/>
                    <a:pt x="25" y="77"/>
                    <a:pt x="23" y="83"/>
                  </a:cubicBezTo>
                  <a:cubicBezTo>
                    <a:pt x="20" y="88"/>
                    <a:pt x="22" y="95"/>
                    <a:pt x="25" y="99"/>
                  </a:cubicBezTo>
                  <a:cubicBezTo>
                    <a:pt x="27" y="102"/>
                    <a:pt x="30" y="104"/>
                    <a:pt x="33" y="105"/>
                  </a:cubicBezTo>
                  <a:cubicBezTo>
                    <a:pt x="25" y="124"/>
                    <a:pt x="22" y="144"/>
                    <a:pt x="23" y="164"/>
                  </a:cubicBezTo>
                  <a:cubicBezTo>
                    <a:pt x="13" y="171"/>
                    <a:pt x="0" y="182"/>
                    <a:pt x="5" y="196"/>
                  </a:cubicBezTo>
                  <a:cubicBezTo>
                    <a:pt x="9" y="206"/>
                    <a:pt x="23" y="215"/>
                    <a:pt x="31" y="205"/>
                  </a:cubicBezTo>
                  <a:cubicBezTo>
                    <a:pt x="32" y="205"/>
                    <a:pt x="32" y="204"/>
                    <a:pt x="32" y="204"/>
                  </a:cubicBezTo>
                  <a:cubicBezTo>
                    <a:pt x="37" y="216"/>
                    <a:pt x="44" y="228"/>
                    <a:pt x="53" y="239"/>
                  </a:cubicBezTo>
                  <a:cubicBezTo>
                    <a:pt x="74" y="265"/>
                    <a:pt x="103" y="282"/>
                    <a:pt x="135" y="289"/>
                  </a:cubicBezTo>
                  <a:cubicBezTo>
                    <a:pt x="102" y="361"/>
                    <a:pt x="78" y="438"/>
                    <a:pt x="50" y="512"/>
                  </a:cubicBezTo>
                  <a:cubicBezTo>
                    <a:pt x="49" y="515"/>
                    <a:pt x="52" y="519"/>
                    <a:pt x="56" y="519"/>
                  </a:cubicBezTo>
                  <a:cubicBezTo>
                    <a:pt x="81" y="517"/>
                    <a:pt x="107" y="515"/>
                    <a:pt x="132" y="513"/>
                  </a:cubicBezTo>
                  <a:cubicBezTo>
                    <a:pt x="118" y="551"/>
                    <a:pt x="114" y="597"/>
                    <a:pt x="131" y="635"/>
                  </a:cubicBezTo>
                  <a:cubicBezTo>
                    <a:pt x="116" y="627"/>
                    <a:pt x="97" y="629"/>
                    <a:pt x="82" y="639"/>
                  </a:cubicBezTo>
                  <a:cubicBezTo>
                    <a:pt x="79" y="641"/>
                    <a:pt x="79" y="645"/>
                    <a:pt x="82" y="647"/>
                  </a:cubicBezTo>
                  <a:cubicBezTo>
                    <a:pt x="98" y="657"/>
                    <a:pt x="124" y="660"/>
                    <a:pt x="138" y="645"/>
                  </a:cubicBezTo>
                  <a:cubicBezTo>
                    <a:pt x="139" y="644"/>
                    <a:pt x="139" y="642"/>
                    <a:pt x="139" y="641"/>
                  </a:cubicBezTo>
                  <a:cubicBezTo>
                    <a:pt x="141" y="640"/>
                    <a:pt x="142" y="638"/>
                    <a:pt x="141" y="636"/>
                  </a:cubicBezTo>
                  <a:cubicBezTo>
                    <a:pt x="132" y="593"/>
                    <a:pt x="126" y="556"/>
                    <a:pt x="140" y="513"/>
                  </a:cubicBezTo>
                  <a:cubicBezTo>
                    <a:pt x="140" y="513"/>
                    <a:pt x="140" y="512"/>
                    <a:pt x="140" y="512"/>
                  </a:cubicBezTo>
                  <a:cubicBezTo>
                    <a:pt x="179" y="509"/>
                    <a:pt x="219" y="506"/>
                    <a:pt x="259" y="503"/>
                  </a:cubicBezTo>
                  <a:cubicBezTo>
                    <a:pt x="277" y="546"/>
                    <a:pt x="282" y="587"/>
                    <a:pt x="276" y="634"/>
                  </a:cubicBezTo>
                  <a:cubicBezTo>
                    <a:pt x="276" y="637"/>
                    <a:pt x="278" y="639"/>
                    <a:pt x="281" y="639"/>
                  </a:cubicBezTo>
                  <a:cubicBezTo>
                    <a:pt x="281" y="639"/>
                    <a:pt x="281" y="640"/>
                    <a:pt x="282" y="640"/>
                  </a:cubicBezTo>
                  <a:cubicBezTo>
                    <a:pt x="289" y="649"/>
                    <a:pt x="305" y="647"/>
                    <a:pt x="315" y="644"/>
                  </a:cubicBezTo>
                  <a:cubicBezTo>
                    <a:pt x="323" y="642"/>
                    <a:pt x="337" y="638"/>
                    <a:pt x="337" y="627"/>
                  </a:cubicBezTo>
                  <a:cubicBezTo>
                    <a:pt x="338" y="603"/>
                    <a:pt x="301" y="622"/>
                    <a:pt x="287" y="629"/>
                  </a:cubicBezTo>
                  <a:cubicBezTo>
                    <a:pt x="295" y="586"/>
                    <a:pt x="288" y="540"/>
                    <a:pt x="267" y="502"/>
                  </a:cubicBezTo>
                  <a:cubicBezTo>
                    <a:pt x="291" y="500"/>
                    <a:pt x="315" y="498"/>
                    <a:pt x="339" y="496"/>
                  </a:cubicBezTo>
                  <a:cubicBezTo>
                    <a:pt x="343" y="496"/>
                    <a:pt x="347" y="491"/>
                    <a:pt x="344" y="487"/>
                  </a:cubicBezTo>
                  <a:cubicBezTo>
                    <a:pt x="324" y="454"/>
                    <a:pt x="306" y="420"/>
                    <a:pt x="289" y="386"/>
                  </a:cubicBezTo>
                  <a:cubicBezTo>
                    <a:pt x="272" y="353"/>
                    <a:pt x="259" y="317"/>
                    <a:pt x="241" y="285"/>
                  </a:cubicBezTo>
                  <a:cubicBezTo>
                    <a:pt x="284" y="272"/>
                    <a:pt x="321" y="245"/>
                    <a:pt x="340" y="206"/>
                  </a:cubicBezTo>
                  <a:cubicBezTo>
                    <a:pt x="352" y="208"/>
                    <a:pt x="364" y="202"/>
                    <a:pt x="369" y="191"/>
                  </a:cubicBezTo>
                  <a:cubicBezTo>
                    <a:pt x="373" y="180"/>
                    <a:pt x="369" y="166"/>
                    <a:pt x="358" y="161"/>
                  </a:cubicBezTo>
                  <a:close/>
                  <a:moveTo>
                    <a:pt x="27" y="199"/>
                  </a:moveTo>
                  <a:cubicBezTo>
                    <a:pt x="19" y="203"/>
                    <a:pt x="12" y="194"/>
                    <a:pt x="14" y="187"/>
                  </a:cubicBezTo>
                  <a:cubicBezTo>
                    <a:pt x="15" y="181"/>
                    <a:pt x="19" y="176"/>
                    <a:pt x="24" y="171"/>
                  </a:cubicBezTo>
                  <a:cubicBezTo>
                    <a:pt x="25" y="181"/>
                    <a:pt x="27" y="190"/>
                    <a:pt x="30" y="199"/>
                  </a:cubicBezTo>
                  <a:cubicBezTo>
                    <a:pt x="29" y="199"/>
                    <a:pt x="28" y="199"/>
                    <a:pt x="27" y="199"/>
                  </a:cubicBezTo>
                  <a:close/>
                  <a:moveTo>
                    <a:pt x="96" y="643"/>
                  </a:moveTo>
                  <a:cubicBezTo>
                    <a:pt x="106" y="637"/>
                    <a:pt x="118" y="637"/>
                    <a:pt x="129" y="640"/>
                  </a:cubicBezTo>
                  <a:cubicBezTo>
                    <a:pt x="118" y="644"/>
                    <a:pt x="107" y="647"/>
                    <a:pt x="96" y="643"/>
                  </a:cubicBezTo>
                  <a:close/>
                  <a:moveTo>
                    <a:pt x="307" y="628"/>
                  </a:moveTo>
                  <a:cubicBezTo>
                    <a:pt x="310" y="626"/>
                    <a:pt x="322" y="621"/>
                    <a:pt x="325" y="624"/>
                  </a:cubicBezTo>
                  <a:cubicBezTo>
                    <a:pt x="332" y="630"/>
                    <a:pt x="321" y="633"/>
                    <a:pt x="318" y="634"/>
                  </a:cubicBezTo>
                  <a:cubicBezTo>
                    <a:pt x="315" y="635"/>
                    <a:pt x="312" y="635"/>
                    <a:pt x="309" y="636"/>
                  </a:cubicBezTo>
                  <a:cubicBezTo>
                    <a:pt x="301" y="637"/>
                    <a:pt x="296" y="636"/>
                    <a:pt x="289" y="634"/>
                  </a:cubicBezTo>
                  <a:cubicBezTo>
                    <a:pt x="295" y="632"/>
                    <a:pt x="301" y="630"/>
                    <a:pt x="307" y="628"/>
                  </a:cubicBezTo>
                  <a:close/>
                  <a:moveTo>
                    <a:pt x="31" y="86"/>
                  </a:moveTo>
                  <a:cubicBezTo>
                    <a:pt x="34" y="81"/>
                    <a:pt x="40" y="83"/>
                    <a:pt x="44" y="85"/>
                  </a:cubicBezTo>
                  <a:cubicBezTo>
                    <a:pt x="41" y="90"/>
                    <a:pt x="38" y="95"/>
                    <a:pt x="36" y="100"/>
                  </a:cubicBezTo>
                  <a:cubicBezTo>
                    <a:pt x="31" y="97"/>
                    <a:pt x="27" y="90"/>
                    <a:pt x="31" y="86"/>
                  </a:cubicBezTo>
                  <a:close/>
                  <a:moveTo>
                    <a:pt x="277" y="389"/>
                  </a:moveTo>
                  <a:cubicBezTo>
                    <a:pt x="293" y="421"/>
                    <a:pt x="311" y="453"/>
                    <a:pt x="329" y="485"/>
                  </a:cubicBezTo>
                  <a:cubicBezTo>
                    <a:pt x="241" y="492"/>
                    <a:pt x="153" y="500"/>
                    <a:pt x="64" y="507"/>
                  </a:cubicBezTo>
                  <a:cubicBezTo>
                    <a:pt x="91" y="436"/>
                    <a:pt x="122" y="364"/>
                    <a:pt x="143" y="291"/>
                  </a:cubicBezTo>
                  <a:cubicBezTo>
                    <a:pt x="172" y="297"/>
                    <a:pt x="203" y="295"/>
                    <a:pt x="232" y="288"/>
                  </a:cubicBezTo>
                  <a:cubicBezTo>
                    <a:pt x="242" y="323"/>
                    <a:pt x="261" y="357"/>
                    <a:pt x="277" y="389"/>
                  </a:cubicBezTo>
                  <a:close/>
                  <a:moveTo>
                    <a:pt x="245" y="273"/>
                  </a:moveTo>
                  <a:cubicBezTo>
                    <a:pt x="189" y="294"/>
                    <a:pt x="119" y="289"/>
                    <a:pt x="74" y="247"/>
                  </a:cubicBezTo>
                  <a:cubicBezTo>
                    <a:pt x="31" y="207"/>
                    <a:pt x="19" y="144"/>
                    <a:pt x="51" y="94"/>
                  </a:cubicBezTo>
                  <a:cubicBezTo>
                    <a:pt x="69" y="65"/>
                    <a:pt x="98" y="44"/>
                    <a:pt x="130" y="32"/>
                  </a:cubicBezTo>
                  <a:cubicBezTo>
                    <a:pt x="160" y="21"/>
                    <a:pt x="192" y="20"/>
                    <a:pt x="223" y="16"/>
                  </a:cubicBezTo>
                  <a:cubicBezTo>
                    <a:pt x="222" y="17"/>
                    <a:pt x="223" y="20"/>
                    <a:pt x="225" y="21"/>
                  </a:cubicBezTo>
                  <a:cubicBezTo>
                    <a:pt x="274" y="36"/>
                    <a:pt x="328" y="71"/>
                    <a:pt x="340" y="125"/>
                  </a:cubicBezTo>
                  <a:cubicBezTo>
                    <a:pt x="356" y="192"/>
                    <a:pt x="304" y="250"/>
                    <a:pt x="245" y="27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CDDB86-BED8-440C-9DBD-B64BC9D5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9" y="2232026"/>
              <a:ext cx="174625" cy="204788"/>
            </a:xfrm>
            <a:custGeom>
              <a:avLst/>
              <a:gdLst>
                <a:gd name="T0" fmla="*/ 32 w 41"/>
                <a:gd name="T1" fmla="*/ 11 h 48"/>
                <a:gd name="T2" fmla="*/ 8 w 41"/>
                <a:gd name="T3" fmla="*/ 29 h 48"/>
                <a:gd name="T4" fmla="*/ 13 w 41"/>
                <a:gd name="T5" fmla="*/ 27 h 48"/>
                <a:gd name="T6" fmla="*/ 28 w 41"/>
                <a:gd name="T7" fmla="*/ 20 h 48"/>
                <a:gd name="T8" fmla="*/ 26 w 41"/>
                <a:gd name="T9" fmla="*/ 32 h 48"/>
                <a:gd name="T10" fmla="*/ 18 w 41"/>
                <a:gd name="T11" fmla="*/ 39 h 48"/>
                <a:gd name="T12" fmla="*/ 19 w 41"/>
                <a:gd name="T13" fmla="*/ 44 h 48"/>
                <a:gd name="T14" fmla="*/ 37 w 41"/>
                <a:gd name="T15" fmla="*/ 33 h 48"/>
                <a:gd name="T16" fmla="*/ 32 w 41"/>
                <a:gd name="T17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8">
                  <a:moveTo>
                    <a:pt x="32" y="11"/>
                  </a:moveTo>
                  <a:cubicBezTo>
                    <a:pt x="19" y="0"/>
                    <a:pt x="0" y="15"/>
                    <a:pt x="8" y="29"/>
                  </a:cubicBezTo>
                  <a:cubicBezTo>
                    <a:pt x="9" y="32"/>
                    <a:pt x="14" y="30"/>
                    <a:pt x="13" y="27"/>
                  </a:cubicBezTo>
                  <a:cubicBezTo>
                    <a:pt x="10" y="17"/>
                    <a:pt x="23" y="11"/>
                    <a:pt x="28" y="20"/>
                  </a:cubicBezTo>
                  <a:cubicBezTo>
                    <a:pt x="31" y="24"/>
                    <a:pt x="30" y="29"/>
                    <a:pt x="26" y="32"/>
                  </a:cubicBezTo>
                  <a:cubicBezTo>
                    <a:pt x="24" y="35"/>
                    <a:pt x="20" y="36"/>
                    <a:pt x="18" y="39"/>
                  </a:cubicBezTo>
                  <a:cubicBezTo>
                    <a:pt x="17" y="41"/>
                    <a:pt x="17" y="43"/>
                    <a:pt x="19" y="44"/>
                  </a:cubicBezTo>
                  <a:cubicBezTo>
                    <a:pt x="26" y="48"/>
                    <a:pt x="34" y="39"/>
                    <a:pt x="37" y="33"/>
                  </a:cubicBezTo>
                  <a:cubicBezTo>
                    <a:pt x="41" y="25"/>
                    <a:pt x="38" y="16"/>
                    <a:pt x="32" y="1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F15DD10A-861E-46DC-A84D-4D497C551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2062163"/>
              <a:ext cx="207963" cy="301625"/>
            </a:xfrm>
            <a:custGeom>
              <a:avLst/>
              <a:gdLst>
                <a:gd name="T0" fmla="*/ 47 w 49"/>
                <a:gd name="T1" fmla="*/ 63 h 71"/>
                <a:gd name="T2" fmla="*/ 9 w 49"/>
                <a:gd name="T3" fmla="*/ 4 h 71"/>
                <a:gd name="T4" fmla="*/ 2 w 49"/>
                <a:gd name="T5" fmla="*/ 9 h 71"/>
                <a:gd name="T6" fmla="*/ 41 w 49"/>
                <a:gd name="T7" fmla="*/ 67 h 71"/>
                <a:gd name="T8" fmla="*/ 47 w 49"/>
                <a:gd name="T9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1">
                  <a:moveTo>
                    <a:pt x="47" y="63"/>
                  </a:moveTo>
                  <a:cubicBezTo>
                    <a:pt x="34" y="44"/>
                    <a:pt x="21" y="24"/>
                    <a:pt x="9" y="4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12" y="30"/>
                    <a:pt x="25" y="50"/>
                    <a:pt x="41" y="67"/>
                  </a:cubicBezTo>
                  <a:cubicBezTo>
                    <a:pt x="44" y="71"/>
                    <a:pt x="49" y="66"/>
                    <a:pt x="47" y="6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0AA1344F-8715-40A7-8243-360A2297F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4" y="2189163"/>
              <a:ext cx="288925" cy="187325"/>
            </a:xfrm>
            <a:custGeom>
              <a:avLst/>
              <a:gdLst>
                <a:gd name="T0" fmla="*/ 66 w 68"/>
                <a:gd name="T1" fmla="*/ 39 h 44"/>
                <a:gd name="T2" fmla="*/ 7 w 68"/>
                <a:gd name="T3" fmla="*/ 2 h 44"/>
                <a:gd name="T4" fmla="*/ 4 w 68"/>
                <a:gd name="T5" fmla="*/ 9 h 44"/>
                <a:gd name="T6" fmla="*/ 63 w 68"/>
                <a:gd name="T7" fmla="*/ 43 h 44"/>
                <a:gd name="T8" fmla="*/ 66 w 68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4">
                  <a:moveTo>
                    <a:pt x="66" y="39"/>
                  </a:moveTo>
                  <a:cubicBezTo>
                    <a:pt x="49" y="24"/>
                    <a:pt x="28" y="10"/>
                    <a:pt x="7" y="2"/>
                  </a:cubicBezTo>
                  <a:cubicBezTo>
                    <a:pt x="2" y="0"/>
                    <a:pt x="0" y="7"/>
                    <a:pt x="4" y="9"/>
                  </a:cubicBezTo>
                  <a:cubicBezTo>
                    <a:pt x="22" y="21"/>
                    <a:pt x="43" y="32"/>
                    <a:pt x="63" y="43"/>
                  </a:cubicBezTo>
                  <a:cubicBezTo>
                    <a:pt x="65" y="44"/>
                    <a:pt x="68" y="41"/>
                    <a:pt x="66" y="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99D2769E-AEB9-49D1-BA7D-381312EEF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2384426"/>
              <a:ext cx="387350" cy="77788"/>
            </a:xfrm>
            <a:custGeom>
              <a:avLst/>
              <a:gdLst>
                <a:gd name="T0" fmla="*/ 88 w 91"/>
                <a:gd name="T1" fmla="*/ 13 h 18"/>
                <a:gd name="T2" fmla="*/ 3 w 91"/>
                <a:gd name="T3" fmla="*/ 4 h 18"/>
                <a:gd name="T4" fmla="*/ 3 w 91"/>
                <a:gd name="T5" fmla="*/ 11 h 18"/>
                <a:gd name="T6" fmla="*/ 43 w 91"/>
                <a:gd name="T7" fmla="*/ 14 h 18"/>
                <a:gd name="T8" fmla="*/ 87 w 91"/>
                <a:gd name="T9" fmla="*/ 18 h 18"/>
                <a:gd name="T10" fmla="*/ 88 w 91"/>
                <a:gd name="T1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8">
                  <a:moveTo>
                    <a:pt x="88" y="13"/>
                  </a:moveTo>
                  <a:cubicBezTo>
                    <a:pt x="62" y="7"/>
                    <a:pt x="29" y="0"/>
                    <a:pt x="3" y="4"/>
                  </a:cubicBezTo>
                  <a:cubicBezTo>
                    <a:pt x="0" y="5"/>
                    <a:pt x="0" y="10"/>
                    <a:pt x="3" y="11"/>
                  </a:cubicBezTo>
                  <a:cubicBezTo>
                    <a:pt x="16" y="15"/>
                    <a:pt x="30" y="14"/>
                    <a:pt x="43" y="14"/>
                  </a:cubicBezTo>
                  <a:cubicBezTo>
                    <a:pt x="57" y="15"/>
                    <a:pt x="72" y="17"/>
                    <a:pt x="87" y="18"/>
                  </a:cubicBezTo>
                  <a:cubicBezTo>
                    <a:pt x="90" y="18"/>
                    <a:pt x="91" y="13"/>
                    <a:pt x="88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73DEDC18-C953-4A3D-9358-986CDE7B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4" y="2487613"/>
              <a:ext cx="306388" cy="144463"/>
            </a:xfrm>
            <a:custGeom>
              <a:avLst/>
              <a:gdLst>
                <a:gd name="T0" fmla="*/ 66 w 72"/>
                <a:gd name="T1" fmla="*/ 0 h 34"/>
                <a:gd name="T2" fmla="*/ 3 w 72"/>
                <a:gd name="T3" fmla="*/ 26 h 34"/>
                <a:gd name="T4" fmla="*/ 6 w 72"/>
                <a:gd name="T5" fmla="*/ 32 h 34"/>
                <a:gd name="T6" fmla="*/ 68 w 72"/>
                <a:gd name="T7" fmla="*/ 6 h 34"/>
                <a:gd name="T8" fmla="*/ 66 w 7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4">
                  <a:moveTo>
                    <a:pt x="66" y="0"/>
                  </a:moveTo>
                  <a:cubicBezTo>
                    <a:pt x="44" y="4"/>
                    <a:pt x="20" y="11"/>
                    <a:pt x="3" y="26"/>
                  </a:cubicBezTo>
                  <a:cubicBezTo>
                    <a:pt x="0" y="28"/>
                    <a:pt x="3" y="34"/>
                    <a:pt x="6" y="32"/>
                  </a:cubicBezTo>
                  <a:cubicBezTo>
                    <a:pt x="27" y="23"/>
                    <a:pt x="46" y="13"/>
                    <a:pt x="68" y="6"/>
                  </a:cubicBezTo>
                  <a:cubicBezTo>
                    <a:pt x="72" y="5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57979E85-7477-4CC2-9F93-E62CB9E6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9" y="1951038"/>
              <a:ext cx="127000" cy="280988"/>
            </a:xfrm>
            <a:custGeom>
              <a:avLst/>
              <a:gdLst>
                <a:gd name="T0" fmla="*/ 23 w 30"/>
                <a:gd name="T1" fmla="*/ 4 h 66"/>
                <a:gd name="T2" fmla="*/ 2 w 30"/>
                <a:gd name="T3" fmla="*/ 61 h 66"/>
                <a:gd name="T4" fmla="*/ 8 w 30"/>
                <a:gd name="T5" fmla="*/ 63 h 66"/>
                <a:gd name="T6" fmla="*/ 29 w 30"/>
                <a:gd name="T7" fmla="*/ 6 h 66"/>
                <a:gd name="T8" fmla="*/ 23 w 30"/>
                <a:gd name="T9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6">
                  <a:moveTo>
                    <a:pt x="23" y="4"/>
                  </a:moveTo>
                  <a:cubicBezTo>
                    <a:pt x="15" y="22"/>
                    <a:pt x="8" y="42"/>
                    <a:pt x="2" y="61"/>
                  </a:cubicBezTo>
                  <a:cubicBezTo>
                    <a:pt x="0" y="65"/>
                    <a:pt x="7" y="66"/>
                    <a:pt x="8" y="63"/>
                  </a:cubicBezTo>
                  <a:cubicBezTo>
                    <a:pt x="16" y="44"/>
                    <a:pt x="24" y="26"/>
                    <a:pt x="29" y="6"/>
                  </a:cubicBezTo>
                  <a:cubicBezTo>
                    <a:pt x="30" y="3"/>
                    <a:pt x="25" y="0"/>
                    <a:pt x="2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2A69C775-8866-4592-81AE-4FC3E98D8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4" y="2044701"/>
              <a:ext cx="220663" cy="225425"/>
            </a:xfrm>
            <a:custGeom>
              <a:avLst/>
              <a:gdLst>
                <a:gd name="T0" fmla="*/ 44 w 52"/>
                <a:gd name="T1" fmla="*/ 2 h 53"/>
                <a:gd name="T2" fmla="*/ 2 w 52"/>
                <a:gd name="T3" fmla="*/ 46 h 53"/>
                <a:gd name="T4" fmla="*/ 7 w 52"/>
                <a:gd name="T5" fmla="*/ 50 h 53"/>
                <a:gd name="T6" fmla="*/ 49 w 52"/>
                <a:gd name="T7" fmla="*/ 6 h 53"/>
                <a:gd name="T8" fmla="*/ 44 w 52"/>
                <a:gd name="T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44" y="2"/>
                  </a:moveTo>
                  <a:cubicBezTo>
                    <a:pt x="29" y="15"/>
                    <a:pt x="16" y="31"/>
                    <a:pt x="2" y="46"/>
                  </a:cubicBezTo>
                  <a:cubicBezTo>
                    <a:pt x="0" y="49"/>
                    <a:pt x="4" y="53"/>
                    <a:pt x="7" y="50"/>
                  </a:cubicBezTo>
                  <a:cubicBezTo>
                    <a:pt x="21" y="36"/>
                    <a:pt x="37" y="22"/>
                    <a:pt x="49" y="6"/>
                  </a:cubicBezTo>
                  <a:cubicBezTo>
                    <a:pt x="52" y="3"/>
                    <a:pt x="47" y="0"/>
                    <a:pt x="44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FDF2EE25-841E-47B6-A1C3-A984A918F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206626"/>
              <a:ext cx="314325" cy="123825"/>
            </a:xfrm>
            <a:custGeom>
              <a:avLst/>
              <a:gdLst>
                <a:gd name="T0" fmla="*/ 67 w 74"/>
                <a:gd name="T1" fmla="*/ 1 h 29"/>
                <a:gd name="T2" fmla="*/ 3 w 74"/>
                <a:gd name="T3" fmla="*/ 23 h 29"/>
                <a:gd name="T4" fmla="*/ 5 w 74"/>
                <a:gd name="T5" fmla="*/ 28 h 29"/>
                <a:gd name="T6" fmla="*/ 70 w 74"/>
                <a:gd name="T7" fmla="*/ 8 h 29"/>
                <a:gd name="T8" fmla="*/ 67 w 74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9">
                  <a:moveTo>
                    <a:pt x="67" y="1"/>
                  </a:moveTo>
                  <a:cubicBezTo>
                    <a:pt x="46" y="6"/>
                    <a:pt x="24" y="15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26" y="22"/>
                    <a:pt x="49" y="16"/>
                    <a:pt x="70" y="8"/>
                  </a:cubicBezTo>
                  <a:cubicBezTo>
                    <a:pt x="74" y="6"/>
                    <a:pt x="71" y="0"/>
                    <a:pt x="67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25EC343D-43E9-4F3F-A09B-1BD64E36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359026"/>
              <a:ext cx="314325" cy="103188"/>
            </a:xfrm>
            <a:custGeom>
              <a:avLst/>
              <a:gdLst>
                <a:gd name="T0" fmla="*/ 70 w 74"/>
                <a:gd name="T1" fmla="*/ 16 h 24"/>
                <a:gd name="T2" fmla="*/ 4 w 74"/>
                <a:gd name="T3" fmla="*/ 0 h 24"/>
                <a:gd name="T4" fmla="*/ 4 w 74"/>
                <a:gd name="T5" fmla="*/ 6 h 24"/>
                <a:gd name="T6" fmla="*/ 67 w 74"/>
                <a:gd name="T7" fmla="*/ 23 h 24"/>
                <a:gd name="T8" fmla="*/ 70 w 7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4">
                  <a:moveTo>
                    <a:pt x="70" y="16"/>
                  </a:moveTo>
                  <a:cubicBezTo>
                    <a:pt x="50" y="6"/>
                    <a:pt x="26" y="1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27" y="9"/>
                    <a:pt x="46" y="15"/>
                    <a:pt x="67" y="23"/>
                  </a:cubicBezTo>
                  <a:cubicBezTo>
                    <a:pt x="71" y="24"/>
                    <a:pt x="74" y="18"/>
                    <a:pt x="70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3ED52430-A291-4016-8524-E674E56E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2827338"/>
              <a:ext cx="1028700" cy="327025"/>
            </a:xfrm>
            <a:custGeom>
              <a:avLst/>
              <a:gdLst>
                <a:gd name="T0" fmla="*/ 231 w 242"/>
                <a:gd name="T1" fmla="*/ 5 h 77"/>
                <a:gd name="T2" fmla="*/ 122 w 242"/>
                <a:gd name="T3" fmla="*/ 61 h 77"/>
                <a:gd name="T4" fmla="*/ 62 w 242"/>
                <a:gd name="T5" fmla="*/ 50 h 77"/>
                <a:gd name="T6" fmla="*/ 12 w 242"/>
                <a:gd name="T7" fmla="*/ 19 h 77"/>
                <a:gd name="T8" fmla="*/ 11 w 242"/>
                <a:gd name="T9" fmla="*/ 18 h 77"/>
                <a:gd name="T10" fmla="*/ 4 w 242"/>
                <a:gd name="T11" fmla="*/ 19 h 77"/>
                <a:gd name="T12" fmla="*/ 2 w 242"/>
                <a:gd name="T13" fmla="*/ 25 h 77"/>
                <a:gd name="T14" fmla="*/ 134 w 242"/>
                <a:gd name="T15" fmla="*/ 74 h 77"/>
                <a:gd name="T16" fmla="*/ 240 w 242"/>
                <a:gd name="T17" fmla="*/ 9 h 77"/>
                <a:gd name="T18" fmla="*/ 231 w 242"/>
                <a:gd name="T19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77">
                  <a:moveTo>
                    <a:pt x="231" y="5"/>
                  </a:moveTo>
                  <a:cubicBezTo>
                    <a:pt x="210" y="45"/>
                    <a:pt x="166" y="61"/>
                    <a:pt x="122" y="61"/>
                  </a:cubicBezTo>
                  <a:cubicBezTo>
                    <a:pt x="102" y="61"/>
                    <a:pt x="82" y="57"/>
                    <a:pt x="62" y="50"/>
                  </a:cubicBezTo>
                  <a:cubicBezTo>
                    <a:pt x="58" y="48"/>
                    <a:pt x="7" y="22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7" y="17"/>
                    <a:pt x="8" y="17"/>
                    <a:pt x="4" y="19"/>
                  </a:cubicBezTo>
                  <a:cubicBezTo>
                    <a:pt x="1" y="20"/>
                    <a:pt x="0" y="23"/>
                    <a:pt x="2" y="25"/>
                  </a:cubicBezTo>
                  <a:cubicBezTo>
                    <a:pt x="35" y="61"/>
                    <a:pt x="87" y="77"/>
                    <a:pt x="134" y="74"/>
                  </a:cubicBezTo>
                  <a:cubicBezTo>
                    <a:pt x="175" y="71"/>
                    <a:pt x="229" y="53"/>
                    <a:pt x="240" y="9"/>
                  </a:cubicBezTo>
                  <a:cubicBezTo>
                    <a:pt x="242" y="3"/>
                    <a:pt x="234" y="0"/>
                    <a:pt x="231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166C7BE2-AF09-454F-84F7-83F0CBB2C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4" y="2682876"/>
              <a:ext cx="195263" cy="207963"/>
            </a:xfrm>
            <a:custGeom>
              <a:avLst/>
              <a:gdLst>
                <a:gd name="T0" fmla="*/ 39 w 46"/>
                <a:gd name="T1" fmla="*/ 25 h 49"/>
                <a:gd name="T2" fmla="*/ 19 w 46"/>
                <a:gd name="T3" fmla="*/ 31 h 49"/>
                <a:gd name="T4" fmla="*/ 29 w 46"/>
                <a:gd name="T5" fmla="*/ 13 h 49"/>
                <a:gd name="T6" fmla="*/ 31 w 46"/>
                <a:gd name="T7" fmla="*/ 8 h 49"/>
                <a:gd name="T8" fmla="*/ 9 w 46"/>
                <a:gd name="T9" fmla="*/ 35 h 49"/>
                <a:gd name="T10" fmla="*/ 46 w 46"/>
                <a:gd name="T11" fmla="*/ 28 h 49"/>
                <a:gd name="T12" fmla="*/ 39 w 46"/>
                <a:gd name="T13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9">
                  <a:moveTo>
                    <a:pt x="39" y="25"/>
                  </a:moveTo>
                  <a:cubicBezTo>
                    <a:pt x="35" y="31"/>
                    <a:pt x="26" y="37"/>
                    <a:pt x="19" y="31"/>
                  </a:cubicBezTo>
                  <a:cubicBezTo>
                    <a:pt x="11" y="25"/>
                    <a:pt x="21" y="11"/>
                    <a:pt x="29" y="13"/>
                  </a:cubicBezTo>
                  <a:cubicBezTo>
                    <a:pt x="32" y="13"/>
                    <a:pt x="35" y="9"/>
                    <a:pt x="31" y="8"/>
                  </a:cubicBezTo>
                  <a:cubicBezTo>
                    <a:pt x="15" y="0"/>
                    <a:pt x="0" y="21"/>
                    <a:pt x="9" y="35"/>
                  </a:cubicBezTo>
                  <a:cubicBezTo>
                    <a:pt x="18" y="49"/>
                    <a:pt x="44" y="45"/>
                    <a:pt x="46" y="28"/>
                  </a:cubicBezTo>
                  <a:cubicBezTo>
                    <a:pt x="46" y="25"/>
                    <a:pt x="41" y="23"/>
                    <a:pt x="39" y="2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5F7501CA-3711-4684-88B1-EC685FC6B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964" y="2533651"/>
              <a:ext cx="166688" cy="141288"/>
            </a:xfrm>
            <a:custGeom>
              <a:avLst/>
              <a:gdLst>
                <a:gd name="T0" fmla="*/ 13 w 39"/>
                <a:gd name="T1" fmla="*/ 4 h 33"/>
                <a:gd name="T2" fmla="*/ 5 w 39"/>
                <a:gd name="T3" fmla="*/ 30 h 33"/>
                <a:gd name="T4" fmla="*/ 11 w 39"/>
                <a:gd name="T5" fmla="*/ 27 h 33"/>
                <a:gd name="T6" fmla="*/ 17 w 39"/>
                <a:gd name="T7" fmla="*/ 13 h 33"/>
                <a:gd name="T8" fmla="*/ 31 w 39"/>
                <a:gd name="T9" fmla="*/ 20 h 33"/>
                <a:gd name="T10" fmla="*/ 39 w 39"/>
                <a:gd name="T11" fmla="*/ 18 h 33"/>
                <a:gd name="T12" fmla="*/ 13 w 39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13" y="4"/>
                  </a:moveTo>
                  <a:cubicBezTo>
                    <a:pt x="4" y="8"/>
                    <a:pt x="0" y="21"/>
                    <a:pt x="5" y="30"/>
                  </a:cubicBezTo>
                  <a:cubicBezTo>
                    <a:pt x="7" y="33"/>
                    <a:pt x="12" y="31"/>
                    <a:pt x="11" y="27"/>
                  </a:cubicBezTo>
                  <a:cubicBezTo>
                    <a:pt x="9" y="22"/>
                    <a:pt x="11" y="15"/>
                    <a:pt x="17" y="13"/>
                  </a:cubicBezTo>
                  <a:cubicBezTo>
                    <a:pt x="23" y="11"/>
                    <a:pt x="28" y="15"/>
                    <a:pt x="31" y="20"/>
                  </a:cubicBezTo>
                  <a:cubicBezTo>
                    <a:pt x="33" y="23"/>
                    <a:pt x="39" y="22"/>
                    <a:pt x="39" y="18"/>
                  </a:cubicBezTo>
                  <a:cubicBezTo>
                    <a:pt x="38" y="6"/>
                    <a:pt x="24" y="0"/>
                    <a:pt x="1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AD044670-76C4-4C1A-A22B-5D62BD48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1" y="2508251"/>
              <a:ext cx="195263" cy="136525"/>
            </a:xfrm>
            <a:custGeom>
              <a:avLst/>
              <a:gdLst>
                <a:gd name="T0" fmla="*/ 20 w 46"/>
                <a:gd name="T1" fmla="*/ 0 h 32"/>
                <a:gd name="T2" fmla="*/ 0 w 46"/>
                <a:gd name="T3" fmla="*/ 27 h 32"/>
                <a:gd name="T4" fmla="*/ 8 w 46"/>
                <a:gd name="T5" fmla="*/ 27 h 32"/>
                <a:gd name="T6" fmla="*/ 18 w 46"/>
                <a:gd name="T7" fmla="*/ 11 h 32"/>
                <a:gd name="T8" fmla="*/ 27 w 46"/>
                <a:gd name="T9" fmla="*/ 12 h 32"/>
                <a:gd name="T10" fmla="*/ 31 w 46"/>
                <a:gd name="T11" fmla="*/ 21 h 32"/>
                <a:gd name="T12" fmla="*/ 39 w 46"/>
                <a:gd name="T13" fmla="*/ 24 h 32"/>
                <a:gd name="T14" fmla="*/ 20 w 4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2">
                  <a:moveTo>
                    <a:pt x="20" y="0"/>
                  </a:moveTo>
                  <a:cubicBezTo>
                    <a:pt x="7" y="1"/>
                    <a:pt x="0" y="15"/>
                    <a:pt x="0" y="27"/>
                  </a:cubicBezTo>
                  <a:cubicBezTo>
                    <a:pt x="0" y="32"/>
                    <a:pt x="8" y="32"/>
                    <a:pt x="8" y="27"/>
                  </a:cubicBezTo>
                  <a:cubicBezTo>
                    <a:pt x="8" y="21"/>
                    <a:pt x="11" y="13"/>
                    <a:pt x="18" y="11"/>
                  </a:cubicBezTo>
                  <a:cubicBezTo>
                    <a:pt x="21" y="9"/>
                    <a:pt x="24" y="10"/>
                    <a:pt x="27" y="12"/>
                  </a:cubicBezTo>
                  <a:cubicBezTo>
                    <a:pt x="30" y="15"/>
                    <a:pt x="30" y="17"/>
                    <a:pt x="31" y="21"/>
                  </a:cubicBezTo>
                  <a:cubicBezTo>
                    <a:pt x="31" y="26"/>
                    <a:pt x="37" y="28"/>
                    <a:pt x="39" y="24"/>
                  </a:cubicBezTo>
                  <a:cubicBezTo>
                    <a:pt x="46" y="12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0816C83E-CCB8-435F-8AE0-48815D8F6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4" y="3248026"/>
              <a:ext cx="858838" cy="293688"/>
            </a:xfrm>
            <a:custGeom>
              <a:avLst/>
              <a:gdLst>
                <a:gd name="T0" fmla="*/ 194 w 202"/>
                <a:gd name="T1" fmla="*/ 4 h 69"/>
                <a:gd name="T2" fmla="*/ 187 w 202"/>
                <a:gd name="T3" fmla="*/ 6 h 69"/>
                <a:gd name="T4" fmla="*/ 192 w 202"/>
                <a:gd name="T5" fmla="*/ 56 h 69"/>
                <a:gd name="T6" fmla="*/ 173 w 202"/>
                <a:gd name="T7" fmla="*/ 38 h 69"/>
                <a:gd name="T8" fmla="*/ 181 w 202"/>
                <a:gd name="T9" fmla="*/ 6 h 69"/>
                <a:gd name="T10" fmla="*/ 176 w 202"/>
                <a:gd name="T11" fmla="*/ 3 h 69"/>
                <a:gd name="T12" fmla="*/ 163 w 202"/>
                <a:gd name="T13" fmla="*/ 32 h 69"/>
                <a:gd name="T14" fmla="*/ 162 w 202"/>
                <a:gd name="T15" fmla="*/ 32 h 69"/>
                <a:gd name="T16" fmla="*/ 86 w 202"/>
                <a:gd name="T17" fmla="*/ 46 h 69"/>
                <a:gd name="T18" fmla="*/ 6 w 202"/>
                <a:gd name="T19" fmla="*/ 28 h 69"/>
                <a:gd name="T20" fmla="*/ 3 w 202"/>
                <a:gd name="T21" fmla="*/ 32 h 69"/>
                <a:gd name="T22" fmla="*/ 163 w 202"/>
                <a:gd name="T23" fmla="*/ 40 h 69"/>
                <a:gd name="T24" fmla="*/ 166 w 202"/>
                <a:gd name="T25" fmla="*/ 50 h 69"/>
                <a:gd name="T26" fmla="*/ 198 w 202"/>
                <a:gd name="T27" fmla="*/ 65 h 69"/>
                <a:gd name="T28" fmla="*/ 201 w 202"/>
                <a:gd name="T29" fmla="*/ 60 h 69"/>
                <a:gd name="T30" fmla="*/ 194 w 202"/>
                <a:gd name="T31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69">
                  <a:moveTo>
                    <a:pt x="194" y="4"/>
                  </a:moveTo>
                  <a:cubicBezTo>
                    <a:pt x="192" y="0"/>
                    <a:pt x="186" y="2"/>
                    <a:pt x="187" y="6"/>
                  </a:cubicBezTo>
                  <a:cubicBezTo>
                    <a:pt x="190" y="23"/>
                    <a:pt x="193" y="39"/>
                    <a:pt x="192" y="56"/>
                  </a:cubicBezTo>
                  <a:cubicBezTo>
                    <a:pt x="182" y="57"/>
                    <a:pt x="174" y="48"/>
                    <a:pt x="173" y="38"/>
                  </a:cubicBezTo>
                  <a:cubicBezTo>
                    <a:pt x="172" y="27"/>
                    <a:pt x="176" y="16"/>
                    <a:pt x="181" y="6"/>
                  </a:cubicBezTo>
                  <a:cubicBezTo>
                    <a:pt x="183" y="3"/>
                    <a:pt x="178" y="0"/>
                    <a:pt x="176" y="3"/>
                  </a:cubicBezTo>
                  <a:cubicBezTo>
                    <a:pt x="170" y="12"/>
                    <a:pt x="164" y="2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37" y="39"/>
                    <a:pt x="113" y="46"/>
                    <a:pt x="86" y="46"/>
                  </a:cubicBezTo>
                  <a:cubicBezTo>
                    <a:pt x="59" y="46"/>
                    <a:pt x="31" y="39"/>
                    <a:pt x="6" y="28"/>
                  </a:cubicBezTo>
                  <a:cubicBezTo>
                    <a:pt x="3" y="27"/>
                    <a:pt x="0" y="31"/>
                    <a:pt x="3" y="32"/>
                  </a:cubicBezTo>
                  <a:cubicBezTo>
                    <a:pt x="49" y="58"/>
                    <a:pt x="115" y="66"/>
                    <a:pt x="163" y="40"/>
                  </a:cubicBezTo>
                  <a:cubicBezTo>
                    <a:pt x="163" y="43"/>
                    <a:pt x="164" y="47"/>
                    <a:pt x="166" y="50"/>
                  </a:cubicBezTo>
                  <a:cubicBezTo>
                    <a:pt x="172" y="62"/>
                    <a:pt x="185" y="69"/>
                    <a:pt x="198" y="65"/>
                  </a:cubicBezTo>
                  <a:cubicBezTo>
                    <a:pt x="200" y="64"/>
                    <a:pt x="201" y="62"/>
                    <a:pt x="201" y="60"/>
                  </a:cubicBezTo>
                  <a:cubicBezTo>
                    <a:pt x="202" y="41"/>
                    <a:pt x="201" y="22"/>
                    <a:pt x="194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7858E026-8A5E-48C3-A7D7-569416B98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076" y="2082801"/>
              <a:ext cx="722313" cy="2827338"/>
            </a:xfrm>
            <a:custGeom>
              <a:avLst/>
              <a:gdLst>
                <a:gd name="T0" fmla="*/ 157 w 170"/>
                <a:gd name="T1" fmla="*/ 566 h 665"/>
                <a:gd name="T2" fmla="*/ 153 w 170"/>
                <a:gd name="T3" fmla="*/ 535 h 665"/>
                <a:gd name="T4" fmla="*/ 151 w 170"/>
                <a:gd name="T5" fmla="*/ 506 h 665"/>
                <a:gd name="T6" fmla="*/ 146 w 170"/>
                <a:gd name="T7" fmla="*/ 312 h 665"/>
                <a:gd name="T8" fmla="*/ 136 w 170"/>
                <a:gd name="T9" fmla="*/ 131 h 665"/>
                <a:gd name="T10" fmla="*/ 73 w 170"/>
                <a:gd name="T11" fmla="*/ 4 h 665"/>
                <a:gd name="T12" fmla="*/ 43 w 170"/>
                <a:gd name="T13" fmla="*/ 81 h 665"/>
                <a:gd name="T14" fmla="*/ 22 w 170"/>
                <a:gd name="T15" fmla="*/ 153 h 665"/>
                <a:gd name="T16" fmla="*/ 32 w 170"/>
                <a:gd name="T17" fmla="*/ 263 h 665"/>
                <a:gd name="T18" fmla="*/ 50 w 170"/>
                <a:gd name="T19" fmla="*/ 168 h 665"/>
                <a:gd name="T20" fmla="*/ 65 w 170"/>
                <a:gd name="T21" fmla="*/ 332 h 665"/>
                <a:gd name="T22" fmla="*/ 77 w 170"/>
                <a:gd name="T23" fmla="*/ 514 h 665"/>
                <a:gd name="T24" fmla="*/ 40 w 170"/>
                <a:gd name="T25" fmla="*/ 353 h 665"/>
                <a:gd name="T26" fmla="*/ 36 w 170"/>
                <a:gd name="T27" fmla="*/ 512 h 665"/>
                <a:gd name="T28" fmla="*/ 140 w 170"/>
                <a:gd name="T29" fmla="*/ 508 h 665"/>
                <a:gd name="T30" fmla="*/ 145 w 170"/>
                <a:gd name="T31" fmla="*/ 510 h 665"/>
                <a:gd name="T32" fmla="*/ 92 w 170"/>
                <a:gd name="T33" fmla="*/ 539 h 665"/>
                <a:gd name="T34" fmla="*/ 53 w 170"/>
                <a:gd name="T35" fmla="*/ 538 h 665"/>
                <a:gd name="T36" fmla="*/ 29 w 170"/>
                <a:gd name="T37" fmla="*/ 520 h 665"/>
                <a:gd name="T38" fmla="*/ 147 w 170"/>
                <a:gd name="T39" fmla="*/ 540 h 665"/>
                <a:gd name="T40" fmla="*/ 59 w 170"/>
                <a:gd name="T41" fmla="*/ 569 h 665"/>
                <a:gd name="T42" fmla="*/ 39 w 170"/>
                <a:gd name="T43" fmla="*/ 565 h 665"/>
                <a:gd name="T44" fmla="*/ 35 w 170"/>
                <a:gd name="T45" fmla="*/ 542 h 665"/>
                <a:gd name="T46" fmla="*/ 83 w 170"/>
                <a:gd name="T47" fmla="*/ 581 h 665"/>
                <a:gd name="T48" fmla="*/ 154 w 170"/>
                <a:gd name="T49" fmla="*/ 626 h 665"/>
                <a:gd name="T50" fmla="*/ 114 w 170"/>
                <a:gd name="T51" fmla="*/ 651 h 665"/>
                <a:gd name="T52" fmla="*/ 46 w 170"/>
                <a:gd name="T53" fmla="*/ 607 h 665"/>
                <a:gd name="T54" fmla="*/ 37 w 170"/>
                <a:gd name="T55" fmla="*/ 580 h 665"/>
                <a:gd name="T56" fmla="*/ 45 w 170"/>
                <a:gd name="T57" fmla="*/ 650 h 665"/>
                <a:gd name="T58" fmla="*/ 166 w 170"/>
                <a:gd name="T59" fmla="*/ 647 h 665"/>
                <a:gd name="T60" fmla="*/ 70 w 170"/>
                <a:gd name="T61" fmla="*/ 19 h 665"/>
                <a:gd name="T62" fmla="*/ 79 w 170"/>
                <a:gd name="T63" fmla="*/ 81 h 665"/>
                <a:gd name="T64" fmla="*/ 53 w 170"/>
                <a:gd name="T65" fmla="*/ 80 h 665"/>
                <a:gd name="T66" fmla="*/ 59 w 170"/>
                <a:gd name="T67" fmla="*/ 141 h 665"/>
                <a:gd name="T68" fmla="*/ 57 w 170"/>
                <a:gd name="T69" fmla="*/ 143 h 665"/>
                <a:gd name="T70" fmla="*/ 53 w 170"/>
                <a:gd name="T71" fmla="*/ 153 h 665"/>
                <a:gd name="T72" fmla="*/ 32 w 170"/>
                <a:gd name="T73" fmla="*/ 153 h 665"/>
                <a:gd name="T74" fmla="*/ 30 w 170"/>
                <a:gd name="T75" fmla="*/ 150 h 665"/>
                <a:gd name="T76" fmla="*/ 102 w 170"/>
                <a:gd name="T77" fmla="*/ 80 h 665"/>
                <a:gd name="T78" fmla="*/ 128 w 170"/>
                <a:gd name="T79" fmla="*/ 134 h 665"/>
                <a:gd name="T80" fmla="*/ 121 w 170"/>
                <a:gd name="T81" fmla="*/ 147 h 665"/>
                <a:gd name="T82" fmla="*/ 103 w 170"/>
                <a:gd name="T83" fmla="*/ 141 h 665"/>
                <a:gd name="T84" fmla="*/ 80 w 170"/>
                <a:gd name="T85" fmla="*/ 159 h 665"/>
                <a:gd name="T86" fmla="*/ 59 w 170"/>
                <a:gd name="T87" fmla="*/ 141 h 665"/>
                <a:gd name="T88" fmla="*/ 82 w 170"/>
                <a:gd name="T89" fmla="*/ 511 h 665"/>
                <a:gd name="T90" fmla="*/ 62 w 170"/>
                <a:gd name="T91" fmla="*/ 166 h 665"/>
                <a:gd name="T92" fmla="*/ 102 w 170"/>
                <a:gd name="T93" fmla="*/ 149 h 665"/>
                <a:gd name="T94" fmla="*/ 101 w 170"/>
                <a:gd name="T95" fmla="*/ 334 h 665"/>
                <a:gd name="T96" fmla="*/ 80 w 170"/>
                <a:gd name="T97" fmla="*/ 514 h 665"/>
                <a:gd name="T98" fmla="*/ 119 w 170"/>
                <a:gd name="T99" fmla="*/ 508 h 665"/>
                <a:gd name="T100" fmla="*/ 107 w 170"/>
                <a:gd name="T101" fmla="*/ 154 h 665"/>
                <a:gd name="T102" fmla="*/ 128 w 170"/>
                <a:gd name="T103" fmla="*/ 154 h 665"/>
                <a:gd name="T104" fmla="*/ 140 w 170"/>
                <a:gd name="T105" fmla="*/ 50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" h="665">
                  <a:moveTo>
                    <a:pt x="163" y="612"/>
                  </a:moveTo>
                  <a:cubicBezTo>
                    <a:pt x="161" y="596"/>
                    <a:pt x="159" y="581"/>
                    <a:pt x="157" y="566"/>
                  </a:cubicBezTo>
                  <a:cubicBezTo>
                    <a:pt x="157" y="564"/>
                    <a:pt x="156" y="563"/>
                    <a:pt x="155" y="563"/>
                  </a:cubicBezTo>
                  <a:cubicBezTo>
                    <a:pt x="161" y="554"/>
                    <a:pt x="161" y="542"/>
                    <a:pt x="153" y="535"/>
                  </a:cubicBezTo>
                  <a:cubicBezTo>
                    <a:pt x="160" y="526"/>
                    <a:pt x="160" y="515"/>
                    <a:pt x="152" y="507"/>
                  </a:cubicBezTo>
                  <a:cubicBezTo>
                    <a:pt x="152" y="506"/>
                    <a:pt x="151" y="506"/>
                    <a:pt x="151" y="506"/>
                  </a:cubicBezTo>
                  <a:cubicBezTo>
                    <a:pt x="151" y="506"/>
                    <a:pt x="151" y="506"/>
                    <a:pt x="151" y="505"/>
                  </a:cubicBezTo>
                  <a:cubicBezTo>
                    <a:pt x="152" y="441"/>
                    <a:pt x="149" y="376"/>
                    <a:pt x="146" y="312"/>
                  </a:cubicBezTo>
                  <a:cubicBezTo>
                    <a:pt x="143" y="257"/>
                    <a:pt x="141" y="202"/>
                    <a:pt x="135" y="147"/>
                  </a:cubicBezTo>
                  <a:cubicBezTo>
                    <a:pt x="138" y="142"/>
                    <a:pt x="139" y="136"/>
                    <a:pt x="136" y="131"/>
                  </a:cubicBezTo>
                  <a:cubicBezTo>
                    <a:pt x="136" y="131"/>
                    <a:pt x="136" y="130"/>
                    <a:pt x="136" y="128"/>
                  </a:cubicBezTo>
                  <a:cubicBezTo>
                    <a:pt x="118" y="85"/>
                    <a:pt x="96" y="44"/>
                    <a:pt x="73" y="4"/>
                  </a:cubicBezTo>
                  <a:cubicBezTo>
                    <a:pt x="71" y="0"/>
                    <a:pt x="65" y="1"/>
                    <a:pt x="64" y="5"/>
                  </a:cubicBezTo>
                  <a:cubicBezTo>
                    <a:pt x="57" y="30"/>
                    <a:pt x="50" y="56"/>
                    <a:pt x="43" y="81"/>
                  </a:cubicBezTo>
                  <a:cubicBezTo>
                    <a:pt x="37" y="103"/>
                    <a:pt x="28" y="126"/>
                    <a:pt x="27" y="149"/>
                  </a:cubicBezTo>
                  <a:cubicBezTo>
                    <a:pt x="25" y="149"/>
                    <a:pt x="22" y="151"/>
                    <a:pt x="22" y="153"/>
                  </a:cubicBezTo>
                  <a:cubicBezTo>
                    <a:pt x="23" y="190"/>
                    <a:pt x="23" y="227"/>
                    <a:pt x="27" y="263"/>
                  </a:cubicBezTo>
                  <a:cubicBezTo>
                    <a:pt x="28" y="266"/>
                    <a:pt x="32" y="266"/>
                    <a:pt x="32" y="263"/>
                  </a:cubicBezTo>
                  <a:cubicBezTo>
                    <a:pt x="34" y="230"/>
                    <a:pt x="33" y="196"/>
                    <a:pt x="31" y="163"/>
                  </a:cubicBezTo>
                  <a:cubicBezTo>
                    <a:pt x="36" y="168"/>
                    <a:pt x="43" y="171"/>
                    <a:pt x="50" y="168"/>
                  </a:cubicBezTo>
                  <a:cubicBezTo>
                    <a:pt x="52" y="167"/>
                    <a:pt x="54" y="166"/>
                    <a:pt x="56" y="164"/>
                  </a:cubicBezTo>
                  <a:cubicBezTo>
                    <a:pt x="56" y="220"/>
                    <a:pt x="61" y="276"/>
                    <a:pt x="65" y="332"/>
                  </a:cubicBezTo>
                  <a:cubicBezTo>
                    <a:pt x="68" y="392"/>
                    <a:pt x="71" y="451"/>
                    <a:pt x="75" y="511"/>
                  </a:cubicBezTo>
                  <a:cubicBezTo>
                    <a:pt x="75" y="513"/>
                    <a:pt x="76" y="514"/>
                    <a:pt x="77" y="514"/>
                  </a:cubicBezTo>
                  <a:cubicBezTo>
                    <a:pt x="67" y="514"/>
                    <a:pt x="56" y="512"/>
                    <a:pt x="45" y="508"/>
                  </a:cubicBezTo>
                  <a:cubicBezTo>
                    <a:pt x="45" y="457"/>
                    <a:pt x="42" y="405"/>
                    <a:pt x="40" y="353"/>
                  </a:cubicBezTo>
                  <a:cubicBezTo>
                    <a:pt x="40" y="349"/>
                    <a:pt x="34" y="349"/>
                    <a:pt x="33" y="353"/>
                  </a:cubicBezTo>
                  <a:cubicBezTo>
                    <a:pt x="27" y="405"/>
                    <a:pt x="28" y="461"/>
                    <a:pt x="36" y="512"/>
                  </a:cubicBezTo>
                  <a:cubicBezTo>
                    <a:pt x="36" y="516"/>
                    <a:pt x="41" y="517"/>
                    <a:pt x="43" y="515"/>
                  </a:cubicBezTo>
                  <a:cubicBezTo>
                    <a:pt x="73" y="529"/>
                    <a:pt x="113" y="527"/>
                    <a:pt x="140" y="508"/>
                  </a:cubicBezTo>
                  <a:cubicBezTo>
                    <a:pt x="140" y="508"/>
                    <a:pt x="141" y="507"/>
                    <a:pt x="141" y="507"/>
                  </a:cubicBezTo>
                  <a:cubicBezTo>
                    <a:pt x="141" y="509"/>
                    <a:pt x="143" y="510"/>
                    <a:pt x="145" y="510"/>
                  </a:cubicBezTo>
                  <a:cubicBezTo>
                    <a:pt x="145" y="511"/>
                    <a:pt x="145" y="511"/>
                    <a:pt x="145" y="512"/>
                  </a:cubicBezTo>
                  <a:cubicBezTo>
                    <a:pt x="164" y="538"/>
                    <a:pt x="103" y="539"/>
                    <a:pt x="92" y="539"/>
                  </a:cubicBezTo>
                  <a:cubicBezTo>
                    <a:pt x="84" y="539"/>
                    <a:pt x="76" y="539"/>
                    <a:pt x="69" y="538"/>
                  </a:cubicBezTo>
                  <a:cubicBezTo>
                    <a:pt x="64" y="538"/>
                    <a:pt x="58" y="538"/>
                    <a:pt x="53" y="538"/>
                  </a:cubicBezTo>
                  <a:cubicBezTo>
                    <a:pt x="44" y="538"/>
                    <a:pt x="37" y="533"/>
                    <a:pt x="33" y="523"/>
                  </a:cubicBezTo>
                  <a:cubicBezTo>
                    <a:pt x="34" y="521"/>
                    <a:pt x="31" y="518"/>
                    <a:pt x="29" y="520"/>
                  </a:cubicBezTo>
                  <a:cubicBezTo>
                    <a:pt x="0" y="548"/>
                    <a:pt x="92" y="548"/>
                    <a:pt x="99" y="548"/>
                  </a:cubicBezTo>
                  <a:cubicBezTo>
                    <a:pt x="113" y="548"/>
                    <a:pt x="134" y="549"/>
                    <a:pt x="147" y="540"/>
                  </a:cubicBezTo>
                  <a:cubicBezTo>
                    <a:pt x="164" y="568"/>
                    <a:pt x="111" y="573"/>
                    <a:pt x="94" y="573"/>
                  </a:cubicBezTo>
                  <a:cubicBezTo>
                    <a:pt x="82" y="572"/>
                    <a:pt x="70" y="571"/>
                    <a:pt x="59" y="569"/>
                  </a:cubicBezTo>
                  <a:cubicBezTo>
                    <a:pt x="54" y="569"/>
                    <a:pt x="50" y="568"/>
                    <a:pt x="46" y="567"/>
                  </a:cubicBezTo>
                  <a:cubicBezTo>
                    <a:pt x="43" y="566"/>
                    <a:pt x="41" y="566"/>
                    <a:pt x="39" y="565"/>
                  </a:cubicBezTo>
                  <a:cubicBezTo>
                    <a:pt x="31" y="563"/>
                    <a:pt x="30" y="557"/>
                    <a:pt x="35" y="546"/>
                  </a:cubicBezTo>
                  <a:cubicBezTo>
                    <a:pt x="38" y="546"/>
                    <a:pt x="38" y="542"/>
                    <a:pt x="35" y="542"/>
                  </a:cubicBezTo>
                  <a:cubicBezTo>
                    <a:pt x="25" y="542"/>
                    <a:pt x="19" y="553"/>
                    <a:pt x="23" y="562"/>
                  </a:cubicBezTo>
                  <a:cubicBezTo>
                    <a:pt x="32" y="580"/>
                    <a:pt x="67" y="580"/>
                    <a:pt x="83" y="581"/>
                  </a:cubicBezTo>
                  <a:cubicBezTo>
                    <a:pt x="102" y="582"/>
                    <a:pt x="131" y="584"/>
                    <a:pt x="148" y="571"/>
                  </a:cubicBezTo>
                  <a:cubicBezTo>
                    <a:pt x="150" y="589"/>
                    <a:pt x="152" y="608"/>
                    <a:pt x="154" y="626"/>
                  </a:cubicBezTo>
                  <a:cubicBezTo>
                    <a:pt x="156" y="639"/>
                    <a:pt x="159" y="641"/>
                    <a:pt x="148" y="646"/>
                  </a:cubicBezTo>
                  <a:cubicBezTo>
                    <a:pt x="137" y="650"/>
                    <a:pt x="125" y="651"/>
                    <a:pt x="114" y="651"/>
                  </a:cubicBezTo>
                  <a:cubicBezTo>
                    <a:pt x="96" y="652"/>
                    <a:pt x="59" y="655"/>
                    <a:pt x="50" y="636"/>
                  </a:cubicBezTo>
                  <a:cubicBezTo>
                    <a:pt x="47" y="628"/>
                    <a:pt x="48" y="616"/>
                    <a:pt x="46" y="607"/>
                  </a:cubicBezTo>
                  <a:cubicBezTo>
                    <a:pt x="45" y="598"/>
                    <a:pt x="43" y="589"/>
                    <a:pt x="42" y="579"/>
                  </a:cubicBezTo>
                  <a:cubicBezTo>
                    <a:pt x="41" y="577"/>
                    <a:pt x="37" y="577"/>
                    <a:pt x="37" y="580"/>
                  </a:cubicBezTo>
                  <a:cubicBezTo>
                    <a:pt x="37" y="597"/>
                    <a:pt x="38" y="613"/>
                    <a:pt x="40" y="630"/>
                  </a:cubicBezTo>
                  <a:cubicBezTo>
                    <a:pt x="40" y="637"/>
                    <a:pt x="40" y="644"/>
                    <a:pt x="45" y="650"/>
                  </a:cubicBezTo>
                  <a:cubicBezTo>
                    <a:pt x="57" y="665"/>
                    <a:pt x="97" y="663"/>
                    <a:pt x="114" y="662"/>
                  </a:cubicBezTo>
                  <a:cubicBezTo>
                    <a:pt x="128" y="661"/>
                    <a:pt x="159" y="661"/>
                    <a:pt x="166" y="647"/>
                  </a:cubicBezTo>
                  <a:cubicBezTo>
                    <a:pt x="170" y="639"/>
                    <a:pt x="164" y="621"/>
                    <a:pt x="163" y="612"/>
                  </a:cubicBezTo>
                  <a:close/>
                  <a:moveTo>
                    <a:pt x="70" y="19"/>
                  </a:moveTo>
                  <a:cubicBezTo>
                    <a:pt x="80" y="36"/>
                    <a:pt x="89" y="54"/>
                    <a:pt x="97" y="71"/>
                  </a:cubicBezTo>
                  <a:cubicBezTo>
                    <a:pt x="91" y="75"/>
                    <a:pt x="86" y="79"/>
                    <a:pt x="79" y="81"/>
                  </a:cubicBezTo>
                  <a:cubicBezTo>
                    <a:pt x="70" y="84"/>
                    <a:pt x="61" y="83"/>
                    <a:pt x="5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8" y="60"/>
                    <a:pt x="64" y="39"/>
                    <a:pt x="70" y="19"/>
                  </a:cubicBezTo>
                  <a:close/>
                  <a:moveTo>
                    <a:pt x="59" y="141"/>
                  </a:moveTo>
                  <a:cubicBezTo>
                    <a:pt x="59" y="142"/>
                    <a:pt x="58" y="143"/>
                    <a:pt x="58" y="144"/>
                  </a:cubicBezTo>
                  <a:cubicBezTo>
                    <a:pt x="58" y="144"/>
                    <a:pt x="58" y="143"/>
                    <a:pt x="57" y="143"/>
                  </a:cubicBezTo>
                  <a:cubicBezTo>
                    <a:pt x="56" y="143"/>
                    <a:pt x="54" y="143"/>
                    <a:pt x="53" y="145"/>
                  </a:cubicBezTo>
                  <a:cubicBezTo>
                    <a:pt x="52" y="148"/>
                    <a:pt x="54" y="150"/>
                    <a:pt x="53" y="153"/>
                  </a:cubicBezTo>
                  <a:cubicBezTo>
                    <a:pt x="53" y="156"/>
                    <a:pt x="51" y="159"/>
                    <a:pt x="48" y="161"/>
                  </a:cubicBezTo>
                  <a:cubicBezTo>
                    <a:pt x="42" y="164"/>
                    <a:pt x="34" y="159"/>
                    <a:pt x="32" y="153"/>
                  </a:cubicBezTo>
                  <a:cubicBezTo>
                    <a:pt x="32" y="152"/>
                    <a:pt x="31" y="151"/>
                    <a:pt x="30" y="151"/>
                  </a:cubicBezTo>
                  <a:cubicBezTo>
                    <a:pt x="30" y="151"/>
                    <a:pt x="30" y="151"/>
                    <a:pt x="30" y="150"/>
                  </a:cubicBezTo>
                  <a:cubicBezTo>
                    <a:pt x="40" y="131"/>
                    <a:pt x="45" y="107"/>
                    <a:pt x="51" y="86"/>
                  </a:cubicBezTo>
                  <a:cubicBezTo>
                    <a:pt x="66" y="92"/>
                    <a:pt x="89" y="92"/>
                    <a:pt x="102" y="80"/>
                  </a:cubicBezTo>
                  <a:cubicBezTo>
                    <a:pt x="110" y="97"/>
                    <a:pt x="118" y="115"/>
                    <a:pt x="126" y="133"/>
                  </a:cubicBezTo>
                  <a:cubicBezTo>
                    <a:pt x="127" y="133"/>
                    <a:pt x="127" y="134"/>
                    <a:pt x="128" y="134"/>
                  </a:cubicBezTo>
                  <a:cubicBezTo>
                    <a:pt x="128" y="136"/>
                    <a:pt x="128" y="139"/>
                    <a:pt x="128" y="141"/>
                  </a:cubicBezTo>
                  <a:cubicBezTo>
                    <a:pt x="127" y="144"/>
                    <a:pt x="125" y="146"/>
                    <a:pt x="121" y="147"/>
                  </a:cubicBezTo>
                  <a:cubicBezTo>
                    <a:pt x="114" y="150"/>
                    <a:pt x="110" y="145"/>
                    <a:pt x="104" y="141"/>
                  </a:cubicBezTo>
                  <a:cubicBezTo>
                    <a:pt x="104" y="141"/>
                    <a:pt x="104" y="141"/>
                    <a:pt x="103" y="141"/>
                  </a:cubicBezTo>
                  <a:cubicBezTo>
                    <a:pt x="102" y="139"/>
                    <a:pt x="100" y="139"/>
                    <a:pt x="98" y="141"/>
                  </a:cubicBezTo>
                  <a:cubicBezTo>
                    <a:pt x="93" y="147"/>
                    <a:pt x="88" y="156"/>
                    <a:pt x="80" y="159"/>
                  </a:cubicBezTo>
                  <a:cubicBezTo>
                    <a:pt x="70" y="163"/>
                    <a:pt x="57" y="156"/>
                    <a:pt x="64" y="145"/>
                  </a:cubicBezTo>
                  <a:cubicBezTo>
                    <a:pt x="65" y="142"/>
                    <a:pt x="61" y="139"/>
                    <a:pt x="59" y="141"/>
                  </a:cubicBezTo>
                  <a:close/>
                  <a:moveTo>
                    <a:pt x="80" y="514"/>
                  </a:moveTo>
                  <a:cubicBezTo>
                    <a:pt x="81" y="514"/>
                    <a:pt x="82" y="513"/>
                    <a:pt x="82" y="511"/>
                  </a:cubicBezTo>
                  <a:cubicBezTo>
                    <a:pt x="80" y="451"/>
                    <a:pt x="76" y="392"/>
                    <a:pt x="72" y="332"/>
                  </a:cubicBezTo>
                  <a:cubicBezTo>
                    <a:pt x="69" y="277"/>
                    <a:pt x="68" y="221"/>
                    <a:pt x="62" y="166"/>
                  </a:cubicBezTo>
                  <a:cubicBezTo>
                    <a:pt x="64" y="167"/>
                    <a:pt x="67" y="169"/>
                    <a:pt x="69" y="169"/>
                  </a:cubicBezTo>
                  <a:cubicBezTo>
                    <a:pt x="84" y="173"/>
                    <a:pt x="97" y="162"/>
                    <a:pt x="102" y="149"/>
                  </a:cubicBezTo>
                  <a:cubicBezTo>
                    <a:pt x="102" y="149"/>
                    <a:pt x="102" y="150"/>
                    <a:pt x="103" y="150"/>
                  </a:cubicBezTo>
                  <a:cubicBezTo>
                    <a:pt x="100" y="211"/>
                    <a:pt x="101" y="273"/>
                    <a:pt x="101" y="334"/>
                  </a:cubicBezTo>
                  <a:cubicBezTo>
                    <a:pt x="101" y="393"/>
                    <a:pt x="98" y="452"/>
                    <a:pt x="111" y="510"/>
                  </a:cubicBezTo>
                  <a:cubicBezTo>
                    <a:pt x="100" y="513"/>
                    <a:pt x="90" y="514"/>
                    <a:pt x="80" y="514"/>
                  </a:cubicBezTo>
                  <a:close/>
                  <a:moveTo>
                    <a:pt x="136" y="501"/>
                  </a:moveTo>
                  <a:cubicBezTo>
                    <a:pt x="130" y="503"/>
                    <a:pt x="125" y="506"/>
                    <a:pt x="119" y="508"/>
                  </a:cubicBezTo>
                  <a:cubicBezTo>
                    <a:pt x="108" y="448"/>
                    <a:pt x="110" y="387"/>
                    <a:pt x="109" y="326"/>
                  </a:cubicBezTo>
                  <a:cubicBezTo>
                    <a:pt x="109" y="269"/>
                    <a:pt x="110" y="211"/>
                    <a:pt x="107" y="154"/>
                  </a:cubicBezTo>
                  <a:cubicBezTo>
                    <a:pt x="112" y="157"/>
                    <a:pt x="120" y="158"/>
                    <a:pt x="125" y="156"/>
                  </a:cubicBezTo>
                  <a:cubicBezTo>
                    <a:pt x="126" y="155"/>
                    <a:pt x="127" y="155"/>
                    <a:pt x="128" y="154"/>
                  </a:cubicBezTo>
                  <a:cubicBezTo>
                    <a:pt x="129" y="208"/>
                    <a:pt x="133" y="262"/>
                    <a:pt x="135" y="316"/>
                  </a:cubicBezTo>
                  <a:cubicBezTo>
                    <a:pt x="138" y="378"/>
                    <a:pt x="138" y="439"/>
                    <a:pt x="140" y="501"/>
                  </a:cubicBezTo>
                  <a:cubicBezTo>
                    <a:pt x="139" y="500"/>
                    <a:pt x="138" y="500"/>
                    <a:pt x="136" y="5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on H A P P Y 2 U thanks!">
            <a:extLst>
              <a:ext uri="{FF2B5EF4-FFF2-40B4-BE49-F238E27FC236}">
                <a16:creationId xmlns:a16="http://schemas.microsoft.com/office/drawing/2014/main" id="{532E81DC-94A4-49B6-BD40-C483A7AC18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-300990"/>
            <a:ext cx="10378440" cy="77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801CEAEB-915E-4531-A1F4-84FE0E0F390F}"/>
              </a:ext>
            </a:extLst>
          </p:cNvPr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546A48-FB4D-4DF2-8B97-0A28D730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78" y="2300670"/>
            <a:ext cx="7621044" cy="421710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AABC3D2E-69C9-48F9-A9E1-5E5A898AFD8A}"/>
              </a:ext>
            </a:extLst>
          </p:cNvPr>
          <p:cNvGrpSpPr/>
          <p:nvPr/>
        </p:nvGrpSpPr>
        <p:grpSpPr>
          <a:xfrm>
            <a:off x="743654" y="908465"/>
            <a:ext cx="893623" cy="1137181"/>
            <a:chOff x="1796902" y="747113"/>
            <a:chExt cx="893623" cy="91579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5665D1E-A0DF-4ED8-9092-45EB9E0F59D6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69D1C46-ED13-43F4-891B-9CE393538170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81BA4E6-0A5D-407A-80FC-0B3B13F396AF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998E46A-D53F-468C-BD1C-1D2C9B17E7B1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446613-31F8-45F1-B47D-1DA573FF617A}"/>
              </a:ext>
            </a:extLst>
          </p:cNvPr>
          <p:cNvGrpSpPr/>
          <p:nvPr/>
        </p:nvGrpSpPr>
        <p:grpSpPr>
          <a:xfrm flipH="1">
            <a:off x="10457461" y="927610"/>
            <a:ext cx="893623" cy="1118036"/>
            <a:chOff x="1796902" y="747113"/>
            <a:chExt cx="893623" cy="91579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0C62C9A-C188-43A4-BEB4-9CC58EC026DB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6A0689C-A48B-4D98-B078-393145124D5F}"/>
                </a:ext>
              </a:extLst>
            </p:cNvPr>
            <p:cNvCxnSpPr>
              <a:stCxn id="16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0B548D7-4E99-4EA2-8865-E77D501AD36A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FD56DAB-9D9C-4B9E-87C7-35AA90ED33C0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8">
            <a:extLst>
              <a:ext uri="{FF2B5EF4-FFF2-40B4-BE49-F238E27FC236}">
                <a16:creationId xmlns:a16="http://schemas.microsoft.com/office/drawing/2014/main" id="{AE01C201-C8A6-4009-B37E-5CCAACCD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66589"/>
            <a:ext cx="9982200" cy="121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 VỀ SINH SẢN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SINH SẢN VÔ TÍNH Ở SINH VẬT</a:t>
            </a:r>
          </a:p>
        </p:txBody>
      </p:sp>
      <p:sp>
        <p:nvSpPr>
          <p:cNvPr id="21" name="AutoShape 2" descr="Trò chơi &quot;Ai nhanh hơn&quot; | MN Sơn Ca">
            <a:extLst>
              <a:ext uri="{FF2B5EF4-FFF2-40B4-BE49-F238E27FC236}">
                <a16:creationId xmlns:a16="http://schemas.microsoft.com/office/drawing/2014/main" id="{A85A4A5F-5F16-4C39-B65E-0AFB2D4DC0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4" descr="Trò chơi &quot;Ai nhanh hơn&quot; | MN Sơn Ca">
            <a:extLst>
              <a:ext uri="{FF2B5EF4-FFF2-40B4-BE49-F238E27FC236}">
                <a16:creationId xmlns:a16="http://schemas.microsoft.com/office/drawing/2014/main" id="{5320112F-E592-4E11-A700-8DF77337A9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0EB4B5B7-6EC8-49AB-A0AC-9654A2BBC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46434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43,44   BÀI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4728393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1361984" y="768390"/>
            <a:ext cx="9557653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 VỀ SINH SẢN VÀ SINH SẢN VÔ TÍNH Ở SINH VẬT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2402006" y="179060"/>
            <a:ext cx="7328848" cy="430895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b="1" spc="300" dirty="0">
              <a:solidFill>
                <a:srgbClr val="FF0000"/>
              </a:solidFill>
              <a:latin typeface="Times New Roman" pitchFamily="18" charset="0"/>
              <a:ea typeface="Open Sans Condensed" panose="020B0806030504020204" pitchFamily="34" charset="0"/>
              <a:cs typeface="Times New Roman" pitchFamily="18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105577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</p:cNvCxnSpPr>
          <p:nvPr/>
        </p:nvCxnSpPr>
        <p:spPr>
          <a:xfrm flipH="1" flipV="1">
            <a:off x="1378425" y="594845"/>
            <a:ext cx="9254868" cy="15111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1406482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2AAA4B9-C907-40B6-AD82-DD63DCD87B16}"/>
              </a:ext>
            </a:extLst>
          </p:cNvPr>
          <p:cNvGrpSpPr/>
          <p:nvPr/>
        </p:nvGrpSpPr>
        <p:grpSpPr>
          <a:xfrm>
            <a:off x="1282670" y="2161844"/>
            <a:ext cx="2604012" cy="3898713"/>
            <a:chOff x="1282670" y="2246906"/>
            <a:chExt cx="2604012" cy="389871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6A74C48-B08A-487B-A96A-0FEEEC39A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6A3F81DA-7B8E-4AB8-B98F-5E7BE3E18082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B07D9F7-3C70-4716-86C7-9B52E8BBE9E6}"/>
                </a:ext>
              </a:extLst>
            </p:cNvPr>
            <p:cNvSpPr txBox="1"/>
            <p:nvPr/>
          </p:nvSpPr>
          <p:spPr>
            <a:xfrm>
              <a:off x="1480460" y="4971144"/>
              <a:ext cx="2208432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I.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Khái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niệm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sản</a:t>
              </a:r>
              <a:endPara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苹方 常规" panose="020B03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5FC48A0-81B7-4A6F-B23C-49AAB2B00F2C}"/>
              </a:ext>
            </a:extLst>
          </p:cNvPr>
          <p:cNvGrpSpPr/>
          <p:nvPr/>
        </p:nvGrpSpPr>
        <p:grpSpPr>
          <a:xfrm>
            <a:off x="4799148" y="2161844"/>
            <a:ext cx="2604012" cy="3898713"/>
            <a:chOff x="1282670" y="2246906"/>
            <a:chExt cx="2604012" cy="3898713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AA82B3B-BA64-4F2B-8994-C24D8F1D3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76F6C3B6-B28C-4C2F-BB62-0FBA31A61DE4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E05D4A1-0E3C-4FAA-8F42-FA1D83900ED4}"/>
                </a:ext>
              </a:extLst>
            </p:cNvPr>
            <p:cNvSpPr txBox="1"/>
            <p:nvPr/>
          </p:nvSpPr>
          <p:spPr>
            <a:xfrm>
              <a:off x="1484929" y="4895493"/>
              <a:ext cx="2401753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2600"/>
                </a:lnSpc>
                <a:defRPr sz="2400" b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II. </a:t>
              </a:r>
              <a:r>
                <a:rPr lang="en-US" altLang="zh-CN" dirty="0" err="1"/>
                <a:t>Khái</a:t>
              </a:r>
              <a:r>
                <a:rPr lang="en-US" altLang="zh-CN" dirty="0"/>
                <a:t> </a:t>
              </a:r>
              <a:r>
                <a:rPr lang="en-US" altLang="zh-CN" dirty="0" err="1"/>
                <a:t>niệm</a:t>
              </a:r>
              <a:r>
                <a:rPr lang="en-US" altLang="zh-CN" dirty="0"/>
                <a:t> </a:t>
              </a:r>
              <a:r>
                <a:rPr lang="en-US" altLang="zh-CN" dirty="0" err="1"/>
                <a:t>sinh</a:t>
              </a:r>
              <a:r>
                <a:rPr lang="en-US" altLang="zh-CN" dirty="0"/>
                <a:t> </a:t>
              </a:r>
              <a:r>
                <a:rPr lang="en-US" altLang="zh-CN" dirty="0" err="1"/>
                <a:t>sản</a:t>
              </a:r>
              <a:r>
                <a:rPr lang="en-US" altLang="zh-CN" dirty="0"/>
                <a:t> </a:t>
              </a:r>
              <a:r>
                <a:rPr lang="en-US" altLang="zh-CN" dirty="0" err="1"/>
                <a:t>vô</a:t>
              </a:r>
              <a:r>
                <a:rPr lang="en-US" altLang="zh-CN" dirty="0"/>
                <a:t> </a:t>
              </a:r>
              <a:r>
                <a:rPr lang="en-US" altLang="zh-CN" dirty="0" err="1"/>
                <a:t>tính</a:t>
              </a:r>
              <a:endParaRPr lang="zh-CN" altLang="en-US" dirty="0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EAF6FED-8F92-4D40-AA3D-578D69147E29}"/>
              </a:ext>
            </a:extLst>
          </p:cNvPr>
          <p:cNvGrpSpPr/>
          <p:nvPr/>
        </p:nvGrpSpPr>
        <p:grpSpPr>
          <a:xfrm>
            <a:off x="8315625" y="2161844"/>
            <a:ext cx="2604012" cy="3898713"/>
            <a:chOff x="1282670" y="2246906"/>
            <a:chExt cx="2604012" cy="3898713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86451B7-04D4-41AD-A23D-F7295E58D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7665F2D8-7918-4F01-B12A-412A9E2869F9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2F6B05B-C341-4AAF-8239-074B0123C9D1}"/>
                </a:ext>
              </a:extLst>
            </p:cNvPr>
            <p:cNvSpPr txBox="1"/>
            <p:nvPr/>
          </p:nvSpPr>
          <p:spPr>
            <a:xfrm>
              <a:off x="1425245" y="4637719"/>
              <a:ext cx="2451130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III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trò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sản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vô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tiễn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苹方 常规" panose="020B0300000000000000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97403C6-CD37-4937-A064-B081B05EA444}"/>
              </a:ext>
            </a:extLst>
          </p:cNvPr>
          <p:cNvSpPr txBox="1"/>
          <p:nvPr/>
        </p:nvSpPr>
        <p:spPr>
          <a:xfrm>
            <a:off x="2167041" y="141316"/>
            <a:ext cx="7857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32</a:t>
            </a:r>
          </a:p>
        </p:txBody>
      </p:sp>
    </p:spTree>
    <p:extLst>
      <p:ext uri="{BB962C8B-B14F-4D97-AF65-F5344CB8AC3E}">
        <p14:creationId xmlns:p14="http://schemas.microsoft.com/office/powerpoint/2010/main" val="40483268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131BCC-7C09-46C2-876D-A8B4E5B1623F}"/>
              </a:ext>
            </a:extLst>
          </p:cNvPr>
          <p:cNvSpPr txBox="1"/>
          <p:nvPr/>
        </p:nvSpPr>
        <p:spPr>
          <a:xfrm>
            <a:off x="3379886" y="1588582"/>
            <a:ext cx="80897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H32.1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SGK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4512858" y="540845"/>
            <a:ext cx="316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niệm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Câu hỏi 1 trang 147 Khoa học tự nhiên 7 Cánh diều">
            <a:extLst>
              <a:ext uri="{FF2B5EF4-FFF2-40B4-BE49-F238E27FC236}">
                <a16:creationId xmlns:a16="http://schemas.microsoft.com/office/drawing/2014/main" id="{62CBCE26-88B8-43DB-86AB-E6846035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68" y="3040206"/>
            <a:ext cx="5908222" cy="35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5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Alternate Process 24">
            <a:extLst>
              <a:ext uri="{FF2B5EF4-FFF2-40B4-BE49-F238E27FC236}">
                <a16:creationId xmlns:a16="http://schemas.microsoft.com/office/drawing/2014/main" id="{8D879B0B-B262-48DB-9456-CBD25F07E5FA}"/>
              </a:ext>
            </a:extLst>
          </p:cNvPr>
          <p:cNvSpPr/>
          <p:nvPr/>
        </p:nvSpPr>
        <p:spPr>
          <a:xfrm rot="16200000">
            <a:off x="7571820" y="19226"/>
            <a:ext cx="2216987" cy="5454489"/>
          </a:xfrm>
          <a:prstGeom prst="roundRect">
            <a:avLst>
              <a:gd name="adj" fmla="val 6205"/>
            </a:avLst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11407558" y="122276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6199835" y="1277810"/>
            <a:ext cx="5207723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6091277" y="122276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7246019" y="772471"/>
            <a:ext cx="3182646" cy="5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niệm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7914760" y="229940"/>
            <a:ext cx="1838252" cy="621810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11407558" y="78054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6199835" y="835590"/>
            <a:ext cx="5207723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6091277" y="78054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082269-A781-4350-ABC0-4B5149D2B7AF}"/>
              </a:ext>
            </a:extLst>
          </p:cNvPr>
          <p:cNvSpPr txBox="1"/>
          <p:nvPr/>
        </p:nvSpPr>
        <p:spPr>
          <a:xfrm>
            <a:off x="6091344" y="1848390"/>
            <a:ext cx="5177938" cy="2016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ài 41: Sinh sản vô tính ở thực vật - Tìm đáp án, giải bài tập, để học">
            <a:extLst>
              <a:ext uri="{FF2B5EF4-FFF2-40B4-BE49-F238E27FC236}">
                <a16:creationId xmlns:a16="http://schemas.microsoft.com/office/drawing/2014/main" id="{09DFD2C3-837B-4BA2-92E0-147BD2CB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4" y="302822"/>
            <a:ext cx="47625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ài 44: Sinh Sản Vô Tính Ở Động Vật (Chương IV: Sinh Sản)">
            <a:extLst>
              <a:ext uri="{FF2B5EF4-FFF2-40B4-BE49-F238E27FC236}">
                <a16:creationId xmlns:a16="http://schemas.microsoft.com/office/drawing/2014/main" id="{686D8166-ACDF-49FB-9518-77BBAF8A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28" y="4065378"/>
            <a:ext cx="7515813" cy="270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Premium Vector | Illustration cartoon of a portrait of four members happy  family raising up hands. parents with kids.">
            <a:extLst>
              <a:ext uri="{FF2B5EF4-FFF2-40B4-BE49-F238E27FC236}">
                <a16:creationId xmlns:a16="http://schemas.microsoft.com/office/drawing/2014/main" id="{850A8EDF-4BF8-4FDC-856B-EC63982F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inh học 7 Bài 55: Tiến hóa về sinh sản - Luật Trẻ Em">
            <a:extLst>
              <a:ext uri="{FF2B5EF4-FFF2-40B4-BE49-F238E27FC236}">
                <a16:creationId xmlns:a16="http://schemas.microsoft.com/office/drawing/2014/main" id="{3E70ACE7-B144-4554-93CA-E3413D20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357188"/>
            <a:ext cx="76104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500F04-D471-411B-8584-A7D0AAED0BFD}"/>
              </a:ext>
            </a:extLst>
          </p:cNvPr>
          <p:cNvSpPr txBox="1"/>
          <p:nvPr/>
        </p:nvSpPr>
        <p:spPr>
          <a:xfrm>
            <a:off x="4762500" y="3681323"/>
            <a:ext cx="71961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800" b="1" dirty="0">
              <a:solidFill>
                <a:srgbClr val="002060"/>
              </a:solidFill>
            </a:endParaRPr>
          </a:p>
        </p:txBody>
      </p:sp>
      <p:pic>
        <p:nvPicPr>
          <p:cNvPr id="4118" name="Picture 22" descr="MÁY PHOTOCOPY CÔNG SUẤT LỚN GIÁ BAO NHIÊU? - MÁY PHOTOCOPY KHÁNH NGUYÊN">
            <a:extLst>
              <a:ext uri="{FF2B5EF4-FFF2-40B4-BE49-F238E27FC236}">
                <a16:creationId xmlns:a16="http://schemas.microsoft.com/office/drawing/2014/main" id="{0FBF0A16-BD98-49D4-B8C3-DE46C8B3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2" y="2855209"/>
            <a:ext cx="1311979" cy="13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8008CBF-A505-4DFA-B52B-1C63DAE16B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8666" y="3741778"/>
            <a:ext cx="2501900" cy="2733675"/>
            <a:chOff x="3051" y="1299"/>
            <a:chExt cx="1576" cy="17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20E5AB-49A2-4FA8-B79B-3725B3D0A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9D55417-D44D-4E5B-9C32-A572041E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A28DE0B-3A19-44EF-A7A0-6C18F00E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3EA2668-1020-42B4-B5D1-B1FC8A51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643458A-C1BE-4E59-B770-620B7E2D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1D086E-5F82-4E62-9DEC-4F4BBB48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505FB01-23E6-4690-A4E9-F110D403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CE523FC-A74D-44CD-9608-7641EB35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461DB8F-449C-4517-83A7-17C31605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4354385-589C-4856-8184-EC88BE9F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2764EED-3BF8-446F-A57B-E1A30AF6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4AD9B34-755C-49A2-8348-314A5765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15F068-4BE3-441B-B19B-3334E338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B68A394-538B-456E-883C-6F941F8A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BF2DC-E4AE-4E99-8A67-434599221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84201A6-F74B-4BEC-8622-76B02867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A4056EA-F902-4412-BBC0-004D0CE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D5826CA-D959-467D-99A7-42E73B978857}"/>
              </a:ext>
            </a:extLst>
          </p:cNvPr>
          <p:cNvSpPr txBox="1"/>
          <p:nvPr/>
        </p:nvSpPr>
        <p:spPr>
          <a:xfrm>
            <a:off x="808666" y="365044"/>
            <a:ext cx="10795959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组合 34">
            <a:extLst>
              <a:ext uri="{FF2B5EF4-FFF2-40B4-BE49-F238E27FC236}">
                <a16:creationId xmlns:a16="http://schemas.microsoft.com/office/drawing/2014/main" id="{A1B1E9EC-AB96-4C26-B5CC-09C9955835A7}"/>
              </a:ext>
            </a:extLst>
          </p:cNvPr>
          <p:cNvGrpSpPr/>
          <p:nvPr/>
        </p:nvGrpSpPr>
        <p:grpSpPr>
          <a:xfrm>
            <a:off x="5070752" y="2240489"/>
            <a:ext cx="8626198" cy="4617511"/>
            <a:chOff x="598732" y="1362004"/>
            <a:chExt cx="5391004" cy="3195837"/>
          </a:xfrm>
        </p:grpSpPr>
        <p:sp>
          <p:nvSpPr>
            <p:cNvPr id="27" name="Flowchart: Alternate Process 24">
              <a:extLst>
                <a:ext uri="{FF2B5EF4-FFF2-40B4-BE49-F238E27FC236}">
                  <a16:creationId xmlns:a16="http://schemas.microsoft.com/office/drawing/2014/main" id="{CCE83501-899C-409B-8771-7D6B87FD937B}"/>
                </a:ext>
              </a:extLst>
            </p:cNvPr>
            <p:cNvSpPr/>
            <p:nvPr/>
          </p:nvSpPr>
          <p:spPr>
            <a:xfrm rot="16200000">
              <a:off x="2174936" y="1787695"/>
              <a:ext cx="2765148" cy="1913766"/>
            </a:xfrm>
            <a:prstGeom prst="roundRect">
              <a:avLst>
                <a:gd name="adj" fmla="val 62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lowchart: Alternate Process 24">
              <a:extLst>
                <a:ext uri="{FF2B5EF4-FFF2-40B4-BE49-F238E27FC236}">
                  <a16:creationId xmlns:a16="http://schemas.microsoft.com/office/drawing/2014/main" id="{B68A6335-1021-4B7B-990F-CC6FAE16E9F1}"/>
                </a:ext>
              </a:extLst>
            </p:cNvPr>
            <p:cNvSpPr/>
            <p:nvPr/>
          </p:nvSpPr>
          <p:spPr>
            <a:xfrm rot="16200000">
              <a:off x="173044" y="1787695"/>
              <a:ext cx="2765140" cy="1913764"/>
            </a:xfrm>
            <a:prstGeom prst="roundRect">
              <a:avLst>
                <a:gd name="adj" fmla="val 620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88">
              <a:extLst>
                <a:ext uri="{FF2B5EF4-FFF2-40B4-BE49-F238E27FC236}">
                  <a16:creationId xmlns:a16="http://schemas.microsoft.com/office/drawing/2014/main" id="{5D2F0621-3D42-4487-B8D7-1AC21ADD95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284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Oval 94">
              <a:extLst>
                <a:ext uri="{FF2B5EF4-FFF2-40B4-BE49-F238E27FC236}">
                  <a16:creationId xmlns:a16="http://schemas.microsoft.com/office/drawing/2014/main" id="{69DD10EE-AA81-48F5-9EAA-01BA4EBF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4591" y="3795855"/>
              <a:ext cx="662044" cy="6625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01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1" name="Oval 96">
              <a:extLst>
                <a:ext uri="{FF2B5EF4-FFF2-40B4-BE49-F238E27FC236}">
                  <a16:creationId xmlns:a16="http://schemas.microsoft.com/office/drawing/2014/main" id="{81D9AE94-BD7F-4647-B070-A8F07307E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7181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Oval 110">
              <a:extLst>
                <a:ext uri="{FF2B5EF4-FFF2-40B4-BE49-F238E27FC236}">
                  <a16:creationId xmlns:a16="http://schemas.microsoft.com/office/drawing/2014/main" id="{A9B164EB-5196-4D3E-9E05-C741491A7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6488" y="3795855"/>
              <a:ext cx="662044" cy="6625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02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3" name="Oval 127">
              <a:extLst>
                <a:ext uri="{FF2B5EF4-FFF2-40B4-BE49-F238E27FC236}">
                  <a16:creationId xmlns:a16="http://schemas.microsoft.com/office/drawing/2014/main" id="{7A922764-7F8A-4B0C-9908-0F9FEF9FC2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9078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Freeform 187">
              <a:extLst>
                <a:ext uri="{FF2B5EF4-FFF2-40B4-BE49-F238E27FC236}">
                  <a16:creationId xmlns:a16="http://schemas.microsoft.com/office/drawing/2014/main" id="{3726255E-02A2-44F3-B79F-446C0A4B8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9900" y="1666863"/>
              <a:ext cx="531422" cy="34343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id="{314A1A8F-0827-4359-A161-8EDE6BB68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5349" y="1596422"/>
              <a:ext cx="484318" cy="4843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文本框 51">
            <a:extLst>
              <a:ext uri="{FF2B5EF4-FFF2-40B4-BE49-F238E27FC236}">
                <a16:creationId xmlns:a16="http://schemas.microsoft.com/office/drawing/2014/main" id="{19EFF428-A45C-4977-986D-5CC09841BC64}"/>
              </a:ext>
            </a:extLst>
          </p:cNvPr>
          <p:cNvSpPr txBox="1"/>
          <p:nvPr/>
        </p:nvSpPr>
        <p:spPr>
          <a:xfrm>
            <a:off x="5154046" y="372731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9" name="文本框 51">
            <a:extLst>
              <a:ext uri="{FF2B5EF4-FFF2-40B4-BE49-F238E27FC236}">
                <a16:creationId xmlns:a16="http://schemas.microsoft.com/office/drawing/2014/main" id="{492E47EA-D7EE-45E9-B242-936E4EDA25CB}"/>
              </a:ext>
            </a:extLst>
          </p:cNvPr>
          <p:cNvSpPr txBox="1"/>
          <p:nvPr/>
        </p:nvSpPr>
        <p:spPr>
          <a:xfrm>
            <a:off x="8132984" y="3768522"/>
            <a:ext cx="304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 GVG Nhung Le</Template>
  <TotalTime>0</TotalTime>
  <Words>1513</Words>
  <Application>Microsoft Office PowerPoint</Application>
  <PresentationFormat>Widescreen</PresentationFormat>
  <Paragraphs>179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SimSun</vt:lpstr>
      <vt:lpstr>Arial</vt:lpstr>
      <vt:lpstr>Calibri</vt:lpstr>
      <vt:lpstr>Calibri Light</vt:lpstr>
      <vt:lpstr>等线</vt:lpstr>
      <vt:lpstr>HappyZcool-2016</vt:lpstr>
      <vt:lpstr>Open Sans Condensed</vt:lpstr>
      <vt:lpstr>Times New Roman</vt:lpstr>
      <vt:lpstr>Wingdings</vt:lpstr>
      <vt:lpstr>汉仪雅酷黑W</vt:lpstr>
      <vt:lpstr>站酷快乐体2016修订版</vt:lpstr>
      <vt:lpstr>苹方 常规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2022-08-16T08:55:44Z</dcterms:created>
  <dcterms:modified xsi:type="dcterms:W3CDTF">2024-03-16T01:34:22Z</dcterms:modified>
</cp:coreProperties>
</file>