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33" r:id="rId2"/>
    <p:sldId id="335" r:id="rId3"/>
    <p:sldId id="334" r:id="rId4"/>
    <p:sldId id="435" r:id="rId5"/>
    <p:sldId id="436" r:id="rId6"/>
    <p:sldId id="394" r:id="rId7"/>
    <p:sldId id="434" r:id="rId8"/>
    <p:sldId id="433" r:id="rId9"/>
    <p:sldId id="439" r:id="rId10"/>
    <p:sldId id="432" r:id="rId11"/>
    <p:sldId id="437" r:id="rId12"/>
    <p:sldId id="438" r:id="rId13"/>
    <p:sldId id="440" r:id="rId14"/>
    <p:sldId id="441" r:id="rId15"/>
    <p:sldId id="442" r:id="rId16"/>
    <p:sldId id="443" r:id="rId17"/>
    <p:sldId id="445" r:id="rId18"/>
    <p:sldId id="444" r:id="rId19"/>
    <p:sldId id="446" r:id="rId20"/>
    <p:sldId id="447" r:id="rId21"/>
    <p:sldId id="448" r:id="rId22"/>
    <p:sldId id="450" r:id="rId23"/>
    <p:sldId id="449" r:id="rId24"/>
    <p:sldId id="451" r:id="rId25"/>
    <p:sldId id="45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FF0000"/>
    <a:srgbClr val="006600"/>
    <a:srgbClr val="FF6600"/>
    <a:srgbClr val="0000FF"/>
    <a:srgbClr val="00CC00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91" d="100"/>
          <a:sy n="91" d="100"/>
        </p:scale>
        <p:origin x="3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HỌC SINH </a:t>
            </a:r>
          </a:p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GIẢNG ĐIỆN TỬ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NHIÊN 7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97720"/>
            <a:ext cx="12192000" cy="510166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39337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3005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8085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6793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2091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42"/>
            <a:ext cx="4330847" cy="620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30051" y="2075532"/>
            <a:ext cx="26125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oa Quỳnh – hướng dẫn trồng và chăm sóc sớm cho ra 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6456" y="578758"/>
            <a:ext cx="4455889" cy="3341917"/>
          </a:xfrm>
          <a:prstGeom prst="rect">
            <a:avLst/>
          </a:prstGeom>
          <a:noFill/>
        </p:spPr>
      </p:pic>
      <p:pic>
        <p:nvPicPr>
          <p:cNvPr id="1030" name="Picture 6" descr="Công dụng của cây gi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423" y="4049484"/>
            <a:ext cx="3744686" cy="2808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268" y="645895"/>
            <a:ext cx="7634514" cy="542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97720"/>
            <a:ext cx="12192000" cy="510166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39337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3005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8085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6793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2091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5070577"/>
            <a:ext cx="12192000" cy="5101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60255"/>
            <a:ext cx="1206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diễn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2148083"/>
            <a:ext cx="6081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Cho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tham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3149559"/>
            <a:ext cx="6081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phương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tổng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078465"/>
            <a:ext cx="602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niệm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4342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10’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71" y="528134"/>
            <a:ext cx="5457371" cy="63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08709"/>
            <a:ext cx="1206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diễn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2394807"/>
            <a:ext cx="6574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Cho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tham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4557409"/>
            <a:ext cx="6560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phương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tổng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153967"/>
            <a:ext cx="602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niệm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6445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10’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1" y="528134"/>
            <a:ext cx="5457371" cy="63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1465932"/>
            <a:ext cx="6618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272959"/>
            <a:ext cx="6618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carbon dioxide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107527"/>
            <a:ext cx="661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oxygen.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598" y="5464173"/>
            <a:ext cx="6537472" cy="6898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10537374" y="4833257"/>
            <a:ext cx="1146629" cy="5370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14458" y="2271488"/>
            <a:ext cx="1763485" cy="7910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07200" y="3410857"/>
            <a:ext cx="1886857" cy="5370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746342" y="1284514"/>
            <a:ext cx="1473200" cy="537029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363199" y="2902856"/>
            <a:ext cx="1473200" cy="114663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8"/>
            <a:ext cx="12192000" cy="510166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732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66188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06829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88109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30926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4170691"/>
            <a:ext cx="12192000" cy="5101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499431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dioxide,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71974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0" y="6139543"/>
            <a:ext cx="12192000" cy="652358"/>
            <a:chOff x="0" y="6139543"/>
            <a:chExt cx="12192000" cy="652358"/>
          </a:xfrm>
        </p:grpSpPr>
        <p:sp>
          <p:nvSpPr>
            <p:cNvPr id="18" name="TextBox 17"/>
            <p:cNvSpPr txBox="1"/>
            <p:nvPr/>
          </p:nvSpPr>
          <p:spPr>
            <a:xfrm>
              <a:off x="0" y="6189640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Carbon dioxide                       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hữu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+ Oxygen </a:t>
              </a:r>
              <a:endParaRPr lang="en-US" sz="28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789689" y="6458857"/>
              <a:ext cx="1756229" cy="1588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254166" y="6139543"/>
              <a:ext cx="1088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Ánh</a:t>
              </a:r>
              <a:r>
                <a:rPr lang="en-US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endPara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46912" y="6422569"/>
              <a:ext cx="1088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Diệp</a:t>
              </a:r>
              <a:r>
                <a:rPr lang="en-US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lục</a:t>
              </a:r>
              <a:endPara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60255"/>
            <a:ext cx="6328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lấy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liệu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43424"/>
            <a:ext cx="2510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919" y="528134"/>
            <a:ext cx="5457371" cy="63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2525456"/>
            <a:ext cx="603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 Carbon dioxide: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lấy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khí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0713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Rễ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hút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nhờ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mạch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dẫn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84142"/>
            <a:ext cx="603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hoặc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nhân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06656"/>
            <a:ext cx="603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Diệp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lạp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60255"/>
            <a:ext cx="6037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dưới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dễ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chịu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ô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dù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43424"/>
            <a:ext cx="2510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919" y="528134"/>
            <a:ext cx="5457371" cy="63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3018941"/>
            <a:ext cx="60379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trình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hấp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thụ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thải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oxygen.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dưới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lúc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nắng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cảm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dễ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chịu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dưới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so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ngoài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oxygen do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thiết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hô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hấp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60255"/>
            <a:ext cx="6037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nuôi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cảnh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thủy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43424"/>
            <a:ext cx="2510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018941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thủy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sinh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sẽ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cung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cấp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thêm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oxygen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Chú ý cách chăm sóc Rong đuôi chồn trong bể cá c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TOP 8 loại cây thủy sinh tốt nhất nên có trong bể cá, hồ cá c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7" name="Picture 5" descr="C:\Users\AsuS\Desktop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2334" y="622751"/>
            <a:ext cx="4939666" cy="3528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6392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8383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4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8"/>
            <a:ext cx="12192000" cy="510166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555"/>
            <a:ext cx="12192000" cy="5101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4829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dioxide,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4686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grpSp>
        <p:nvGrpSpPr>
          <p:cNvPr id="2" name="Group 22"/>
          <p:cNvGrpSpPr/>
          <p:nvPr/>
        </p:nvGrpSpPr>
        <p:grpSpPr>
          <a:xfrm>
            <a:off x="0" y="2888407"/>
            <a:ext cx="12192000" cy="652358"/>
            <a:chOff x="0" y="6139543"/>
            <a:chExt cx="12192000" cy="652358"/>
          </a:xfrm>
        </p:grpSpPr>
        <p:sp>
          <p:nvSpPr>
            <p:cNvPr id="18" name="TextBox 17"/>
            <p:cNvSpPr txBox="1"/>
            <p:nvPr/>
          </p:nvSpPr>
          <p:spPr>
            <a:xfrm>
              <a:off x="0" y="6189640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Carbon dioxide                       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hữu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+ Oxygen </a:t>
              </a:r>
              <a:endParaRPr lang="en-US" sz="28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789689" y="6458857"/>
              <a:ext cx="1756229" cy="1588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254166" y="6139543"/>
              <a:ext cx="1088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Ánh</a:t>
              </a:r>
              <a:r>
                <a:rPr lang="en-US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endPara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46912" y="6422569"/>
              <a:ext cx="1088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Diệp</a:t>
              </a:r>
              <a:r>
                <a:rPr lang="en-US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lục</a:t>
              </a:r>
              <a:endPara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351245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31855"/>
            <a:ext cx="6386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Năng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lạp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năng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học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lũy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hữu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Chú ý cách chăm sóc Rong đuôi chồn trong bể cá c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TOP 8 loại cây thủy sinh tốt nhất nên có trong bể cá, hồ cá c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8228" y="551542"/>
            <a:ext cx="5863771" cy="41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5173"/>
            <a:ext cx="3730741" cy="25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4288941"/>
            <a:ext cx="690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carbon dioxide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ngoài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lạp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học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hữu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oxygen.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6750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 trình trao đổi chất và chuyển hóa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 quang hợp có mối quan hệ chặt chẽ với nhau,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luôn diễn ra đồng thời, gắn liền với nhau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8"/>
            <a:ext cx="12192000" cy="510166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555"/>
            <a:ext cx="12192000" cy="5101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4829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dioxide,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4686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grpSp>
        <p:nvGrpSpPr>
          <p:cNvPr id="2" name="Group 22"/>
          <p:cNvGrpSpPr/>
          <p:nvPr/>
        </p:nvGrpSpPr>
        <p:grpSpPr>
          <a:xfrm>
            <a:off x="0" y="2888407"/>
            <a:ext cx="12192000" cy="652358"/>
            <a:chOff x="0" y="6139543"/>
            <a:chExt cx="12192000" cy="652358"/>
          </a:xfrm>
        </p:grpSpPr>
        <p:sp>
          <p:nvSpPr>
            <p:cNvPr id="18" name="TextBox 17"/>
            <p:cNvSpPr txBox="1"/>
            <p:nvPr/>
          </p:nvSpPr>
          <p:spPr>
            <a:xfrm>
              <a:off x="0" y="6189640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Carbon dioxide                       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hữu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+ Oxygen </a:t>
              </a:r>
              <a:endParaRPr lang="en-US" sz="28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789689" y="6458857"/>
              <a:ext cx="1756229" cy="1588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254166" y="6139543"/>
              <a:ext cx="1088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Ánh</a:t>
              </a:r>
              <a:r>
                <a:rPr lang="en-US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endPara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46912" y="6422569"/>
              <a:ext cx="1088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Diệp</a:t>
              </a:r>
              <a:r>
                <a:rPr lang="en-US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lục</a:t>
              </a:r>
              <a:endPara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351245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3833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 trình trao đổi chất và chuyển hóa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quang hợp có mối quan hệ chặt chẽ với nhau,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 diễn ra đồng thời, gắn liền với nhau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Chú ý cách chăm sóc Rong đuôi chồn trong bể cá c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TOP 8 loại cây thủy sinh tốt nhất nên có trong bể cá, hồ cá c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8228" y="551542"/>
            <a:ext cx="5863771" cy="41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7752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NLAS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CO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hữu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NLHH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4966"/>
            <a:ext cx="6545943" cy="382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Chú ý cách chăm sóc Rong đuôi chồn trong bể cá c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TOP 8 loại cây thủy sinh tốt nhất nên có trong bể cá, hồ cá c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28456" y="682171"/>
            <a:ext cx="7663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5386"/>
            <a:ext cx="4615544" cy="340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28457" y="2445656"/>
            <a:ext cx="7663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30914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0363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3456" y="609600"/>
            <a:ext cx="570910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Chú ý cách chăm sóc Rong đuôi chồn trong bể cá c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TOP 8 loại cây thủy sinh tốt nhất nên có trong bể cá, hồ cá c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074" y="1885270"/>
            <a:ext cx="4985895" cy="29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303657" y="4760687"/>
            <a:ext cx="20174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4630" y="5834746"/>
            <a:ext cx="2032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6970" y="549950"/>
            <a:ext cx="5181779" cy="361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25713" y="4223657"/>
            <a:ext cx="1033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tổng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hữu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liệu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73" y="4796963"/>
            <a:ext cx="1033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hữu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tổng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383" y="473809"/>
            <a:ext cx="4136571" cy="62680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055429" y="2779477"/>
            <a:ext cx="3643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9256" y="1785254"/>
            <a:ext cx="68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1908632"/>
            <a:ext cx="68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9029" y="3650344"/>
            <a:ext cx="68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7715" y="1146629"/>
            <a:ext cx="129177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2229" y="1792513"/>
            <a:ext cx="13280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0061" y="3810000"/>
            <a:ext cx="15457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Phiến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4761"/>
            <a:ext cx="10856686" cy="63660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13143" y="1966675"/>
            <a:ext cx="13208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8800" y="1494966"/>
            <a:ext cx="68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4550231"/>
            <a:ext cx="68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8973" y="3955145"/>
            <a:ext cx="68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3660" y="1499068"/>
            <a:ext cx="22061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6004" y="4647625"/>
            <a:ext cx="22860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0585" y="4114798"/>
            <a:ext cx="16038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9486" y="1524003"/>
            <a:ext cx="68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 flipV="1">
            <a:off x="4572001" y="3657599"/>
            <a:ext cx="943429" cy="435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93024" y="3831775"/>
            <a:ext cx="68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8914" y="1506325"/>
            <a:ext cx="18505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3828" y="3944723"/>
            <a:ext cx="17054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4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6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79" y="1218530"/>
            <a:ext cx="7876717" cy="484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040912" y="936161"/>
            <a:ext cx="4020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Cho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3774" y="1803869"/>
            <a:ext cx="3788226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70725" y="246786"/>
            <a:ext cx="1136269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616143604"/>
              </p:ext>
            </p:extLst>
          </p:nvPr>
        </p:nvGraphicFramePr>
        <p:xfrm>
          <a:off x="130626" y="1042670"/>
          <a:ext cx="11829145" cy="51839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0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rgbClr val="21252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b="1" dirty="0">
                          <a:solidFill>
                            <a:srgbClr val="21252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1252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endParaRPr lang="en-US" sz="2800" b="1" dirty="0">
                        <a:solidFill>
                          <a:srgbClr val="212529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 smtClean="0">
                          <a:solidFill>
                            <a:srgbClr val="21252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800" b="1" baseline="0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21252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lang="en-US" sz="2800" b="1" dirty="0">
                        <a:solidFill>
                          <a:srgbClr val="212529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98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Cuống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rgbClr val="212529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858">
                <a:tc rowSpan="3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Phiến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 err="1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800" b="0" baseline="0" dirty="0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2800" b="0" baseline="0" dirty="0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800" b="0" baseline="0" dirty="0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bì</a:t>
                      </a:r>
                      <a:endParaRPr lang="en-US" sz="2800" b="0" dirty="0">
                        <a:solidFill>
                          <a:srgbClr val="FF66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 err="1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800" b="0" baseline="0" dirty="0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khổng</a:t>
                      </a:r>
                      <a:endParaRPr lang="en-US" sz="2800" b="0" dirty="0">
                        <a:solidFill>
                          <a:srgbClr val="FF66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6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 err="1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800" b="0" baseline="0" dirty="0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2800" b="0" baseline="0" dirty="0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800" b="0" baseline="0" dirty="0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6600"/>
                          </a:solidFill>
                          <a:latin typeface="Times New Roman" pitchFamily="18" charset="0"/>
                          <a:ea typeface="Calibri" panose="020F0502020204030204" charset="0"/>
                          <a:cs typeface="Times New Roman" pitchFamily="18" charset="0"/>
                        </a:rPr>
                        <a:t>lá</a:t>
                      </a:r>
                      <a:endParaRPr lang="en-US" sz="2800" b="0" dirty="0">
                        <a:solidFill>
                          <a:srgbClr val="FF66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51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Gân</a:t>
                      </a:r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8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FF00FF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212529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4686" y="1451431"/>
            <a:ext cx="8171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gân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gân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bộ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phận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FF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1771" y="2583543"/>
            <a:ext cx="627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9200" y="3367314"/>
            <a:ext cx="567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Trao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thoát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hơi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7257" y="4223661"/>
            <a:ext cx="8084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diệp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3714" y="5239660"/>
            <a:ext cx="8157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cuống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ea typeface="Calibri" panose="020F050202020403020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91886" y="14562"/>
            <a:ext cx="1174152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616143604"/>
              </p:ext>
            </p:extLst>
          </p:nvPr>
        </p:nvGraphicFramePr>
        <p:xfrm>
          <a:off x="0" y="534670"/>
          <a:ext cx="121920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9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4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Vai trò trong quang hợp</a:t>
                      </a:r>
                      <a:endParaRPr lang="en-US" sz="2800" b="1">
                        <a:solidFill>
                          <a:srgbClr val="FF00FF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Phiến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0066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FF00FF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Gân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0066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FF00FF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Lục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lạp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0066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FF00FF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khổng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0066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FF00FF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19308" y="4507081"/>
            <a:ext cx="3964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308" y="5558976"/>
            <a:ext cx="394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6600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308" y="6160612"/>
            <a:ext cx="397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6600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308" y="346892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6600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6123" y="4963889"/>
            <a:ext cx="6574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6123" y="3048003"/>
            <a:ext cx="6574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0637" y="5903893"/>
            <a:ext cx="6560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5151" y="4412342"/>
            <a:ext cx="654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32232" y="551580"/>
            <a:ext cx="1174152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616143604"/>
              </p:ext>
            </p:extLst>
          </p:nvPr>
        </p:nvGraphicFramePr>
        <p:xfrm>
          <a:off x="0" y="1347454"/>
          <a:ext cx="12192000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9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4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Vai trò trong quang hợp</a:t>
                      </a:r>
                      <a:endParaRPr lang="en-US" sz="2800" b="1">
                        <a:solidFill>
                          <a:srgbClr val="FF00FF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Phiến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0066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 smtClean="0">
                        <a:solidFill>
                          <a:srgbClr val="FF00FF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FF00FF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Gân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0066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 smtClean="0">
                        <a:solidFill>
                          <a:srgbClr val="FF00FF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800" b="0" dirty="0" smtClean="0">
                        <a:solidFill>
                          <a:srgbClr val="FF00FF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FF00FF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Lục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lạp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0066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 smtClean="0">
                        <a:solidFill>
                          <a:srgbClr val="FF00FF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FF00FF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khổng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006600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rgbClr val="FF00FF"/>
                        </a:solidFill>
                        <a:latin typeface="Times New Roman" pitchFamily="18" charset="0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652744" y="1763861"/>
            <a:ext cx="3964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3657" y="2931870"/>
            <a:ext cx="394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6600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4629" y="4107529"/>
            <a:ext cx="397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6600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4629" y="4775186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6600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7029" y="1770731"/>
            <a:ext cx="6574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7029" y="2612558"/>
            <a:ext cx="6574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1543" y="3904329"/>
            <a:ext cx="6560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6057" y="4891298"/>
            <a:ext cx="654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3380</TotalTime>
  <Words>1889</Words>
  <Application>Microsoft Office PowerPoint</Application>
  <PresentationFormat>Widescreen</PresentationFormat>
  <Paragraphs>176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Wingdings 3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607</cp:revision>
  <dcterms:created xsi:type="dcterms:W3CDTF">2022-07-11T10:05:56Z</dcterms:created>
  <dcterms:modified xsi:type="dcterms:W3CDTF">2023-08-21T14:45:52Z</dcterms:modified>
</cp:coreProperties>
</file>