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4"/>
  </p:notesMasterIdLst>
  <p:sldIdLst>
    <p:sldId id="292" r:id="rId2"/>
    <p:sldId id="295" r:id="rId3"/>
    <p:sldId id="263" r:id="rId4"/>
    <p:sldId id="297" r:id="rId5"/>
    <p:sldId id="296" r:id="rId6"/>
    <p:sldId id="298" r:id="rId7"/>
    <p:sldId id="265" r:id="rId8"/>
    <p:sldId id="299" r:id="rId9"/>
    <p:sldId id="266" r:id="rId10"/>
    <p:sldId id="303" r:id="rId11"/>
    <p:sldId id="283" r:id="rId12"/>
    <p:sldId id="304" r:id="rId13"/>
    <p:sldId id="267" r:id="rId14"/>
    <p:sldId id="305" r:id="rId15"/>
    <p:sldId id="268" r:id="rId16"/>
    <p:sldId id="302" r:id="rId17"/>
    <p:sldId id="261" r:id="rId18"/>
    <p:sldId id="306" r:id="rId19"/>
    <p:sldId id="264" r:id="rId20"/>
    <p:sldId id="307" r:id="rId21"/>
    <p:sldId id="262" r:id="rId22"/>
    <p:sldId id="308" r:id="rId23"/>
    <p:sldId id="270" r:id="rId24"/>
    <p:sldId id="309" r:id="rId25"/>
    <p:sldId id="272" r:id="rId26"/>
    <p:sldId id="310" r:id="rId27"/>
    <p:sldId id="274" r:id="rId28"/>
    <p:sldId id="311" r:id="rId29"/>
    <p:sldId id="284" r:id="rId30"/>
    <p:sldId id="312" r:id="rId31"/>
    <p:sldId id="275" r:id="rId32"/>
    <p:sldId id="313" r:id="rId33"/>
  </p:sldIdLst>
  <p:sldSz cx="9144000" cy="5143500" type="screen16x9"/>
  <p:notesSz cx="6858000" cy="9144000"/>
  <p:embeddedFontLst>
    <p:embeddedFont>
      <p:font typeface="Sriracha" panose="020B0604020202020204" charset="-34"/>
      <p:regular r:id="rId35"/>
    </p:embeddedFont>
    <p:embeddedFont>
      <p:font typeface="Bangers" panose="020B0604020202020204" charset="0"/>
      <p:regular r:id="rId36"/>
    </p:embeddedFont>
    <p:embeddedFont>
      <p:font typeface="Barlow" panose="020B0604020202020204" charset="0"/>
      <p:regular r:id="rId37"/>
      <p:bold r:id="rId38"/>
      <p:italic r:id="rId39"/>
      <p:boldItalic r:id="rId40"/>
    </p:embeddedFont>
    <p:embeddedFont>
      <p:font typeface="Barlow Medium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40E79"/>
    <a:srgbClr val="6302B4"/>
    <a:srgbClr val="B4B002"/>
    <a:srgbClr val="B24C00"/>
    <a:srgbClr val="B0028B"/>
    <a:srgbClr val="002AB2"/>
    <a:srgbClr val="B2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DAF662-B4EF-49DA-8FE0-713380C8492A}">
  <a:tblStyle styleId="{ADDAF662-B4EF-49DA-8FE0-713380C849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60"/>
  </p:normalViewPr>
  <p:slideViewPr>
    <p:cSldViewPr>
      <p:cViewPr varScale="1">
        <p:scale>
          <a:sx n="120" d="100"/>
          <a:sy n="120" d="100"/>
        </p:scale>
        <p:origin x="82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72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5c2bdbe3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5c2bdbe35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0" y="373044"/>
            <a:ext cx="9144012" cy="4770453"/>
          </a:xfrm>
          <a:custGeom>
            <a:avLst/>
            <a:gdLst/>
            <a:ahLst/>
            <a:cxnLst/>
            <a:rect l="l" t="t" r="r" b="b"/>
            <a:pathLst>
              <a:path w="199010" h="103824" extrusionOk="0">
                <a:moveTo>
                  <a:pt x="32663" y="15459"/>
                </a:moveTo>
                <a:cubicBezTo>
                  <a:pt x="32846" y="15515"/>
                  <a:pt x="33026" y="15580"/>
                  <a:pt x="33202" y="15654"/>
                </a:cubicBezTo>
                <a:cubicBezTo>
                  <a:pt x="33086" y="15736"/>
                  <a:pt x="32973" y="15820"/>
                  <a:pt x="32865" y="15913"/>
                </a:cubicBezTo>
                <a:cubicBezTo>
                  <a:pt x="32633" y="15868"/>
                  <a:pt x="32401" y="15828"/>
                  <a:pt x="32167" y="15796"/>
                </a:cubicBezTo>
                <a:cubicBezTo>
                  <a:pt x="32329" y="15680"/>
                  <a:pt x="32495" y="15566"/>
                  <a:pt x="32663" y="15459"/>
                </a:cubicBezTo>
                <a:close/>
                <a:moveTo>
                  <a:pt x="33670" y="15890"/>
                </a:moveTo>
                <a:cubicBezTo>
                  <a:pt x="33821" y="15975"/>
                  <a:pt x="33968" y="16069"/>
                  <a:pt x="34111" y="16171"/>
                </a:cubicBezTo>
                <a:cubicBezTo>
                  <a:pt x="34104" y="16176"/>
                  <a:pt x="34099" y="16182"/>
                  <a:pt x="34092" y="16187"/>
                </a:cubicBezTo>
                <a:cubicBezTo>
                  <a:pt x="33868" y="16133"/>
                  <a:pt x="33642" y="16080"/>
                  <a:pt x="33416" y="16029"/>
                </a:cubicBezTo>
                <a:cubicBezTo>
                  <a:pt x="33499" y="15982"/>
                  <a:pt x="33583" y="15934"/>
                  <a:pt x="33668" y="15890"/>
                </a:cubicBezTo>
                <a:close/>
                <a:moveTo>
                  <a:pt x="38171" y="15744"/>
                </a:moveTo>
                <a:lnTo>
                  <a:pt x="38171" y="15744"/>
                </a:lnTo>
                <a:cubicBezTo>
                  <a:pt x="38046" y="15921"/>
                  <a:pt x="37921" y="16099"/>
                  <a:pt x="37797" y="16276"/>
                </a:cubicBezTo>
                <a:cubicBezTo>
                  <a:pt x="37735" y="16182"/>
                  <a:pt x="37670" y="16088"/>
                  <a:pt x="37605" y="15996"/>
                </a:cubicBezTo>
                <a:cubicBezTo>
                  <a:pt x="37790" y="15905"/>
                  <a:pt x="37977" y="15819"/>
                  <a:pt x="38171" y="15744"/>
                </a:cubicBezTo>
                <a:close/>
                <a:moveTo>
                  <a:pt x="30957" y="16205"/>
                </a:moveTo>
                <a:cubicBezTo>
                  <a:pt x="31457" y="16205"/>
                  <a:pt x="31949" y="16247"/>
                  <a:pt x="32420" y="16353"/>
                </a:cubicBezTo>
                <a:cubicBezTo>
                  <a:pt x="32305" y="16485"/>
                  <a:pt x="32198" y="16623"/>
                  <a:pt x="32100" y="16768"/>
                </a:cubicBezTo>
                <a:lnTo>
                  <a:pt x="31669" y="16713"/>
                </a:lnTo>
                <a:cubicBezTo>
                  <a:pt x="31336" y="16670"/>
                  <a:pt x="30999" y="16628"/>
                  <a:pt x="30664" y="16628"/>
                </a:cubicBezTo>
                <a:cubicBezTo>
                  <a:pt x="30496" y="16628"/>
                  <a:pt x="30328" y="16638"/>
                  <a:pt x="30161" y="16665"/>
                </a:cubicBezTo>
                <a:cubicBezTo>
                  <a:pt x="29954" y="16698"/>
                  <a:pt x="29752" y="16761"/>
                  <a:pt x="29563" y="16852"/>
                </a:cubicBezTo>
                <a:lnTo>
                  <a:pt x="29563" y="16852"/>
                </a:lnTo>
                <a:cubicBezTo>
                  <a:pt x="29382" y="16686"/>
                  <a:pt x="29199" y="16523"/>
                  <a:pt x="29013" y="16364"/>
                </a:cubicBezTo>
                <a:cubicBezTo>
                  <a:pt x="29655" y="16275"/>
                  <a:pt x="30313" y="16205"/>
                  <a:pt x="30957" y="16205"/>
                </a:cubicBezTo>
                <a:close/>
                <a:moveTo>
                  <a:pt x="32759" y="16443"/>
                </a:moveTo>
                <a:cubicBezTo>
                  <a:pt x="33026" y="16522"/>
                  <a:pt x="33284" y="16629"/>
                  <a:pt x="33529" y="16759"/>
                </a:cubicBezTo>
                <a:cubicBezTo>
                  <a:pt x="33480" y="16817"/>
                  <a:pt x="33432" y="16873"/>
                  <a:pt x="33385" y="16932"/>
                </a:cubicBezTo>
                <a:lnTo>
                  <a:pt x="32307" y="16794"/>
                </a:lnTo>
                <a:cubicBezTo>
                  <a:pt x="32453" y="16672"/>
                  <a:pt x="32605" y="16554"/>
                  <a:pt x="32759" y="16443"/>
                </a:cubicBezTo>
                <a:close/>
                <a:moveTo>
                  <a:pt x="39713" y="16124"/>
                </a:moveTo>
                <a:lnTo>
                  <a:pt x="39713" y="16124"/>
                </a:lnTo>
                <a:cubicBezTo>
                  <a:pt x="39740" y="16466"/>
                  <a:pt x="39749" y="16809"/>
                  <a:pt x="39747" y="17150"/>
                </a:cubicBezTo>
                <a:cubicBezTo>
                  <a:pt x="39734" y="17051"/>
                  <a:pt x="39718" y="16950"/>
                  <a:pt x="39702" y="16851"/>
                </a:cubicBezTo>
                <a:cubicBezTo>
                  <a:pt x="39717" y="16610"/>
                  <a:pt x="39720" y="16367"/>
                  <a:pt x="39713" y="16124"/>
                </a:cubicBezTo>
                <a:close/>
                <a:moveTo>
                  <a:pt x="38643" y="16053"/>
                </a:moveTo>
                <a:lnTo>
                  <a:pt x="38643" y="16053"/>
                </a:lnTo>
                <a:cubicBezTo>
                  <a:pt x="38546" y="16436"/>
                  <a:pt x="38441" y="16817"/>
                  <a:pt x="38331" y="17196"/>
                </a:cubicBezTo>
                <a:cubicBezTo>
                  <a:pt x="38259" y="17060"/>
                  <a:pt x="38186" y="16926"/>
                  <a:pt x="38109" y="16792"/>
                </a:cubicBezTo>
                <a:cubicBezTo>
                  <a:pt x="38289" y="16548"/>
                  <a:pt x="38469" y="16303"/>
                  <a:pt x="38643" y="16053"/>
                </a:cubicBezTo>
                <a:close/>
                <a:moveTo>
                  <a:pt x="40473" y="17089"/>
                </a:moveTo>
                <a:cubicBezTo>
                  <a:pt x="40506" y="17179"/>
                  <a:pt x="40535" y="17271"/>
                  <a:pt x="40564" y="17363"/>
                </a:cubicBezTo>
                <a:lnTo>
                  <a:pt x="40563" y="17363"/>
                </a:lnTo>
                <a:cubicBezTo>
                  <a:pt x="40567" y="17436"/>
                  <a:pt x="40570" y="17509"/>
                  <a:pt x="40572" y="17582"/>
                </a:cubicBezTo>
                <a:cubicBezTo>
                  <a:pt x="40541" y="17417"/>
                  <a:pt x="40509" y="17252"/>
                  <a:pt x="40473" y="17089"/>
                </a:cubicBezTo>
                <a:close/>
                <a:moveTo>
                  <a:pt x="38773" y="17132"/>
                </a:moveTo>
                <a:cubicBezTo>
                  <a:pt x="38773" y="17243"/>
                  <a:pt x="38771" y="17354"/>
                  <a:pt x="38767" y="17466"/>
                </a:cubicBezTo>
                <a:lnTo>
                  <a:pt x="38766" y="17465"/>
                </a:lnTo>
                <a:cubicBezTo>
                  <a:pt x="38740" y="17611"/>
                  <a:pt x="38712" y="17756"/>
                  <a:pt x="38683" y="17901"/>
                </a:cubicBezTo>
                <a:cubicBezTo>
                  <a:pt x="38657" y="17846"/>
                  <a:pt x="38630" y="17791"/>
                  <a:pt x="38603" y="17735"/>
                </a:cubicBezTo>
                <a:cubicBezTo>
                  <a:pt x="38666" y="17535"/>
                  <a:pt x="38722" y="17334"/>
                  <a:pt x="38773" y="17132"/>
                </a:cubicBezTo>
                <a:close/>
                <a:moveTo>
                  <a:pt x="30175" y="17432"/>
                </a:moveTo>
                <a:cubicBezTo>
                  <a:pt x="31061" y="17490"/>
                  <a:pt x="31937" y="17650"/>
                  <a:pt x="32786" y="17910"/>
                </a:cubicBezTo>
                <a:cubicBezTo>
                  <a:pt x="32740" y="18009"/>
                  <a:pt x="32695" y="18108"/>
                  <a:pt x="32656" y="18210"/>
                </a:cubicBezTo>
                <a:cubicBezTo>
                  <a:pt x="32271" y="18162"/>
                  <a:pt x="31885" y="18132"/>
                  <a:pt x="31503" y="18132"/>
                </a:cubicBezTo>
                <a:cubicBezTo>
                  <a:pt x="31298" y="18132"/>
                  <a:pt x="31095" y="18140"/>
                  <a:pt x="30893" y="18159"/>
                </a:cubicBezTo>
                <a:cubicBezTo>
                  <a:pt x="30748" y="18010"/>
                  <a:pt x="30605" y="17858"/>
                  <a:pt x="30458" y="17710"/>
                </a:cubicBezTo>
                <a:cubicBezTo>
                  <a:pt x="30364" y="17616"/>
                  <a:pt x="30269" y="17524"/>
                  <a:pt x="30174" y="17432"/>
                </a:cubicBezTo>
                <a:close/>
                <a:moveTo>
                  <a:pt x="24994" y="17848"/>
                </a:moveTo>
                <a:cubicBezTo>
                  <a:pt x="24815" y="18009"/>
                  <a:pt x="24627" y="18159"/>
                  <a:pt x="24431" y="18298"/>
                </a:cubicBezTo>
                <a:cubicBezTo>
                  <a:pt x="24476" y="18193"/>
                  <a:pt x="24515" y="18087"/>
                  <a:pt x="24553" y="17980"/>
                </a:cubicBezTo>
                <a:cubicBezTo>
                  <a:pt x="24701" y="17940"/>
                  <a:pt x="24848" y="17897"/>
                  <a:pt x="24994" y="17848"/>
                </a:cubicBezTo>
                <a:close/>
                <a:moveTo>
                  <a:pt x="33205" y="18046"/>
                </a:moveTo>
                <a:cubicBezTo>
                  <a:pt x="33517" y="18155"/>
                  <a:pt x="33824" y="18277"/>
                  <a:pt x="34126" y="18413"/>
                </a:cubicBezTo>
                <a:cubicBezTo>
                  <a:pt x="34119" y="18426"/>
                  <a:pt x="34111" y="18439"/>
                  <a:pt x="34102" y="18451"/>
                </a:cubicBezTo>
                <a:cubicBezTo>
                  <a:pt x="33750" y="18383"/>
                  <a:pt x="33395" y="18317"/>
                  <a:pt x="33039" y="18263"/>
                </a:cubicBezTo>
                <a:cubicBezTo>
                  <a:pt x="33093" y="18190"/>
                  <a:pt x="33150" y="18118"/>
                  <a:pt x="33205" y="18046"/>
                </a:cubicBezTo>
                <a:close/>
                <a:moveTo>
                  <a:pt x="25466" y="18532"/>
                </a:moveTo>
                <a:cubicBezTo>
                  <a:pt x="25458" y="18541"/>
                  <a:pt x="25449" y="18549"/>
                  <a:pt x="25440" y="18559"/>
                </a:cubicBezTo>
                <a:cubicBezTo>
                  <a:pt x="25443" y="18553"/>
                  <a:pt x="25444" y="18547"/>
                  <a:pt x="25447" y="18543"/>
                </a:cubicBezTo>
                <a:lnTo>
                  <a:pt x="25445" y="18542"/>
                </a:lnTo>
                <a:lnTo>
                  <a:pt x="25466" y="18532"/>
                </a:lnTo>
                <a:close/>
                <a:moveTo>
                  <a:pt x="43047" y="18217"/>
                </a:moveTo>
                <a:cubicBezTo>
                  <a:pt x="42819" y="18423"/>
                  <a:pt x="42598" y="18638"/>
                  <a:pt x="42384" y="18861"/>
                </a:cubicBezTo>
                <a:cubicBezTo>
                  <a:pt x="42369" y="18837"/>
                  <a:pt x="42356" y="18811"/>
                  <a:pt x="42340" y="18787"/>
                </a:cubicBezTo>
                <a:cubicBezTo>
                  <a:pt x="42569" y="18589"/>
                  <a:pt x="42806" y="18400"/>
                  <a:pt x="43047" y="18217"/>
                </a:cubicBezTo>
                <a:close/>
                <a:moveTo>
                  <a:pt x="42102" y="19002"/>
                </a:moveTo>
                <a:lnTo>
                  <a:pt x="42102" y="19002"/>
                </a:lnTo>
                <a:cubicBezTo>
                  <a:pt x="42122" y="19033"/>
                  <a:pt x="42143" y="19064"/>
                  <a:pt x="42161" y="19096"/>
                </a:cubicBezTo>
                <a:cubicBezTo>
                  <a:pt x="42036" y="19231"/>
                  <a:pt x="41912" y="19368"/>
                  <a:pt x="41791" y="19507"/>
                </a:cubicBezTo>
                <a:cubicBezTo>
                  <a:pt x="41775" y="19457"/>
                  <a:pt x="41758" y="19408"/>
                  <a:pt x="41741" y="19358"/>
                </a:cubicBezTo>
                <a:cubicBezTo>
                  <a:pt x="41858" y="19235"/>
                  <a:pt x="41978" y="19117"/>
                  <a:pt x="42102" y="19002"/>
                </a:cubicBezTo>
                <a:close/>
                <a:moveTo>
                  <a:pt x="24964" y="18776"/>
                </a:moveTo>
                <a:cubicBezTo>
                  <a:pt x="24948" y="18868"/>
                  <a:pt x="24931" y="18959"/>
                  <a:pt x="24912" y="19049"/>
                </a:cubicBezTo>
                <a:cubicBezTo>
                  <a:pt x="24507" y="19379"/>
                  <a:pt x="24054" y="19647"/>
                  <a:pt x="23571" y="19845"/>
                </a:cubicBezTo>
                <a:lnTo>
                  <a:pt x="23570" y="19845"/>
                </a:lnTo>
                <a:cubicBezTo>
                  <a:pt x="23727" y="19631"/>
                  <a:pt x="23872" y="19409"/>
                  <a:pt x="24003" y="19177"/>
                </a:cubicBezTo>
                <a:cubicBezTo>
                  <a:pt x="24330" y="19061"/>
                  <a:pt x="24650" y="18924"/>
                  <a:pt x="24964" y="18776"/>
                </a:cubicBezTo>
                <a:close/>
                <a:moveTo>
                  <a:pt x="31299" y="18588"/>
                </a:moveTo>
                <a:lnTo>
                  <a:pt x="31299" y="18588"/>
                </a:lnTo>
                <a:cubicBezTo>
                  <a:pt x="31683" y="18677"/>
                  <a:pt x="32064" y="18787"/>
                  <a:pt x="32437" y="18918"/>
                </a:cubicBezTo>
                <a:cubicBezTo>
                  <a:pt x="32414" y="19016"/>
                  <a:pt x="32395" y="19114"/>
                  <a:pt x="32378" y="19215"/>
                </a:cubicBezTo>
                <a:cubicBezTo>
                  <a:pt x="32435" y="19128"/>
                  <a:pt x="32493" y="19041"/>
                  <a:pt x="32552" y="18955"/>
                </a:cubicBezTo>
                <a:cubicBezTo>
                  <a:pt x="32889" y="19077"/>
                  <a:pt x="33219" y="19221"/>
                  <a:pt x="33543" y="19375"/>
                </a:cubicBezTo>
                <a:cubicBezTo>
                  <a:pt x="33445" y="19550"/>
                  <a:pt x="33350" y="19726"/>
                  <a:pt x="33257" y="19903"/>
                </a:cubicBezTo>
                <a:cubicBezTo>
                  <a:pt x="33048" y="19881"/>
                  <a:pt x="32839" y="19870"/>
                  <a:pt x="32630" y="19870"/>
                </a:cubicBezTo>
                <a:cubicBezTo>
                  <a:pt x="32566" y="19870"/>
                  <a:pt x="32501" y="19871"/>
                  <a:pt x="32437" y="19873"/>
                </a:cubicBezTo>
                <a:cubicBezTo>
                  <a:pt x="32170" y="19551"/>
                  <a:pt x="31895" y="19238"/>
                  <a:pt x="31612" y="18932"/>
                </a:cubicBezTo>
                <a:cubicBezTo>
                  <a:pt x="31508" y="18817"/>
                  <a:pt x="31404" y="18702"/>
                  <a:pt x="31299" y="18588"/>
                </a:cubicBezTo>
                <a:close/>
                <a:moveTo>
                  <a:pt x="41498" y="19626"/>
                </a:moveTo>
                <a:cubicBezTo>
                  <a:pt x="41513" y="19682"/>
                  <a:pt x="41530" y="19737"/>
                  <a:pt x="41545" y="19793"/>
                </a:cubicBezTo>
                <a:cubicBezTo>
                  <a:pt x="41478" y="19873"/>
                  <a:pt x="41413" y="19954"/>
                  <a:pt x="41346" y="20035"/>
                </a:cubicBezTo>
                <a:cubicBezTo>
                  <a:pt x="41341" y="19968"/>
                  <a:pt x="41335" y="19902"/>
                  <a:pt x="41329" y="19837"/>
                </a:cubicBezTo>
                <a:cubicBezTo>
                  <a:pt x="41378" y="19774"/>
                  <a:pt x="41427" y="19709"/>
                  <a:pt x="41480" y="19647"/>
                </a:cubicBezTo>
                <a:lnTo>
                  <a:pt x="41479" y="19647"/>
                </a:lnTo>
                <a:cubicBezTo>
                  <a:pt x="41486" y="19640"/>
                  <a:pt x="41492" y="19633"/>
                  <a:pt x="41498" y="19626"/>
                </a:cubicBezTo>
                <a:close/>
                <a:moveTo>
                  <a:pt x="33682" y="19441"/>
                </a:moveTo>
                <a:cubicBezTo>
                  <a:pt x="34133" y="19663"/>
                  <a:pt x="34569" y="19916"/>
                  <a:pt x="34984" y="20199"/>
                </a:cubicBezTo>
                <a:cubicBezTo>
                  <a:pt x="34429" y="20081"/>
                  <a:pt x="33861" y="19964"/>
                  <a:pt x="33295" y="19906"/>
                </a:cubicBezTo>
                <a:cubicBezTo>
                  <a:pt x="33422" y="19751"/>
                  <a:pt x="33551" y="19595"/>
                  <a:pt x="33682" y="19441"/>
                </a:cubicBezTo>
                <a:close/>
                <a:moveTo>
                  <a:pt x="25928" y="18938"/>
                </a:moveTo>
                <a:lnTo>
                  <a:pt x="25928" y="18938"/>
                </a:lnTo>
                <a:cubicBezTo>
                  <a:pt x="25673" y="19620"/>
                  <a:pt x="25147" y="20189"/>
                  <a:pt x="24500" y="20521"/>
                </a:cubicBezTo>
                <a:lnTo>
                  <a:pt x="24499" y="20521"/>
                </a:lnTo>
                <a:cubicBezTo>
                  <a:pt x="24668" y="20250"/>
                  <a:pt x="24824" y="19971"/>
                  <a:pt x="24966" y="19685"/>
                </a:cubicBezTo>
                <a:cubicBezTo>
                  <a:pt x="25324" y="19488"/>
                  <a:pt x="25648" y="19236"/>
                  <a:pt x="25928" y="18938"/>
                </a:cubicBezTo>
                <a:close/>
                <a:moveTo>
                  <a:pt x="41114" y="20123"/>
                </a:moveTo>
                <a:cubicBezTo>
                  <a:pt x="41121" y="20182"/>
                  <a:pt x="41126" y="20240"/>
                  <a:pt x="41132" y="20299"/>
                </a:cubicBezTo>
                <a:cubicBezTo>
                  <a:pt x="41080" y="20364"/>
                  <a:pt x="41027" y="20429"/>
                  <a:pt x="40976" y="20495"/>
                </a:cubicBezTo>
                <a:cubicBezTo>
                  <a:pt x="40898" y="20592"/>
                  <a:pt x="40825" y="20691"/>
                  <a:pt x="40749" y="20790"/>
                </a:cubicBezTo>
                <a:cubicBezTo>
                  <a:pt x="40754" y="20750"/>
                  <a:pt x="40755" y="20710"/>
                  <a:pt x="40757" y="20671"/>
                </a:cubicBezTo>
                <a:cubicBezTo>
                  <a:pt x="40869" y="20483"/>
                  <a:pt x="40988" y="20301"/>
                  <a:pt x="41114" y="20123"/>
                </a:cubicBezTo>
                <a:close/>
                <a:moveTo>
                  <a:pt x="32806" y="20334"/>
                </a:moveTo>
                <a:lnTo>
                  <a:pt x="32806" y="20334"/>
                </a:lnTo>
                <a:cubicBezTo>
                  <a:pt x="33685" y="20522"/>
                  <a:pt x="34552" y="20765"/>
                  <a:pt x="35402" y="21060"/>
                </a:cubicBezTo>
                <a:cubicBezTo>
                  <a:pt x="34844" y="20992"/>
                  <a:pt x="34282" y="20958"/>
                  <a:pt x="33720" y="20958"/>
                </a:cubicBezTo>
                <a:cubicBezTo>
                  <a:pt x="33581" y="20958"/>
                  <a:pt x="33441" y="20960"/>
                  <a:pt x="33302" y="20965"/>
                </a:cubicBezTo>
                <a:cubicBezTo>
                  <a:pt x="33140" y="20752"/>
                  <a:pt x="32974" y="20542"/>
                  <a:pt x="32806" y="20334"/>
                </a:cubicBezTo>
                <a:close/>
                <a:moveTo>
                  <a:pt x="33404" y="21097"/>
                </a:moveTo>
                <a:lnTo>
                  <a:pt x="33404" y="21097"/>
                </a:lnTo>
                <a:cubicBezTo>
                  <a:pt x="34169" y="21195"/>
                  <a:pt x="34934" y="21303"/>
                  <a:pt x="35695" y="21432"/>
                </a:cubicBezTo>
                <a:lnTo>
                  <a:pt x="33725" y="21523"/>
                </a:lnTo>
                <a:cubicBezTo>
                  <a:pt x="33620" y="21379"/>
                  <a:pt x="33511" y="21239"/>
                  <a:pt x="33404" y="21097"/>
                </a:cubicBezTo>
                <a:close/>
                <a:moveTo>
                  <a:pt x="27753" y="19938"/>
                </a:moveTo>
                <a:lnTo>
                  <a:pt x="27753" y="19938"/>
                </a:lnTo>
                <a:cubicBezTo>
                  <a:pt x="27627" y="20663"/>
                  <a:pt x="27279" y="21328"/>
                  <a:pt x="26756" y="21846"/>
                </a:cubicBezTo>
                <a:cubicBezTo>
                  <a:pt x="26367" y="21700"/>
                  <a:pt x="25974" y="21566"/>
                  <a:pt x="25577" y="21447"/>
                </a:cubicBezTo>
                <a:cubicBezTo>
                  <a:pt x="25932" y="21383"/>
                  <a:pt x="26273" y="21259"/>
                  <a:pt x="26586" y="21080"/>
                </a:cubicBezTo>
                <a:lnTo>
                  <a:pt x="26586" y="21080"/>
                </a:lnTo>
                <a:cubicBezTo>
                  <a:pt x="26558" y="21172"/>
                  <a:pt x="26530" y="21264"/>
                  <a:pt x="26499" y="21356"/>
                </a:cubicBezTo>
                <a:cubicBezTo>
                  <a:pt x="26562" y="21247"/>
                  <a:pt x="26624" y="21136"/>
                  <a:pt x="26686" y="21025"/>
                </a:cubicBezTo>
                <a:cubicBezTo>
                  <a:pt x="27123" y="20756"/>
                  <a:pt x="27497" y="20383"/>
                  <a:pt x="27753" y="19938"/>
                </a:cubicBezTo>
                <a:close/>
                <a:moveTo>
                  <a:pt x="33801" y="21630"/>
                </a:moveTo>
                <a:lnTo>
                  <a:pt x="35953" y="21876"/>
                </a:lnTo>
                <a:cubicBezTo>
                  <a:pt x="35412" y="22086"/>
                  <a:pt x="34845" y="22223"/>
                  <a:pt x="34267" y="22283"/>
                </a:cubicBezTo>
                <a:cubicBezTo>
                  <a:pt x="34115" y="22063"/>
                  <a:pt x="33959" y="21846"/>
                  <a:pt x="33801" y="21630"/>
                </a:cubicBezTo>
                <a:close/>
                <a:moveTo>
                  <a:pt x="34326" y="22372"/>
                </a:moveTo>
                <a:lnTo>
                  <a:pt x="34326" y="22372"/>
                </a:lnTo>
                <a:cubicBezTo>
                  <a:pt x="34926" y="22439"/>
                  <a:pt x="35521" y="22540"/>
                  <a:pt x="36109" y="22679"/>
                </a:cubicBezTo>
                <a:lnTo>
                  <a:pt x="34481" y="22603"/>
                </a:lnTo>
                <a:cubicBezTo>
                  <a:pt x="34430" y="22526"/>
                  <a:pt x="34380" y="22449"/>
                  <a:pt x="34326" y="22372"/>
                </a:cubicBezTo>
                <a:close/>
                <a:moveTo>
                  <a:pt x="47473" y="22286"/>
                </a:moveTo>
                <a:lnTo>
                  <a:pt x="47473" y="22286"/>
                </a:lnTo>
                <a:cubicBezTo>
                  <a:pt x="47235" y="22648"/>
                  <a:pt x="47025" y="23026"/>
                  <a:pt x="46843" y="23417"/>
                </a:cubicBezTo>
                <a:cubicBezTo>
                  <a:pt x="46702" y="23392"/>
                  <a:pt x="46561" y="23368"/>
                  <a:pt x="46420" y="23344"/>
                </a:cubicBezTo>
                <a:cubicBezTo>
                  <a:pt x="46739" y="22962"/>
                  <a:pt x="47091" y="22608"/>
                  <a:pt x="47473" y="22286"/>
                </a:cubicBezTo>
                <a:close/>
                <a:moveTo>
                  <a:pt x="49030" y="21778"/>
                </a:moveTo>
                <a:lnTo>
                  <a:pt x="49030" y="21778"/>
                </a:lnTo>
                <a:cubicBezTo>
                  <a:pt x="48565" y="22345"/>
                  <a:pt x="48176" y="22969"/>
                  <a:pt x="47873" y="23635"/>
                </a:cubicBezTo>
                <a:cubicBezTo>
                  <a:pt x="47750" y="23605"/>
                  <a:pt x="47627" y="23577"/>
                  <a:pt x="47505" y="23550"/>
                </a:cubicBezTo>
                <a:cubicBezTo>
                  <a:pt x="47938" y="22900"/>
                  <a:pt x="48450" y="22305"/>
                  <a:pt x="49030" y="21778"/>
                </a:cubicBezTo>
                <a:close/>
                <a:moveTo>
                  <a:pt x="50353" y="20956"/>
                </a:moveTo>
                <a:cubicBezTo>
                  <a:pt x="49720" y="21851"/>
                  <a:pt x="49144" y="22846"/>
                  <a:pt x="48786" y="23884"/>
                </a:cubicBezTo>
                <a:cubicBezTo>
                  <a:pt x="48641" y="23841"/>
                  <a:pt x="48497" y="23799"/>
                  <a:pt x="48351" y="23758"/>
                </a:cubicBezTo>
                <a:cubicBezTo>
                  <a:pt x="48901" y="22746"/>
                  <a:pt x="49574" y="21805"/>
                  <a:pt x="50353" y="20956"/>
                </a:cubicBezTo>
                <a:close/>
                <a:moveTo>
                  <a:pt x="45480" y="23783"/>
                </a:moveTo>
                <a:cubicBezTo>
                  <a:pt x="45515" y="23786"/>
                  <a:pt x="45551" y="23789"/>
                  <a:pt x="45587" y="23791"/>
                </a:cubicBezTo>
                <a:cubicBezTo>
                  <a:pt x="45521" y="23914"/>
                  <a:pt x="45458" y="24038"/>
                  <a:pt x="45398" y="24164"/>
                </a:cubicBezTo>
                <a:cubicBezTo>
                  <a:pt x="45341" y="24145"/>
                  <a:pt x="45283" y="24126"/>
                  <a:pt x="45227" y="24107"/>
                </a:cubicBezTo>
                <a:cubicBezTo>
                  <a:pt x="45308" y="23997"/>
                  <a:pt x="45391" y="23887"/>
                  <a:pt x="45480" y="23783"/>
                </a:cubicBezTo>
                <a:close/>
                <a:moveTo>
                  <a:pt x="50786" y="21025"/>
                </a:moveTo>
                <a:lnTo>
                  <a:pt x="50786" y="21025"/>
                </a:lnTo>
                <a:cubicBezTo>
                  <a:pt x="50404" y="22099"/>
                  <a:pt x="50192" y="23230"/>
                  <a:pt x="50142" y="24368"/>
                </a:cubicBezTo>
                <a:cubicBezTo>
                  <a:pt x="49870" y="24256"/>
                  <a:pt x="49595" y="24150"/>
                  <a:pt x="49315" y="24055"/>
                </a:cubicBezTo>
                <a:cubicBezTo>
                  <a:pt x="49702" y="22994"/>
                  <a:pt x="50191" y="21970"/>
                  <a:pt x="50786" y="21025"/>
                </a:cubicBezTo>
                <a:close/>
                <a:moveTo>
                  <a:pt x="46049" y="23823"/>
                </a:moveTo>
                <a:cubicBezTo>
                  <a:pt x="46248" y="23841"/>
                  <a:pt x="46446" y="23863"/>
                  <a:pt x="46644" y="23888"/>
                </a:cubicBezTo>
                <a:cubicBezTo>
                  <a:pt x="46563" y="24094"/>
                  <a:pt x="46488" y="24301"/>
                  <a:pt x="46423" y="24512"/>
                </a:cubicBezTo>
                <a:cubicBezTo>
                  <a:pt x="46195" y="24432"/>
                  <a:pt x="45969" y="24354"/>
                  <a:pt x="45741" y="24278"/>
                </a:cubicBezTo>
                <a:cubicBezTo>
                  <a:pt x="45838" y="24122"/>
                  <a:pt x="45942" y="23971"/>
                  <a:pt x="46049" y="23823"/>
                </a:cubicBezTo>
                <a:close/>
                <a:moveTo>
                  <a:pt x="43711" y="24479"/>
                </a:moveTo>
                <a:lnTo>
                  <a:pt x="43711" y="24479"/>
                </a:lnTo>
                <a:cubicBezTo>
                  <a:pt x="43724" y="24481"/>
                  <a:pt x="43737" y="24484"/>
                  <a:pt x="43750" y="24487"/>
                </a:cubicBezTo>
                <a:cubicBezTo>
                  <a:pt x="43743" y="24500"/>
                  <a:pt x="43735" y="24512"/>
                  <a:pt x="43727" y="24524"/>
                </a:cubicBezTo>
                <a:lnTo>
                  <a:pt x="43681" y="24511"/>
                </a:lnTo>
                <a:cubicBezTo>
                  <a:pt x="43692" y="24500"/>
                  <a:pt x="43701" y="24489"/>
                  <a:pt x="43711" y="24479"/>
                </a:cubicBezTo>
                <a:close/>
                <a:moveTo>
                  <a:pt x="44237" y="24583"/>
                </a:moveTo>
                <a:cubicBezTo>
                  <a:pt x="44303" y="24596"/>
                  <a:pt x="44370" y="24607"/>
                  <a:pt x="44436" y="24622"/>
                </a:cubicBezTo>
                <a:cubicBezTo>
                  <a:pt x="44420" y="24660"/>
                  <a:pt x="44404" y="24698"/>
                  <a:pt x="44388" y="24737"/>
                </a:cubicBezTo>
                <a:lnTo>
                  <a:pt x="44174" y="24667"/>
                </a:lnTo>
                <a:cubicBezTo>
                  <a:pt x="44195" y="24639"/>
                  <a:pt x="44215" y="24611"/>
                  <a:pt x="44237" y="24583"/>
                </a:cubicBezTo>
                <a:close/>
                <a:moveTo>
                  <a:pt x="51532" y="20565"/>
                </a:moveTo>
                <a:cubicBezTo>
                  <a:pt x="51204" y="21938"/>
                  <a:pt x="51022" y="23343"/>
                  <a:pt x="50991" y="24755"/>
                </a:cubicBezTo>
                <a:cubicBezTo>
                  <a:pt x="50837" y="24678"/>
                  <a:pt x="50680" y="24603"/>
                  <a:pt x="50521" y="24531"/>
                </a:cubicBezTo>
                <a:cubicBezTo>
                  <a:pt x="50732" y="23179"/>
                  <a:pt x="51070" y="21851"/>
                  <a:pt x="51532" y="20565"/>
                </a:cubicBezTo>
                <a:close/>
                <a:moveTo>
                  <a:pt x="47234" y="23977"/>
                </a:moveTo>
                <a:cubicBezTo>
                  <a:pt x="47386" y="24002"/>
                  <a:pt x="47539" y="24032"/>
                  <a:pt x="47692" y="24062"/>
                </a:cubicBezTo>
                <a:cubicBezTo>
                  <a:pt x="47587" y="24327"/>
                  <a:pt x="47496" y="24597"/>
                  <a:pt x="47417" y="24871"/>
                </a:cubicBezTo>
                <a:cubicBezTo>
                  <a:pt x="47232" y="24801"/>
                  <a:pt x="47046" y="24732"/>
                  <a:pt x="46858" y="24666"/>
                </a:cubicBezTo>
                <a:lnTo>
                  <a:pt x="46858" y="24665"/>
                </a:lnTo>
                <a:cubicBezTo>
                  <a:pt x="46974" y="24430"/>
                  <a:pt x="47099" y="24201"/>
                  <a:pt x="47234" y="23977"/>
                </a:cubicBezTo>
                <a:close/>
                <a:moveTo>
                  <a:pt x="44823" y="24709"/>
                </a:moveTo>
                <a:cubicBezTo>
                  <a:pt x="44925" y="24732"/>
                  <a:pt x="45025" y="24756"/>
                  <a:pt x="45126" y="24780"/>
                </a:cubicBezTo>
                <a:cubicBezTo>
                  <a:pt x="45104" y="24837"/>
                  <a:pt x="45082" y="24894"/>
                  <a:pt x="45061" y="24951"/>
                </a:cubicBezTo>
                <a:lnTo>
                  <a:pt x="44743" y="24849"/>
                </a:lnTo>
                <a:cubicBezTo>
                  <a:pt x="44769" y="24803"/>
                  <a:pt x="44796" y="24755"/>
                  <a:pt x="44823" y="24710"/>
                </a:cubicBezTo>
                <a:lnTo>
                  <a:pt x="44823" y="24709"/>
                </a:lnTo>
                <a:close/>
                <a:moveTo>
                  <a:pt x="48142" y="24159"/>
                </a:moveTo>
                <a:cubicBezTo>
                  <a:pt x="48315" y="24199"/>
                  <a:pt x="48488" y="24242"/>
                  <a:pt x="48660" y="24288"/>
                </a:cubicBezTo>
                <a:cubicBezTo>
                  <a:pt x="48567" y="24614"/>
                  <a:pt x="48499" y="24947"/>
                  <a:pt x="48457" y="25283"/>
                </a:cubicBezTo>
                <a:cubicBezTo>
                  <a:pt x="48223" y="25186"/>
                  <a:pt x="47988" y="25090"/>
                  <a:pt x="47752" y="24998"/>
                </a:cubicBezTo>
                <a:cubicBezTo>
                  <a:pt x="47873" y="24714"/>
                  <a:pt x="48002" y="24435"/>
                  <a:pt x="48142" y="24159"/>
                </a:cubicBezTo>
                <a:close/>
                <a:moveTo>
                  <a:pt x="45411" y="24846"/>
                </a:moveTo>
                <a:cubicBezTo>
                  <a:pt x="45699" y="24917"/>
                  <a:pt x="45984" y="24992"/>
                  <a:pt x="46268" y="25069"/>
                </a:cubicBezTo>
                <a:cubicBezTo>
                  <a:pt x="46247" y="25152"/>
                  <a:pt x="46223" y="25235"/>
                  <a:pt x="46205" y="25320"/>
                </a:cubicBezTo>
                <a:cubicBezTo>
                  <a:pt x="45957" y="25239"/>
                  <a:pt x="45708" y="25158"/>
                  <a:pt x="45458" y="25078"/>
                </a:cubicBezTo>
                <a:lnTo>
                  <a:pt x="45315" y="25033"/>
                </a:lnTo>
                <a:cubicBezTo>
                  <a:pt x="45346" y="24971"/>
                  <a:pt x="45378" y="24909"/>
                  <a:pt x="45411" y="24846"/>
                </a:cubicBezTo>
                <a:close/>
                <a:moveTo>
                  <a:pt x="52183" y="21094"/>
                </a:moveTo>
                <a:cubicBezTo>
                  <a:pt x="52405" y="22570"/>
                  <a:pt x="52457" y="24066"/>
                  <a:pt x="52337" y="25555"/>
                </a:cubicBezTo>
                <a:cubicBezTo>
                  <a:pt x="52092" y="25385"/>
                  <a:pt x="51838" y="25226"/>
                  <a:pt x="51580" y="25077"/>
                </a:cubicBezTo>
                <a:cubicBezTo>
                  <a:pt x="51958" y="23782"/>
                  <a:pt x="52160" y="22442"/>
                  <a:pt x="52183" y="21094"/>
                </a:cubicBezTo>
                <a:close/>
                <a:moveTo>
                  <a:pt x="28500" y="25354"/>
                </a:moveTo>
                <a:cubicBezTo>
                  <a:pt x="28544" y="25360"/>
                  <a:pt x="28588" y="25366"/>
                  <a:pt x="28634" y="25374"/>
                </a:cubicBezTo>
                <a:cubicBezTo>
                  <a:pt x="28597" y="25471"/>
                  <a:pt x="28557" y="25566"/>
                  <a:pt x="28514" y="25660"/>
                </a:cubicBezTo>
                <a:cubicBezTo>
                  <a:pt x="28480" y="25659"/>
                  <a:pt x="28446" y="25659"/>
                  <a:pt x="28411" y="25659"/>
                </a:cubicBezTo>
                <a:cubicBezTo>
                  <a:pt x="28343" y="25659"/>
                  <a:pt x="28274" y="25660"/>
                  <a:pt x="28206" y="25660"/>
                </a:cubicBezTo>
                <a:cubicBezTo>
                  <a:pt x="28301" y="25555"/>
                  <a:pt x="28401" y="25455"/>
                  <a:pt x="28500" y="25354"/>
                </a:cubicBezTo>
                <a:close/>
                <a:moveTo>
                  <a:pt x="46629" y="25166"/>
                </a:moveTo>
                <a:cubicBezTo>
                  <a:pt x="46852" y="25229"/>
                  <a:pt x="47072" y="25297"/>
                  <a:pt x="47293" y="25365"/>
                </a:cubicBezTo>
                <a:cubicBezTo>
                  <a:pt x="47271" y="25466"/>
                  <a:pt x="47251" y="25568"/>
                  <a:pt x="47233" y="25671"/>
                </a:cubicBezTo>
                <a:cubicBezTo>
                  <a:pt x="46997" y="25586"/>
                  <a:pt x="46760" y="25504"/>
                  <a:pt x="46523" y="25424"/>
                </a:cubicBezTo>
                <a:cubicBezTo>
                  <a:pt x="46557" y="25337"/>
                  <a:pt x="46592" y="25252"/>
                  <a:pt x="46629" y="25166"/>
                </a:cubicBezTo>
                <a:close/>
                <a:moveTo>
                  <a:pt x="26860" y="25180"/>
                </a:moveTo>
                <a:cubicBezTo>
                  <a:pt x="26876" y="25181"/>
                  <a:pt x="26894" y="25181"/>
                  <a:pt x="26912" y="25182"/>
                </a:cubicBezTo>
                <a:cubicBezTo>
                  <a:pt x="26782" y="25387"/>
                  <a:pt x="26662" y="25596"/>
                  <a:pt x="26548" y="25809"/>
                </a:cubicBezTo>
                <a:cubicBezTo>
                  <a:pt x="26410" y="25834"/>
                  <a:pt x="26272" y="25861"/>
                  <a:pt x="26134" y="25892"/>
                </a:cubicBezTo>
                <a:cubicBezTo>
                  <a:pt x="26346" y="25626"/>
                  <a:pt x="26589" y="25386"/>
                  <a:pt x="26860" y="25180"/>
                </a:cubicBezTo>
                <a:close/>
                <a:moveTo>
                  <a:pt x="49183" y="24436"/>
                </a:moveTo>
                <a:cubicBezTo>
                  <a:pt x="49503" y="24533"/>
                  <a:pt x="49819" y="24641"/>
                  <a:pt x="50132" y="24759"/>
                </a:cubicBezTo>
                <a:cubicBezTo>
                  <a:pt x="50127" y="25204"/>
                  <a:pt x="50148" y="25649"/>
                  <a:pt x="50194" y="26092"/>
                </a:cubicBezTo>
                <a:cubicBezTo>
                  <a:pt x="49761" y="25866"/>
                  <a:pt x="49317" y="25656"/>
                  <a:pt x="48868" y="25459"/>
                </a:cubicBezTo>
                <a:cubicBezTo>
                  <a:pt x="48961" y="25115"/>
                  <a:pt x="49068" y="24774"/>
                  <a:pt x="49183" y="24436"/>
                </a:cubicBezTo>
                <a:close/>
                <a:moveTo>
                  <a:pt x="47568" y="25449"/>
                </a:moveTo>
                <a:cubicBezTo>
                  <a:pt x="47853" y="25539"/>
                  <a:pt x="48136" y="25633"/>
                  <a:pt x="48418" y="25731"/>
                </a:cubicBezTo>
                <a:cubicBezTo>
                  <a:pt x="48413" y="25866"/>
                  <a:pt x="48411" y="26002"/>
                  <a:pt x="48416" y="26137"/>
                </a:cubicBezTo>
                <a:cubicBezTo>
                  <a:pt x="48100" y="25998"/>
                  <a:pt x="47779" y="25870"/>
                  <a:pt x="47455" y="25751"/>
                </a:cubicBezTo>
                <a:cubicBezTo>
                  <a:pt x="47491" y="25650"/>
                  <a:pt x="47529" y="25549"/>
                  <a:pt x="47568" y="25449"/>
                </a:cubicBezTo>
                <a:close/>
                <a:moveTo>
                  <a:pt x="25793" y="24471"/>
                </a:moveTo>
                <a:cubicBezTo>
                  <a:pt x="25681" y="25054"/>
                  <a:pt x="25479" y="25610"/>
                  <a:pt x="25236" y="26153"/>
                </a:cubicBezTo>
                <a:cubicBezTo>
                  <a:pt x="25138" y="26189"/>
                  <a:pt x="25040" y="26225"/>
                  <a:pt x="24942" y="26265"/>
                </a:cubicBezTo>
                <a:cubicBezTo>
                  <a:pt x="25307" y="25709"/>
                  <a:pt x="25594" y="25105"/>
                  <a:pt x="25793" y="24471"/>
                </a:cubicBezTo>
                <a:close/>
                <a:moveTo>
                  <a:pt x="44957" y="25841"/>
                </a:moveTo>
                <a:cubicBezTo>
                  <a:pt x="45338" y="25841"/>
                  <a:pt x="45720" y="25862"/>
                  <a:pt x="46099" y="25904"/>
                </a:cubicBezTo>
                <a:cubicBezTo>
                  <a:pt x="46080" y="26031"/>
                  <a:pt x="46067" y="26160"/>
                  <a:pt x="46054" y="26288"/>
                </a:cubicBezTo>
                <a:cubicBezTo>
                  <a:pt x="45693" y="26129"/>
                  <a:pt x="45322" y="25992"/>
                  <a:pt x="44944" y="25879"/>
                </a:cubicBezTo>
                <a:cubicBezTo>
                  <a:pt x="44948" y="25867"/>
                  <a:pt x="44952" y="25853"/>
                  <a:pt x="44957" y="25841"/>
                </a:cubicBezTo>
                <a:close/>
                <a:moveTo>
                  <a:pt x="26167" y="26315"/>
                </a:moveTo>
                <a:cubicBezTo>
                  <a:pt x="26209" y="26315"/>
                  <a:pt x="26252" y="26315"/>
                  <a:pt x="26294" y="26316"/>
                </a:cubicBezTo>
                <a:cubicBezTo>
                  <a:pt x="26269" y="26369"/>
                  <a:pt x="26248" y="26424"/>
                  <a:pt x="26224" y="26477"/>
                </a:cubicBezTo>
                <a:cubicBezTo>
                  <a:pt x="26045" y="26487"/>
                  <a:pt x="25865" y="26503"/>
                  <a:pt x="25689" y="26526"/>
                </a:cubicBezTo>
                <a:cubicBezTo>
                  <a:pt x="25733" y="26456"/>
                  <a:pt x="25778" y="26389"/>
                  <a:pt x="25824" y="26320"/>
                </a:cubicBezTo>
                <a:cubicBezTo>
                  <a:pt x="25938" y="26317"/>
                  <a:pt x="26053" y="26315"/>
                  <a:pt x="26167" y="26315"/>
                </a:cubicBezTo>
                <a:close/>
                <a:moveTo>
                  <a:pt x="27570" y="26404"/>
                </a:moveTo>
                <a:cubicBezTo>
                  <a:pt x="27749" y="26428"/>
                  <a:pt x="27926" y="26457"/>
                  <a:pt x="28103" y="26490"/>
                </a:cubicBezTo>
                <a:cubicBezTo>
                  <a:pt x="28095" y="26506"/>
                  <a:pt x="28088" y="26521"/>
                  <a:pt x="28081" y="26538"/>
                </a:cubicBezTo>
                <a:cubicBezTo>
                  <a:pt x="27888" y="26520"/>
                  <a:pt x="27696" y="26505"/>
                  <a:pt x="27502" y="26492"/>
                </a:cubicBezTo>
                <a:cubicBezTo>
                  <a:pt x="27524" y="26463"/>
                  <a:pt x="27548" y="26433"/>
                  <a:pt x="27570" y="26404"/>
                </a:cubicBezTo>
                <a:close/>
                <a:moveTo>
                  <a:pt x="50469" y="24890"/>
                </a:moveTo>
                <a:cubicBezTo>
                  <a:pt x="50642" y="24960"/>
                  <a:pt x="50813" y="25032"/>
                  <a:pt x="50984" y="25107"/>
                </a:cubicBezTo>
                <a:cubicBezTo>
                  <a:pt x="50981" y="25590"/>
                  <a:pt x="50997" y="26075"/>
                  <a:pt x="51030" y="26558"/>
                </a:cubicBezTo>
                <a:cubicBezTo>
                  <a:pt x="50800" y="26422"/>
                  <a:pt x="50566" y="26290"/>
                  <a:pt x="50330" y="26164"/>
                </a:cubicBezTo>
                <a:cubicBezTo>
                  <a:pt x="50363" y="25737"/>
                  <a:pt x="50410" y="25313"/>
                  <a:pt x="50469" y="24890"/>
                </a:cubicBezTo>
                <a:close/>
                <a:moveTo>
                  <a:pt x="25139" y="26363"/>
                </a:moveTo>
                <a:lnTo>
                  <a:pt x="25139" y="26363"/>
                </a:lnTo>
                <a:cubicBezTo>
                  <a:pt x="25092" y="26464"/>
                  <a:pt x="25044" y="26565"/>
                  <a:pt x="24995" y="26665"/>
                </a:cubicBezTo>
                <a:cubicBezTo>
                  <a:pt x="24845" y="26705"/>
                  <a:pt x="24699" y="26752"/>
                  <a:pt x="24554" y="26808"/>
                </a:cubicBezTo>
                <a:cubicBezTo>
                  <a:pt x="24659" y="26674"/>
                  <a:pt x="24760" y="26537"/>
                  <a:pt x="24856" y="26396"/>
                </a:cubicBezTo>
                <a:lnTo>
                  <a:pt x="24855" y="26396"/>
                </a:lnTo>
                <a:cubicBezTo>
                  <a:pt x="24950" y="26384"/>
                  <a:pt x="25044" y="26373"/>
                  <a:pt x="25139" y="26363"/>
                </a:cubicBezTo>
                <a:close/>
                <a:moveTo>
                  <a:pt x="46341" y="25930"/>
                </a:moveTo>
                <a:cubicBezTo>
                  <a:pt x="46619" y="25965"/>
                  <a:pt x="46895" y="26010"/>
                  <a:pt x="47171" y="26064"/>
                </a:cubicBezTo>
                <a:cubicBezTo>
                  <a:pt x="47136" y="26318"/>
                  <a:pt x="47114" y="26573"/>
                  <a:pt x="47103" y="26830"/>
                </a:cubicBezTo>
                <a:cubicBezTo>
                  <a:pt x="46802" y="26652"/>
                  <a:pt x="46504" y="26497"/>
                  <a:pt x="46210" y="26360"/>
                </a:cubicBezTo>
                <a:cubicBezTo>
                  <a:pt x="46251" y="26216"/>
                  <a:pt x="46294" y="26072"/>
                  <a:pt x="46341" y="25930"/>
                </a:cubicBezTo>
                <a:close/>
                <a:moveTo>
                  <a:pt x="27079" y="27053"/>
                </a:moveTo>
                <a:cubicBezTo>
                  <a:pt x="27202" y="27067"/>
                  <a:pt x="27323" y="27081"/>
                  <a:pt x="27445" y="27100"/>
                </a:cubicBezTo>
                <a:cubicBezTo>
                  <a:pt x="27308" y="27102"/>
                  <a:pt x="27172" y="27109"/>
                  <a:pt x="27036" y="27114"/>
                </a:cubicBezTo>
                <a:cubicBezTo>
                  <a:pt x="27049" y="27094"/>
                  <a:pt x="27064" y="27073"/>
                  <a:pt x="27079" y="27053"/>
                </a:cubicBezTo>
                <a:close/>
                <a:moveTo>
                  <a:pt x="25977" y="26991"/>
                </a:moveTo>
                <a:cubicBezTo>
                  <a:pt x="25989" y="26991"/>
                  <a:pt x="26000" y="26991"/>
                  <a:pt x="26012" y="26991"/>
                </a:cubicBezTo>
                <a:lnTo>
                  <a:pt x="26013" y="26991"/>
                </a:lnTo>
                <a:cubicBezTo>
                  <a:pt x="25987" y="27058"/>
                  <a:pt x="25964" y="27126"/>
                  <a:pt x="25941" y="27194"/>
                </a:cubicBezTo>
                <a:cubicBezTo>
                  <a:pt x="25735" y="27215"/>
                  <a:pt x="25531" y="27238"/>
                  <a:pt x="25325" y="27266"/>
                </a:cubicBezTo>
                <a:cubicBezTo>
                  <a:pt x="25301" y="27269"/>
                  <a:pt x="25275" y="27273"/>
                  <a:pt x="25251" y="27277"/>
                </a:cubicBezTo>
                <a:cubicBezTo>
                  <a:pt x="25299" y="27188"/>
                  <a:pt x="25349" y="27100"/>
                  <a:pt x="25399" y="27011"/>
                </a:cubicBezTo>
                <a:cubicBezTo>
                  <a:pt x="25592" y="27000"/>
                  <a:pt x="25785" y="26991"/>
                  <a:pt x="25977" y="26991"/>
                </a:cubicBezTo>
                <a:close/>
                <a:moveTo>
                  <a:pt x="24793" y="27067"/>
                </a:moveTo>
                <a:lnTo>
                  <a:pt x="24793" y="27067"/>
                </a:lnTo>
                <a:cubicBezTo>
                  <a:pt x="24738" y="27173"/>
                  <a:pt x="24684" y="27280"/>
                  <a:pt x="24627" y="27385"/>
                </a:cubicBezTo>
                <a:cubicBezTo>
                  <a:pt x="24335" y="27449"/>
                  <a:pt x="24049" y="27533"/>
                  <a:pt x="23782" y="27652"/>
                </a:cubicBezTo>
                <a:cubicBezTo>
                  <a:pt x="23954" y="27489"/>
                  <a:pt x="24120" y="27322"/>
                  <a:pt x="24275" y="27144"/>
                </a:cubicBezTo>
                <a:cubicBezTo>
                  <a:pt x="24447" y="27114"/>
                  <a:pt x="24619" y="27088"/>
                  <a:pt x="24793" y="27067"/>
                </a:cubicBezTo>
                <a:close/>
                <a:moveTo>
                  <a:pt x="26593" y="27772"/>
                </a:moveTo>
                <a:cubicBezTo>
                  <a:pt x="26803" y="27794"/>
                  <a:pt x="27014" y="27822"/>
                  <a:pt x="27221" y="27861"/>
                </a:cubicBezTo>
                <a:cubicBezTo>
                  <a:pt x="26987" y="27875"/>
                  <a:pt x="26748" y="27888"/>
                  <a:pt x="26509" y="27906"/>
                </a:cubicBezTo>
                <a:cubicBezTo>
                  <a:pt x="26537" y="27862"/>
                  <a:pt x="26566" y="27817"/>
                  <a:pt x="26593" y="27772"/>
                </a:cubicBezTo>
                <a:close/>
                <a:moveTo>
                  <a:pt x="25692" y="27725"/>
                </a:moveTo>
                <a:cubicBezTo>
                  <a:pt x="25718" y="27725"/>
                  <a:pt x="25744" y="27725"/>
                  <a:pt x="25769" y="27726"/>
                </a:cubicBezTo>
                <a:cubicBezTo>
                  <a:pt x="25744" y="27810"/>
                  <a:pt x="25721" y="27894"/>
                  <a:pt x="25699" y="27979"/>
                </a:cubicBezTo>
                <a:cubicBezTo>
                  <a:pt x="25392" y="28013"/>
                  <a:pt x="25089" y="28056"/>
                  <a:pt x="24790" y="28112"/>
                </a:cubicBezTo>
                <a:lnTo>
                  <a:pt x="24987" y="27754"/>
                </a:lnTo>
                <a:cubicBezTo>
                  <a:pt x="25221" y="27734"/>
                  <a:pt x="25456" y="27725"/>
                  <a:pt x="25692" y="27725"/>
                </a:cubicBezTo>
                <a:close/>
                <a:moveTo>
                  <a:pt x="26162" y="28496"/>
                </a:moveTo>
                <a:cubicBezTo>
                  <a:pt x="26603" y="28520"/>
                  <a:pt x="27043" y="28579"/>
                  <a:pt x="27475" y="28674"/>
                </a:cubicBezTo>
                <a:cubicBezTo>
                  <a:pt x="27474" y="28683"/>
                  <a:pt x="27474" y="28691"/>
                  <a:pt x="27472" y="28700"/>
                </a:cubicBezTo>
                <a:cubicBezTo>
                  <a:pt x="26965" y="28731"/>
                  <a:pt x="26458" y="28788"/>
                  <a:pt x="25957" y="28872"/>
                </a:cubicBezTo>
                <a:cubicBezTo>
                  <a:pt x="26023" y="28746"/>
                  <a:pt x="26092" y="28621"/>
                  <a:pt x="26162" y="28496"/>
                </a:cubicBezTo>
                <a:close/>
                <a:moveTo>
                  <a:pt x="25580" y="28486"/>
                </a:moveTo>
                <a:lnTo>
                  <a:pt x="25580" y="28486"/>
                </a:lnTo>
                <a:cubicBezTo>
                  <a:pt x="25547" y="28645"/>
                  <a:pt x="25517" y="28803"/>
                  <a:pt x="25492" y="28962"/>
                </a:cubicBezTo>
                <a:cubicBezTo>
                  <a:pt x="25021" y="29060"/>
                  <a:pt x="24557" y="29191"/>
                  <a:pt x="24104" y="29356"/>
                </a:cubicBezTo>
                <a:lnTo>
                  <a:pt x="24536" y="28570"/>
                </a:lnTo>
                <a:cubicBezTo>
                  <a:pt x="24883" y="28521"/>
                  <a:pt x="25231" y="28492"/>
                  <a:pt x="25580" y="28486"/>
                </a:cubicBezTo>
                <a:close/>
                <a:moveTo>
                  <a:pt x="27800" y="29064"/>
                </a:moveTo>
                <a:cubicBezTo>
                  <a:pt x="27876" y="29138"/>
                  <a:pt x="27951" y="29215"/>
                  <a:pt x="28025" y="29292"/>
                </a:cubicBezTo>
                <a:cubicBezTo>
                  <a:pt x="27835" y="29321"/>
                  <a:pt x="27646" y="29357"/>
                  <a:pt x="27458" y="29399"/>
                </a:cubicBezTo>
                <a:cubicBezTo>
                  <a:pt x="27541" y="29293"/>
                  <a:pt x="27625" y="29190"/>
                  <a:pt x="27715" y="29089"/>
                </a:cubicBezTo>
                <a:cubicBezTo>
                  <a:pt x="27743" y="29081"/>
                  <a:pt x="27771" y="29071"/>
                  <a:pt x="27800" y="29064"/>
                </a:cubicBezTo>
                <a:close/>
                <a:moveTo>
                  <a:pt x="26832" y="28854"/>
                </a:moveTo>
                <a:cubicBezTo>
                  <a:pt x="26431" y="29037"/>
                  <a:pt x="26040" y="29242"/>
                  <a:pt x="25662" y="29467"/>
                </a:cubicBezTo>
                <a:cubicBezTo>
                  <a:pt x="25716" y="29351"/>
                  <a:pt x="25775" y="29237"/>
                  <a:pt x="25831" y="29122"/>
                </a:cubicBezTo>
                <a:lnTo>
                  <a:pt x="25831" y="29123"/>
                </a:lnTo>
                <a:cubicBezTo>
                  <a:pt x="26163" y="29026"/>
                  <a:pt x="26496" y="28935"/>
                  <a:pt x="26832" y="28854"/>
                </a:cubicBezTo>
                <a:close/>
                <a:moveTo>
                  <a:pt x="47585" y="29294"/>
                </a:moveTo>
                <a:cubicBezTo>
                  <a:pt x="47923" y="29598"/>
                  <a:pt x="48239" y="29924"/>
                  <a:pt x="48531" y="30271"/>
                </a:cubicBezTo>
                <a:cubicBezTo>
                  <a:pt x="48679" y="30446"/>
                  <a:pt x="48818" y="30626"/>
                  <a:pt x="48954" y="30810"/>
                </a:cubicBezTo>
                <a:cubicBezTo>
                  <a:pt x="48452" y="30480"/>
                  <a:pt x="47938" y="30170"/>
                  <a:pt x="47416" y="29870"/>
                </a:cubicBezTo>
                <a:cubicBezTo>
                  <a:pt x="47289" y="29710"/>
                  <a:pt x="47153" y="29556"/>
                  <a:pt x="47016" y="29404"/>
                </a:cubicBezTo>
                <a:cubicBezTo>
                  <a:pt x="47213" y="29360"/>
                  <a:pt x="47402" y="29325"/>
                  <a:pt x="47585" y="29294"/>
                </a:cubicBezTo>
                <a:close/>
                <a:moveTo>
                  <a:pt x="27430" y="29173"/>
                </a:moveTo>
                <a:lnTo>
                  <a:pt x="27430" y="29173"/>
                </a:lnTo>
                <a:cubicBezTo>
                  <a:pt x="27426" y="29252"/>
                  <a:pt x="27420" y="29330"/>
                  <a:pt x="27418" y="29409"/>
                </a:cubicBezTo>
                <a:cubicBezTo>
                  <a:pt x="27312" y="29433"/>
                  <a:pt x="27205" y="29454"/>
                  <a:pt x="27100" y="29484"/>
                </a:cubicBezTo>
                <a:cubicBezTo>
                  <a:pt x="26571" y="29632"/>
                  <a:pt x="26065" y="29849"/>
                  <a:pt x="25560" y="30064"/>
                </a:cubicBezTo>
                <a:cubicBezTo>
                  <a:pt x="24978" y="30314"/>
                  <a:pt x="24496" y="30722"/>
                  <a:pt x="23887" y="30856"/>
                </a:cubicBezTo>
                <a:cubicBezTo>
                  <a:pt x="24363" y="30521"/>
                  <a:pt x="24864" y="30224"/>
                  <a:pt x="25387" y="29968"/>
                </a:cubicBezTo>
                <a:lnTo>
                  <a:pt x="25387" y="29968"/>
                </a:lnTo>
                <a:cubicBezTo>
                  <a:pt x="25384" y="30018"/>
                  <a:pt x="25378" y="30069"/>
                  <a:pt x="25376" y="30119"/>
                </a:cubicBezTo>
                <a:cubicBezTo>
                  <a:pt x="25401" y="30057"/>
                  <a:pt x="25431" y="29996"/>
                  <a:pt x="25457" y="29935"/>
                </a:cubicBezTo>
                <a:cubicBezTo>
                  <a:pt x="26093" y="29629"/>
                  <a:pt x="26754" y="29374"/>
                  <a:pt x="27430" y="29173"/>
                </a:cubicBezTo>
                <a:close/>
                <a:moveTo>
                  <a:pt x="48738" y="29158"/>
                </a:moveTo>
                <a:lnTo>
                  <a:pt x="48737" y="29159"/>
                </a:lnTo>
                <a:cubicBezTo>
                  <a:pt x="49758" y="30111"/>
                  <a:pt x="50591" y="31249"/>
                  <a:pt x="51190" y="32511"/>
                </a:cubicBezTo>
                <a:cubicBezTo>
                  <a:pt x="51124" y="32451"/>
                  <a:pt x="51059" y="32391"/>
                  <a:pt x="50992" y="32334"/>
                </a:cubicBezTo>
                <a:cubicBezTo>
                  <a:pt x="50710" y="32090"/>
                  <a:pt x="50420" y="31859"/>
                  <a:pt x="50123" y="31636"/>
                </a:cubicBezTo>
                <a:cubicBezTo>
                  <a:pt x="49723" y="30734"/>
                  <a:pt x="49179" y="29903"/>
                  <a:pt x="48512" y="29175"/>
                </a:cubicBezTo>
                <a:cubicBezTo>
                  <a:pt x="48590" y="29169"/>
                  <a:pt x="48666" y="29163"/>
                  <a:pt x="48738" y="29158"/>
                </a:cubicBezTo>
                <a:close/>
                <a:moveTo>
                  <a:pt x="49804" y="29142"/>
                </a:moveTo>
                <a:lnTo>
                  <a:pt x="49804" y="29142"/>
                </a:lnTo>
                <a:cubicBezTo>
                  <a:pt x="49879" y="29144"/>
                  <a:pt x="49923" y="29148"/>
                  <a:pt x="49929" y="29148"/>
                </a:cubicBezTo>
                <a:lnTo>
                  <a:pt x="49929" y="29149"/>
                </a:lnTo>
                <a:cubicBezTo>
                  <a:pt x="51133" y="30439"/>
                  <a:pt x="52002" y="32044"/>
                  <a:pt x="52418" y="33760"/>
                </a:cubicBezTo>
                <a:cubicBezTo>
                  <a:pt x="52237" y="33549"/>
                  <a:pt x="52049" y="33344"/>
                  <a:pt x="51854" y="33145"/>
                </a:cubicBezTo>
                <a:cubicBezTo>
                  <a:pt x="51711" y="32279"/>
                  <a:pt x="51357" y="31438"/>
                  <a:pt x="50910" y="30676"/>
                </a:cubicBezTo>
                <a:cubicBezTo>
                  <a:pt x="50587" y="30133"/>
                  <a:pt x="50217" y="29619"/>
                  <a:pt x="49804" y="29142"/>
                </a:cubicBezTo>
                <a:close/>
                <a:moveTo>
                  <a:pt x="50709" y="32713"/>
                </a:moveTo>
                <a:lnTo>
                  <a:pt x="50709" y="32713"/>
                </a:lnTo>
                <a:cubicBezTo>
                  <a:pt x="51027" y="32986"/>
                  <a:pt x="51330" y="33276"/>
                  <a:pt x="51625" y="33573"/>
                </a:cubicBezTo>
                <a:cubicBezTo>
                  <a:pt x="51649" y="33641"/>
                  <a:pt x="51671" y="33709"/>
                  <a:pt x="51695" y="33778"/>
                </a:cubicBezTo>
                <a:cubicBezTo>
                  <a:pt x="51388" y="33403"/>
                  <a:pt x="51059" y="33047"/>
                  <a:pt x="50709" y="32713"/>
                </a:cubicBezTo>
                <a:close/>
                <a:moveTo>
                  <a:pt x="51921" y="33877"/>
                </a:moveTo>
                <a:cubicBezTo>
                  <a:pt x="52153" y="34123"/>
                  <a:pt x="52374" y="34377"/>
                  <a:pt x="52589" y="34637"/>
                </a:cubicBezTo>
                <a:cubicBezTo>
                  <a:pt x="52614" y="34795"/>
                  <a:pt x="52632" y="34953"/>
                  <a:pt x="52648" y="35114"/>
                </a:cubicBezTo>
                <a:cubicBezTo>
                  <a:pt x="52423" y="34752"/>
                  <a:pt x="52181" y="34403"/>
                  <a:pt x="51920" y="34067"/>
                </a:cubicBezTo>
                <a:cubicBezTo>
                  <a:pt x="51922" y="34003"/>
                  <a:pt x="51922" y="33940"/>
                  <a:pt x="51921" y="33877"/>
                </a:cubicBezTo>
                <a:close/>
                <a:moveTo>
                  <a:pt x="45545" y="30025"/>
                </a:moveTo>
                <a:lnTo>
                  <a:pt x="45545" y="30025"/>
                </a:lnTo>
                <a:cubicBezTo>
                  <a:pt x="43958" y="31394"/>
                  <a:pt x="43002" y="33464"/>
                  <a:pt x="42988" y="35559"/>
                </a:cubicBezTo>
                <a:cubicBezTo>
                  <a:pt x="42590" y="34893"/>
                  <a:pt x="42187" y="34228"/>
                  <a:pt x="41772" y="33571"/>
                </a:cubicBezTo>
                <a:cubicBezTo>
                  <a:pt x="41680" y="33426"/>
                  <a:pt x="41581" y="33287"/>
                  <a:pt x="41476" y="33151"/>
                </a:cubicBezTo>
                <a:cubicBezTo>
                  <a:pt x="41713" y="32763"/>
                  <a:pt x="41984" y="32396"/>
                  <a:pt x="42286" y="32054"/>
                </a:cubicBezTo>
                <a:lnTo>
                  <a:pt x="42286" y="32054"/>
                </a:lnTo>
                <a:cubicBezTo>
                  <a:pt x="42059" y="32573"/>
                  <a:pt x="41923" y="33127"/>
                  <a:pt x="41887" y="33693"/>
                </a:cubicBezTo>
                <a:cubicBezTo>
                  <a:pt x="42659" y="32112"/>
                  <a:pt x="43967" y="30801"/>
                  <a:pt x="45545" y="30025"/>
                </a:cubicBezTo>
                <a:close/>
                <a:moveTo>
                  <a:pt x="40430" y="35645"/>
                </a:moveTo>
                <a:lnTo>
                  <a:pt x="40430" y="35645"/>
                </a:lnTo>
                <a:cubicBezTo>
                  <a:pt x="40307" y="36150"/>
                  <a:pt x="40152" y="36646"/>
                  <a:pt x="39965" y="37131"/>
                </a:cubicBezTo>
                <a:cubicBezTo>
                  <a:pt x="39965" y="37004"/>
                  <a:pt x="39958" y="36878"/>
                  <a:pt x="39954" y="36750"/>
                </a:cubicBezTo>
                <a:cubicBezTo>
                  <a:pt x="40138" y="36393"/>
                  <a:pt x="40297" y="36024"/>
                  <a:pt x="40430" y="35645"/>
                </a:cubicBezTo>
                <a:close/>
                <a:moveTo>
                  <a:pt x="46495" y="30366"/>
                </a:moveTo>
                <a:lnTo>
                  <a:pt x="46495" y="30366"/>
                </a:lnTo>
                <a:cubicBezTo>
                  <a:pt x="45191" y="31865"/>
                  <a:pt x="44320" y="33689"/>
                  <a:pt x="43975" y="35646"/>
                </a:cubicBezTo>
                <a:cubicBezTo>
                  <a:pt x="43884" y="36169"/>
                  <a:pt x="43833" y="36712"/>
                  <a:pt x="43959" y="37227"/>
                </a:cubicBezTo>
                <a:cubicBezTo>
                  <a:pt x="43643" y="36671"/>
                  <a:pt x="43321" y="36118"/>
                  <a:pt x="42994" y="35568"/>
                </a:cubicBezTo>
                <a:lnTo>
                  <a:pt x="42994" y="35567"/>
                </a:lnTo>
                <a:cubicBezTo>
                  <a:pt x="43724" y="33577"/>
                  <a:pt x="44926" y="31792"/>
                  <a:pt x="46495" y="30366"/>
                </a:cubicBezTo>
                <a:close/>
                <a:moveTo>
                  <a:pt x="37355" y="33813"/>
                </a:moveTo>
                <a:lnTo>
                  <a:pt x="37408" y="33843"/>
                </a:lnTo>
                <a:cubicBezTo>
                  <a:pt x="37099" y="35232"/>
                  <a:pt x="36630" y="36582"/>
                  <a:pt x="35967" y="37830"/>
                </a:cubicBezTo>
                <a:cubicBezTo>
                  <a:pt x="35944" y="37694"/>
                  <a:pt x="35922" y="37558"/>
                  <a:pt x="35901" y="37422"/>
                </a:cubicBezTo>
                <a:lnTo>
                  <a:pt x="37355" y="33813"/>
                </a:lnTo>
                <a:close/>
                <a:moveTo>
                  <a:pt x="47044" y="30902"/>
                </a:moveTo>
                <a:cubicBezTo>
                  <a:pt x="45594" y="33097"/>
                  <a:pt x="44729" y="35672"/>
                  <a:pt x="44557" y="38297"/>
                </a:cubicBezTo>
                <a:cubicBezTo>
                  <a:pt x="44364" y="37948"/>
                  <a:pt x="44171" y="37600"/>
                  <a:pt x="43974" y="37254"/>
                </a:cubicBezTo>
                <a:lnTo>
                  <a:pt x="45500" y="33582"/>
                </a:lnTo>
                <a:cubicBezTo>
                  <a:pt x="45898" y="32625"/>
                  <a:pt x="46314" y="31639"/>
                  <a:pt x="47044" y="30902"/>
                </a:cubicBezTo>
                <a:close/>
                <a:moveTo>
                  <a:pt x="35548" y="38296"/>
                </a:moveTo>
                <a:cubicBezTo>
                  <a:pt x="35573" y="38344"/>
                  <a:pt x="35600" y="38390"/>
                  <a:pt x="35626" y="38437"/>
                </a:cubicBezTo>
                <a:cubicBezTo>
                  <a:pt x="35589" y="38498"/>
                  <a:pt x="35553" y="38560"/>
                  <a:pt x="35514" y="38621"/>
                </a:cubicBezTo>
                <a:cubicBezTo>
                  <a:pt x="35522" y="38520"/>
                  <a:pt x="35531" y="38418"/>
                  <a:pt x="35541" y="38316"/>
                </a:cubicBezTo>
                <a:lnTo>
                  <a:pt x="35548" y="38296"/>
                </a:lnTo>
                <a:close/>
                <a:moveTo>
                  <a:pt x="34685" y="39977"/>
                </a:moveTo>
                <a:cubicBezTo>
                  <a:pt x="34687" y="39981"/>
                  <a:pt x="34690" y="39984"/>
                  <a:pt x="34692" y="39987"/>
                </a:cubicBezTo>
                <a:lnTo>
                  <a:pt x="34678" y="39991"/>
                </a:lnTo>
                <a:cubicBezTo>
                  <a:pt x="34680" y="39986"/>
                  <a:pt x="34683" y="39982"/>
                  <a:pt x="34685" y="39977"/>
                </a:cubicBezTo>
                <a:close/>
                <a:moveTo>
                  <a:pt x="37227" y="37820"/>
                </a:moveTo>
                <a:lnTo>
                  <a:pt x="37227" y="37820"/>
                </a:lnTo>
                <a:cubicBezTo>
                  <a:pt x="37156" y="38008"/>
                  <a:pt x="37080" y="38194"/>
                  <a:pt x="36993" y="38375"/>
                </a:cubicBezTo>
                <a:cubicBezTo>
                  <a:pt x="36639" y="39118"/>
                  <a:pt x="36117" y="39801"/>
                  <a:pt x="35423" y="40238"/>
                </a:cubicBezTo>
                <a:cubicBezTo>
                  <a:pt x="35338" y="40141"/>
                  <a:pt x="35233" y="40065"/>
                  <a:pt x="35115" y="40015"/>
                </a:cubicBezTo>
                <a:cubicBezTo>
                  <a:pt x="35039" y="39984"/>
                  <a:pt x="34957" y="39968"/>
                  <a:pt x="34874" y="39967"/>
                </a:cubicBezTo>
                <a:cubicBezTo>
                  <a:pt x="34885" y="39940"/>
                  <a:pt x="34897" y="39911"/>
                  <a:pt x="34908" y="39882"/>
                </a:cubicBezTo>
                <a:cubicBezTo>
                  <a:pt x="35029" y="39932"/>
                  <a:pt x="35157" y="39958"/>
                  <a:pt x="35286" y="39958"/>
                </a:cubicBezTo>
                <a:cubicBezTo>
                  <a:pt x="35378" y="39958"/>
                  <a:pt x="35471" y="39945"/>
                  <a:pt x="35561" y="39919"/>
                </a:cubicBezTo>
                <a:cubicBezTo>
                  <a:pt x="35626" y="39899"/>
                  <a:pt x="35692" y="39871"/>
                  <a:pt x="35740" y="39822"/>
                </a:cubicBezTo>
                <a:cubicBezTo>
                  <a:pt x="35849" y="39710"/>
                  <a:pt x="35833" y="39526"/>
                  <a:pt x="35779" y="39378"/>
                </a:cubicBezTo>
                <a:cubicBezTo>
                  <a:pt x="35728" y="39239"/>
                  <a:pt x="35653" y="39108"/>
                  <a:pt x="35558" y="38994"/>
                </a:cubicBezTo>
                <a:cubicBezTo>
                  <a:pt x="35567" y="38988"/>
                  <a:pt x="35575" y="38980"/>
                  <a:pt x="35584" y="38972"/>
                </a:cubicBezTo>
                <a:cubicBezTo>
                  <a:pt x="35679" y="38926"/>
                  <a:pt x="35773" y="38878"/>
                  <a:pt x="35865" y="38826"/>
                </a:cubicBezTo>
                <a:cubicBezTo>
                  <a:pt x="35993" y="39018"/>
                  <a:pt x="36134" y="39200"/>
                  <a:pt x="36288" y="39371"/>
                </a:cubicBezTo>
                <a:cubicBezTo>
                  <a:pt x="36233" y="39139"/>
                  <a:pt x="36181" y="38905"/>
                  <a:pt x="36130" y="38669"/>
                </a:cubicBezTo>
                <a:cubicBezTo>
                  <a:pt x="36524" y="38425"/>
                  <a:pt x="36891" y="38139"/>
                  <a:pt x="37227" y="37820"/>
                </a:cubicBezTo>
                <a:close/>
                <a:moveTo>
                  <a:pt x="47730" y="31651"/>
                </a:moveTo>
                <a:lnTo>
                  <a:pt x="47730" y="31651"/>
                </a:lnTo>
                <a:cubicBezTo>
                  <a:pt x="47473" y="32355"/>
                  <a:pt x="47215" y="33059"/>
                  <a:pt x="46957" y="33764"/>
                </a:cubicBezTo>
                <a:lnTo>
                  <a:pt x="46956" y="33764"/>
                </a:lnTo>
                <a:cubicBezTo>
                  <a:pt x="46473" y="35084"/>
                  <a:pt x="45987" y="36416"/>
                  <a:pt x="45793" y="37809"/>
                </a:cubicBezTo>
                <a:cubicBezTo>
                  <a:pt x="45658" y="38764"/>
                  <a:pt x="45670" y="39734"/>
                  <a:pt x="45827" y="40686"/>
                </a:cubicBezTo>
                <a:cubicBezTo>
                  <a:pt x="45430" y="39912"/>
                  <a:pt x="45023" y="39143"/>
                  <a:pt x="44604" y="38383"/>
                </a:cubicBezTo>
                <a:cubicBezTo>
                  <a:pt x="45510" y="36079"/>
                  <a:pt x="46620" y="33863"/>
                  <a:pt x="47730" y="31651"/>
                </a:cubicBezTo>
                <a:close/>
                <a:moveTo>
                  <a:pt x="32194" y="38585"/>
                </a:moveTo>
                <a:cubicBezTo>
                  <a:pt x="32412" y="39031"/>
                  <a:pt x="32669" y="39456"/>
                  <a:pt x="32960" y="39858"/>
                </a:cubicBezTo>
                <a:cubicBezTo>
                  <a:pt x="32861" y="39915"/>
                  <a:pt x="32775" y="39991"/>
                  <a:pt x="32707" y="40081"/>
                </a:cubicBezTo>
                <a:cubicBezTo>
                  <a:pt x="32542" y="40307"/>
                  <a:pt x="32532" y="40653"/>
                  <a:pt x="32706" y="40861"/>
                </a:cubicBezTo>
                <a:cubicBezTo>
                  <a:pt x="32674" y="40947"/>
                  <a:pt x="32642" y="41032"/>
                  <a:pt x="32612" y="41116"/>
                </a:cubicBezTo>
                <a:cubicBezTo>
                  <a:pt x="32555" y="40895"/>
                  <a:pt x="32502" y="40674"/>
                  <a:pt x="32455" y="40451"/>
                </a:cubicBezTo>
                <a:cubicBezTo>
                  <a:pt x="32501" y="40412"/>
                  <a:pt x="32540" y="40368"/>
                  <a:pt x="32575" y="40319"/>
                </a:cubicBezTo>
                <a:cubicBezTo>
                  <a:pt x="32757" y="40041"/>
                  <a:pt x="32608" y="39608"/>
                  <a:pt x="32293" y="39503"/>
                </a:cubicBezTo>
                <a:lnTo>
                  <a:pt x="32292" y="39503"/>
                </a:lnTo>
                <a:cubicBezTo>
                  <a:pt x="32249" y="39198"/>
                  <a:pt x="32216" y="38892"/>
                  <a:pt x="32194" y="38585"/>
                </a:cubicBezTo>
                <a:close/>
                <a:moveTo>
                  <a:pt x="31016" y="36447"/>
                </a:moveTo>
                <a:lnTo>
                  <a:pt x="31016" y="36447"/>
                </a:lnTo>
                <a:cubicBezTo>
                  <a:pt x="31037" y="37312"/>
                  <a:pt x="31183" y="38168"/>
                  <a:pt x="31448" y="38991"/>
                </a:cubicBezTo>
                <a:cubicBezTo>
                  <a:pt x="31490" y="39206"/>
                  <a:pt x="31540" y="39420"/>
                  <a:pt x="31596" y="39632"/>
                </a:cubicBezTo>
                <a:cubicBezTo>
                  <a:pt x="31480" y="39704"/>
                  <a:pt x="31377" y="39798"/>
                  <a:pt x="31312" y="39919"/>
                </a:cubicBezTo>
                <a:cubicBezTo>
                  <a:pt x="31209" y="40108"/>
                  <a:pt x="31207" y="40358"/>
                  <a:pt x="31338" y="40528"/>
                </a:cubicBezTo>
                <a:cubicBezTo>
                  <a:pt x="31443" y="40665"/>
                  <a:pt x="31620" y="40734"/>
                  <a:pt x="31794" y="40734"/>
                </a:cubicBezTo>
                <a:cubicBezTo>
                  <a:pt x="31807" y="40734"/>
                  <a:pt x="31820" y="40733"/>
                  <a:pt x="31833" y="40733"/>
                </a:cubicBezTo>
                <a:cubicBezTo>
                  <a:pt x="31879" y="40730"/>
                  <a:pt x="31927" y="40724"/>
                  <a:pt x="31972" y="40713"/>
                </a:cubicBezTo>
                <a:cubicBezTo>
                  <a:pt x="32023" y="40828"/>
                  <a:pt x="32078" y="40939"/>
                  <a:pt x="32135" y="41051"/>
                </a:cubicBezTo>
                <a:cubicBezTo>
                  <a:pt x="32075" y="41019"/>
                  <a:pt x="32010" y="40999"/>
                  <a:pt x="31942" y="40992"/>
                </a:cubicBezTo>
                <a:cubicBezTo>
                  <a:pt x="31921" y="40990"/>
                  <a:pt x="31899" y="40989"/>
                  <a:pt x="31878" y="40989"/>
                </a:cubicBezTo>
                <a:cubicBezTo>
                  <a:pt x="31757" y="40989"/>
                  <a:pt x="31637" y="41022"/>
                  <a:pt x="31522" y="41063"/>
                </a:cubicBezTo>
                <a:cubicBezTo>
                  <a:pt x="31391" y="41108"/>
                  <a:pt x="31266" y="41173"/>
                  <a:pt x="31155" y="41257"/>
                </a:cubicBezTo>
                <a:lnTo>
                  <a:pt x="31155" y="41257"/>
                </a:lnTo>
                <a:cubicBezTo>
                  <a:pt x="30749" y="39685"/>
                  <a:pt x="30702" y="38042"/>
                  <a:pt x="31016" y="36447"/>
                </a:cubicBezTo>
                <a:close/>
                <a:moveTo>
                  <a:pt x="32340" y="41427"/>
                </a:moveTo>
                <a:cubicBezTo>
                  <a:pt x="32364" y="41465"/>
                  <a:pt x="32383" y="41504"/>
                  <a:pt x="32407" y="41542"/>
                </a:cubicBezTo>
                <a:cubicBezTo>
                  <a:pt x="32340" y="41607"/>
                  <a:pt x="32283" y="41680"/>
                  <a:pt x="32235" y="41761"/>
                </a:cubicBezTo>
                <a:lnTo>
                  <a:pt x="32235" y="41760"/>
                </a:lnTo>
                <a:cubicBezTo>
                  <a:pt x="32289" y="41655"/>
                  <a:pt x="32333" y="41539"/>
                  <a:pt x="32340" y="41427"/>
                </a:cubicBezTo>
                <a:close/>
                <a:moveTo>
                  <a:pt x="34532" y="41428"/>
                </a:moveTo>
                <a:cubicBezTo>
                  <a:pt x="34669" y="41519"/>
                  <a:pt x="34840" y="41564"/>
                  <a:pt x="35005" y="41580"/>
                </a:cubicBezTo>
                <a:cubicBezTo>
                  <a:pt x="35041" y="41583"/>
                  <a:pt x="35076" y="41584"/>
                  <a:pt x="35111" y="41584"/>
                </a:cubicBezTo>
                <a:cubicBezTo>
                  <a:pt x="35128" y="41584"/>
                  <a:pt x="35146" y="41584"/>
                  <a:pt x="35164" y="41583"/>
                </a:cubicBezTo>
                <a:lnTo>
                  <a:pt x="35164" y="41583"/>
                </a:lnTo>
                <a:cubicBezTo>
                  <a:pt x="35022" y="41629"/>
                  <a:pt x="34896" y="41716"/>
                  <a:pt x="34823" y="41848"/>
                </a:cubicBezTo>
                <a:lnTo>
                  <a:pt x="34822" y="41847"/>
                </a:lnTo>
                <a:cubicBezTo>
                  <a:pt x="34821" y="41851"/>
                  <a:pt x="34821" y="41853"/>
                  <a:pt x="34820" y="41855"/>
                </a:cubicBezTo>
                <a:cubicBezTo>
                  <a:pt x="34713" y="41727"/>
                  <a:pt x="34585" y="41618"/>
                  <a:pt x="34440" y="41534"/>
                </a:cubicBezTo>
                <a:cubicBezTo>
                  <a:pt x="34474" y="41501"/>
                  <a:pt x="34503" y="41466"/>
                  <a:pt x="34532" y="41428"/>
                </a:cubicBezTo>
                <a:close/>
                <a:moveTo>
                  <a:pt x="38788" y="38499"/>
                </a:moveTo>
                <a:lnTo>
                  <a:pt x="38788" y="38499"/>
                </a:lnTo>
                <a:cubicBezTo>
                  <a:pt x="38425" y="39554"/>
                  <a:pt x="37850" y="40522"/>
                  <a:pt x="37098" y="41346"/>
                </a:cubicBezTo>
                <a:lnTo>
                  <a:pt x="37097" y="41346"/>
                </a:lnTo>
                <a:cubicBezTo>
                  <a:pt x="36790" y="41617"/>
                  <a:pt x="36465" y="41866"/>
                  <a:pt x="36123" y="42092"/>
                </a:cubicBezTo>
                <a:cubicBezTo>
                  <a:pt x="36050" y="41908"/>
                  <a:pt x="35930" y="41748"/>
                  <a:pt x="35762" y="41646"/>
                </a:cubicBezTo>
                <a:cubicBezTo>
                  <a:pt x="35651" y="41580"/>
                  <a:pt x="35524" y="41546"/>
                  <a:pt x="35396" y="41546"/>
                </a:cubicBezTo>
                <a:cubicBezTo>
                  <a:pt x="35390" y="41546"/>
                  <a:pt x="35384" y="41546"/>
                  <a:pt x="35378" y="41546"/>
                </a:cubicBezTo>
                <a:cubicBezTo>
                  <a:pt x="35417" y="41532"/>
                  <a:pt x="35454" y="41513"/>
                  <a:pt x="35489" y="41490"/>
                </a:cubicBezTo>
                <a:cubicBezTo>
                  <a:pt x="35679" y="41361"/>
                  <a:pt x="35736" y="41117"/>
                  <a:pt x="35712" y="40882"/>
                </a:cubicBezTo>
                <a:cubicBezTo>
                  <a:pt x="35829" y="40833"/>
                  <a:pt x="35941" y="40770"/>
                  <a:pt x="36043" y="40694"/>
                </a:cubicBezTo>
                <a:lnTo>
                  <a:pt x="36043" y="40694"/>
                </a:lnTo>
                <a:cubicBezTo>
                  <a:pt x="35932" y="40750"/>
                  <a:pt x="35820" y="40804"/>
                  <a:pt x="35708" y="40856"/>
                </a:cubicBezTo>
                <a:cubicBezTo>
                  <a:pt x="35700" y="40790"/>
                  <a:pt x="35685" y="40724"/>
                  <a:pt x="35664" y="40660"/>
                </a:cubicBezTo>
                <a:cubicBezTo>
                  <a:pt x="35619" y="40521"/>
                  <a:pt x="35549" y="40392"/>
                  <a:pt x="35459" y="40279"/>
                </a:cubicBezTo>
                <a:cubicBezTo>
                  <a:pt x="36073" y="40066"/>
                  <a:pt x="36654" y="39768"/>
                  <a:pt x="37185" y="39396"/>
                </a:cubicBezTo>
                <a:lnTo>
                  <a:pt x="37185" y="39396"/>
                </a:lnTo>
                <a:cubicBezTo>
                  <a:pt x="36995" y="39663"/>
                  <a:pt x="36792" y="39922"/>
                  <a:pt x="36579" y="40173"/>
                </a:cubicBezTo>
                <a:cubicBezTo>
                  <a:pt x="36418" y="40361"/>
                  <a:pt x="36242" y="40547"/>
                  <a:pt x="36043" y="40694"/>
                </a:cubicBezTo>
                <a:cubicBezTo>
                  <a:pt x="37090" y="40151"/>
                  <a:pt x="38025" y="39399"/>
                  <a:pt x="38788" y="38499"/>
                </a:cubicBezTo>
                <a:close/>
                <a:moveTo>
                  <a:pt x="36408" y="42019"/>
                </a:moveTo>
                <a:lnTo>
                  <a:pt x="36408" y="42019"/>
                </a:lnTo>
                <a:cubicBezTo>
                  <a:pt x="36328" y="42086"/>
                  <a:pt x="36247" y="42152"/>
                  <a:pt x="36165" y="42218"/>
                </a:cubicBezTo>
                <a:cubicBezTo>
                  <a:pt x="36161" y="42200"/>
                  <a:pt x="36158" y="42182"/>
                  <a:pt x="36152" y="42165"/>
                </a:cubicBezTo>
                <a:cubicBezTo>
                  <a:pt x="36237" y="42117"/>
                  <a:pt x="36322" y="42067"/>
                  <a:pt x="36408" y="42019"/>
                </a:cubicBezTo>
                <a:close/>
                <a:moveTo>
                  <a:pt x="33696" y="42473"/>
                </a:moveTo>
                <a:cubicBezTo>
                  <a:pt x="33718" y="42594"/>
                  <a:pt x="33747" y="42712"/>
                  <a:pt x="33782" y="42829"/>
                </a:cubicBezTo>
                <a:cubicBezTo>
                  <a:pt x="33795" y="42869"/>
                  <a:pt x="33810" y="42910"/>
                  <a:pt x="33827" y="42950"/>
                </a:cubicBezTo>
                <a:cubicBezTo>
                  <a:pt x="33787" y="42929"/>
                  <a:pt x="33746" y="42911"/>
                  <a:pt x="33703" y="42900"/>
                </a:cubicBezTo>
                <a:lnTo>
                  <a:pt x="33703" y="42899"/>
                </a:lnTo>
                <a:cubicBezTo>
                  <a:pt x="33660" y="42888"/>
                  <a:pt x="33616" y="42881"/>
                  <a:pt x="33573" y="42880"/>
                </a:cubicBezTo>
                <a:cubicBezTo>
                  <a:pt x="33611" y="42752"/>
                  <a:pt x="33652" y="42616"/>
                  <a:pt x="33696" y="42473"/>
                </a:cubicBezTo>
                <a:close/>
                <a:moveTo>
                  <a:pt x="32199" y="41830"/>
                </a:moveTo>
                <a:lnTo>
                  <a:pt x="32199" y="41830"/>
                </a:lnTo>
                <a:cubicBezTo>
                  <a:pt x="32131" y="41964"/>
                  <a:pt x="32098" y="42115"/>
                  <a:pt x="32105" y="42265"/>
                </a:cubicBezTo>
                <a:cubicBezTo>
                  <a:pt x="32108" y="42332"/>
                  <a:pt x="32121" y="42397"/>
                  <a:pt x="32144" y="42459"/>
                </a:cubicBezTo>
                <a:cubicBezTo>
                  <a:pt x="32099" y="42589"/>
                  <a:pt x="32059" y="42711"/>
                  <a:pt x="32023" y="42821"/>
                </a:cubicBezTo>
                <a:cubicBezTo>
                  <a:pt x="31960" y="42836"/>
                  <a:pt x="31900" y="42859"/>
                  <a:pt x="31844" y="42890"/>
                </a:cubicBezTo>
                <a:cubicBezTo>
                  <a:pt x="31811" y="42909"/>
                  <a:pt x="31780" y="42931"/>
                  <a:pt x="31751" y="42956"/>
                </a:cubicBezTo>
                <a:cubicBezTo>
                  <a:pt x="31674" y="42788"/>
                  <a:pt x="31603" y="42616"/>
                  <a:pt x="31536" y="42443"/>
                </a:cubicBezTo>
                <a:lnTo>
                  <a:pt x="31536" y="42443"/>
                </a:lnTo>
                <a:cubicBezTo>
                  <a:pt x="31571" y="42435"/>
                  <a:pt x="31605" y="42424"/>
                  <a:pt x="31638" y="42410"/>
                </a:cubicBezTo>
                <a:cubicBezTo>
                  <a:pt x="31891" y="42303"/>
                  <a:pt x="32065" y="42069"/>
                  <a:pt x="32199" y="41830"/>
                </a:cubicBezTo>
                <a:close/>
                <a:moveTo>
                  <a:pt x="38683" y="41161"/>
                </a:moveTo>
                <a:lnTo>
                  <a:pt x="38683" y="41161"/>
                </a:lnTo>
                <a:cubicBezTo>
                  <a:pt x="38682" y="41162"/>
                  <a:pt x="38681" y="41164"/>
                  <a:pt x="38680" y="41165"/>
                </a:cubicBezTo>
                <a:cubicBezTo>
                  <a:pt x="37773" y="42166"/>
                  <a:pt x="36659" y="43011"/>
                  <a:pt x="35399" y="43481"/>
                </a:cubicBezTo>
                <a:cubicBezTo>
                  <a:pt x="35361" y="43426"/>
                  <a:pt x="35319" y="43374"/>
                  <a:pt x="35275" y="43326"/>
                </a:cubicBezTo>
                <a:cubicBezTo>
                  <a:pt x="35232" y="43280"/>
                  <a:pt x="35187" y="43236"/>
                  <a:pt x="35130" y="43208"/>
                </a:cubicBezTo>
                <a:cubicBezTo>
                  <a:pt x="35087" y="43187"/>
                  <a:pt x="35042" y="43175"/>
                  <a:pt x="34994" y="43172"/>
                </a:cubicBezTo>
                <a:cubicBezTo>
                  <a:pt x="35020" y="43148"/>
                  <a:pt x="35042" y="43121"/>
                  <a:pt x="35061" y="43092"/>
                </a:cubicBezTo>
                <a:cubicBezTo>
                  <a:pt x="35088" y="43047"/>
                  <a:pt x="35108" y="42997"/>
                  <a:pt x="35120" y="42945"/>
                </a:cubicBezTo>
                <a:cubicBezTo>
                  <a:pt x="35245" y="43081"/>
                  <a:pt x="35394" y="43204"/>
                  <a:pt x="35574" y="43227"/>
                </a:cubicBezTo>
                <a:cubicBezTo>
                  <a:pt x="35593" y="43230"/>
                  <a:pt x="35613" y="43231"/>
                  <a:pt x="35633" y="43231"/>
                </a:cubicBezTo>
                <a:cubicBezTo>
                  <a:pt x="35867" y="43231"/>
                  <a:pt x="36089" y="43053"/>
                  <a:pt x="36165" y="42827"/>
                </a:cubicBezTo>
                <a:cubicBezTo>
                  <a:pt x="36192" y="42742"/>
                  <a:pt x="36206" y="42654"/>
                  <a:pt x="36209" y="42566"/>
                </a:cubicBezTo>
                <a:cubicBezTo>
                  <a:pt x="36210" y="42536"/>
                  <a:pt x="36207" y="42506"/>
                  <a:pt x="36206" y="42476"/>
                </a:cubicBezTo>
                <a:cubicBezTo>
                  <a:pt x="37145" y="42416"/>
                  <a:pt x="38018" y="41852"/>
                  <a:pt x="38683" y="41161"/>
                </a:cubicBezTo>
                <a:close/>
                <a:moveTo>
                  <a:pt x="34203" y="43394"/>
                </a:moveTo>
                <a:lnTo>
                  <a:pt x="34203" y="43394"/>
                </a:lnTo>
                <a:cubicBezTo>
                  <a:pt x="34235" y="43408"/>
                  <a:pt x="34269" y="43416"/>
                  <a:pt x="34303" y="43422"/>
                </a:cubicBezTo>
                <a:cubicBezTo>
                  <a:pt x="34326" y="43424"/>
                  <a:pt x="34349" y="43426"/>
                  <a:pt x="34371" y="43426"/>
                </a:cubicBezTo>
                <a:cubicBezTo>
                  <a:pt x="34389" y="43426"/>
                  <a:pt x="34407" y="43425"/>
                  <a:pt x="34425" y="43423"/>
                </a:cubicBezTo>
                <a:lnTo>
                  <a:pt x="34425" y="43423"/>
                </a:lnTo>
                <a:cubicBezTo>
                  <a:pt x="34362" y="43497"/>
                  <a:pt x="34312" y="43581"/>
                  <a:pt x="34278" y="43672"/>
                </a:cubicBezTo>
                <a:cubicBezTo>
                  <a:pt x="34262" y="43577"/>
                  <a:pt x="34237" y="43484"/>
                  <a:pt x="34203" y="43394"/>
                </a:cubicBezTo>
                <a:close/>
                <a:moveTo>
                  <a:pt x="168489" y="64658"/>
                </a:moveTo>
                <a:lnTo>
                  <a:pt x="168489" y="64664"/>
                </a:lnTo>
                <a:lnTo>
                  <a:pt x="168488" y="64663"/>
                </a:lnTo>
                <a:lnTo>
                  <a:pt x="168489" y="64658"/>
                </a:lnTo>
                <a:close/>
                <a:moveTo>
                  <a:pt x="177235" y="64049"/>
                </a:moveTo>
                <a:cubicBezTo>
                  <a:pt x="177474" y="64842"/>
                  <a:pt x="177770" y="65776"/>
                  <a:pt x="178116" y="66767"/>
                </a:cubicBezTo>
                <a:cubicBezTo>
                  <a:pt x="177769" y="66967"/>
                  <a:pt x="177407" y="67172"/>
                  <a:pt x="177031" y="67382"/>
                </a:cubicBezTo>
                <a:cubicBezTo>
                  <a:pt x="176749" y="67540"/>
                  <a:pt x="176477" y="67702"/>
                  <a:pt x="176217" y="67868"/>
                </a:cubicBezTo>
                <a:cubicBezTo>
                  <a:pt x="175867" y="67364"/>
                  <a:pt x="175577" y="66921"/>
                  <a:pt x="175337" y="66532"/>
                </a:cubicBezTo>
                <a:cubicBezTo>
                  <a:pt x="176025" y="65719"/>
                  <a:pt x="176661" y="64873"/>
                  <a:pt x="177235" y="64049"/>
                </a:cubicBezTo>
                <a:close/>
                <a:moveTo>
                  <a:pt x="187426" y="70143"/>
                </a:moveTo>
                <a:lnTo>
                  <a:pt x="187422" y="70145"/>
                </a:lnTo>
                <a:lnTo>
                  <a:pt x="187422" y="70145"/>
                </a:lnTo>
                <a:lnTo>
                  <a:pt x="187423" y="70143"/>
                </a:lnTo>
                <a:close/>
                <a:moveTo>
                  <a:pt x="191405" y="70206"/>
                </a:moveTo>
                <a:lnTo>
                  <a:pt x="191405" y="70206"/>
                </a:lnTo>
                <a:cubicBezTo>
                  <a:pt x="191393" y="70210"/>
                  <a:pt x="191381" y="70212"/>
                  <a:pt x="191370" y="70215"/>
                </a:cubicBezTo>
                <a:cubicBezTo>
                  <a:pt x="191204" y="70266"/>
                  <a:pt x="191068" y="70383"/>
                  <a:pt x="190912" y="70457"/>
                </a:cubicBezTo>
                <a:cubicBezTo>
                  <a:pt x="190757" y="70531"/>
                  <a:pt x="190596" y="70559"/>
                  <a:pt x="190432" y="70559"/>
                </a:cubicBezTo>
                <a:cubicBezTo>
                  <a:pt x="189989" y="70559"/>
                  <a:pt x="189519" y="70355"/>
                  <a:pt x="189062" y="70278"/>
                </a:cubicBezTo>
                <a:lnTo>
                  <a:pt x="189062" y="70278"/>
                </a:lnTo>
                <a:cubicBezTo>
                  <a:pt x="189148" y="70279"/>
                  <a:pt x="189233" y="70279"/>
                  <a:pt x="189318" y="70279"/>
                </a:cubicBezTo>
                <a:cubicBezTo>
                  <a:pt x="190071" y="70279"/>
                  <a:pt x="190766" y="70253"/>
                  <a:pt x="191405" y="70206"/>
                </a:cubicBezTo>
                <a:close/>
                <a:moveTo>
                  <a:pt x="187341" y="70226"/>
                </a:moveTo>
                <a:cubicBezTo>
                  <a:pt x="187924" y="70257"/>
                  <a:pt x="188474" y="70273"/>
                  <a:pt x="189000" y="70277"/>
                </a:cubicBezTo>
                <a:cubicBezTo>
                  <a:pt x="188598" y="70413"/>
                  <a:pt x="188197" y="70679"/>
                  <a:pt x="187776" y="70716"/>
                </a:cubicBezTo>
                <a:cubicBezTo>
                  <a:pt x="187311" y="70756"/>
                  <a:pt x="186801" y="70942"/>
                  <a:pt x="186365" y="71204"/>
                </a:cubicBezTo>
                <a:cubicBezTo>
                  <a:pt x="186693" y="70882"/>
                  <a:pt x="187019" y="70556"/>
                  <a:pt x="187341" y="70226"/>
                </a:cubicBezTo>
                <a:close/>
                <a:moveTo>
                  <a:pt x="182322" y="64374"/>
                </a:moveTo>
                <a:cubicBezTo>
                  <a:pt x="183080" y="66844"/>
                  <a:pt x="184066" y="69644"/>
                  <a:pt x="185190" y="71866"/>
                </a:cubicBezTo>
                <a:cubicBezTo>
                  <a:pt x="185078" y="71965"/>
                  <a:pt x="184965" y="72060"/>
                  <a:pt x="184852" y="72157"/>
                </a:cubicBezTo>
                <a:lnTo>
                  <a:pt x="184810" y="72153"/>
                </a:lnTo>
                <a:cubicBezTo>
                  <a:pt x="184570" y="72128"/>
                  <a:pt x="184329" y="72116"/>
                  <a:pt x="184088" y="72116"/>
                </a:cubicBezTo>
                <a:cubicBezTo>
                  <a:pt x="183839" y="72116"/>
                  <a:pt x="183590" y="72129"/>
                  <a:pt x="183341" y="72155"/>
                </a:cubicBezTo>
                <a:cubicBezTo>
                  <a:pt x="183105" y="69550"/>
                  <a:pt x="182407" y="67013"/>
                  <a:pt x="181682" y="64959"/>
                </a:cubicBezTo>
                <a:cubicBezTo>
                  <a:pt x="181921" y="64741"/>
                  <a:pt x="182137" y="64543"/>
                  <a:pt x="182322" y="64375"/>
                </a:cubicBezTo>
                <a:lnTo>
                  <a:pt x="182322" y="64374"/>
                </a:lnTo>
                <a:close/>
                <a:moveTo>
                  <a:pt x="185809" y="71741"/>
                </a:moveTo>
                <a:lnTo>
                  <a:pt x="185809" y="71741"/>
                </a:lnTo>
                <a:cubicBezTo>
                  <a:pt x="185792" y="71914"/>
                  <a:pt x="185644" y="72073"/>
                  <a:pt x="185472" y="72133"/>
                </a:cubicBezTo>
                <a:cubicBezTo>
                  <a:pt x="185437" y="72145"/>
                  <a:pt x="185400" y="72154"/>
                  <a:pt x="185364" y="72160"/>
                </a:cubicBezTo>
                <a:cubicBezTo>
                  <a:pt x="185513" y="72022"/>
                  <a:pt x="185661" y="71882"/>
                  <a:pt x="185809" y="71741"/>
                </a:cubicBezTo>
                <a:close/>
                <a:moveTo>
                  <a:pt x="180601" y="65950"/>
                </a:moveTo>
                <a:cubicBezTo>
                  <a:pt x="180860" y="68136"/>
                  <a:pt x="181801" y="70676"/>
                  <a:pt x="182606" y="72270"/>
                </a:cubicBezTo>
                <a:cubicBezTo>
                  <a:pt x="182584" y="72275"/>
                  <a:pt x="182562" y="72279"/>
                  <a:pt x="182539" y="72284"/>
                </a:cubicBezTo>
                <a:cubicBezTo>
                  <a:pt x="182295" y="72339"/>
                  <a:pt x="182051" y="72405"/>
                  <a:pt x="181806" y="72473"/>
                </a:cubicBezTo>
                <a:cubicBezTo>
                  <a:pt x="181339" y="70700"/>
                  <a:pt x="180452" y="68304"/>
                  <a:pt x="179618" y="66852"/>
                </a:cubicBezTo>
                <a:lnTo>
                  <a:pt x="180601" y="65950"/>
                </a:lnTo>
                <a:close/>
                <a:moveTo>
                  <a:pt x="178509" y="67853"/>
                </a:moveTo>
                <a:cubicBezTo>
                  <a:pt x="179141" y="69547"/>
                  <a:pt x="179903" y="71310"/>
                  <a:pt x="180755" y="72751"/>
                </a:cubicBezTo>
                <a:lnTo>
                  <a:pt x="180756" y="72751"/>
                </a:lnTo>
                <a:cubicBezTo>
                  <a:pt x="180432" y="72822"/>
                  <a:pt x="180107" y="72870"/>
                  <a:pt x="179782" y="72870"/>
                </a:cubicBezTo>
                <a:cubicBezTo>
                  <a:pt x="179729" y="72870"/>
                  <a:pt x="179676" y="72869"/>
                  <a:pt x="179623" y="72866"/>
                </a:cubicBezTo>
                <a:cubicBezTo>
                  <a:pt x="179133" y="71945"/>
                  <a:pt x="178417" y="70801"/>
                  <a:pt x="177371" y="69440"/>
                </a:cubicBezTo>
                <a:cubicBezTo>
                  <a:pt x="177265" y="69302"/>
                  <a:pt x="177162" y="69167"/>
                  <a:pt x="177062" y="69034"/>
                </a:cubicBezTo>
                <a:cubicBezTo>
                  <a:pt x="177575" y="68639"/>
                  <a:pt x="178063" y="68239"/>
                  <a:pt x="178509" y="67853"/>
                </a:cubicBezTo>
                <a:close/>
                <a:moveTo>
                  <a:pt x="174668" y="67293"/>
                </a:moveTo>
                <a:cubicBezTo>
                  <a:pt x="174822" y="67680"/>
                  <a:pt x="175006" y="68098"/>
                  <a:pt x="175227" y="68545"/>
                </a:cubicBezTo>
                <a:cubicBezTo>
                  <a:pt x="173327" y="69945"/>
                  <a:pt x="172159" y="71396"/>
                  <a:pt x="171749" y="71950"/>
                </a:cubicBezTo>
                <a:cubicBezTo>
                  <a:pt x="171755" y="71971"/>
                  <a:pt x="171763" y="71992"/>
                  <a:pt x="171769" y="72013"/>
                </a:cubicBezTo>
                <a:cubicBezTo>
                  <a:pt x="171777" y="72048"/>
                  <a:pt x="171787" y="72081"/>
                  <a:pt x="171796" y="72115"/>
                </a:cubicBezTo>
                <a:cubicBezTo>
                  <a:pt x="173114" y="71663"/>
                  <a:pt x="174575" y="70817"/>
                  <a:pt x="175938" y="69863"/>
                </a:cubicBezTo>
                <a:cubicBezTo>
                  <a:pt x="176066" y="70082"/>
                  <a:pt x="176201" y="70305"/>
                  <a:pt x="176345" y="70534"/>
                </a:cubicBezTo>
                <a:cubicBezTo>
                  <a:pt x="176902" y="71418"/>
                  <a:pt x="177418" y="72156"/>
                  <a:pt x="177887" y="72773"/>
                </a:cubicBezTo>
                <a:cubicBezTo>
                  <a:pt x="177691" y="72855"/>
                  <a:pt x="177502" y="72961"/>
                  <a:pt x="177299" y="73022"/>
                </a:cubicBezTo>
                <a:cubicBezTo>
                  <a:pt x="177156" y="73064"/>
                  <a:pt x="177013" y="73083"/>
                  <a:pt x="176871" y="73083"/>
                </a:cubicBezTo>
                <a:cubicBezTo>
                  <a:pt x="175879" y="73083"/>
                  <a:pt x="174907" y="72178"/>
                  <a:pt x="173886" y="72178"/>
                </a:cubicBezTo>
                <a:cubicBezTo>
                  <a:pt x="173798" y="72178"/>
                  <a:pt x="173710" y="72185"/>
                  <a:pt x="173622" y="72199"/>
                </a:cubicBezTo>
                <a:cubicBezTo>
                  <a:pt x="173018" y="72299"/>
                  <a:pt x="172556" y="72737"/>
                  <a:pt x="172064" y="73118"/>
                </a:cubicBezTo>
                <a:cubicBezTo>
                  <a:pt x="171979" y="72783"/>
                  <a:pt x="171886" y="72450"/>
                  <a:pt x="171796" y="72115"/>
                </a:cubicBezTo>
                <a:cubicBezTo>
                  <a:pt x="171723" y="72141"/>
                  <a:pt x="171651" y="72164"/>
                  <a:pt x="171581" y="72187"/>
                </a:cubicBezTo>
                <a:cubicBezTo>
                  <a:pt x="171581" y="72187"/>
                  <a:pt x="171637" y="72101"/>
                  <a:pt x="171749" y="71950"/>
                </a:cubicBezTo>
                <a:cubicBezTo>
                  <a:pt x="171576" y="71389"/>
                  <a:pt x="171377" y="70837"/>
                  <a:pt x="171163" y="70292"/>
                </a:cubicBezTo>
                <a:lnTo>
                  <a:pt x="171164" y="70292"/>
                </a:lnTo>
                <a:cubicBezTo>
                  <a:pt x="172416" y="69525"/>
                  <a:pt x="173597" y="68465"/>
                  <a:pt x="174668" y="67293"/>
                </a:cubicBezTo>
                <a:close/>
                <a:moveTo>
                  <a:pt x="171563" y="72879"/>
                </a:moveTo>
                <a:lnTo>
                  <a:pt x="171563" y="72880"/>
                </a:lnTo>
                <a:cubicBezTo>
                  <a:pt x="171615" y="73042"/>
                  <a:pt x="171665" y="73206"/>
                  <a:pt x="171716" y="73369"/>
                </a:cubicBezTo>
                <a:cubicBezTo>
                  <a:pt x="171677" y="73393"/>
                  <a:pt x="171639" y="73417"/>
                  <a:pt x="171601" y="73440"/>
                </a:cubicBezTo>
                <a:cubicBezTo>
                  <a:pt x="171035" y="73774"/>
                  <a:pt x="170382" y="73899"/>
                  <a:pt x="169718" y="73922"/>
                </a:cubicBezTo>
                <a:cubicBezTo>
                  <a:pt x="170725" y="73461"/>
                  <a:pt x="171298" y="73078"/>
                  <a:pt x="171563" y="72879"/>
                </a:cubicBezTo>
                <a:close/>
                <a:moveTo>
                  <a:pt x="199010" y="74841"/>
                </a:moveTo>
                <a:lnTo>
                  <a:pt x="199009" y="74841"/>
                </a:lnTo>
                <a:lnTo>
                  <a:pt x="199009" y="74841"/>
                </a:lnTo>
                <a:cubicBezTo>
                  <a:pt x="199009" y="74841"/>
                  <a:pt x="199009" y="74841"/>
                  <a:pt x="199010" y="74841"/>
                </a:cubicBezTo>
                <a:close/>
                <a:moveTo>
                  <a:pt x="145079" y="78761"/>
                </a:moveTo>
                <a:lnTo>
                  <a:pt x="145080" y="78762"/>
                </a:lnTo>
                <a:cubicBezTo>
                  <a:pt x="145443" y="78895"/>
                  <a:pt x="145817" y="78941"/>
                  <a:pt x="146145" y="79147"/>
                </a:cubicBezTo>
                <a:cubicBezTo>
                  <a:pt x="146156" y="79361"/>
                  <a:pt x="146164" y="79574"/>
                  <a:pt x="146166" y="79787"/>
                </a:cubicBezTo>
                <a:cubicBezTo>
                  <a:pt x="146067" y="79848"/>
                  <a:pt x="145966" y="79909"/>
                  <a:pt x="145868" y="79971"/>
                </a:cubicBezTo>
                <a:cubicBezTo>
                  <a:pt x="145728" y="79956"/>
                  <a:pt x="145589" y="79947"/>
                  <a:pt x="145450" y="79943"/>
                </a:cubicBezTo>
                <a:cubicBezTo>
                  <a:pt x="145180" y="79669"/>
                  <a:pt x="144834" y="79338"/>
                  <a:pt x="144436" y="79003"/>
                </a:cubicBezTo>
                <a:cubicBezTo>
                  <a:pt x="144432" y="78977"/>
                  <a:pt x="144425" y="78950"/>
                  <a:pt x="144415" y="78926"/>
                </a:cubicBezTo>
                <a:lnTo>
                  <a:pt x="144415" y="78926"/>
                </a:lnTo>
                <a:cubicBezTo>
                  <a:pt x="144479" y="79013"/>
                  <a:pt x="144582" y="79051"/>
                  <a:pt x="144687" y="79051"/>
                </a:cubicBezTo>
                <a:cubicBezTo>
                  <a:pt x="144865" y="79051"/>
                  <a:pt x="145051" y="78941"/>
                  <a:pt x="145079" y="78761"/>
                </a:cubicBezTo>
                <a:close/>
                <a:moveTo>
                  <a:pt x="130883" y="81673"/>
                </a:moveTo>
                <a:cubicBezTo>
                  <a:pt x="131031" y="81717"/>
                  <a:pt x="131181" y="81754"/>
                  <a:pt x="131333" y="81781"/>
                </a:cubicBezTo>
                <a:cubicBezTo>
                  <a:pt x="131333" y="81781"/>
                  <a:pt x="131148" y="81777"/>
                  <a:pt x="130879" y="81765"/>
                </a:cubicBezTo>
                <a:cubicBezTo>
                  <a:pt x="130880" y="81734"/>
                  <a:pt x="130881" y="81703"/>
                  <a:pt x="130883" y="81673"/>
                </a:cubicBezTo>
                <a:close/>
                <a:moveTo>
                  <a:pt x="49775" y="81986"/>
                </a:moveTo>
                <a:lnTo>
                  <a:pt x="49801" y="82010"/>
                </a:lnTo>
                <a:cubicBezTo>
                  <a:pt x="49784" y="82022"/>
                  <a:pt x="49767" y="82037"/>
                  <a:pt x="49753" y="82053"/>
                </a:cubicBezTo>
                <a:cubicBezTo>
                  <a:pt x="49763" y="82031"/>
                  <a:pt x="49769" y="82009"/>
                  <a:pt x="49775" y="81986"/>
                </a:cubicBezTo>
                <a:close/>
                <a:moveTo>
                  <a:pt x="63125" y="80153"/>
                </a:moveTo>
                <a:cubicBezTo>
                  <a:pt x="63192" y="80266"/>
                  <a:pt x="63268" y="80392"/>
                  <a:pt x="63350" y="80525"/>
                </a:cubicBezTo>
                <a:cubicBezTo>
                  <a:pt x="62850" y="81013"/>
                  <a:pt x="62216" y="81628"/>
                  <a:pt x="61563" y="82263"/>
                </a:cubicBezTo>
                <a:cubicBezTo>
                  <a:pt x="61407" y="82226"/>
                  <a:pt x="61249" y="82194"/>
                  <a:pt x="61091" y="82169"/>
                </a:cubicBezTo>
                <a:cubicBezTo>
                  <a:pt x="61960" y="81436"/>
                  <a:pt x="62623" y="80761"/>
                  <a:pt x="63125" y="80155"/>
                </a:cubicBezTo>
                <a:lnTo>
                  <a:pt x="63125" y="80153"/>
                </a:lnTo>
                <a:close/>
                <a:moveTo>
                  <a:pt x="63708" y="81097"/>
                </a:moveTo>
                <a:cubicBezTo>
                  <a:pt x="64093" y="81705"/>
                  <a:pt x="64550" y="82404"/>
                  <a:pt x="64967" y="83036"/>
                </a:cubicBezTo>
                <a:cubicBezTo>
                  <a:pt x="64736" y="83140"/>
                  <a:pt x="64496" y="83250"/>
                  <a:pt x="64247" y="83365"/>
                </a:cubicBezTo>
                <a:cubicBezTo>
                  <a:pt x="63697" y="83045"/>
                  <a:pt x="63120" y="82777"/>
                  <a:pt x="62522" y="82560"/>
                </a:cubicBezTo>
                <a:cubicBezTo>
                  <a:pt x="62976" y="82048"/>
                  <a:pt x="63378" y="81542"/>
                  <a:pt x="63707" y="81098"/>
                </a:cubicBezTo>
                <a:lnTo>
                  <a:pt x="63708" y="81097"/>
                </a:lnTo>
                <a:close/>
                <a:moveTo>
                  <a:pt x="58703" y="83864"/>
                </a:moveTo>
                <a:lnTo>
                  <a:pt x="58701" y="83867"/>
                </a:lnTo>
                <a:cubicBezTo>
                  <a:pt x="58701" y="83867"/>
                  <a:pt x="58701" y="83867"/>
                  <a:pt x="58701" y="83866"/>
                </a:cubicBezTo>
                <a:lnTo>
                  <a:pt x="58703" y="83864"/>
                </a:lnTo>
                <a:close/>
                <a:moveTo>
                  <a:pt x="60317" y="82792"/>
                </a:moveTo>
                <a:cubicBezTo>
                  <a:pt x="60484" y="82844"/>
                  <a:pt x="60664" y="82900"/>
                  <a:pt x="60852" y="82959"/>
                </a:cubicBezTo>
                <a:cubicBezTo>
                  <a:pt x="60202" y="83598"/>
                  <a:pt x="59584" y="84216"/>
                  <a:pt x="59118" y="84706"/>
                </a:cubicBezTo>
                <a:cubicBezTo>
                  <a:pt x="58946" y="84700"/>
                  <a:pt x="58769" y="84694"/>
                  <a:pt x="58588" y="84689"/>
                </a:cubicBezTo>
                <a:cubicBezTo>
                  <a:pt x="58624" y="84446"/>
                  <a:pt x="58657" y="84203"/>
                  <a:pt x="58689" y="83960"/>
                </a:cubicBezTo>
                <a:lnTo>
                  <a:pt x="58689" y="83959"/>
                </a:lnTo>
                <a:cubicBezTo>
                  <a:pt x="59291" y="83557"/>
                  <a:pt x="59829" y="83168"/>
                  <a:pt x="60317" y="82792"/>
                </a:cubicBezTo>
                <a:close/>
                <a:moveTo>
                  <a:pt x="65577" y="83959"/>
                </a:moveTo>
                <a:cubicBezTo>
                  <a:pt x="65842" y="84355"/>
                  <a:pt x="66050" y="84664"/>
                  <a:pt x="66151" y="84816"/>
                </a:cubicBezTo>
                <a:cubicBezTo>
                  <a:pt x="66113" y="84769"/>
                  <a:pt x="66075" y="84723"/>
                  <a:pt x="66036" y="84677"/>
                </a:cubicBezTo>
                <a:lnTo>
                  <a:pt x="66008" y="84702"/>
                </a:lnTo>
                <a:cubicBezTo>
                  <a:pt x="66011" y="84706"/>
                  <a:pt x="66015" y="84712"/>
                  <a:pt x="66019" y="84717"/>
                </a:cubicBezTo>
                <a:cubicBezTo>
                  <a:pt x="65810" y="84504"/>
                  <a:pt x="65587" y="84304"/>
                  <a:pt x="65353" y="84118"/>
                </a:cubicBezTo>
                <a:cubicBezTo>
                  <a:pt x="65428" y="84065"/>
                  <a:pt x="65504" y="84012"/>
                  <a:pt x="65577" y="83959"/>
                </a:cubicBezTo>
                <a:close/>
                <a:moveTo>
                  <a:pt x="61847" y="83280"/>
                </a:moveTo>
                <a:cubicBezTo>
                  <a:pt x="62335" y="83440"/>
                  <a:pt x="62846" y="83613"/>
                  <a:pt x="63348" y="83791"/>
                </a:cubicBezTo>
                <a:cubicBezTo>
                  <a:pt x="62698" y="84107"/>
                  <a:pt x="62054" y="84472"/>
                  <a:pt x="61451" y="84845"/>
                </a:cubicBezTo>
                <a:lnTo>
                  <a:pt x="61451" y="84845"/>
                </a:lnTo>
                <a:cubicBezTo>
                  <a:pt x="61039" y="84811"/>
                  <a:pt x="60599" y="84780"/>
                  <a:pt x="60129" y="84754"/>
                </a:cubicBezTo>
                <a:cubicBezTo>
                  <a:pt x="60740" y="84325"/>
                  <a:pt x="61320" y="83814"/>
                  <a:pt x="61847" y="83280"/>
                </a:cubicBezTo>
                <a:close/>
                <a:moveTo>
                  <a:pt x="58553" y="84915"/>
                </a:moveTo>
                <a:cubicBezTo>
                  <a:pt x="58646" y="84940"/>
                  <a:pt x="58747" y="84964"/>
                  <a:pt x="58853" y="84990"/>
                </a:cubicBezTo>
                <a:cubicBezTo>
                  <a:pt x="58697" y="85160"/>
                  <a:pt x="58569" y="85307"/>
                  <a:pt x="58475" y="85424"/>
                </a:cubicBezTo>
                <a:cubicBezTo>
                  <a:pt x="58502" y="85255"/>
                  <a:pt x="58528" y="85086"/>
                  <a:pt x="58553" y="84916"/>
                </a:cubicBezTo>
                <a:lnTo>
                  <a:pt x="58553" y="84915"/>
                </a:lnTo>
                <a:close/>
                <a:moveTo>
                  <a:pt x="66482" y="83260"/>
                </a:moveTo>
                <a:cubicBezTo>
                  <a:pt x="66688" y="84369"/>
                  <a:pt x="66830" y="85337"/>
                  <a:pt x="66878" y="85677"/>
                </a:cubicBezTo>
                <a:cubicBezTo>
                  <a:pt x="66880" y="85690"/>
                  <a:pt x="66882" y="85703"/>
                  <a:pt x="66883" y="85714"/>
                </a:cubicBezTo>
                <a:cubicBezTo>
                  <a:pt x="66664" y="85437"/>
                  <a:pt x="66441" y="85163"/>
                  <a:pt x="66214" y="84892"/>
                </a:cubicBezTo>
                <a:cubicBezTo>
                  <a:pt x="66125" y="84462"/>
                  <a:pt x="66026" y="84067"/>
                  <a:pt x="65923" y="83700"/>
                </a:cubicBezTo>
                <a:cubicBezTo>
                  <a:pt x="66120" y="83551"/>
                  <a:pt x="66307" y="83402"/>
                  <a:pt x="66482" y="83260"/>
                </a:cubicBezTo>
                <a:close/>
                <a:moveTo>
                  <a:pt x="67893" y="81976"/>
                </a:moveTo>
                <a:cubicBezTo>
                  <a:pt x="67933" y="83488"/>
                  <a:pt x="68021" y="84850"/>
                  <a:pt x="68103" y="85872"/>
                </a:cubicBezTo>
                <a:cubicBezTo>
                  <a:pt x="67797" y="85919"/>
                  <a:pt x="67478" y="85959"/>
                  <a:pt x="67109" y="86004"/>
                </a:cubicBezTo>
                <a:cubicBezTo>
                  <a:pt x="67044" y="85920"/>
                  <a:pt x="66981" y="85835"/>
                  <a:pt x="66914" y="85752"/>
                </a:cubicBezTo>
                <a:cubicBezTo>
                  <a:pt x="67321" y="84527"/>
                  <a:pt x="67360" y="83484"/>
                  <a:pt x="67216" y="82625"/>
                </a:cubicBezTo>
                <a:lnTo>
                  <a:pt x="67217" y="82625"/>
                </a:lnTo>
                <a:cubicBezTo>
                  <a:pt x="67483" y="82383"/>
                  <a:pt x="67707" y="82164"/>
                  <a:pt x="67893" y="81976"/>
                </a:cubicBezTo>
                <a:close/>
                <a:moveTo>
                  <a:pt x="64950" y="84395"/>
                </a:moveTo>
                <a:cubicBezTo>
                  <a:pt x="65451" y="84600"/>
                  <a:pt x="65891" y="84800"/>
                  <a:pt x="66221" y="84984"/>
                </a:cubicBezTo>
                <a:cubicBezTo>
                  <a:pt x="66481" y="85324"/>
                  <a:pt x="66735" y="85671"/>
                  <a:pt x="66983" y="86020"/>
                </a:cubicBezTo>
                <a:lnTo>
                  <a:pt x="66860" y="86035"/>
                </a:lnTo>
                <a:cubicBezTo>
                  <a:pt x="66381" y="85762"/>
                  <a:pt x="65471" y="85410"/>
                  <a:pt x="63775" y="85129"/>
                </a:cubicBezTo>
                <a:lnTo>
                  <a:pt x="63776" y="85129"/>
                </a:lnTo>
                <a:cubicBezTo>
                  <a:pt x="64194" y="84886"/>
                  <a:pt x="64587" y="84641"/>
                  <a:pt x="64950" y="84395"/>
                </a:cubicBezTo>
                <a:close/>
                <a:moveTo>
                  <a:pt x="50911" y="83062"/>
                </a:moveTo>
                <a:cubicBezTo>
                  <a:pt x="51266" y="83417"/>
                  <a:pt x="51646" y="83815"/>
                  <a:pt x="52037" y="84254"/>
                </a:cubicBezTo>
                <a:cubicBezTo>
                  <a:pt x="52599" y="84884"/>
                  <a:pt x="53319" y="85496"/>
                  <a:pt x="54066" y="86039"/>
                </a:cubicBezTo>
                <a:cubicBezTo>
                  <a:pt x="53831" y="86073"/>
                  <a:pt x="53598" y="86114"/>
                  <a:pt x="53367" y="86167"/>
                </a:cubicBezTo>
                <a:cubicBezTo>
                  <a:pt x="53349" y="86170"/>
                  <a:pt x="53331" y="86176"/>
                  <a:pt x="53314" y="86179"/>
                </a:cubicBezTo>
                <a:cubicBezTo>
                  <a:pt x="53120" y="86069"/>
                  <a:pt x="52929" y="85965"/>
                  <a:pt x="52744" y="85868"/>
                </a:cubicBezTo>
                <a:cubicBezTo>
                  <a:pt x="52845" y="85614"/>
                  <a:pt x="52859" y="85326"/>
                  <a:pt x="52767" y="85069"/>
                </a:cubicBezTo>
                <a:cubicBezTo>
                  <a:pt x="52428" y="84905"/>
                  <a:pt x="52074" y="84610"/>
                  <a:pt x="51704" y="84610"/>
                </a:cubicBezTo>
                <a:cubicBezTo>
                  <a:pt x="51671" y="84610"/>
                  <a:pt x="51639" y="84612"/>
                  <a:pt x="51606" y="84617"/>
                </a:cubicBezTo>
                <a:cubicBezTo>
                  <a:pt x="51597" y="84618"/>
                  <a:pt x="51588" y="84619"/>
                  <a:pt x="51579" y="84619"/>
                </a:cubicBezTo>
                <a:cubicBezTo>
                  <a:pt x="51409" y="84619"/>
                  <a:pt x="51333" y="84376"/>
                  <a:pt x="51340" y="84194"/>
                </a:cubicBezTo>
                <a:cubicBezTo>
                  <a:pt x="51346" y="84003"/>
                  <a:pt x="51324" y="83747"/>
                  <a:pt x="51136" y="83710"/>
                </a:cubicBezTo>
                <a:cubicBezTo>
                  <a:pt x="51122" y="83707"/>
                  <a:pt x="51107" y="83706"/>
                  <a:pt x="51093" y="83706"/>
                </a:cubicBezTo>
                <a:cubicBezTo>
                  <a:pt x="51031" y="83706"/>
                  <a:pt x="50968" y="83727"/>
                  <a:pt x="50906" y="83727"/>
                </a:cubicBezTo>
                <a:cubicBezTo>
                  <a:pt x="50886" y="83727"/>
                  <a:pt x="50867" y="83724"/>
                  <a:pt x="50848" y="83719"/>
                </a:cubicBezTo>
                <a:cubicBezTo>
                  <a:pt x="50643" y="83659"/>
                  <a:pt x="50717" y="83349"/>
                  <a:pt x="50842" y="83176"/>
                </a:cubicBezTo>
                <a:cubicBezTo>
                  <a:pt x="50868" y="83139"/>
                  <a:pt x="50891" y="83102"/>
                  <a:pt x="50911" y="83062"/>
                </a:cubicBezTo>
                <a:close/>
                <a:moveTo>
                  <a:pt x="59513" y="85149"/>
                </a:moveTo>
                <a:cubicBezTo>
                  <a:pt x="59839" y="85225"/>
                  <a:pt x="60204" y="85306"/>
                  <a:pt x="60604" y="85391"/>
                </a:cubicBezTo>
                <a:cubicBezTo>
                  <a:pt x="60258" y="85622"/>
                  <a:pt x="59933" y="85849"/>
                  <a:pt x="59639" y="86061"/>
                </a:cubicBezTo>
                <a:cubicBezTo>
                  <a:pt x="59551" y="85992"/>
                  <a:pt x="59462" y="85910"/>
                  <a:pt x="59364" y="85870"/>
                </a:cubicBezTo>
                <a:cubicBezTo>
                  <a:pt x="59312" y="85848"/>
                  <a:pt x="59260" y="85839"/>
                  <a:pt x="59207" y="85839"/>
                </a:cubicBezTo>
                <a:cubicBezTo>
                  <a:pt x="58993" y="85839"/>
                  <a:pt x="58777" y="85992"/>
                  <a:pt x="58574" y="86098"/>
                </a:cubicBezTo>
                <a:cubicBezTo>
                  <a:pt x="58498" y="86139"/>
                  <a:pt x="58418" y="86177"/>
                  <a:pt x="58340" y="86209"/>
                </a:cubicBezTo>
                <a:cubicBezTo>
                  <a:pt x="58372" y="86026"/>
                  <a:pt x="58405" y="85841"/>
                  <a:pt x="58436" y="85655"/>
                </a:cubicBezTo>
                <a:lnTo>
                  <a:pt x="58436" y="85654"/>
                </a:lnTo>
                <a:cubicBezTo>
                  <a:pt x="58801" y="85526"/>
                  <a:pt x="59160" y="85353"/>
                  <a:pt x="59513" y="85149"/>
                </a:cubicBezTo>
                <a:close/>
                <a:moveTo>
                  <a:pt x="48970" y="79786"/>
                </a:moveTo>
                <a:lnTo>
                  <a:pt x="48970" y="79786"/>
                </a:lnTo>
                <a:cubicBezTo>
                  <a:pt x="50196" y="80805"/>
                  <a:pt x="54511" y="84300"/>
                  <a:pt x="58088" y="86073"/>
                </a:cubicBezTo>
                <a:cubicBezTo>
                  <a:pt x="58070" y="86154"/>
                  <a:pt x="58051" y="86235"/>
                  <a:pt x="58033" y="86315"/>
                </a:cubicBezTo>
                <a:cubicBezTo>
                  <a:pt x="57877" y="86358"/>
                  <a:pt x="57719" y="86383"/>
                  <a:pt x="57565" y="86383"/>
                </a:cubicBezTo>
                <a:cubicBezTo>
                  <a:pt x="57277" y="86383"/>
                  <a:pt x="57002" y="86296"/>
                  <a:pt x="56773" y="86083"/>
                </a:cubicBezTo>
                <a:cubicBezTo>
                  <a:pt x="56470" y="86030"/>
                  <a:pt x="56164" y="85992"/>
                  <a:pt x="55858" y="85972"/>
                </a:cubicBezTo>
                <a:cubicBezTo>
                  <a:pt x="53555" y="83811"/>
                  <a:pt x="50938" y="82296"/>
                  <a:pt x="49665" y="81622"/>
                </a:cubicBezTo>
                <a:cubicBezTo>
                  <a:pt x="49600" y="81549"/>
                  <a:pt x="49511" y="81503"/>
                  <a:pt x="49413" y="81490"/>
                </a:cubicBezTo>
                <a:lnTo>
                  <a:pt x="49371" y="81469"/>
                </a:lnTo>
                <a:cubicBezTo>
                  <a:pt x="49622" y="81336"/>
                  <a:pt x="49756" y="81007"/>
                  <a:pt x="49658" y="80738"/>
                </a:cubicBezTo>
                <a:cubicBezTo>
                  <a:pt x="49573" y="80506"/>
                  <a:pt x="49326" y="80350"/>
                  <a:pt x="49081" y="80350"/>
                </a:cubicBezTo>
                <a:cubicBezTo>
                  <a:pt x="49027" y="80350"/>
                  <a:pt x="48973" y="80357"/>
                  <a:pt x="48920" y="80374"/>
                </a:cubicBezTo>
                <a:cubicBezTo>
                  <a:pt x="48999" y="80191"/>
                  <a:pt x="49021" y="79977"/>
                  <a:pt x="48970" y="79786"/>
                </a:cubicBezTo>
                <a:close/>
                <a:moveTo>
                  <a:pt x="62563" y="85776"/>
                </a:moveTo>
                <a:cubicBezTo>
                  <a:pt x="63431" y="85930"/>
                  <a:pt x="64391" y="86085"/>
                  <a:pt x="65427" y="86226"/>
                </a:cubicBezTo>
                <a:cubicBezTo>
                  <a:pt x="64916" y="86298"/>
                  <a:pt x="64322" y="86389"/>
                  <a:pt x="63616" y="86510"/>
                </a:cubicBezTo>
                <a:cubicBezTo>
                  <a:pt x="63597" y="86513"/>
                  <a:pt x="63578" y="86516"/>
                  <a:pt x="63558" y="86521"/>
                </a:cubicBezTo>
                <a:cubicBezTo>
                  <a:pt x="63508" y="86496"/>
                  <a:pt x="63451" y="86482"/>
                  <a:pt x="63395" y="86482"/>
                </a:cubicBezTo>
                <a:cubicBezTo>
                  <a:pt x="63321" y="86482"/>
                  <a:pt x="63248" y="86506"/>
                  <a:pt x="63192" y="86555"/>
                </a:cubicBezTo>
                <a:cubicBezTo>
                  <a:pt x="63122" y="86445"/>
                  <a:pt x="62972" y="86428"/>
                  <a:pt x="62843" y="86423"/>
                </a:cubicBezTo>
                <a:cubicBezTo>
                  <a:pt x="62442" y="86404"/>
                  <a:pt x="62042" y="86382"/>
                  <a:pt x="61643" y="86357"/>
                </a:cubicBezTo>
                <a:cubicBezTo>
                  <a:pt x="61600" y="86315"/>
                  <a:pt x="61549" y="86282"/>
                  <a:pt x="61492" y="86259"/>
                </a:cubicBezTo>
                <a:cubicBezTo>
                  <a:pt x="61863" y="86104"/>
                  <a:pt x="62220" y="85943"/>
                  <a:pt x="62563" y="85776"/>
                </a:cubicBezTo>
                <a:close/>
                <a:moveTo>
                  <a:pt x="69212" y="85726"/>
                </a:moveTo>
                <a:lnTo>
                  <a:pt x="69212" y="85726"/>
                </a:lnTo>
                <a:cubicBezTo>
                  <a:pt x="69198" y="86035"/>
                  <a:pt x="69183" y="86338"/>
                  <a:pt x="69171" y="86629"/>
                </a:cubicBezTo>
                <a:cubicBezTo>
                  <a:pt x="69073" y="86664"/>
                  <a:pt x="68987" y="86711"/>
                  <a:pt x="68941" y="86771"/>
                </a:cubicBezTo>
                <a:cubicBezTo>
                  <a:pt x="68869" y="86749"/>
                  <a:pt x="68793" y="86738"/>
                  <a:pt x="68718" y="86738"/>
                </a:cubicBezTo>
                <a:cubicBezTo>
                  <a:pt x="68647" y="86738"/>
                  <a:pt x="68575" y="86748"/>
                  <a:pt x="68506" y="86768"/>
                </a:cubicBezTo>
                <a:cubicBezTo>
                  <a:pt x="68562" y="86505"/>
                  <a:pt x="68614" y="86249"/>
                  <a:pt x="68660" y="86001"/>
                </a:cubicBezTo>
                <a:lnTo>
                  <a:pt x="68660" y="86002"/>
                </a:lnTo>
                <a:cubicBezTo>
                  <a:pt x="68886" y="85892"/>
                  <a:pt x="69073" y="85797"/>
                  <a:pt x="69212" y="85726"/>
                </a:cubicBezTo>
                <a:close/>
                <a:moveTo>
                  <a:pt x="68135" y="86254"/>
                </a:moveTo>
                <a:cubicBezTo>
                  <a:pt x="68156" y="86508"/>
                  <a:pt x="68177" y="86732"/>
                  <a:pt x="68196" y="86928"/>
                </a:cubicBezTo>
                <a:cubicBezTo>
                  <a:pt x="68143" y="86971"/>
                  <a:pt x="68096" y="87021"/>
                  <a:pt x="68058" y="87077"/>
                </a:cubicBezTo>
                <a:cubicBezTo>
                  <a:pt x="68002" y="86962"/>
                  <a:pt x="67892" y="86895"/>
                  <a:pt x="67767" y="86869"/>
                </a:cubicBezTo>
                <a:cubicBezTo>
                  <a:pt x="67684" y="86759"/>
                  <a:pt x="67603" y="86646"/>
                  <a:pt x="67519" y="86535"/>
                </a:cubicBezTo>
                <a:cubicBezTo>
                  <a:pt x="67740" y="86437"/>
                  <a:pt x="67946" y="86343"/>
                  <a:pt x="68135" y="86254"/>
                </a:cubicBezTo>
                <a:close/>
                <a:moveTo>
                  <a:pt x="67383" y="86595"/>
                </a:moveTo>
                <a:cubicBezTo>
                  <a:pt x="67445" y="86685"/>
                  <a:pt x="67505" y="86775"/>
                  <a:pt x="67567" y="86866"/>
                </a:cubicBezTo>
                <a:cubicBezTo>
                  <a:pt x="67513" y="86874"/>
                  <a:pt x="67459" y="86889"/>
                  <a:pt x="67410" y="86911"/>
                </a:cubicBezTo>
                <a:cubicBezTo>
                  <a:pt x="67186" y="87017"/>
                  <a:pt x="67035" y="87231"/>
                  <a:pt x="66894" y="87434"/>
                </a:cubicBezTo>
                <a:cubicBezTo>
                  <a:pt x="66799" y="87305"/>
                  <a:pt x="66641" y="87243"/>
                  <a:pt x="66483" y="87243"/>
                </a:cubicBezTo>
                <a:cubicBezTo>
                  <a:pt x="66369" y="87243"/>
                  <a:pt x="66255" y="87275"/>
                  <a:pt x="66162" y="87336"/>
                </a:cubicBezTo>
                <a:cubicBezTo>
                  <a:pt x="66019" y="87314"/>
                  <a:pt x="65875" y="87295"/>
                  <a:pt x="65731" y="87277"/>
                </a:cubicBezTo>
                <a:cubicBezTo>
                  <a:pt x="66335" y="87046"/>
                  <a:pt x="66892" y="86812"/>
                  <a:pt x="67383" y="86595"/>
                </a:cubicBezTo>
                <a:close/>
                <a:moveTo>
                  <a:pt x="40119" y="0"/>
                </a:moveTo>
                <a:cubicBezTo>
                  <a:pt x="41194" y="3255"/>
                  <a:pt x="41727" y="6653"/>
                  <a:pt x="42167" y="10058"/>
                </a:cubicBezTo>
                <a:cubicBezTo>
                  <a:pt x="42020" y="9130"/>
                  <a:pt x="41818" y="8213"/>
                  <a:pt x="41509" y="7328"/>
                </a:cubicBezTo>
                <a:cubicBezTo>
                  <a:pt x="40977" y="5806"/>
                  <a:pt x="40108" y="4365"/>
                  <a:pt x="38832" y="3378"/>
                </a:cubicBezTo>
                <a:lnTo>
                  <a:pt x="38832" y="3378"/>
                </a:lnTo>
                <a:cubicBezTo>
                  <a:pt x="40177" y="6412"/>
                  <a:pt x="41082" y="9682"/>
                  <a:pt x="41242" y="12985"/>
                </a:cubicBezTo>
                <a:cubicBezTo>
                  <a:pt x="41092" y="11133"/>
                  <a:pt x="40588" y="9308"/>
                  <a:pt x="39748" y="7648"/>
                </a:cubicBezTo>
                <a:lnTo>
                  <a:pt x="39748" y="7648"/>
                </a:lnTo>
                <a:cubicBezTo>
                  <a:pt x="39242" y="10543"/>
                  <a:pt x="40201" y="13471"/>
                  <a:pt x="40495" y="16400"/>
                </a:cubicBezTo>
                <a:cubicBezTo>
                  <a:pt x="40460" y="16363"/>
                  <a:pt x="40425" y="16326"/>
                  <a:pt x="40390" y="16289"/>
                </a:cubicBezTo>
                <a:cubicBezTo>
                  <a:pt x="40365" y="15778"/>
                  <a:pt x="40330" y="15268"/>
                  <a:pt x="40259" y="14762"/>
                </a:cubicBezTo>
                <a:cubicBezTo>
                  <a:pt x="40065" y="13375"/>
                  <a:pt x="39565" y="11961"/>
                  <a:pt x="38508" y="11042"/>
                </a:cubicBezTo>
                <a:lnTo>
                  <a:pt x="38508" y="11042"/>
                </a:lnTo>
                <a:cubicBezTo>
                  <a:pt x="38999" y="12551"/>
                  <a:pt x="39493" y="14093"/>
                  <a:pt x="39735" y="15655"/>
                </a:cubicBezTo>
                <a:cubicBezTo>
                  <a:pt x="39602" y="15538"/>
                  <a:pt x="39465" y="15428"/>
                  <a:pt x="39324" y="15324"/>
                </a:cubicBezTo>
                <a:cubicBezTo>
                  <a:pt x="39031" y="14437"/>
                  <a:pt x="38616" y="13594"/>
                  <a:pt x="38093" y="12821"/>
                </a:cubicBezTo>
                <a:lnTo>
                  <a:pt x="38093" y="12821"/>
                </a:lnTo>
                <a:cubicBezTo>
                  <a:pt x="38322" y="13495"/>
                  <a:pt x="38493" y="14187"/>
                  <a:pt x="38607" y="14890"/>
                </a:cubicBezTo>
                <a:cubicBezTo>
                  <a:pt x="38564" y="14869"/>
                  <a:pt x="38521" y="14847"/>
                  <a:pt x="38477" y="14828"/>
                </a:cubicBezTo>
                <a:cubicBezTo>
                  <a:pt x="38007" y="14629"/>
                  <a:pt x="37500" y="14538"/>
                  <a:pt x="36997" y="14456"/>
                </a:cubicBezTo>
                <a:cubicBezTo>
                  <a:pt x="36676" y="14404"/>
                  <a:pt x="36353" y="14355"/>
                  <a:pt x="36029" y="14323"/>
                </a:cubicBezTo>
                <a:cubicBezTo>
                  <a:pt x="35510" y="13478"/>
                  <a:pt x="34935" y="12667"/>
                  <a:pt x="34309" y="11898"/>
                </a:cubicBezTo>
                <a:cubicBezTo>
                  <a:pt x="32971" y="10252"/>
                  <a:pt x="31380" y="8762"/>
                  <a:pt x="29457" y="7869"/>
                </a:cubicBezTo>
                <a:cubicBezTo>
                  <a:pt x="28346" y="7353"/>
                  <a:pt x="27112" y="7056"/>
                  <a:pt x="25891" y="7056"/>
                </a:cubicBezTo>
                <a:cubicBezTo>
                  <a:pt x="24998" y="7056"/>
                  <a:pt x="24113" y="7214"/>
                  <a:pt x="23288" y="7563"/>
                </a:cubicBezTo>
                <a:cubicBezTo>
                  <a:pt x="23472" y="7558"/>
                  <a:pt x="23656" y="7555"/>
                  <a:pt x="23842" y="7555"/>
                </a:cubicBezTo>
                <a:cubicBezTo>
                  <a:pt x="25961" y="7555"/>
                  <a:pt x="28155" y="7908"/>
                  <a:pt x="29797" y="9222"/>
                </a:cubicBezTo>
                <a:cubicBezTo>
                  <a:pt x="28784" y="9353"/>
                  <a:pt x="27763" y="9418"/>
                  <a:pt x="26742" y="9418"/>
                </a:cubicBezTo>
                <a:cubicBezTo>
                  <a:pt x="26360" y="9418"/>
                  <a:pt x="25978" y="9409"/>
                  <a:pt x="25596" y="9391"/>
                </a:cubicBezTo>
                <a:lnTo>
                  <a:pt x="25596" y="9391"/>
                </a:lnTo>
                <a:cubicBezTo>
                  <a:pt x="26253" y="9540"/>
                  <a:pt x="26925" y="9615"/>
                  <a:pt x="27597" y="9615"/>
                </a:cubicBezTo>
                <a:cubicBezTo>
                  <a:pt x="27990" y="9615"/>
                  <a:pt x="28384" y="9589"/>
                  <a:pt x="28776" y="9538"/>
                </a:cubicBezTo>
                <a:lnTo>
                  <a:pt x="28776" y="9538"/>
                </a:lnTo>
                <a:cubicBezTo>
                  <a:pt x="27686" y="9883"/>
                  <a:pt x="26562" y="10110"/>
                  <a:pt x="25423" y="10215"/>
                </a:cubicBezTo>
                <a:cubicBezTo>
                  <a:pt x="26417" y="10583"/>
                  <a:pt x="27474" y="10687"/>
                  <a:pt x="28540" y="10687"/>
                </a:cubicBezTo>
                <a:cubicBezTo>
                  <a:pt x="29200" y="10687"/>
                  <a:pt x="29864" y="10647"/>
                  <a:pt x="30520" y="10606"/>
                </a:cubicBezTo>
                <a:lnTo>
                  <a:pt x="30520" y="10606"/>
                </a:lnTo>
                <a:cubicBezTo>
                  <a:pt x="29398" y="11019"/>
                  <a:pt x="28214" y="11229"/>
                  <a:pt x="27021" y="11229"/>
                </a:cubicBezTo>
                <a:cubicBezTo>
                  <a:pt x="26914" y="11229"/>
                  <a:pt x="26807" y="11228"/>
                  <a:pt x="26701" y="11224"/>
                </a:cubicBezTo>
                <a:lnTo>
                  <a:pt x="26701" y="11224"/>
                </a:lnTo>
                <a:cubicBezTo>
                  <a:pt x="27801" y="11624"/>
                  <a:pt x="28968" y="11736"/>
                  <a:pt x="30145" y="11736"/>
                </a:cubicBezTo>
                <a:cubicBezTo>
                  <a:pt x="30861" y="11736"/>
                  <a:pt x="31581" y="11694"/>
                  <a:pt x="32292" y="11652"/>
                </a:cubicBezTo>
                <a:lnTo>
                  <a:pt x="32292" y="11652"/>
                </a:lnTo>
                <a:cubicBezTo>
                  <a:pt x="31183" y="12150"/>
                  <a:pt x="29982" y="12406"/>
                  <a:pt x="28768" y="12406"/>
                </a:cubicBezTo>
                <a:cubicBezTo>
                  <a:pt x="28728" y="12406"/>
                  <a:pt x="28687" y="12406"/>
                  <a:pt x="28647" y="12405"/>
                </a:cubicBezTo>
                <a:lnTo>
                  <a:pt x="28647" y="12405"/>
                </a:lnTo>
                <a:cubicBezTo>
                  <a:pt x="29819" y="12669"/>
                  <a:pt x="31009" y="12849"/>
                  <a:pt x="32207" y="12945"/>
                </a:cubicBezTo>
                <a:cubicBezTo>
                  <a:pt x="30469" y="12952"/>
                  <a:pt x="28686" y="12967"/>
                  <a:pt x="27068" y="13601"/>
                </a:cubicBezTo>
                <a:cubicBezTo>
                  <a:pt x="27563" y="13558"/>
                  <a:pt x="28059" y="13537"/>
                  <a:pt x="28555" y="13537"/>
                </a:cubicBezTo>
                <a:cubicBezTo>
                  <a:pt x="30058" y="13537"/>
                  <a:pt x="31556" y="13731"/>
                  <a:pt x="33013" y="14115"/>
                </a:cubicBezTo>
                <a:cubicBezTo>
                  <a:pt x="32844" y="14132"/>
                  <a:pt x="32674" y="14139"/>
                  <a:pt x="32503" y="14139"/>
                </a:cubicBezTo>
                <a:cubicBezTo>
                  <a:pt x="31423" y="14139"/>
                  <a:pt x="30315" y="13846"/>
                  <a:pt x="29260" y="13846"/>
                </a:cubicBezTo>
                <a:cubicBezTo>
                  <a:pt x="28736" y="13846"/>
                  <a:pt x="28225" y="13918"/>
                  <a:pt x="27738" y="14135"/>
                </a:cubicBezTo>
                <a:cubicBezTo>
                  <a:pt x="28134" y="14125"/>
                  <a:pt x="28533" y="14116"/>
                  <a:pt x="28933" y="14116"/>
                </a:cubicBezTo>
                <a:cubicBezTo>
                  <a:pt x="30385" y="14116"/>
                  <a:pt x="31841" y="14236"/>
                  <a:pt x="33129" y="14866"/>
                </a:cubicBezTo>
                <a:cubicBezTo>
                  <a:pt x="33117" y="14872"/>
                  <a:pt x="33104" y="14879"/>
                  <a:pt x="33092" y="14886"/>
                </a:cubicBezTo>
                <a:lnTo>
                  <a:pt x="31956" y="14730"/>
                </a:lnTo>
                <a:cubicBezTo>
                  <a:pt x="31444" y="14660"/>
                  <a:pt x="30910" y="14595"/>
                  <a:pt x="30387" y="14595"/>
                </a:cubicBezTo>
                <a:cubicBezTo>
                  <a:pt x="29652" y="14595"/>
                  <a:pt x="28940" y="14723"/>
                  <a:pt x="28348" y="15142"/>
                </a:cubicBezTo>
                <a:cubicBezTo>
                  <a:pt x="28828" y="15120"/>
                  <a:pt x="29319" y="15100"/>
                  <a:pt x="29809" y="15100"/>
                </a:cubicBezTo>
                <a:cubicBezTo>
                  <a:pt x="30690" y="15100"/>
                  <a:pt x="31570" y="15163"/>
                  <a:pt x="32391" y="15380"/>
                </a:cubicBezTo>
                <a:cubicBezTo>
                  <a:pt x="32247" y="15502"/>
                  <a:pt x="32111" y="15633"/>
                  <a:pt x="31984" y="15773"/>
                </a:cubicBezTo>
                <a:cubicBezTo>
                  <a:pt x="31742" y="15744"/>
                  <a:pt x="31498" y="15725"/>
                  <a:pt x="31253" y="15718"/>
                </a:cubicBezTo>
                <a:cubicBezTo>
                  <a:pt x="31197" y="15717"/>
                  <a:pt x="31141" y="15716"/>
                  <a:pt x="31085" y="15716"/>
                </a:cubicBezTo>
                <a:cubicBezTo>
                  <a:pt x="30310" y="15716"/>
                  <a:pt x="29522" y="15861"/>
                  <a:pt x="28838" y="16216"/>
                </a:cubicBezTo>
                <a:cubicBezTo>
                  <a:pt x="27103" y="14747"/>
                  <a:pt x="25147" y="13543"/>
                  <a:pt x="22965" y="12986"/>
                </a:cubicBezTo>
                <a:cubicBezTo>
                  <a:pt x="22728" y="12901"/>
                  <a:pt x="22485" y="12832"/>
                  <a:pt x="22239" y="12781"/>
                </a:cubicBezTo>
                <a:cubicBezTo>
                  <a:pt x="21950" y="12724"/>
                  <a:pt x="21659" y="12697"/>
                  <a:pt x="21368" y="12697"/>
                </a:cubicBezTo>
                <a:cubicBezTo>
                  <a:pt x="20160" y="12697"/>
                  <a:pt x="18954" y="13156"/>
                  <a:pt x="17893" y="13766"/>
                </a:cubicBezTo>
                <a:cubicBezTo>
                  <a:pt x="18736" y="13546"/>
                  <a:pt x="19600" y="13436"/>
                  <a:pt x="20463" y="13436"/>
                </a:cubicBezTo>
                <a:cubicBezTo>
                  <a:pt x="21440" y="13436"/>
                  <a:pt x="22416" y="13577"/>
                  <a:pt x="23361" y="13857"/>
                </a:cubicBezTo>
                <a:cubicBezTo>
                  <a:pt x="22049" y="13945"/>
                  <a:pt x="20750" y="14172"/>
                  <a:pt x="19485" y="14534"/>
                </a:cubicBezTo>
                <a:cubicBezTo>
                  <a:pt x="19014" y="14670"/>
                  <a:pt x="18534" y="14830"/>
                  <a:pt x="18159" y="15147"/>
                </a:cubicBezTo>
                <a:cubicBezTo>
                  <a:pt x="19192" y="14889"/>
                  <a:pt x="20251" y="14760"/>
                  <a:pt x="21311" y="14760"/>
                </a:cubicBezTo>
                <a:cubicBezTo>
                  <a:pt x="21945" y="14760"/>
                  <a:pt x="22580" y="14806"/>
                  <a:pt x="23209" y="14899"/>
                </a:cubicBezTo>
                <a:lnTo>
                  <a:pt x="19245" y="16052"/>
                </a:lnTo>
                <a:cubicBezTo>
                  <a:pt x="20664" y="15934"/>
                  <a:pt x="22070" y="15690"/>
                  <a:pt x="23446" y="15320"/>
                </a:cubicBezTo>
                <a:lnTo>
                  <a:pt x="23446" y="15320"/>
                </a:lnTo>
                <a:cubicBezTo>
                  <a:pt x="22105" y="15963"/>
                  <a:pt x="20708" y="16483"/>
                  <a:pt x="19273" y="16874"/>
                </a:cubicBezTo>
                <a:cubicBezTo>
                  <a:pt x="19424" y="16881"/>
                  <a:pt x="19575" y="16884"/>
                  <a:pt x="19726" y="16884"/>
                </a:cubicBezTo>
                <a:cubicBezTo>
                  <a:pt x="21270" y="16884"/>
                  <a:pt x="22793" y="16526"/>
                  <a:pt x="24178" y="15836"/>
                </a:cubicBezTo>
                <a:lnTo>
                  <a:pt x="24178" y="15836"/>
                </a:lnTo>
                <a:cubicBezTo>
                  <a:pt x="22972" y="16613"/>
                  <a:pt x="21665" y="17221"/>
                  <a:pt x="20292" y="17643"/>
                </a:cubicBezTo>
                <a:cubicBezTo>
                  <a:pt x="20570" y="17678"/>
                  <a:pt x="20850" y="17695"/>
                  <a:pt x="21130" y="17695"/>
                </a:cubicBezTo>
                <a:cubicBezTo>
                  <a:pt x="22300" y="17695"/>
                  <a:pt x="23470" y="17393"/>
                  <a:pt x="24494" y="16824"/>
                </a:cubicBezTo>
                <a:lnTo>
                  <a:pt x="24494" y="16824"/>
                </a:lnTo>
                <a:cubicBezTo>
                  <a:pt x="24493" y="16838"/>
                  <a:pt x="24491" y="16850"/>
                  <a:pt x="24489" y="16863"/>
                </a:cubicBezTo>
                <a:cubicBezTo>
                  <a:pt x="23669" y="17429"/>
                  <a:pt x="22769" y="17868"/>
                  <a:pt x="21818" y="18167"/>
                </a:cubicBezTo>
                <a:cubicBezTo>
                  <a:pt x="22113" y="18203"/>
                  <a:pt x="22408" y="18222"/>
                  <a:pt x="22704" y="18222"/>
                </a:cubicBezTo>
                <a:cubicBezTo>
                  <a:pt x="23212" y="18222"/>
                  <a:pt x="23719" y="18168"/>
                  <a:pt x="24217" y="18062"/>
                </a:cubicBezTo>
                <a:lnTo>
                  <a:pt x="24217" y="18062"/>
                </a:lnTo>
                <a:cubicBezTo>
                  <a:pt x="24164" y="18228"/>
                  <a:pt x="24105" y="18393"/>
                  <a:pt x="24043" y="18558"/>
                </a:cubicBezTo>
                <a:cubicBezTo>
                  <a:pt x="23300" y="19015"/>
                  <a:pt x="22467" y="19327"/>
                  <a:pt x="21605" y="19454"/>
                </a:cubicBezTo>
                <a:cubicBezTo>
                  <a:pt x="21826" y="19496"/>
                  <a:pt x="22047" y="19516"/>
                  <a:pt x="22269" y="19516"/>
                </a:cubicBezTo>
                <a:cubicBezTo>
                  <a:pt x="22766" y="19516"/>
                  <a:pt x="23262" y="19418"/>
                  <a:pt x="23748" y="19264"/>
                </a:cubicBezTo>
                <a:lnTo>
                  <a:pt x="23748" y="19264"/>
                </a:lnTo>
                <a:cubicBezTo>
                  <a:pt x="23653" y="19475"/>
                  <a:pt x="23553" y="19685"/>
                  <a:pt x="23451" y="19893"/>
                </a:cubicBezTo>
                <a:cubicBezTo>
                  <a:pt x="23133" y="20016"/>
                  <a:pt x="22805" y="20108"/>
                  <a:pt x="22470" y="20167"/>
                </a:cubicBezTo>
                <a:cubicBezTo>
                  <a:pt x="22642" y="20191"/>
                  <a:pt x="22815" y="20203"/>
                  <a:pt x="22989" y="20203"/>
                </a:cubicBezTo>
                <a:cubicBezTo>
                  <a:pt x="23587" y="20203"/>
                  <a:pt x="24185" y="20064"/>
                  <a:pt x="24727" y="19808"/>
                </a:cubicBezTo>
                <a:lnTo>
                  <a:pt x="24727" y="19808"/>
                </a:lnTo>
                <a:cubicBezTo>
                  <a:pt x="24658" y="20049"/>
                  <a:pt x="24581" y="20287"/>
                  <a:pt x="24497" y="20522"/>
                </a:cubicBezTo>
                <a:cubicBezTo>
                  <a:pt x="24330" y="20610"/>
                  <a:pt x="24154" y="20680"/>
                  <a:pt x="23972" y="20733"/>
                </a:cubicBezTo>
                <a:cubicBezTo>
                  <a:pt x="24051" y="20741"/>
                  <a:pt x="24129" y="20744"/>
                  <a:pt x="24207" y="20744"/>
                </a:cubicBezTo>
                <a:cubicBezTo>
                  <a:pt x="24755" y="20744"/>
                  <a:pt x="25281" y="20570"/>
                  <a:pt x="25784" y="20319"/>
                </a:cubicBezTo>
                <a:lnTo>
                  <a:pt x="25784" y="20319"/>
                </a:lnTo>
                <a:cubicBezTo>
                  <a:pt x="25722" y="20534"/>
                  <a:pt x="25654" y="20750"/>
                  <a:pt x="25579" y="20962"/>
                </a:cubicBezTo>
                <a:cubicBezTo>
                  <a:pt x="25729" y="20720"/>
                  <a:pt x="25863" y="20470"/>
                  <a:pt x="25984" y="20214"/>
                </a:cubicBezTo>
                <a:cubicBezTo>
                  <a:pt x="26298" y="20042"/>
                  <a:pt x="26603" y="19844"/>
                  <a:pt x="26897" y="19646"/>
                </a:cubicBezTo>
                <a:lnTo>
                  <a:pt x="26897" y="19646"/>
                </a:lnTo>
                <a:cubicBezTo>
                  <a:pt x="26882" y="19759"/>
                  <a:pt x="26864" y="19872"/>
                  <a:pt x="26844" y="19985"/>
                </a:cubicBezTo>
                <a:cubicBezTo>
                  <a:pt x="26519" y="20586"/>
                  <a:pt x="26024" y="21080"/>
                  <a:pt x="25419" y="21400"/>
                </a:cubicBezTo>
                <a:cubicBezTo>
                  <a:pt x="23969" y="20978"/>
                  <a:pt x="22477" y="20741"/>
                  <a:pt x="20986" y="20741"/>
                </a:cubicBezTo>
                <a:cubicBezTo>
                  <a:pt x="20088" y="20741"/>
                  <a:pt x="19190" y="20827"/>
                  <a:pt x="18302" y="21010"/>
                </a:cubicBezTo>
                <a:cubicBezTo>
                  <a:pt x="20231" y="21045"/>
                  <a:pt x="22240" y="21101"/>
                  <a:pt x="23956" y="21983"/>
                </a:cubicBezTo>
                <a:cubicBezTo>
                  <a:pt x="22866" y="21584"/>
                  <a:pt x="21708" y="21389"/>
                  <a:pt x="20549" y="21389"/>
                </a:cubicBezTo>
                <a:cubicBezTo>
                  <a:pt x="18486" y="21389"/>
                  <a:pt x="16420" y="22007"/>
                  <a:pt x="14729" y="23193"/>
                </a:cubicBezTo>
                <a:cubicBezTo>
                  <a:pt x="15909" y="22471"/>
                  <a:pt x="17282" y="22252"/>
                  <a:pt x="18682" y="22252"/>
                </a:cubicBezTo>
                <a:cubicBezTo>
                  <a:pt x="19518" y="22252"/>
                  <a:pt x="20364" y="22330"/>
                  <a:pt x="21185" y="22425"/>
                </a:cubicBezTo>
                <a:cubicBezTo>
                  <a:pt x="21072" y="22414"/>
                  <a:pt x="20959" y="22409"/>
                  <a:pt x="20847" y="22409"/>
                </a:cubicBezTo>
                <a:cubicBezTo>
                  <a:pt x="19660" y="22409"/>
                  <a:pt x="18522" y="22995"/>
                  <a:pt x="17550" y="23699"/>
                </a:cubicBezTo>
                <a:cubicBezTo>
                  <a:pt x="16566" y="24413"/>
                  <a:pt x="15674" y="25263"/>
                  <a:pt x="14635" y="25888"/>
                </a:cubicBezTo>
                <a:cubicBezTo>
                  <a:pt x="15776" y="25249"/>
                  <a:pt x="17112" y="25030"/>
                  <a:pt x="18369" y="24640"/>
                </a:cubicBezTo>
                <a:cubicBezTo>
                  <a:pt x="19888" y="24170"/>
                  <a:pt x="21312" y="23444"/>
                  <a:pt x="22727" y="22719"/>
                </a:cubicBezTo>
                <a:lnTo>
                  <a:pt x="22727" y="22719"/>
                </a:lnTo>
                <a:cubicBezTo>
                  <a:pt x="21647" y="23431"/>
                  <a:pt x="20722" y="24351"/>
                  <a:pt x="19724" y="25171"/>
                </a:cubicBezTo>
                <a:cubicBezTo>
                  <a:pt x="18725" y="25992"/>
                  <a:pt x="17607" y="26731"/>
                  <a:pt x="16339" y="26983"/>
                </a:cubicBezTo>
                <a:cubicBezTo>
                  <a:pt x="18706" y="26808"/>
                  <a:pt x="21109" y="26120"/>
                  <a:pt x="22921" y="24585"/>
                </a:cubicBezTo>
                <a:cubicBezTo>
                  <a:pt x="23194" y="24354"/>
                  <a:pt x="23464" y="24098"/>
                  <a:pt x="23746" y="23867"/>
                </a:cubicBezTo>
                <a:lnTo>
                  <a:pt x="23746" y="23867"/>
                </a:lnTo>
                <a:cubicBezTo>
                  <a:pt x="23683" y="23923"/>
                  <a:pt x="23621" y="23979"/>
                  <a:pt x="23560" y="24035"/>
                </a:cubicBezTo>
                <a:lnTo>
                  <a:pt x="20750" y="26609"/>
                </a:lnTo>
                <a:cubicBezTo>
                  <a:pt x="19945" y="27346"/>
                  <a:pt x="19059" y="28122"/>
                  <a:pt x="17972" y="28223"/>
                </a:cubicBezTo>
                <a:cubicBezTo>
                  <a:pt x="20063" y="28054"/>
                  <a:pt x="22086" y="27128"/>
                  <a:pt x="23581" y="25657"/>
                </a:cubicBezTo>
                <a:cubicBezTo>
                  <a:pt x="24095" y="25150"/>
                  <a:pt x="24562" y="24574"/>
                  <a:pt x="25120" y="24128"/>
                </a:cubicBezTo>
                <a:lnTo>
                  <a:pt x="25120" y="24128"/>
                </a:lnTo>
                <a:cubicBezTo>
                  <a:pt x="24642" y="24570"/>
                  <a:pt x="24300" y="25193"/>
                  <a:pt x="23955" y="25763"/>
                </a:cubicBezTo>
                <a:cubicBezTo>
                  <a:pt x="22955" y="27412"/>
                  <a:pt x="21553" y="28868"/>
                  <a:pt x="19790" y="29646"/>
                </a:cubicBezTo>
                <a:cubicBezTo>
                  <a:pt x="21077" y="29449"/>
                  <a:pt x="22291" y="28882"/>
                  <a:pt x="23305" y="28067"/>
                </a:cubicBezTo>
                <a:cubicBezTo>
                  <a:pt x="23663" y="27962"/>
                  <a:pt x="24029" y="27880"/>
                  <a:pt x="24398" y="27824"/>
                </a:cubicBezTo>
                <a:lnTo>
                  <a:pt x="24398" y="27824"/>
                </a:lnTo>
                <a:cubicBezTo>
                  <a:pt x="24325" y="27963"/>
                  <a:pt x="24253" y="28103"/>
                  <a:pt x="24183" y="28242"/>
                </a:cubicBezTo>
                <a:cubicBezTo>
                  <a:pt x="23269" y="28473"/>
                  <a:pt x="22422" y="28852"/>
                  <a:pt x="21743" y="29505"/>
                </a:cubicBezTo>
                <a:cubicBezTo>
                  <a:pt x="22441" y="29120"/>
                  <a:pt x="23192" y="28839"/>
                  <a:pt x="23972" y="28673"/>
                </a:cubicBezTo>
                <a:lnTo>
                  <a:pt x="23972" y="28673"/>
                </a:lnTo>
                <a:cubicBezTo>
                  <a:pt x="23833" y="28966"/>
                  <a:pt x="23704" y="29263"/>
                  <a:pt x="23592" y="29564"/>
                </a:cubicBezTo>
                <a:cubicBezTo>
                  <a:pt x="22946" y="29850"/>
                  <a:pt x="22341" y="30215"/>
                  <a:pt x="21806" y="30683"/>
                </a:cubicBezTo>
                <a:cubicBezTo>
                  <a:pt x="22349" y="30415"/>
                  <a:pt x="22901" y="30168"/>
                  <a:pt x="23463" y="29943"/>
                </a:cubicBezTo>
                <a:lnTo>
                  <a:pt x="23463" y="29943"/>
                </a:lnTo>
                <a:cubicBezTo>
                  <a:pt x="23362" y="30265"/>
                  <a:pt x="23281" y="30592"/>
                  <a:pt x="23236" y="30931"/>
                </a:cubicBezTo>
                <a:cubicBezTo>
                  <a:pt x="23447" y="30548"/>
                  <a:pt x="23658" y="30165"/>
                  <a:pt x="23869" y="29782"/>
                </a:cubicBezTo>
                <a:cubicBezTo>
                  <a:pt x="24390" y="29582"/>
                  <a:pt x="24919" y="29400"/>
                  <a:pt x="25454" y="29234"/>
                </a:cubicBezTo>
                <a:lnTo>
                  <a:pt x="25454" y="29234"/>
                </a:lnTo>
                <a:cubicBezTo>
                  <a:pt x="25438" y="29362"/>
                  <a:pt x="25422" y="29491"/>
                  <a:pt x="25411" y="29619"/>
                </a:cubicBezTo>
                <a:cubicBezTo>
                  <a:pt x="24805" y="29996"/>
                  <a:pt x="24233" y="30424"/>
                  <a:pt x="23699" y="30897"/>
                </a:cubicBezTo>
                <a:cubicBezTo>
                  <a:pt x="22255" y="31129"/>
                  <a:pt x="20933" y="31854"/>
                  <a:pt x="19728" y="32688"/>
                </a:cubicBezTo>
                <a:cubicBezTo>
                  <a:pt x="18280" y="33691"/>
                  <a:pt x="16942" y="34877"/>
                  <a:pt x="15905" y="36304"/>
                </a:cubicBezTo>
                <a:cubicBezTo>
                  <a:pt x="14870" y="37729"/>
                  <a:pt x="14146" y="39406"/>
                  <a:pt x="13982" y="41160"/>
                </a:cubicBezTo>
                <a:lnTo>
                  <a:pt x="13982" y="41160"/>
                </a:lnTo>
                <a:cubicBezTo>
                  <a:pt x="14815" y="38756"/>
                  <a:pt x="16257" y="36570"/>
                  <a:pt x="18126" y="34845"/>
                </a:cubicBezTo>
                <a:lnTo>
                  <a:pt x="18126" y="34845"/>
                </a:lnTo>
                <a:cubicBezTo>
                  <a:pt x="17746" y="35277"/>
                  <a:pt x="17410" y="35757"/>
                  <a:pt x="17094" y="36237"/>
                </a:cubicBezTo>
                <a:cubicBezTo>
                  <a:pt x="16120" y="37717"/>
                  <a:pt x="15212" y="39325"/>
                  <a:pt x="15083" y="41091"/>
                </a:cubicBezTo>
                <a:cubicBezTo>
                  <a:pt x="15183" y="40472"/>
                  <a:pt x="15472" y="39900"/>
                  <a:pt x="15778" y="39351"/>
                </a:cubicBezTo>
                <a:cubicBezTo>
                  <a:pt x="16975" y="37209"/>
                  <a:pt x="18489" y="35262"/>
                  <a:pt x="20268" y="33573"/>
                </a:cubicBezTo>
                <a:lnTo>
                  <a:pt x="20268" y="33573"/>
                </a:lnTo>
                <a:cubicBezTo>
                  <a:pt x="18594" y="35286"/>
                  <a:pt x="17616" y="37674"/>
                  <a:pt x="17648" y="40072"/>
                </a:cubicBezTo>
                <a:cubicBezTo>
                  <a:pt x="17862" y="38834"/>
                  <a:pt x="18568" y="37745"/>
                  <a:pt x="19259" y="36695"/>
                </a:cubicBezTo>
                <a:cubicBezTo>
                  <a:pt x="20011" y="35553"/>
                  <a:pt x="20788" y="34387"/>
                  <a:pt x="21763" y="33444"/>
                </a:cubicBezTo>
                <a:lnTo>
                  <a:pt x="21763" y="33444"/>
                </a:lnTo>
                <a:cubicBezTo>
                  <a:pt x="21630" y="33636"/>
                  <a:pt x="21509" y="33835"/>
                  <a:pt x="21399" y="34042"/>
                </a:cubicBezTo>
                <a:cubicBezTo>
                  <a:pt x="20506" y="35725"/>
                  <a:pt x="19987" y="37581"/>
                  <a:pt x="19881" y="39483"/>
                </a:cubicBezTo>
                <a:cubicBezTo>
                  <a:pt x="20407" y="37215"/>
                  <a:pt x="21509" y="35085"/>
                  <a:pt x="23041" y="33332"/>
                </a:cubicBezTo>
                <a:lnTo>
                  <a:pt x="23041" y="33332"/>
                </a:lnTo>
                <a:cubicBezTo>
                  <a:pt x="22933" y="33506"/>
                  <a:pt x="22833" y="33686"/>
                  <a:pt x="22741" y="33867"/>
                </a:cubicBezTo>
                <a:cubicBezTo>
                  <a:pt x="22141" y="35045"/>
                  <a:pt x="21708" y="36300"/>
                  <a:pt x="21451" y="37596"/>
                </a:cubicBezTo>
                <a:cubicBezTo>
                  <a:pt x="21317" y="38274"/>
                  <a:pt x="21238" y="38996"/>
                  <a:pt x="21490" y="39639"/>
                </a:cubicBezTo>
                <a:cubicBezTo>
                  <a:pt x="21808" y="36999"/>
                  <a:pt x="23048" y="34479"/>
                  <a:pt x="24943" y="32615"/>
                </a:cubicBezTo>
                <a:lnTo>
                  <a:pt x="24943" y="32615"/>
                </a:lnTo>
                <a:cubicBezTo>
                  <a:pt x="24230" y="33724"/>
                  <a:pt x="23777" y="35053"/>
                  <a:pt x="23957" y="36360"/>
                </a:cubicBezTo>
                <a:cubicBezTo>
                  <a:pt x="24141" y="34922"/>
                  <a:pt x="24806" y="33551"/>
                  <a:pt x="25823" y="32517"/>
                </a:cubicBezTo>
                <a:lnTo>
                  <a:pt x="25823" y="32517"/>
                </a:lnTo>
                <a:cubicBezTo>
                  <a:pt x="25654" y="33219"/>
                  <a:pt x="25674" y="33954"/>
                  <a:pt x="25881" y="34646"/>
                </a:cubicBezTo>
                <a:cubicBezTo>
                  <a:pt x="23646" y="36549"/>
                  <a:pt x="21767" y="38826"/>
                  <a:pt x="20686" y="41535"/>
                </a:cubicBezTo>
                <a:cubicBezTo>
                  <a:pt x="22093" y="40004"/>
                  <a:pt x="23500" y="38470"/>
                  <a:pt x="24802" y="36849"/>
                </a:cubicBezTo>
                <a:lnTo>
                  <a:pt x="24802" y="36849"/>
                </a:lnTo>
                <a:cubicBezTo>
                  <a:pt x="23549" y="39225"/>
                  <a:pt x="22842" y="41852"/>
                  <a:pt x="22733" y="44536"/>
                </a:cubicBezTo>
                <a:cubicBezTo>
                  <a:pt x="22800" y="43969"/>
                  <a:pt x="23059" y="43446"/>
                  <a:pt x="23315" y="42935"/>
                </a:cubicBezTo>
                <a:cubicBezTo>
                  <a:pt x="24194" y="41175"/>
                  <a:pt x="25074" y="39414"/>
                  <a:pt x="25953" y="37654"/>
                </a:cubicBezTo>
                <a:lnTo>
                  <a:pt x="25953" y="37654"/>
                </a:lnTo>
                <a:cubicBezTo>
                  <a:pt x="25155" y="39757"/>
                  <a:pt x="25037" y="42114"/>
                  <a:pt x="25625" y="44286"/>
                </a:cubicBezTo>
                <a:cubicBezTo>
                  <a:pt x="26046" y="42808"/>
                  <a:pt x="25901" y="41228"/>
                  <a:pt x="26178" y="39716"/>
                </a:cubicBezTo>
                <a:cubicBezTo>
                  <a:pt x="26478" y="38070"/>
                  <a:pt x="27268" y="36559"/>
                  <a:pt x="28046" y="35077"/>
                </a:cubicBezTo>
                <a:lnTo>
                  <a:pt x="28046" y="35077"/>
                </a:lnTo>
                <a:cubicBezTo>
                  <a:pt x="27006" y="37991"/>
                  <a:pt x="27162" y="41312"/>
                  <a:pt x="28471" y="44115"/>
                </a:cubicBezTo>
                <a:cubicBezTo>
                  <a:pt x="28944" y="41273"/>
                  <a:pt x="27994" y="38261"/>
                  <a:pt x="28883" y="35521"/>
                </a:cubicBezTo>
                <a:lnTo>
                  <a:pt x="28883" y="35521"/>
                </a:lnTo>
                <a:cubicBezTo>
                  <a:pt x="28532" y="37021"/>
                  <a:pt x="28407" y="38591"/>
                  <a:pt x="28688" y="40106"/>
                </a:cubicBezTo>
                <a:cubicBezTo>
                  <a:pt x="28889" y="41186"/>
                  <a:pt x="29310" y="42234"/>
                  <a:pt x="29945" y="43127"/>
                </a:cubicBezTo>
                <a:cubicBezTo>
                  <a:pt x="29842" y="43241"/>
                  <a:pt x="29765" y="43375"/>
                  <a:pt x="29717" y="43520"/>
                </a:cubicBezTo>
                <a:cubicBezTo>
                  <a:pt x="29661" y="43697"/>
                  <a:pt x="29648" y="43894"/>
                  <a:pt x="29712" y="44068"/>
                </a:cubicBezTo>
                <a:cubicBezTo>
                  <a:pt x="29777" y="44242"/>
                  <a:pt x="29923" y="44391"/>
                  <a:pt x="30105" y="44429"/>
                </a:cubicBezTo>
                <a:cubicBezTo>
                  <a:pt x="30140" y="44437"/>
                  <a:pt x="30174" y="44440"/>
                  <a:pt x="30209" y="44440"/>
                </a:cubicBezTo>
                <a:cubicBezTo>
                  <a:pt x="30363" y="44440"/>
                  <a:pt x="30517" y="44374"/>
                  <a:pt x="30654" y="44298"/>
                </a:cubicBezTo>
                <a:cubicBezTo>
                  <a:pt x="30790" y="44224"/>
                  <a:pt x="30916" y="44134"/>
                  <a:pt x="31030" y="44030"/>
                </a:cubicBezTo>
                <a:cubicBezTo>
                  <a:pt x="31124" y="43943"/>
                  <a:pt x="31205" y="43842"/>
                  <a:pt x="31271" y="43733"/>
                </a:cubicBezTo>
                <a:cubicBezTo>
                  <a:pt x="31430" y="43472"/>
                  <a:pt x="31486" y="43099"/>
                  <a:pt x="31270" y="42881"/>
                </a:cubicBezTo>
                <a:cubicBezTo>
                  <a:pt x="31151" y="42761"/>
                  <a:pt x="30975" y="42716"/>
                  <a:pt x="30805" y="42716"/>
                </a:cubicBezTo>
                <a:cubicBezTo>
                  <a:pt x="30789" y="42716"/>
                  <a:pt x="30773" y="42717"/>
                  <a:pt x="30757" y="42718"/>
                </a:cubicBezTo>
                <a:cubicBezTo>
                  <a:pt x="30632" y="42725"/>
                  <a:pt x="30508" y="42754"/>
                  <a:pt x="30392" y="42804"/>
                </a:cubicBezTo>
                <a:cubicBezTo>
                  <a:pt x="29692" y="40235"/>
                  <a:pt x="29649" y="37487"/>
                  <a:pt x="30288" y="34903"/>
                </a:cubicBezTo>
                <a:lnTo>
                  <a:pt x="30288" y="34903"/>
                </a:lnTo>
                <a:cubicBezTo>
                  <a:pt x="29948" y="36648"/>
                  <a:pt x="29971" y="38443"/>
                  <a:pt x="30353" y="40180"/>
                </a:cubicBezTo>
                <a:cubicBezTo>
                  <a:pt x="30471" y="40717"/>
                  <a:pt x="30635" y="41258"/>
                  <a:pt x="30873" y="41753"/>
                </a:cubicBezTo>
                <a:cubicBezTo>
                  <a:pt x="30867" y="41796"/>
                  <a:pt x="30863" y="41841"/>
                  <a:pt x="30862" y="41884"/>
                </a:cubicBezTo>
                <a:cubicBezTo>
                  <a:pt x="30860" y="41988"/>
                  <a:pt x="30866" y="42095"/>
                  <a:pt x="30909" y="42189"/>
                </a:cubicBezTo>
                <a:cubicBezTo>
                  <a:pt x="30977" y="42338"/>
                  <a:pt x="31125" y="42424"/>
                  <a:pt x="31289" y="42450"/>
                </a:cubicBezTo>
                <a:cubicBezTo>
                  <a:pt x="31422" y="42635"/>
                  <a:pt x="31576" y="42806"/>
                  <a:pt x="31745" y="42961"/>
                </a:cubicBezTo>
                <a:cubicBezTo>
                  <a:pt x="31532" y="43143"/>
                  <a:pt x="31439" y="43448"/>
                  <a:pt x="31422" y="43735"/>
                </a:cubicBezTo>
                <a:cubicBezTo>
                  <a:pt x="31413" y="43903"/>
                  <a:pt x="31425" y="44081"/>
                  <a:pt x="31508" y="44227"/>
                </a:cubicBezTo>
                <a:cubicBezTo>
                  <a:pt x="31533" y="44269"/>
                  <a:pt x="31564" y="44307"/>
                  <a:pt x="31601" y="44340"/>
                </a:cubicBezTo>
                <a:cubicBezTo>
                  <a:pt x="29396" y="53520"/>
                  <a:pt x="28015" y="62868"/>
                  <a:pt x="26597" y="72210"/>
                </a:cubicBezTo>
                <a:cubicBezTo>
                  <a:pt x="26492" y="72237"/>
                  <a:pt x="26394" y="72291"/>
                  <a:pt x="26316" y="72366"/>
                </a:cubicBezTo>
                <a:cubicBezTo>
                  <a:pt x="26287" y="72202"/>
                  <a:pt x="26123" y="72117"/>
                  <a:pt x="25953" y="72117"/>
                </a:cubicBezTo>
                <a:cubicBezTo>
                  <a:pt x="25857" y="72117"/>
                  <a:pt x="25760" y="72144"/>
                  <a:pt x="25684" y="72200"/>
                </a:cubicBezTo>
                <a:cubicBezTo>
                  <a:pt x="25483" y="72350"/>
                  <a:pt x="25402" y="72606"/>
                  <a:pt x="25337" y="72851"/>
                </a:cubicBezTo>
                <a:cubicBezTo>
                  <a:pt x="25339" y="72799"/>
                  <a:pt x="25284" y="72749"/>
                  <a:pt x="25229" y="72749"/>
                </a:cubicBezTo>
                <a:cubicBezTo>
                  <a:pt x="25225" y="72749"/>
                  <a:pt x="25222" y="72750"/>
                  <a:pt x="25219" y="72750"/>
                </a:cubicBezTo>
                <a:cubicBezTo>
                  <a:pt x="25148" y="72759"/>
                  <a:pt x="25096" y="72818"/>
                  <a:pt x="25057" y="72877"/>
                </a:cubicBezTo>
                <a:cubicBezTo>
                  <a:pt x="24875" y="73160"/>
                  <a:pt x="24836" y="73512"/>
                  <a:pt x="24951" y="73828"/>
                </a:cubicBezTo>
                <a:cubicBezTo>
                  <a:pt x="24822" y="73727"/>
                  <a:pt x="24662" y="73673"/>
                  <a:pt x="24498" y="73673"/>
                </a:cubicBezTo>
                <a:cubicBezTo>
                  <a:pt x="24485" y="73673"/>
                  <a:pt x="24471" y="73674"/>
                  <a:pt x="24457" y="73674"/>
                </a:cubicBezTo>
                <a:cubicBezTo>
                  <a:pt x="24438" y="73777"/>
                  <a:pt x="24418" y="73879"/>
                  <a:pt x="24399" y="73981"/>
                </a:cubicBezTo>
                <a:cubicBezTo>
                  <a:pt x="24402" y="73815"/>
                  <a:pt x="24355" y="73652"/>
                  <a:pt x="24245" y="73530"/>
                </a:cubicBezTo>
                <a:cubicBezTo>
                  <a:pt x="24152" y="73428"/>
                  <a:pt x="24011" y="73372"/>
                  <a:pt x="23875" y="73372"/>
                </a:cubicBezTo>
                <a:cubicBezTo>
                  <a:pt x="23769" y="73372"/>
                  <a:pt x="23665" y="73406"/>
                  <a:pt x="23590" y="73477"/>
                </a:cubicBezTo>
                <a:lnTo>
                  <a:pt x="23590" y="73477"/>
                </a:lnTo>
                <a:cubicBezTo>
                  <a:pt x="23748" y="73273"/>
                  <a:pt x="23704" y="72933"/>
                  <a:pt x="23488" y="72784"/>
                </a:cubicBezTo>
                <a:cubicBezTo>
                  <a:pt x="23413" y="72733"/>
                  <a:pt x="23325" y="72709"/>
                  <a:pt x="23235" y="72709"/>
                </a:cubicBezTo>
                <a:cubicBezTo>
                  <a:pt x="23047" y="72709"/>
                  <a:pt x="22854" y="72815"/>
                  <a:pt x="22779" y="72991"/>
                </a:cubicBezTo>
                <a:cubicBezTo>
                  <a:pt x="22738" y="72848"/>
                  <a:pt x="22589" y="72771"/>
                  <a:pt x="22439" y="72771"/>
                </a:cubicBezTo>
                <a:cubicBezTo>
                  <a:pt x="22366" y="72771"/>
                  <a:pt x="22292" y="72789"/>
                  <a:pt x="22231" y="72827"/>
                </a:cubicBezTo>
                <a:cubicBezTo>
                  <a:pt x="22043" y="72942"/>
                  <a:pt x="21958" y="73176"/>
                  <a:pt x="21942" y="73396"/>
                </a:cubicBezTo>
                <a:lnTo>
                  <a:pt x="21702" y="73218"/>
                </a:lnTo>
                <a:cubicBezTo>
                  <a:pt x="21552" y="73415"/>
                  <a:pt x="21470" y="73654"/>
                  <a:pt x="21468" y="73902"/>
                </a:cubicBezTo>
                <a:cubicBezTo>
                  <a:pt x="21451" y="73900"/>
                  <a:pt x="21433" y="73900"/>
                  <a:pt x="21416" y="73900"/>
                </a:cubicBezTo>
                <a:cubicBezTo>
                  <a:pt x="20992" y="73900"/>
                  <a:pt x="20656" y="74418"/>
                  <a:pt x="20813" y="74808"/>
                </a:cubicBezTo>
                <a:cubicBezTo>
                  <a:pt x="20741" y="74694"/>
                  <a:pt x="20615" y="74646"/>
                  <a:pt x="20475" y="74646"/>
                </a:cubicBezTo>
                <a:cubicBezTo>
                  <a:pt x="20295" y="74646"/>
                  <a:pt x="20091" y="74726"/>
                  <a:pt x="19944" y="74849"/>
                </a:cubicBezTo>
                <a:cubicBezTo>
                  <a:pt x="19847" y="74930"/>
                  <a:pt x="19779" y="75039"/>
                  <a:pt x="19681" y="75118"/>
                </a:cubicBezTo>
                <a:cubicBezTo>
                  <a:pt x="19400" y="75341"/>
                  <a:pt x="18854" y="75362"/>
                  <a:pt x="18864" y="75722"/>
                </a:cubicBezTo>
                <a:cubicBezTo>
                  <a:pt x="18768" y="75461"/>
                  <a:pt x="18492" y="75324"/>
                  <a:pt x="18213" y="75324"/>
                </a:cubicBezTo>
                <a:cubicBezTo>
                  <a:pt x="18037" y="75324"/>
                  <a:pt x="17859" y="75379"/>
                  <a:pt x="17723" y="75490"/>
                </a:cubicBezTo>
                <a:cubicBezTo>
                  <a:pt x="17373" y="75780"/>
                  <a:pt x="17300" y="76307"/>
                  <a:pt x="17436" y="76741"/>
                </a:cubicBezTo>
                <a:cubicBezTo>
                  <a:pt x="17335" y="76698"/>
                  <a:pt x="17227" y="76677"/>
                  <a:pt x="17119" y="76677"/>
                </a:cubicBezTo>
                <a:cubicBezTo>
                  <a:pt x="16791" y="76677"/>
                  <a:pt x="16460" y="76863"/>
                  <a:pt x="16316" y="77160"/>
                </a:cubicBezTo>
                <a:cubicBezTo>
                  <a:pt x="16124" y="77556"/>
                  <a:pt x="16295" y="78088"/>
                  <a:pt x="16682" y="78298"/>
                </a:cubicBezTo>
                <a:cubicBezTo>
                  <a:pt x="16640" y="78286"/>
                  <a:pt x="16598" y="78281"/>
                  <a:pt x="16556" y="78281"/>
                </a:cubicBezTo>
                <a:cubicBezTo>
                  <a:pt x="16195" y="78281"/>
                  <a:pt x="15859" y="78692"/>
                  <a:pt x="15987" y="79044"/>
                </a:cubicBezTo>
                <a:cubicBezTo>
                  <a:pt x="15916" y="78941"/>
                  <a:pt x="15790" y="78883"/>
                  <a:pt x="15666" y="78883"/>
                </a:cubicBezTo>
                <a:cubicBezTo>
                  <a:pt x="15610" y="78883"/>
                  <a:pt x="15554" y="78894"/>
                  <a:pt x="15503" y="78919"/>
                </a:cubicBezTo>
                <a:cubicBezTo>
                  <a:pt x="15340" y="79000"/>
                  <a:pt x="15254" y="79208"/>
                  <a:pt x="15310" y="79381"/>
                </a:cubicBezTo>
                <a:lnTo>
                  <a:pt x="14855" y="79346"/>
                </a:lnTo>
                <a:cubicBezTo>
                  <a:pt x="14821" y="79492"/>
                  <a:pt x="14787" y="79638"/>
                  <a:pt x="14753" y="79784"/>
                </a:cubicBezTo>
                <a:cubicBezTo>
                  <a:pt x="14671" y="79701"/>
                  <a:pt x="14561" y="79656"/>
                  <a:pt x="14448" y="79656"/>
                </a:cubicBezTo>
                <a:cubicBezTo>
                  <a:pt x="14387" y="79656"/>
                  <a:pt x="14325" y="79669"/>
                  <a:pt x="14267" y="79697"/>
                </a:cubicBezTo>
                <a:cubicBezTo>
                  <a:pt x="13976" y="79807"/>
                  <a:pt x="14094" y="80240"/>
                  <a:pt x="14248" y="80508"/>
                </a:cubicBezTo>
                <a:cubicBezTo>
                  <a:pt x="14403" y="80778"/>
                  <a:pt x="14466" y="81237"/>
                  <a:pt x="14160" y="81294"/>
                </a:cubicBezTo>
                <a:cubicBezTo>
                  <a:pt x="14144" y="81296"/>
                  <a:pt x="14128" y="81298"/>
                  <a:pt x="14112" y="81298"/>
                </a:cubicBezTo>
                <a:cubicBezTo>
                  <a:pt x="13999" y="81298"/>
                  <a:pt x="13886" y="81237"/>
                  <a:pt x="13772" y="81237"/>
                </a:cubicBezTo>
                <a:cubicBezTo>
                  <a:pt x="13762" y="81237"/>
                  <a:pt x="13753" y="81237"/>
                  <a:pt x="13743" y="81238"/>
                </a:cubicBezTo>
                <a:cubicBezTo>
                  <a:pt x="13467" y="81264"/>
                  <a:pt x="13398" y="81629"/>
                  <a:pt x="13380" y="81906"/>
                </a:cubicBezTo>
                <a:cubicBezTo>
                  <a:pt x="13362" y="82161"/>
                  <a:pt x="13227" y="82488"/>
                  <a:pt x="12997" y="82488"/>
                </a:cubicBezTo>
                <a:cubicBezTo>
                  <a:pt x="12976" y="82488"/>
                  <a:pt x="12954" y="82485"/>
                  <a:pt x="12932" y="82479"/>
                </a:cubicBezTo>
                <a:cubicBezTo>
                  <a:pt x="12850" y="82458"/>
                  <a:pt x="12768" y="82449"/>
                  <a:pt x="12685" y="82449"/>
                </a:cubicBezTo>
                <a:cubicBezTo>
                  <a:pt x="12184" y="82449"/>
                  <a:pt x="11669" y="82788"/>
                  <a:pt x="11189" y="82961"/>
                </a:cubicBezTo>
                <a:cubicBezTo>
                  <a:pt x="10877" y="83613"/>
                  <a:pt x="11063" y="84464"/>
                  <a:pt x="11616" y="84927"/>
                </a:cubicBezTo>
                <a:cubicBezTo>
                  <a:pt x="11640" y="85107"/>
                  <a:pt x="11777" y="85320"/>
                  <a:pt x="11942" y="85392"/>
                </a:cubicBezTo>
                <a:cubicBezTo>
                  <a:pt x="11947" y="85560"/>
                  <a:pt x="12021" y="85719"/>
                  <a:pt x="12147" y="85830"/>
                </a:cubicBezTo>
                <a:cubicBezTo>
                  <a:pt x="11919" y="85938"/>
                  <a:pt x="11780" y="86207"/>
                  <a:pt x="11824" y="86455"/>
                </a:cubicBezTo>
                <a:cubicBezTo>
                  <a:pt x="11867" y="86703"/>
                  <a:pt x="12089" y="86909"/>
                  <a:pt x="12340" y="86933"/>
                </a:cubicBezTo>
                <a:cubicBezTo>
                  <a:pt x="12021" y="87130"/>
                  <a:pt x="11704" y="87401"/>
                  <a:pt x="11647" y="87772"/>
                </a:cubicBezTo>
                <a:cubicBezTo>
                  <a:pt x="11597" y="88091"/>
                  <a:pt x="11865" y="88452"/>
                  <a:pt x="12164" y="88452"/>
                </a:cubicBezTo>
                <a:cubicBezTo>
                  <a:pt x="12210" y="88452"/>
                  <a:pt x="12257" y="88443"/>
                  <a:pt x="12304" y="88424"/>
                </a:cubicBezTo>
                <a:cubicBezTo>
                  <a:pt x="12518" y="88338"/>
                  <a:pt x="12619" y="88096"/>
                  <a:pt x="12774" y="87923"/>
                </a:cubicBezTo>
                <a:cubicBezTo>
                  <a:pt x="12861" y="87826"/>
                  <a:pt x="13006" y="87761"/>
                  <a:pt x="13131" y="87761"/>
                </a:cubicBezTo>
                <a:cubicBezTo>
                  <a:pt x="13229" y="87761"/>
                  <a:pt x="13316" y="87801"/>
                  <a:pt x="13354" y="87894"/>
                </a:cubicBezTo>
                <a:cubicBezTo>
                  <a:pt x="13471" y="88181"/>
                  <a:pt x="12958" y="88510"/>
                  <a:pt x="13087" y="88738"/>
                </a:cubicBezTo>
                <a:cubicBezTo>
                  <a:pt x="13082" y="88741"/>
                  <a:pt x="13078" y="88746"/>
                  <a:pt x="13073" y="88749"/>
                </a:cubicBezTo>
                <a:cubicBezTo>
                  <a:pt x="12948" y="88837"/>
                  <a:pt x="12770" y="88881"/>
                  <a:pt x="12591" y="88881"/>
                </a:cubicBezTo>
                <a:cubicBezTo>
                  <a:pt x="12359" y="88881"/>
                  <a:pt x="12126" y="88806"/>
                  <a:pt x="12004" y="88652"/>
                </a:cubicBezTo>
                <a:cubicBezTo>
                  <a:pt x="12028" y="88652"/>
                  <a:pt x="11741" y="88607"/>
                  <a:pt x="11765" y="88607"/>
                </a:cubicBezTo>
                <a:cubicBezTo>
                  <a:pt x="11530" y="88294"/>
                  <a:pt x="11137" y="88121"/>
                  <a:pt x="10748" y="88121"/>
                </a:cubicBezTo>
                <a:cubicBezTo>
                  <a:pt x="10538" y="88121"/>
                  <a:pt x="10329" y="88172"/>
                  <a:pt x="10146" y="88277"/>
                </a:cubicBezTo>
                <a:cubicBezTo>
                  <a:pt x="10091" y="88169"/>
                  <a:pt x="9975" y="88120"/>
                  <a:pt x="9857" y="88120"/>
                </a:cubicBezTo>
                <a:cubicBezTo>
                  <a:pt x="9690" y="88120"/>
                  <a:pt x="9516" y="88217"/>
                  <a:pt x="9492" y="88386"/>
                </a:cubicBezTo>
                <a:cubicBezTo>
                  <a:pt x="9379" y="88237"/>
                  <a:pt x="9191" y="88158"/>
                  <a:pt x="9005" y="88158"/>
                </a:cubicBezTo>
                <a:cubicBezTo>
                  <a:pt x="8874" y="88158"/>
                  <a:pt x="8743" y="88197"/>
                  <a:pt x="8640" y="88279"/>
                </a:cubicBezTo>
                <a:cubicBezTo>
                  <a:pt x="8784" y="87671"/>
                  <a:pt x="8829" y="86852"/>
                  <a:pt x="8255" y="86606"/>
                </a:cubicBezTo>
                <a:cubicBezTo>
                  <a:pt x="8346" y="86423"/>
                  <a:pt x="8267" y="86175"/>
                  <a:pt x="8087" y="86077"/>
                </a:cubicBezTo>
                <a:cubicBezTo>
                  <a:pt x="8031" y="86047"/>
                  <a:pt x="7969" y="86033"/>
                  <a:pt x="7906" y="86033"/>
                </a:cubicBezTo>
                <a:cubicBezTo>
                  <a:pt x="7766" y="86033"/>
                  <a:pt x="7624" y="86103"/>
                  <a:pt x="7552" y="86223"/>
                </a:cubicBezTo>
                <a:cubicBezTo>
                  <a:pt x="7693" y="85976"/>
                  <a:pt x="7440" y="85641"/>
                  <a:pt x="7157" y="85641"/>
                </a:cubicBezTo>
                <a:cubicBezTo>
                  <a:pt x="7149" y="85641"/>
                  <a:pt x="7140" y="85641"/>
                  <a:pt x="7132" y="85642"/>
                </a:cubicBezTo>
                <a:cubicBezTo>
                  <a:pt x="6840" y="85663"/>
                  <a:pt x="6622" y="85960"/>
                  <a:pt x="6612" y="86253"/>
                </a:cubicBezTo>
                <a:cubicBezTo>
                  <a:pt x="6305" y="86166"/>
                  <a:pt x="6193" y="85801"/>
                  <a:pt x="6037" y="85520"/>
                </a:cubicBezTo>
                <a:cubicBezTo>
                  <a:pt x="5930" y="85328"/>
                  <a:pt x="5697" y="85163"/>
                  <a:pt x="5501" y="85163"/>
                </a:cubicBezTo>
                <a:cubicBezTo>
                  <a:pt x="5411" y="85163"/>
                  <a:pt x="5330" y="85198"/>
                  <a:pt x="5272" y="85280"/>
                </a:cubicBezTo>
                <a:cubicBezTo>
                  <a:pt x="5196" y="85027"/>
                  <a:pt x="4928" y="84874"/>
                  <a:pt x="4667" y="84874"/>
                </a:cubicBezTo>
                <a:cubicBezTo>
                  <a:pt x="4522" y="84874"/>
                  <a:pt x="4380" y="84921"/>
                  <a:pt x="4275" y="85025"/>
                </a:cubicBezTo>
                <a:cubicBezTo>
                  <a:pt x="4190" y="84829"/>
                  <a:pt x="3981" y="84732"/>
                  <a:pt x="3770" y="84732"/>
                </a:cubicBezTo>
                <a:cubicBezTo>
                  <a:pt x="3545" y="84732"/>
                  <a:pt x="3319" y="84842"/>
                  <a:pt x="3241" y="85058"/>
                </a:cubicBezTo>
                <a:cubicBezTo>
                  <a:pt x="3193" y="84934"/>
                  <a:pt x="3065" y="84874"/>
                  <a:pt x="2932" y="84874"/>
                </a:cubicBezTo>
                <a:cubicBezTo>
                  <a:pt x="2825" y="84874"/>
                  <a:pt x="2715" y="84912"/>
                  <a:pt x="2638" y="84985"/>
                </a:cubicBezTo>
                <a:cubicBezTo>
                  <a:pt x="2463" y="85149"/>
                  <a:pt x="2424" y="85410"/>
                  <a:pt x="2425" y="85648"/>
                </a:cubicBezTo>
                <a:cubicBezTo>
                  <a:pt x="2371" y="85612"/>
                  <a:pt x="2310" y="85595"/>
                  <a:pt x="2249" y="85595"/>
                </a:cubicBezTo>
                <a:cubicBezTo>
                  <a:pt x="1994" y="85595"/>
                  <a:pt x="1728" y="85877"/>
                  <a:pt x="1833" y="86131"/>
                </a:cubicBezTo>
                <a:cubicBezTo>
                  <a:pt x="1826" y="86130"/>
                  <a:pt x="1820" y="86130"/>
                  <a:pt x="1813" y="86130"/>
                </a:cubicBezTo>
                <a:cubicBezTo>
                  <a:pt x="1509" y="86130"/>
                  <a:pt x="1230" y="86410"/>
                  <a:pt x="1236" y="86716"/>
                </a:cubicBezTo>
                <a:cubicBezTo>
                  <a:pt x="737" y="86763"/>
                  <a:pt x="267" y="87052"/>
                  <a:pt x="0" y="87476"/>
                </a:cubicBezTo>
                <a:lnTo>
                  <a:pt x="0" y="103824"/>
                </a:lnTo>
                <a:lnTo>
                  <a:pt x="199002" y="103824"/>
                </a:lnTo>
                <a:lnTo>
                  <a:pt x="198998" y="90726"/>
                </a:lnTo>
                <a:lnTo>
                  <a:pt x="198995" y="90726"/>
                </a:lnTo>
                <a:lnTo>
                  <a:pt x="198995" y="74844"/>
                </a:lnTo>
                <a:lnTo>
                  <a:pt x="199009" y="74841"/>
                </a:lnTo>
                <a:lnTo>
                  <a:pt x="199009" y="74841"/>
                </a:lnTo>
                <a:cubicBezTo>
                  <a:pt x="199005" y="74842"/>
                  <a:pt x="199000" y="74842"/>
                  <a:pt x="198995" y="74843"/>
                </a:cubicBezTo>
                <a:lnTo>
                  <a:pt x="198995" y="70565"/>
                </a:lnTo>
                <a:cubicBezTo>
                  <a:pt x="198335" y="70590"/>
                  <a:pt x="197644" y="70607"/>
                  <a:pt x="196941" y="70607"/>
                </a:cubicBezTo>
                <a:cubicBezTo>
                  <a:pt x="196606" y="70607"/>
                  <a:pt x="196268" y="70603"/>
                  <a:pt x="195930" y="70595"/>
                </a:cubicBezTo>
                <a:cubicBezTo>
                  <a:pt x="196073" y="70540"/>
                  <a:pt x="196195" y="70493"/>
                  <a:pt x="196287" y="70454"/>
                </a:cubicBezTo>
                <a:cubicBezTo>
                  <a:pt x="197471" y="69963"/>
                  <a:pt x="198263" y="68365"/>
                  <a:pt x="198263" y="68364"/>
                </a:cubicBezTo>
                <a:lnTo>
                  <a:pt x="198263" y="68364"/>
                </a:lnTo>
                <a:cubicBezTo>
                  <a:pt x="198263" y="68365"/>
                  <a:pt x="197444" y="69577"/>
                  <a:pt x="196330" y="69971"/>
                </a:cubicBezTo>
                <a:cubicBezTo>
                  <a:pt x="196271" y="69992"/>
                  <a:pt x="196211" y="70011"/>
                  <a:pt x="196149" y="70027"/>
                </a:cubicBezTo>
                <a:cubicBezTo>
                  <a:pt x="195900" y="70093"/>
                  <a:pt x="194767" y="70241"/>
                  <a:pt x="193329" y="70428"/>
                </a:cubicBezTo>
                <a:cubicBezTo>
                  <a:pt x="192869" y="70377"/>
                  <a:pt x="192417" y="70313"/>
                  <a:pt x="191981" y="70234"/>
                </a:cubicBezTo>
                <a:cubicBezTo>
                  <a:pt x="191878" y="70213"/>
                  <a:pt x="191774" y="70199"/>
                  <a:pt x="191669" y="70190"/>
                </a:cubicBezTo>
                <a:cubicBezTo>
                  <a:pt x="196124" y="69816"/>
                  <a:pt x="197828" y="68427"/>
                  <a:pt x="198344" y="67864"/>
                </a:cubicBezTo>
                <a:cubicBezTo>
                  <a:pt x="198480" y="67716"/>
                  <a:pt x="198533" y="67625"/>
                  <a:pt x="198533" y="67625"/>
                </a:cubicBezTo>
                <a:lnTo>
                  <a:pt x="198533" y="67625"/>
                </a:lnTo>
                <a:cubicBezTo>
                  <a:pt x="193529" y="68355"/>
                  <a:pt x="188647" y="69777"/>
                  <a:pt x="187457" y="70137"/>
                </a:cubicBezTo>
                <a:lnTo>
                  <a:pt x="187428" y="70141"/>
                </a:lnTo>
                <a:cubicBezTo>
                  <a:pt x="187496" y="70072"/>
                  <a:pt x="187564" y="70003"/>
                  <a:pt x="187631" y="69933"/>
                </a:cubicBezTo>
                <a:cubicBezTo>
                  <a:pt x="188195" y="69337"/>
                  <a:pt x="188745" y="68731"/>
                  <a:pt x="189285" y="68114"/>
                </a:cubicBezTo>
                <a:cubicBezTo>
                  <a:pt x="189740" y="68176"/>
                  <a:pt x="190169" y="68204"/>
                  <a:pt x="190574" y="68204"/>
                </a:cubicBezTo>
                <a:cubicBezTo>
                  <a:pt x="194019" y="68204"/>
                  <a:pt x="195706" y="66162"/>
                  <a:pt x="196213" y="65403"/>
                </a:cubicBezTo>
                <a:cubicBezTo>
                  <a:pt x="196229" y="65392"/>
                  <a:pt x="196244" y="65382"/>
                  <a:pt x="196260" y="65371"/>
                </a:cubicBezTo>
                <a:lnTo>
                  <a:pt x="196260" y="65371"/>
                </a:lnTo>
                <a:cubicBezTo>
                  <a:pt x="196246" y="65378"/>
                  <a:pt x="196232" y="65387"/>
                  <a:pt x="196219" y="65395"/>
                </a:cubicBezTo>
                <a:cubicBezTo>
                  <a:pt x="196278" y="65308"/>
                  <a:pt x="196334" y="65217"/>
                  <a:pt x="196385" y="65124"/>
                </a:cubicBezTo>
                <a:lnTo>
                  <a:pt x="196385" y="65124"/>
                </a:lnTo>
                <a:cubicBezTo>
                  <a:pt x="194454" y="66300"/>
                  <a:pt x="190225" y="67763"/>
                  <a:pt x="189369" y="68053"/>
                </a:cubicBezTo>
                <a:lnTo>
                  <a:pt x="189326" y="68067"/>
                </a:lnTo>
                <a:cubicBezTo>
                  <a:pt x="189611" y="67739"/>
                  <a:pt x="189891" y="67408"/>
                  <a:pt x="190168" y="67071"/>
                </a:cubicBezTo>
                <a:cubicBezTo>
                  <a:pt x="196400" y="64491"/>
                  <a:pt x="196176" y="61778"/>
                  <a:pt x="195905" y="61720"/>
                </a:cubicBezTo>
                <a:cubicBezTo>
                  <a:pt x="195903" y="61720"/>
                  <a:pt x="195902" y="61720"/>
                  <a:pt x="195900" y="61720"/>
                </a:cubicBezTo>
                <a:cubicBezTo>
                  <a:pt x="195601" y="61720"/>
                  <a:pt x="191012" y="66223"/>
                  <a:pt x="190246" y="66977"/>
                </a:cubicBezTo>
                <a:cubicBezTo>
                  <a:pt x="190292" y="66920"/>
                  <a:pt x="190341" y="66864"/>
                  <a:pt x="190388" y="66806"/>
                </a:cubicBezTo>
                <a:lnTo>
                  <a:pt x="190352" y="66777"/>
                </a:lnTo>
                <a:cubicBezTo>
                  <a:pt x="190347" y="66783"/>
                  <a:pt x="190341" y="66788"/>
                  <a:pt x="190336" y="66795"/>
                </a:cubicBezTo>
                <a:cubicBezTo>
                  <a:pt x="190859" y="66053"/>
                  <a:pt x="191894" y="64279"/>
                  <a:pt x="192240" y="61468"/>
                </a:cubicBezTo>
                <a:cubicBezTo>
                  <a:pt x="192323" y="60794"/>
                  <a:pt x="192328" y="60111"/>
                  <a:pt x="192228" y="59439"/>
                </a:cubicBezTo>
                <a:cubicBezTo>
                  <a:pt x="192133" y="58807"/>
                  <a:pt x="191940" y="58099"/>
                  <a:pt x="191550" y="57788"/>
                </a:cubicBezTo>
                <a:cubicBezTo>
                  <a:pt x="191550" y="57788"/>
                  <a:pt x="190886" y="64622"/>
                  <a:pt x="190059" y="67100"/>
                </a:cubicBezTo>
                <a:cubicBezTo>
                  <a:pt x="189648" y="67556"/>
                  <a:pt x="189229" y="68004"/>
                  <a:pt x="188800" y="68443"/>
                </a:cubicBezTo>
                <a:cubicBezTo>
                  <a:pt x="189226" y="67544"/>
                  <a:pt x="189888" y="64744"/>
                  <a:pt x="188491" y="56633"/>
                </a:cubicBezTo>
                <a:cubicBezTo>
                  <a:pt x="188491" y="56633"/>
                  <a:pt x="188483" y="56704"/>
                  <a:pt x="188472" y="56834"/>
                </a:cubicBezTo>
                <a:cubicBezTo>
                  <a:pt x="188384" y="57834"/>
                  <a:pt x="188033" y="62528"/>
                  <a:pt x="188529" y="68718"/>
                </a:cubicBezTo>
                <a:cubicBezTo>
                  <a:pt x="188178" y="69072"/>
                  <a:pt x="187825" y="69422"/>
                  <a:pt x="187468" y="69769"/>
                </a:cubicBezTo>
                <a:cubicBezTo>
                  <a:pt x="187340" y="69895"/>
                  <a:pt x="187209" y="70017"/>
                  <a:pt x="187079" y="70142"/>
                </a:cubicBezTo>
                <a:cubicBezTo>
                  <a:pt x="187931" y="64042"/>
                  <a:pt x="184388" y="57195"/>
                  <a:pt x="184387" y="57194"/>
                </a:cubicBezTo>
                <a:lnTo>
                  <a:pt x="184387" y="57194"/>
                </a:lnTo>
                <a:cubicBezTo>
                  <a:pt x="184387" y="57195"/>
                  <a:pt x="185565" y="66056"/>
                  <a:pt x="187000" y="70218"/>
                </a:cubicBezTo>
                <a:cubicBezTo>
                  <a:pt x="186462" y="70731"/>
                  <a:pt x="185913" y="71233"/>
                  <a:pt x="185355" y="71725"/>
                </a:cubicBezTo>
                <a:cubicBezTo>
                  <a:pt x="186320" y="67603"/>
                  <a:pt x="181766" y="60084"/>
                  <a:pt x="180867" y="58654"/>
                </a:cubicBezTo>
                <a:cubicBezTo>
                  <a:pt x="180851" y="58613"/>
                  <a:pt x="180835" y="58571"/>
                  <a:pt x="180819" y="58529"/>
                </a:cubicBezTo>
                <a:lnTo>
                  <a:pt x="180819" y="58529"/>
                </a:lnTo>
                <a:lnTo>
                  <a:pt x="180856" y="58636"/>
                </a:lnTo>
                <a:cubicBezTo>
                  <a:pt x="180766" y="58492"/>
                  <a:pt x="180715" y="58415"/>
                  <a:pt x="180715" y="58415"/>
                </a:cubicBezTo>
                <a:lnTo>
                  <a:pt x="180715" y="58415"/>
                </a:lnTo>
                <a:cubicBezTo>
                  <a:pt x="180715" y="58415"/>
                  <a:pt x="181302" y="61028"/>
                  <a:pt x="182281" y="64233"/>
                </a:cubicBezTo>
                <a:cubicBezTo>
                  <a:pt x="182085" y="64360"/>
                  <a:pt x="181853" y="64509"/>
                  <a:pt x="181585" y="64678"/>
                </a:cubicBezTo>
                <a:cubicBezTo>
                  <a:pt x="180643" y="62068"/>
                  <a:pt x="179692" y="60307"/>
                  <a:pt x="179692" y="60307"/>
                </a:cubicBezTo>
                <a:lnTo>
                  <a:pt x="179692" y="60307"/>
                </a:lnTo>
                <a:cubicBezTo>
                  <a:pt x="179692" y="60307"/>
                  <a:pt x="179721" y="60412"/>
                  <a:pt x="179768" y="60607"/>
                </a:cubicBezTo>
                <a:cubicBezTo>
                  <a:pt x="179778" y="60650"/>
                  <a:pt x="179789" y="60693"/>
                  <a:pt x="179799" y="60736"/>
                </a:cubicBezTo>
                <a:cubicBezTo>
                  <a:pt x="179978" y="61492"/>
                  <a:pt x="180340" y="63189"/>
                  <a:pt x="180542" y="65329"/>
                </a:cubicBezTo>
                <a:cubicBezTo>
                  <a:pt x="180131" y="65582"/>
                  <a:pt x="179673" y="65858"/>
                  <a:pt x="179177" y="66152"/>
                </a:cubicBezTo>
                <a:cubicBezTo>
                  <a:pt x="178604" y="65288"/>
                  <a:pt x="178044" y="64339"/>
                  <a:pt x="177591" y="63534"/>
                </a:cubicBezTo>
                <a:cubicBezTo>
                  <a:pt x="179393" y="60852"/>
                  <a:pt x="180489" y="58531"/>
                  <a:pt x="180489" y="58531"/>
                </a:cubicBezTo>
                <a:lnTo>
                  <a:pt x="180489" y="58531"/>
                </a:lnTo>
                <a:cubicBezTo>
                  <a:pt x="179444" y="59856"/>
                  <a:pt x="178727" y="60364"/>
                  <a:pt x="176851" y="62189"/>
                </a:cubicBezTo>
                <a:lnTo>
                  <a:pt x="176811" y="62114"/>
                </a:lnTo>
                <a:cubicBezTo>
                  <a:pt x="176771" y="62007"/>
                  <a:pt x="176728" y="61902"/>
                  <a:pt x="176690" y="61794"/>
                </a:cubicBezTo>
                <a:lnTo>
                  <a:pt x="176690" y="61794"/>
                </a:lnTo>
                <a:cubicBezTo>
                  <a:pt x="176715" y="61874"/>
                  <a:pt x="176743" y="61954"/>
                  <a:pt x="176769" y="62033"/>
                </a:cubicBezTo>
                <a:cubicBezTo>
                  <a:pt x="176639" y="61787"/>
                  <a:pt x="176565" y="61642"/>
                  <a:pt x="176565" y="61642"/>
                </a:cubicBezTo>
                <a:lnTo>
                  <a:pt x="176565" y="61642"/>
                </a:lnTo>
                <a:cubicBezTo>
                  <a:pt x="176565" y="61642"/>
                  <a:pt x="176624" y="61883"/>
                  <a:pt x="176737" y="62301"/>
                </a:cubicBezTo>
                <a:cubicBezTo>
                  <a:pt x="176318" y="62709"/>
                  <a:pt x="175845" y="63181"/>
                  <a:pt x="175297" y="63741"/>
                </a:cubicBezTo>
                <a:cubicBezTo>
                  <a:pt x="174968" y="64079"/>
                  <a:pt x="174659" y="64420"/>
                  <a:pt x="174372" y="64760"/>
                </a:cubicBezTo>
                <a:cubicBezTo>
                  <a:pt x="174136" y="64265"/>
                  <a:pt x="174053" y="64041"/>
                  <a:pt x="173908" y="63987"/>
                </a:cubicBezTo>
                <a:lnTo>
                  <a:pt x="173908" y="63987"/>
                </a:lnTo>
                <a:cubicBezTo>
                  <a:pt x="173908" y="63987"/>
                  <a:pt x="173881" y="64400"/>
                  <a:pt x="174031" y="65174"/>
                </a:cubicBezTo>
                <a:cubicBezTo>
                  <a:pt x="172310" y="67316"/>
                  <a:pt x="171397" y="69343"/>
                  <a:pt x="171090" y="70098"/>
                </a:cubicBezTo>
                <a:cubicBezTo>
                  <a:pt x="170876" y="69567"/>
                  <a:pt x="170649" y="69043"/>
                  <a:pt x="170416" y="68522"/>
                </a:cubicBezTo>
                <a:cubicBezTo>
                  <a:pt x="170437" y="68499"/>
                  <a:pt x="170457" y="68476"/>
                  <a:pt x="170478" y="68454"/>
                </a:cubicBezTo>
                <a:lnTo>
                  <a:pt x="170478" y="68454"/>
                </a:lnTo>
                <a:lnTo>
                  <a:pt x="170465" y="68481"/>
                </a:lnTo>
                <a:cubicBezTo>
                  <a:pt x="170470" y="68470"/>
                  <a:pt x="170476" y="68460"/>
                  <a:pt x="170481" y="68449"/>
                </a:cubicBezTo>
                <a:cubicBezTo>
                  <a:pt x="176079" y="62123"/>
                  <a:pt x="176404" y="54988"/>
                  <a:pt x="176404" y="54986"/>
                </a:cubicBezTo>
                <a:lnTo>
                  <a:pt x="176404" y="54986"/>
                </a:lnTo>
                <a:cubicBezTo>
                  <a:pt x="176345" y="55782"/>
                  <a:pt x="174883" y="57838"/>
                  <a:pt x="173091" y="61176"/>
                </a:cubicBezTo>
                <a:cubicBezTo>
                  <a:pt x="171584" y="63982"/>
                  <a:pt x="170622" y="67371"/>
                  <a:pt x="170353" y="68382"/>
                </a:cubicBezTo>
                <a:cubicBezTo>
                  <a:pt x="170314" y="68297"/>
                  <a:pt x="170276" y="68210"/>
                  <a:pt x="170237" y="68125"/>
                </a:cubicBezTo>
                <a:cubicBezTo>
                  <a:pt x="170006" y="67625"/>
                  <a:pt x="169766" y="67131"/>
                  <a:pt x="169520" y="66639"/>
                </a:cubicBezTo>
                <a:cubicBezTo>
                  <a:pt x="171731" y="63433"/>
                  <a:pt x="171526" y="57547"/>
                  <a:pt x="171409" y="56289"/>
                </a:cubicBezTo>
                <a:cubicBezTo>
                  <a:pt x="171291" y="55012"/>
                  <a:pt x="169999" y="53783"/>
                  <a:pt x="169998" y="53783"/>
                </a:cubicBezTo>
                <a:lnTo>
                  <a:pt x="169998" y="53783"/>
                </a:lnTo>
                <a:cubicBezTo>
                  <a:pt x="169998" y="53783"/>
                  <a:pt x="170914" y="54924"/>
                  <a:pt x="170960" y="56105"/>
                </a:cubicBezTo>
                <a:cubicBezTo>
                  <a:pt x="170962" y="56169"/>
                  <a:pt x="170962" y="56232"/>
                  <a:pt x="170960" y="56295"/>
                </a:cubicBezTo>
                <a:cubicBezTo>
                  <a:pt x="170928" y="57010"/>
                  <a:pt x="169478" y="64514"/>
                  <a:pt x="169392" y="66381"/>
                </a:cubicBezTo>
                <a:cubicBezTo>
                  <a:pt x="169119" y="65838"/>
                  <a:pt x="168837" y="65301"/>
                  <a:pt x="168546" y="64768"/>
                </a:cubicBezTo>
                <a:cubicBezTo>
                  <a:pt x="171237" y="57482"/>
                  <a:pt x="170032" y="54401"/>
                  <a:pt x="169541" y="53559"/>
                </a:cubicBezTo>
                <a:cubicBezTo>
                  <a:pt x="169440" y="53386"/>
                  <a:pt x="169369" y="53307"/>
                  <a:pt x="169369" y="53307"/>
                </a:cubicBezTo>
                <a:cubicBezTo>
                  <a:pt x="168587" y="58304"/>
                  <a:pt x="168501" y="63388"/>
                  <a:pt x="168492" y="64631"/>
                </a:cubicBezTo>
                <a:cubicBezTo>
                  <a:pt x="168490" y="64641"/>
                  <a:pt x="168489" y="64650"/>
                  <a:pt x="168488" y="64660"/>
                </a:cubicBezTo>
                <a:cubicBezTo>
                  <a:pt x="168441" y="64574"/>
                  <a:pt x="168396" y="64489"/>
                  <a:pt x="168349" y="64404"/>
                </a:cubicBezTo>
                <a:cubicBezTo>
                  <a:pt x="167947" y="63690"/>
                  <a:pt x="167530" y="62984"/>
                  <a:pt x="167100" y="62286"/>
                </a:cubicBezTo>
                <a:cubicBezTo>
                  <a:pt x="168940" y="58333"/>
                  <a:pt x="167202" y="55659"/>
                  <a:pt x="166560" y="54866"/>
                </a:cubicBezTo>
                <a:cubicBezTo>
                  <a:pt x="166555" y="54849"/>
                  <a:pt x="166549" y="54830"/>
                  <a:pt x="166544" y="54812"/>
                </a:cubicBezTo>
                <a:lnTo>
                  <a:pt x="166544" y="54812"/>
                </a:lnTo>
                <a:cubicBezTo>
                  <a:pt x="166547" y="54828"/>
                  <a:pt x="166551" y="54844"/>
                  <a:pt x="166555" y="54860"/>
                </a:cubicBezTo>
                <a:cubicBezTo>
                  <a:pt x="166488" y="54777"/>
                  <a:pt x="166417" y="54697"/>
                  <a:pt x="166343" y="54622"/>
                </a:cubicBezTo>
                <a:lnTo>
                  <a:pt x="166343" y="54622"/>
                </a:lnTo>
                <a:cubicBezTo>
                  <a:pt x="166896" y="56815"/>
                  <a:pt x="167042" y="61287"/>
                  <a:pt x="167067" y="62189"/>
                </a:cubicBezTo>
                <a:cubicBezTo>
                  <a:pt x="167067" y="62206"/>
                  <a:pt x="167068" y="62221"/>
                  <a:pt x="167068" y="62234"/>
                </a:cubicBezTo>
                <a:cubicBezTo>
                  <a:pt x="166839" y="61865"/>
                  <a:pt x="166604" y="61499"/>
                  <a:pt x="166365" y="61136"/>
                </a:cubicBezTo>
                <a:cubicBezTo>
                  <a:pt x="165812" y="55147"/>
                  <a:pt x="163638" y="54031"/>
                  <a:pt x="163078" y="54031"/>
                </a:cubicBezTo>
                <a:cubicBezTo>
                  <a:pt x="163010" y="54031"/>
                  <a:pt x="162966" y="54047"/>
                  <a:pt x="162952" y="54073"/>
                </a:cubicBezTo>
                <a:cubicBezTo>
                  <a:pt x="162827" y="54297"/>
                  <a:pt x="165804" y="60074"/>
                  <a:pt x="166299" y="61034"/>
                </a:cubicBezTo>
                <a:cubicBezTo>
                  <a:pt x="166258" y="60973"/>
                  <a:pt x="166220" y="60910"/>
                  <a:pt x="166179" y="60848"/>
                </a:cubicBezTo>
                <a:lnTo>
                  <a:pt x="166140" y="60873"/>
                </a:lnTo>
                <a:lnTo>
                  <a:pt x="166151" y="60894"/>
                </a:lnTo>
                <a:cubicBezTo>
                  <a:pt x="165598" y="60175"/>
                  <a:pt x="164209" y="58662"/>
                  <a:pt x="161627" y="57499"/>
                </a:cubicBezTo>
                <a:cubicBezTo>
                  <a:pt x="161008" y="57221"/>
                  <a:pt x="160356" y="57014"/>
                  <a:pt x="159685" y="56911"/>
                </a:cubicBezTo>
                <a:cubicBezTo>
                  <a:pt x="159428" y="56872"/>
                  <a:pt x="159155" y="56845"/>
                  <a:pt x="158893" y="56845"/>
                </a:cubicBezTo>
                <a:cubicBezTo>
                  <a:pt x="158510" y="56845"/>
                  <a:pt x="158151" y="56903"/>
                  <a:pt x="157907" y="57070"/>
                </a:cubicBezTo>
                <a:cubicBezTo>
                  <a:pt x="157907" y="57070"/>
                  <a:pt x="164239" y="59725"/>
                  <a:pt x="166361" y="61249"/>
                </a:cubicBezTo>
                <a:cubicBezTo>
                  <a:pt x="166675" y="61777"/>
                  <a:pt x="166978" y="62310"/>
                  <a:pt x="167271" y="62849"/>
                </a:cubicBezTo>
                <a:cubicBezTo>
                  <a:pt x="166539" y="62176"/>
                  <a:pt x="164060" y="60715"/>
                  <a:pt x="155899" y="59651"/>
                </a:cubicBezTo>
                <a:lnTo>
                  <a:pt x="155899" y="59651"/>
                </a:lnTo>
                <a:cubicBezTo>
                  <a:pt x="155899" y="59651"/>
                  <a:pt x="155964" y="59679"/>
                  <a:pt x="156086" y="59729"/>
                </a:cubicBezTo>
                <a:cubicBezTo>
                  <a:pt x="157015" y="60108"/>
                  <a:pt x="161395" y="61833"/>
                  <a:pt x="167455" y="63190"/>
                </a:cubicBezTo>
                <a:cubicBezTo>
                  <a:pt x="167689" y="63629"/>
                  <a:pt x="167919" y="64070"/>
                  <a:pt x="168145" y="64514"/>
                </a:cubicBezTo>
                <a:cubicBezTo>
                  <a:pt x="168227" y="64674"/>
                  <a:pt x="168305" y="64835"/>
                  <a:pt x="168386" y="64997"/>
                </a:cubicBezTo>
                <a:cubicBezTo>
                  <a:pt x="165651" y="63712"/>
                  <a:pt x="162431" y="63384"/>
                  <a:pt x="159860" y="63384"/>
                </a:cubicBezTo>
                <a:cubicBezTo>
                  <a:pt x="157190" y="63384"/>
                  <a:pt x="155221" y="63737"/>
                  <a:pt x="155221" y="63737"/>
                </a:cubicBezTo>
                <a:cubicBezTo>
                  <a:pt x="155221" y="63737"/>
                  <a:pt x="163268" y="65103"/>
                  <a:pt x="167822" y="65103"/>
                </a:cubicBezTo>
                <a:cubicBezTo>
                  <a:pt x="168034" y="65103"/>
                  <a:pt x="168239" y="65100"/>
                  <a:pt x="168435" y="65094"/>
                </a:cubicBezTo>
                <a:cubicBezTo>
                  <a:pt x="168765" y="65760"/>
                  <a:pt x="169083" y="66432"/>
                  <a:pt x="169388" y="67111"/>
                </a:cubicBezTo>
                <a:cubicBezTo>
                  <a:pt x="168204" y="66417"/>
                  <a:pt x="166507" y="66171"/>
                  <a:pt x="164698" y="66171"/>
                </a:cubicBezTo>
                <a:cubicBezTo>
                  <a:pt x="160930" y="66171"/>
                  <a:pt x="156678" y="67237"/>
                  <a:pt x="155575" y="67531"/>
                </a:cubicBezTo>
                <a:cubicBezTo>
                  <a:pt x="155531" y="67535"/>
                  <a:pt x="155485" y="67537"/>
                  <a:pt x="155441" y="67540"/>
                </a:cubicBezTo>
                <a:lnTo>
                  <a:pt x="155555" y="67537"/>
                </a:lnTo>
                <a:lnTo>
                  <a:pt x="155555" y="67537"/>
                </a:lnTo>
                <a:cubicBezTo>
                  <a:pt x="155391" y="67581"/>
                  <a:pt x="155302" y="67606"/>
                  <a:pt x="155302" y="67606"/>
                </a:cubicBezTo>
                <a:cubicBezTo>
                  <a:pt x="155302" y="67606"/>
                  <a:pt x="158159" y="67832"/>
                  <a:pt x="161674" y="67832"/>
                </a:cubicBezTo>
                <a:cubicBezTo>
                  <a:pt x="164209" y="67832"/>
                  <a:pt x="167086" y="67714"/>
                  <a:pt x="169478" y="67308"/>
                </a:cubicBezTo>
                <a:cubicBezTo>
                  <a:pt x="169621" y="67629"/>
                  <a:pt x="169760" y="67952"/>
                  <a:pt x="169898" y="68276"/>
                </a:cubicBezTo>
                <a:cubicBezTo>
                  <a:pt x="170058" y="68661"/>
                  <a:pt x="170209" y="69049"/>
                  <a:pt x="170356" y="69438"/>
                </a:cubicBezTo>
                <a:cubicBezTo>
                  <a:pt x="170249" y="69409"/>
                  <a:pt x="170141" y="69380"/>
                  <a:pt x="170032" y="69353"/>
                </a:cubicBezTo>
                <a:cubicBezTo>
                  <a:pt x="167757" y="68772"/>
                  <a:pt x="165379" y="68587"/>
                  <a:pt x="163276" y="68587"/>
                </a:cubicBezTo>
                <a:cubicBezTo>
                  <a:pt x="159625" y="68587"/>
                  <a:pt x="156806" y="69144"/>
                  <a:pt x="156806" y="69144"/>
                </a:cubicBezTo>
                <a:cubicBezTo>
                  <a:pt x="156806" y="69144"/>
                  <a:pt x="156915" y="69147"/>
                  <a:pt x="157116" y="69159"/>
                </a:cubicBezTo>
                <a:cubicBezTo>
                  <a:pt x="157161" y="69163"/>
                  <a:pt x="157204" y="69165"/>
                  <a:pt x="157248" y="69168"/>
                </a:cubicBezTo>
                <a:cubicBezTo>
                  <a:pt x="158058" y="69222"/>
                  <a:pt x="159905" y="69390"/>
                  <a:pt x="162136" y="69876"/>
                </a:cubicBezTo>
                <a:cubicBezTo>
                  <a:pt x="163157" y="70098"/>
                  <a:pt x="164323" y="70186"/>
                  <a:pt x="165465" y="70186"/>
                </a:cubicBezTo>
                <a:cubicBezTo>
                  <a:pt x="167525" y="70186"/>
                  <a:pt x="169505" y="69899"/>
                  <a:pt x="170413" y="69589"/>
                </a:cubicBezTo>
                <a:cubicBezTo>
                  <a:pt x="170580" y="70038"/>
                  <a:pt x="170741" y="70488"/>
                  <a:pt x="170899" y="70940"/>
                </a:cubicBezTo>
                <a:cubicBezTo>
                  <a:pt x="170347" y="70781"/>
                  <a:pt x="169262" y="70700"/>
                  <a:pt x="168018" y="70700"/>
                </a:cubicBezTo>
                <a:cubicBezTo>
                  <a:pt x="166103" y="70700"/>
                  <a:pt x="163809" y="70892"/>
                  <a:pt x="162498" y="71288"/>
                </a:cubicBezTo>
                <a:cubicBezTo>
                  <a:pt x="160730" y="71823"/>
                  <a:pt x="158637" y="72248"/>
                  <a:pt x="157680" y="72429"/>
                </a:cubicBezTo>
                <a:cubicBezTo>
                  <a:pt x="157566" y="72436"/>
                  <a:pt x="157452" y="72445"/>
                  <a:pt x="157339" y="72451"/>
                </a:cubicBezTo>
                <a:cubicBezTo>
                  <a:pt x="157423" y="72450"/>
                  <a:pt x="157507" y="72448"/>
                  <a:pt x="157591" y="72446"/>
                </a:cubicBezTo>
                <a:lnTo>
                  <a:pt x="157591" y="72446"/>
                </a:lnTo>
                <a:cubicBezTo>
                  <a:pt x="157318" y="72498"/>
                  <a:pt x="157157" y="72527"/>
                  <a:pt x="157157" y="72527"/>
                </a:cubicBezTo>
                <a:cubicBezTo>
                  <a:pt x="157157" y="72527"/>
                  <a:pt x="158407" y="72598"/>
                  <a:pt x="160208" y="72598"/>
                </a:cubicBezTo>
                <a:cubicBezTo>
                  <a:pt x="163362" y="72598"/>
                  <a:pt x="168205" y="72379"/>
                  <a:pt x="170983" y="71176"/>
                </a:cubicBezTo>
                <a:cubicBezTo>
                  <a:pt x="171098" y="71504"/>
                  <a:pt x="171215" y="71831"/>
                  <a:pt x="171330" y="72157"/>
                </a:cubicBezTo>
                <a:cubicBezTo>
                  <a:pt x="171392" y="72339"/>
                  <a:pt x="171449" y="72520"/>
                  <a:pt x="171508" y="72700"/>
                </a:cubicBezTo>
                <a:cubicBezTo>
                  <a:pt x="171387" y="72689"/>
                  <a:pt x="171220" y="72680"/>
                  <a:pt x="171006" y="72680"/>
                </a:cubicBezTo>
                <a:cubicBezTo>
                  <a:pt x="170022" y="72680"/>
                  <a:pt x="168030" y="72879"/>
                  <a:pt x="164846" y="74059"/>
                </a:cubicBezTo>
                <a:cubicBezTo>
                  <a:pt x="164017" y="74367"/>
                  <a:pt x="163298" y="74608"/>
                  <a:pt x="162671" y="74800"/>
                </a:cubicBezTo>
                <a:cubicBezTo>
                  <a:pt x="162556" y="74795"/>
                  <a:pt x="162442" y="74792"/>
                  <a:pt x="162328" y="74792"/>
                </a:cubicBezTo>
                <a:cubicBezTo>
                  <a:pt x="162162" y="74792"/>
                  <a:pt x="161997" y="74799"/>
                  <a:pt x="161833" y="74818"/>
                </a:cubicBezTo>
                <a:cubicBezTo>
                  <a:pt x="161056" y="74906"/>
                  <a:pt x="160301" y="75240"/>
                  <a:pt x="159554" y="75533"/>
                </a:cubicBezTo>
                <a:cubicBezTo>
                  <a:pt x="158962" y="75620"/>
                  <a:pt x="158709" y="75630"/>
                  <a:pt x="158611" y="75757"/>
                </a:cubicBezTo>
                <a:cubicBezTo>
                  <a:pt x="158611" y="75757"/>
                  <a:pt x="158668" y="75779"/>
                  <a:pt x="158781" y="75810"/>
                </a:cubicBezTo>
                <a:cubicBezTo>
                  <a:pt x="158387" y="75931"/>
                  <a:pt x="157993" y="76013"/>
                  <a:pt x="157599" y="76013"/>
                </a:cubicBezTo>
                <a:cubicBezTo>
                  <a:pt x="157401" y="76013"/>
                  <a:pt x="157202" y="75993"/>
                  <a:pt x="157003" y="75946"/>
                </a:cubicBezTo>
                <a:cubicBezTo>
                  <a:pt x="156735" y="76069"/>
                  <a:pt x="156467" y="76195"/>
                  <a:pt x="156202" y="76327"/>
                </a:cubicBezTo>
                <a:cubicBezTo>
                  <a:pt x="155216" y="76820"/>
                  <a:pt x="154210" y="77394"/>
                  <a:pt x="153109" y="77394"/>
                </a:cubicBezTo>
                <a:cubicBezTo>
                  <a:pt x="152712" y="77394"/>
                  <a:pt x="152317" y="77319"/>
                  <a:pt x="151920" y="77319"/>
                </a:cubicBezTo>
                <a:cubicBezTo>
                  <a:pt x="151872" y="77319"/>
                  <a:pt x="151824" y="77320"/>
                  <a:pt x="151775" y="77323"/>
                </a:cubicBezTo>
                <a:cubicBezTo>
                  <a:pt x="151636" y="77330"/>
                  <a:pt x="151496" y="77349"/>
                  <a:pt x="151359" y="77378"/>
                </a:cubicBezTo>
                <a:cubicBezTo>
                  <a:pt x="151297" y="77747"/>
                  <a:pt x="150980" y="78054"/>
                  <a:pt x="150637" y="78232"/>
                </a:cubicBezTo>
                <a:cubicBezTo>
                  <a:pt x="150249" y="78432"/>
                  <a:pt x="149811" y="78525"/>
                  <a:pt x="149429" y="78736"/>
                </a:cubicBezTo>
                <a:cubicBezTo>
                  <a:pt x="149161" y="78884"/>
                  <a:pt x="148926" y="79085"/>
                  <a:pt x="148662" y="79239"/>
                </a:cubicBezTo>
                <a:cubicBezTo>
                  <a:pt x="148375" y="79406"/>
                  <a:pt x="148063" y="79510"/>
                  <a:pt x="147739" y="79575"/>
                </a:cubicBezTo>
                <a:cubicBezTo>
                  <a:pt x="147744" y="79459"/>
                  <a:pt x="147749" y="79343"/>
                  <a:pt x="147756" y="79227"/>
                </a:cubicBezTo>
                <a:cubicBezTo>
                  <a:pt x="147916" y="79031"/>
                  <a:pt x="148193" y="78819"/>
                  <a:pt x="148254" y="78573"/>
                </a:cubicBezTo>
                <a:cubicBezTo>
                  <a:pt x="148315" y="78329"/>
                  <a:pt x="148242" y="78030"/>
                  <a:pt x="148020" y="77910"/>
                </a:cubicBezTo>
                <a:cubicBezTo>
                  <a:pt x="148076" y="77758"/>
                  <a:pt x="148016" y="77572"/>
                  <a:pt x="147881" y="77482"/>
                </a:cubicBezTo>
                <a:cubicBezTo>
                  <a:pt x="147822" y="77442"/>
                  <a:pt x="147751" y="77422"/>
                  <a:pt x="147680" y="77422"/>
                </a:cubicBezTo>
                <a:cubicBezTo>
                  <a:pt x="147590" y="77422"/>
                  <a:pt x="147500" y="77454"/>
                  <a:pt x="147434" y="77515"/>
                </a:cubicBezTo>
                <a:cubicBezTo>
                  <a:pt x="147434" y="77347"/>
                  <a:pt x="147261" y="77232"/>
                  <a:pt x="147099" y="77232"/>
                </a:cubicBezTo>
                <a:cubicBezTo>
                  <a:pt x="147019" y="77232"/>
                  <a:pt x="146941" y="77260"/>
                  <a:pt x="146890" y="77326"/>
                </a:cubicBezTo>
                <a:cubicBezTo>
                  <a:pt x="146765" y="77018"/>
                  <a:pt x="147101" y="76686"/>
                  <a:pt x="147433" y="76686"/>
                </a:cubicBezTo>
                <a:cubicBezTo>
                  <a:pt x="147442" y="76686"/>
                  <a:pt x="147452" y="76686"/>
                  <a:pt x="147461" y="76687"/>
                </a:cubicBezTo>
                <a:cubicBezTo>
                  <a:pt x="147802" y="76708"/>
                  <a:pt x="148080" y="76961"/>
                  <a:pt x="148301" y="77222"/>
                </a:cubicBezTo>
                <a:cubicBezTo>
                  <a:pt x="148430" y="77376"/>
                  <a:pt x="148563" y="77546"/>
                  <a:pt x="148755" y="77607"/>
                </a:cubicBezTo>
                <a:cubicBezTo>
                  <a:pt x="148788" y="77617"/>
                  <a:pt x="148822" y="77622"/>
                  <a:pt x="148857" y="77622"/>
                </a:cubicBezTo>
                <a:cubicBezTo>
                  <a:pt x="149022" y="77622"/>
                  <a:pt x="149194" y="77514"/>
                  <a:pt x="149194" y="77355"/>
                </a:cubicBezTo>
                <a:lnTo>
                  <a:pt x="149194" y="77355"/>
                </a:lnTo>
                <a:cubicBezTo>
                  <a:pt x="149203" y="77461"/>
                  <a:pt x="149322" y="77525"/>
                  <a:pt x="149436" y="77525"/>
                </a:cubicBezTo>
                <a:cubicBezTo>
                  <a:pt x="149460" y="77525"/>
                  <a:pt x="149484" y="77522"/>
                  <a:pt x="149506" y="77516"/>
                </a:cubicBezTo>
                <a:cubicBezTo>
                  <a:pt x="149641" y="77481"/>
                  <a:pt x="149749" y="77382"/>
                  <a:pt x="149877" y="77330"/>
                </a:cubicBezTo>
                <a:cubicBezTo>
                  <a:pt x="150177" y="77209"/>
                  <a:pt x="150596" y="77324"/>
                  <a:pt x="150778" y="77057"/>
                </a:cubicBezTo>
                <a:cubicBezTo>
                  <a:pt x="150877" y="76911"/>
                  <a:pt x="150847" y="76718"/>
                  <a:pt x="150814" y="76544"/>
                </a:cubicBezTo>
                <a:cubicBezTo>
                  <a:pt x="150781" y="76372"/>
                  <a:pt x="150752" y="76178"/>
                  <a:pt x="150851" y="76032"/>
                </a:cubicBezTo>
                <a:cubicBezTo>
                  <a:pt x="150899" y="75961"/>
                  <a:pt x="150990" y="75924"/>
                  <a:pt x="151075" y="75924"/>
                </a:cubicBezTo>
                <a:cubicBezTo>
                  <a:pt x="151164" y="75924"/>
                  <a:pt x="151247" y="75966"/>
                  <a:pt x="151264" y="76055"/>
                </a:cubicBezTo>
                <a:cubicBezTo>
                  <a:pt x="151328" y="76108"/>
                  <a:pt x="151431" y="76131"/>
                  <a:pt x="151547" y="76131"/>
                </a:cubicBezTo>
                <a:cubicBezTo>
                  <a:pt x="151829" y="76131"/>
                  <a:pt x="152192" y="75993"/>
                  <a:pt x="152268" y="75805"/>
                </a:cubicBezTo>
                <a:lnTo>
                  <a:pt x="152268" y="75805"/>
                </a:lnTo>
                <a:cubicBezTo>
                  <a:pt x="152242" y="75896"/>
                  <a:pt x="152319" y="76007"/>
                  <a:pt x="152416" y="76008"/>
                </a:cubicBezTo>
                <a:cubicBezTo>
                  <a:pt x="152417" y="76008"/>
                  <a:pt x="152417" y="76008"/>
                  <a:pt x="152418" y="76008"/>
                </a:cubicBezTo>
                <a:cubicBezTo>
                  <a:pt x="152512" y="76008"/>
                  <a:pt x="152589" y="75906"/>
                  <a:pt x="152571" y="75816"/>
                </a:cubicBezTo>
                <a:lnTo>
                  <a:pt x="152571" y="75816"/>
                </a:lnTo>
                <a:cubicBezTo>
                  <a:pt x="152602" y="75922"/>
                  <a:pt x="152633" y="76028"/>
                  <a:pt x="152665" y="76134"/>
                </a:cubicBezTo>
                <a:cubicBezTo>
                  <a:pt x="152704" y="76155"/>
                  <a:pt x="152747" y="76165"/>
                  <a:pt x="152790" y="76165"/>
                </a:cubicBezTo>
                <a:cubicBezTo>
                  <a:pt x="152947" y="76165"/>
                  <a:pt x="153109" y="76034"/>
                  <a:pt x="153108" y="75871"/>
                </a:cubicBezTo>
                <a:lnTo>
                  <a:pt x="153108" y="75871"/>
                </a:lnTo>
                <a:cubicBezTo>
                  <a:pt x="153130" y="76002"/>
                  <a:pt x="153262" y="76099"/>
                  <a:pt x="153393" y="76099"/>
                </a:cubicBezTo>
                <a:cubicBezTo>
                  <a:pt x="153421" y="76099"/>
                  <a:pt x="153448" y="76094"/>
                  <a:pt x="153475" y="76085"/>
                </a:cubicBezTo>
                <a:cubicBezTo>
                  <a:pt x="153625" y="76032"/>
                  <a:pt x="153701" y="75835"/>
                  <a:pt x="153629" y="75695"/>
                </a:cubicBezTo>
                <a:lnTo>
                  <a:pt x="153629" y="75695"/>
                </a:lnTo>
                <a:cubicBezTo>
                  <a:pt x="153667" y="75761"/>
                  <a:pt x="153737" y="75791"/>
                  <a:pt x="153812" y="75791"/>
                </a:cubicBezTo>
                <a:cubicBezTo>
                  <a:pt x="153923" y="75791"/>
                  <a:pt x="154045" y="75726"/>
                  <a:pt x="154092" y="75621"/>
                </a:cubicBezTo>
                <a:cubicBezTo>
                  <a:pt x="154173" y="75440"/>
                  <a:pt x="154093" y="75230"/>
                  <a:pt x="153983" y="75067"/>
                </a:cubicBezTo>
                <a:cubicBezTo>
                  <a:pt x="154219" y="74916"/>
                  <a:pt x="154338" y="74604"/>
                  <a:pt x="154264" y="74335"/>
                </a:cubicBezTo>
                <a:cubicBezTo>
                  <a:pt x="154198" y="74091"/>
                  <a:pt x="153978" y="73900"/>
                  <a:pt x="153730" y="73858"/>
                </a:cubicBezTo>
                <a:cubicBezTo>
                  <a:pt x="153844" y="73806"/>
                  <a:pt x="154008" y="73557"/>
                  <a:pt x="154050" y="73452"/>
                </a:cubicBezTo>
                <a:cubicBezTo>
                  <a:pt x="154103" y="73318"/>
                  <a:pt x="154065" y="73167"/>
                  <a:pt x="154051" y="73024"/>
                </a:cubicBezTo>
                <a:cubicBezTo>
                  <a:pt x="154037" y="72880"/>
                  <a:pt x="154059" y="72710"/>
                  <a:pt x="154182" y="72635"/>
                </a:cubicBezTo>
                <a:cubicBezTo>
                  <a:pt x="154261" y="72586"/>
                  <a:pt x="154361" y="72591"/>
                  <a:pt x="154453" y="72582"/>
                </a:cubicBezTo>
                <a:cubicBezTo>
                  <a:pt x="154787" y="72552"/>
                  <a:pt x="155095" y="72318"/>
                  <a:pt x="155212" y="72002"/>
                </a:cubicBezTo>
                <a:cubicBezTo>
                  <a:pt x="155328" y="71688"/>
                  <a:pt x="155250" y="71310"/>
                  <a:pt x="155016" y="71069"/>
                </a:cubicBezTo>
                <a:cubicBezTo>
                  <a:pt x="155094" y="70817"/>
                  <a:pt x="154979" y="70518"/>
                  <a:pt x="154753" y="70383"/>
                </a:cubicBezTo>
                <a:cubicBezTo>
                  <a:pt x="154983" y="70250"/>
                  <a:pt x="154865" y="69815"/>
                  <a:pt x="154600" y="69815"/>
                </a:cubicBezTo>
                <a:cubicBezTo>
                  <a:pt x="154599" y="69815"/>
                  <a:pt x="154598" y="69815"/>
                  <a:pt x="154597" y="69815"/>
                </a:cubicBezTo>
                <a:cubicBezTo>
                  <a:pt x="154746" y="69575"/>
                  <a:pt x="154547" y="69206"/>
                  <a:pt x="154265" y="69199"/>
                </a:cubicBezTo>
                <a:cubicBezTo>
                  <a:pt x="154117" y="68913"/>
                  <a:pt x="154170" y="68375"/>
                  <a:pt x="154468" y="68249"/>
                </a:cubicBezTo>
                <a:cubicBezTo>
                  <a:pt x="154591" y="68197"/>
                  <a:pt x="154743" y="68179"/>
                  <a:pt x="154817" y="68068"/>
                </a:cubicBezTo>
                <a:cubicBezTo>
                  <a:pt x="154907" y="67934"/>
                  <a:pt x="154834" y="67730"/>
                  <a:pt x="154939" y="67609"/>
                </a:cubicBezTo>
                <a:cubicBezTo>
                  <a:pt x="154988" y="67551"/>
                  <a:pt x="155066" y="67527"/>
                  <a:pt x="155117" y="67472"/>
                </a:cubicBezTo>
                <a:cubicBezTo>
                  <a:pt x="155180" y="67403"/>
                  <a:pt x="155190" y="67304"/>
                  <a:pt x="155198" y="67211"/>
                </a:cubicBezTo>
                <a:cubicBezTo>
                  <a:pt x="155213" y="67011"/>
                  <a:pt x="155229" y="66810"/>
                  <a:pt x="155244" y="66610"/>
                </a:cubicBezTo>
                <a:cubicBezTo>
                  <a:pt x="155253" y="66491"/>
                  <a:pt x="155261" y="66363"/>
                  <a:pt x="155200" y="66260"/>
                </a:cubicBezTo>
                <a:cubicBezTo>
                  <a:pt x="155161" y="66191"/>
                  <a:pt x="155079" y="66144"/>
                  <a:pt x="155004" y="66144"/>
                </a:cubicBezTo>
                <a:cubicBezTo>
                  <a:pt x="154964" y="66144"/>
                  <a:pt x="154927" y="66157"/>
                  <a:pt x="154898" y="66186"/>
                </a:cubicBezTo>
                <a:cubicBezTo>
                  <a:pt x="154854" y="65895"/>
                  <a:pt x="154571" y="65666"/>
                  <a:pt x="154280" y="65666"/>
                </a:cubicBezTo>
                <a:cubicBezTo>
                  <a:pt x="154249" y="65666"/>
                  <a:pt x="154218" y="65668"/>
                  <a:pt x="154187" y="65674"/>
                </a:cubicBezTo>
                <a:cubicBezTo>
                  <a:pt x="154208" y="65544"/>
                  <a:pt x="154229" y="65405"/>
                  <a:pt x="154174" y="65284"/>
                </a:cubicBezTo>
                <a:cubicBezTo>
                  <a:pt x="154134" y="65195"/>
                  <a:pt x="154037" y="65127"/>
                  <a:pt x="153945" y="65127"/>
                </a:cubicBezTo>
                <a:cubicBezTo>
                  <a:pt x="153912" y="65127"/>
                  <a:pt x="153880" y="65136"/>
                  <a:pt x="153852" y="65155"/>
                </a:cubicBezTo>
                <a:cubicBezTo>
                  <a:pt x="153897" y="64969"/>
                  <a:pt x="153873" y="64775"/>
                  <a:pt x="153783" y="64605"/>
                </a:cubicBezTo>
                <a:cubicBezTo>
                  <a:pt x="153714" y="64616"/>
                  <a:pt x="153643" y="64622"/>
                  <a:pt x="153574" y="64622"/>
                </a:cubicBezTo>
                <a:cubicBezTo>
                  <a:pt x="153356" y="64622"/>
                  <a:pt x="153140" y="64569"/>
                  <a:pt x="152945" y="64466"/>
                </a:cubicBezTo>
                <a:cubicBezTo>
                  <a:pt x="153000" y="64193"/>
                  <a:pt x="152905" y="63805"/>
                  <a:pt x="152961" y="63532"/>
                </a:cubicBezTo>
                <a:cubicBezTo>
                  <a:pt x="152992" y="63381"/>
                  <a:pt x="153022" y="63229"/>
                  <a:pt x="153011" y="63075"/>
                </a:cubicBezTo>
                <a:cubicBezTo>
                  <a:pt x="152981" y="62651"/>
                  <a:pt x="152586" y="62288"/>
                  <a:pt x="152161" y="62288"/>
                </a:cubicBezTo>
                <a:cubicBezTo>
                  <a:pt x="152150" y="62288"/>
                  <a:pt x="152139" y="62288"/>
                  <a:pt x="152128" y="62289"/>
                </a:cubicBezTo>
                <a:cubicBezTo>
                  <a:pt x="152119" y="62139"/>
                  <a:pt x="151967" y="62051"/>
                  <a:pt x="151821" y="62051"/>
                </a:cubicBezTo>
                <a:cubicBezTo>
                  <a:pt x="151717" y="62051"/>
                  <a:pt x="151616" y="62096"/>
                  <a:pt x="151575" y="62196"/>
                </a:cubicBezTo>
                <a:cubicBezTo>
                  <a:pt x="151630" y="61975"/>
                  <a:pt x="151509" y="61722"/>
                  <a:pt x="151301" y="61628"/>
                </a:cubicBezTo>
                <a:cubicBezTo>
                  <a:pt x="151240" y="61601"/>
                  <a:pt x="151174" y="61588"/>
                  <a:pt x="151107" y="61588"/>
                </a:cubicBezTo>
                <a:cubicBezTo>
                  <a:pt x="150947" y="61588"/>
                  <a:pt x="150785" y="61663"/>
                  <a:pt x="150692" y="61794"/>
                </a:cubicBezTo>
                <a:cubicBezTo>
                  <a:pt x="150621" y="61594"/>
                  <a:pt x="150405" y="61470"/>
                  <a:pt x="150194" y="61470"/>
                </a:cubicBezTo>
                <a:cubicBezTo>
                  <a:pt x="150096" y="61470"/>
                  <a:pt x="149999" y="61497"/>
                  <a:pt x="149918" y="61555"/>
                </a:cubicBezTo>
                <a:cubicBezTo>
                  <a:pt x="149886" y="61284"/>
                  <a:pt x="149607" y="61100"/>
                  <a:pt x="149341" y="61100"/>
                </a:cubicBezTo>
                <a:cubicBezTo>
                  <a:pt x="149220" y="61100"/>
                  <a:pt x="149102" y="61138"/>
                  <a:pt x="149010" y="61223"/>
                </a:cubicBezTo>
                <a:cubicBezTo>
                  <a:pt x="148971" y="61004"/>
                  <a:pt x="148745" y="60860"/>
                  <a:pt x="148528" y="60860"/>
                </a:cubicBezTo>
                <a:cubicBezTo>
                  <a:pt x="148428" y="60860"/>
                  <a:pt x="148331" y="60890"/>
                  <a:pt x="148254" y="60957"/>
                </a:cubicBezTo>
                <a:cubicBezTo>
                  <a:pt x="147939" y="60826"/>
                  <a:pt x="147601" y="60764"/>
                  <a:pt x="147262" y="60764"/>
                </a:cubicBezTo>
                <a:cubicBezTo>
                  <a:pt x="146294" y="60764"/>
                  <a:pt x="145316" y="61269"/>
                  <a:pt x="144828" y="62113"/>
                </a:cubicBezTo>
                <a:cubicBezTo>
                  <a:pt x="144787" y="61890"/>
                  <a:pt x="144564" y="61777"/>
                  <a:pt x="144332" y="61777"/>
                </a:cubicBezTo>
                <a:cubicBezTo>
                  <a:pt x="144143" y="61777"/>
                  <a:pt x="143949" y="61851"/>
                  <a:pt x="143841" y="62001"/>
                </a:cubicBezTo>
                <a:cubicBezTo>
                  <a:pt x="143802" y="61892"/>
                  <a:pt x="143693" y="61840"/>
                  <a:pt x="143576" y="61840"/>
                </a:cubicBezTo>
                <a:cubicBezTo>
                  <a:pt x="143477" y="61840"/>
                  <a:pt x="143373" y="61877"/>
                  <a:pt x="143304" y="61948"/>
                </a:cubicBezTo>
                <a:cubicBezTo>
                  <a:pt x="143160" y="62095"/>
                  <a:pt x="143127" y="62314"/>
                  <a:pt x="143105" y="62521"/>
                </a:cubicBezTo>
                <a:cubicBezTo>
                  <a:pt x="143102" y="62483"/>
                  <a:pt x="143060" y="62451"/>
                  <a:pt x="143018" y="62451"/>
                </a:cubicBezTo>
                <a:cubicBezTo>
                  <a:pt x="143010" y="62451"/>
                  <a:pt x="143003" y="62452"/>
                  <a:pt x="142996" y="62455"/>
                </a:cubicBezTo>
                <a:cubicBezTo>
                  <a:pt x="142941" y="62470"/>
                  <a:pt x="142905" y="62525"/>
                  <a:pt x="142882" y="62578"/>
                </a:cubicBezTo>
                <a:cubicBezTo>
                  <a:pt x="142770" y="62833"/>
                  <a:pt x="142784" y="63124"/>
                  <a:pt x="142918" y="63367"/>
                </a:cubicBezTo>
                <a:cubicBezTo>
                  <a:pt x="142828" y="63317"/>
                  <a:pt x="142727" y="63291"/>
                  <a:pt x="142626" y="63291"/>
                </a:cubicBezTo>
                <a:cubicBezTo>
                  <a:pt x="142583" y="63291"/>
                  <a:pt x="142539" y="63295"/>
                  <a:pt x="142496" y="63305"/>
                </a:cubicBezTo>
                <a:cubicBezTo>
                  <a:pt x="142494" y="63390"/>
                  <a:pt x="142490" y="63476"/>
                  <a:pt x="142488" y="63561"/>
                </a:cubicBezTo>
                <a:cubicBezTo>
                  <a:pt x="142468" y="63427"/>
                  <a:pt x="142410" y="63299"/>
                  <a:pt x="142304" y="63214"/>
                </a:cubicBezTo>
                <a:cubicBezTo>
                  <a:pt x="142233" y="63157"/>
                  <a:pt x="142141" y="63129"/>
                  <a:pt x="142050" y="63129"/>
                </a:cubicBezTo>
                <a:cubicBezTo>
                  <a:pt x="141939" y="63129"/>
                  <a:pt x="141830" y="63171"/>
                  <a:pt x="141765" y="63256"/>
                </a:cubicBezTo>
                <a:lnTo>
                  <a:pt x="141765" y="63256"/>
                </a:lnTo>
                <a:cubicBezTo>
                  <a:pt x="141867" y="63069"/>
                  <a:pt x="141788" y="62797"/>
                  <a:pt x="141593" y="62704"/>
                </a:cubicBezTo>
                <a:cubicBezTo>
                  <a:pt x="141545" y="62682"/>
                  <a:pt x="141493" y="62671"/>
                  <a:pt x="141441" y="62671"/>
                </a:cubicBezTo>
                <a:cubicBezTo>
                  <a:pt x="141266" y="62671"/>
                  <a:pt x="141086" y="62791"/>
                  <a:pt x="141042" y="62964"/>
                </a:cubicBezTo>
                <a:cubicBezTo>
                  <a:pt x="140998" y="62871"/>
                  <a:pt x="140898" y="62825"/>
                  <a:pt x="140794" y="62825"/>
                </a:cubicBezTo>
                <a:cubicBezTo>
                  <a:pt x="140715" y="62825"/>
                  <a:pt x="140635" y="62851"/>
                  <a:pt x="140575" y="62902"/>
                </a:cubicBezTo>
                <a:cubicBezTo>
                  <a:pt x="140437" y="63020"/>
                  <a:pt x="140398" y="63220"/>
                  <a:pt x="140414" y="63401"/>
                </a:cubicBezTo>
                <a:lnTo>
                  <a:pt x="140196" y="63288"/>
                </a:lnTo>
                <a:cubicBezTo>
                  <a:pt x="140099" y="63467"/>
                  <a:pt x="140062" y="63673"/>
                  <a:pt x="140092" y="63876"/>
                </a:cubicBezTo>
                <a:cubicBezTo>
                  <a:pt x="139723" y="63897"/>
                  <a:pt x="139490" y="64388"/>
                  <a:pt x="139676" y="64696"/>
                </a:cubicBezTo>
                <a:cubicBezTo>
                  <a:pt x="139618" y="64630"/>
                  <a:pt x="139538" y="64602"/>
                  <a:pt x="139451" y="64602"/>
                </a:cubicBezTo>
                <a:cubicBezTo>
                  <a:pt x="139286" y="64602"/>
                  <a:pt x="139095" y="64703"/>
                  <a:pt x="138974" y="64842"/>
                </a:cubicBezTo>
                <a:cubicBezTo>
                  <a:pt x="138906" y="64919"/>
                  <a:pt x="138864" y="65018"/>
                  <a:pt x="138795" y="65094"/>
                </a:cubicBezTo>
                <a:cubicBezTo>
                  <a:pt x="138595" y="65312"/>
                  <a:pt x="138153" y="65399"/>
                  <a:pt x="138208" y="65691"/>
                </a:cubicBezTo>
                <a:cubicBezTo>
                  <a:pt x="138114" y="65523"/>
                  <a:pt x="137929" y="65442"/>
                  <a:pt x="137737" y="65442"/>
                </a:cubicBezTo>
                <a:cubicBezTo>
                  <a:pt x="137556" y="65442"/>
                  <a:pt x="137370" y="65514"/>
                  <a:pt x="137250" y="65649"/>
                </a:cubicBezTo>
                <a:cubicBezTo>
                  <a:pt x="137002" y="65930"/>
                  <a:pt x="137011" y="66369"/>
                  <a:pt x="137177" y="66704"/>
                </a:cubicBezTo>
                <a:cubicBezTo>
                  <a:pt x="137125" y="66691"/>
                  <a:pt x="137073" y="66685"/>
                  <a:pt x="137020" y="66685"/>
                </a:cubicBezTo>
                <a:cubicBezTo>
                  <a:pt x="136715" y="66685"/>
                  <a:pt x="136410" y="66894"/>
                  <a:pt x="136320" y="67190"/>
                </a:cubicBezTo>
                <a:cubicBezTo>
                  <a:pt x="136215" y="67536"/>
                  <a:pt x="136422" y="67947"/>
                  <a:pt x="136763" y="68069"/>
                </a:cubicBezTo>
                <a:cubicBezTo>
                  <a:pt x="136749" y="68067"/>
                  <a:pt x="136734" y="68066"/>
                  <a:pt x="136719" y="68066"/>
                </a:cubicBezTo>
                <a:cubicBezTo>
                  <a:pt x="136396" y="68066"/>
                  <a:pt x="136135" y="68477"/>
                  <a:pt x="136294" y="68767"/>
                </a:cubicBezTo>
                <a:cubicBezTo>
                  <a:pt x="136236" y="68704"/>
                  <a:pt x="136150" y="68671"/>
                  <a:pt x="136064" y="68671"/>
                </a:cubicBezTo>
                <a:cubicBezTo>
                  <a:pt x="136001" y="68671"/>
                  <a:pt x="135937" y="68690"/>
                  <a:pt x="135885" y="68727"/>
                </a:cubicBezTo>
                <a:cubicBezTo>
                  <a:pt x="135764" y="68813"/>
                  <a:pt x="135719" y="68993"/>
                  <a:pt x="135788" y="69126"/>
                </a:cubicBezTo>
                <a:lnTo>
                  <a:pt x="135413" y="69157"/>
                </a:lnTo>
                <a:lnTo>
                  <a:pt x="135387" y="69526"/>
                </a:lnTo>
                <a:cubicBezTo>
                  <a:pt x="135324" y="69480"/>
                  <a:pt x="135250" y="69457"/>
                  <a:pt x="135176" y="69457"/>
                </a:cubicBezTo>
                <a:cubicBezTo>
                  <a:pt x="135108" y="69457"/>
                  <a:pt x="135039" y="69477"/>
                  <a:pt x="134980" y="69518"/>
                </a:cubicBezTo>
                <a:cubicBezTo>
                  <a:pt x="134758" y="69646"/>
                  <a:pt x="134909" y="69982"/>
                  <a:pt x="135069" y="70181"/>
                </a:cubicBezTo>
                <a:cubicBezTo>
                  <a:pt x="135228" y="70380"/>
                  <a:pt x="135339" y="70746"/>
                  <a:pt x="135098" y="70831"/>
                </a:cubicBezTo>
                <a:cubicBezTo>
                  <a:pt x="135069" y="70842"/>
                  <a:pt x="135039" y="70845"/>
                  <a:pt x="135008" y="70845"/>
                </a:cubicBezTo>
                <a:cubicBezTo>
                  <a:pt x="134948" y="70845"/>
                  <a:pt x="134886" y="70832"/>
                  <a:pt x="134825" y="70832"/>
                </a:cubicBezTo>
                <a:cubicBezTo>
                  <a:pt x="134801" y="70832"/>
                  <a:pt x="134777" y="70834"/>
                  <a:pt x="134753" y="70840"/>
                </a:cubicBezTo>
                <a:cubicBezTo>
                  <a:pt x="134532" y="70897"/>
                  <a:pt x="134522" y="71203"/>
                  <a:pt x="134543" y="71431"/>
                </a:cubicBezTo>
                <a:cubicBezTo>
                  <a:pt x="134562" y="71652"/>
                  <a:pt x="134485" y="71956"/>
                  <a:pt x="134272" y="71956"/>
                </a:cubicBezTo>
                <a:cubicBezTo>
                  <a:pt x="134266" y="71956"/>
                  <a:pt x="134259" y="71955"/>
                  <a:pt x="134252" y="71955"/>
                </a:cubicBezTo>
                <a:cubicBezTo>
                  <a:pt x="134228" y="71953"/>
                  <a:pt x="134203" y="71951"/>
                  <a:pt x="134179" y="71951"/>
                </a:cubicBezTo>
                <a:cubicBezTo>
                  <a:pt x="133720" y="71951"/>
                  <a:pt x="133305" y="72346"/>
                  <a:pt x="132896" y="72572"/>
                </a:cubicBezTo>
                <a:cubicBezTo>
                  <a:pt x="132726" y="73141"/>
                  <a:pt x="132987" y="73810"/>
                  <a:pt x="133497" y="74117"/>
                </a:cubicBezTo>
                <a:cubicBezTo>
                  <a:pt x="133539" y="74258"/>
                  <a:pt x="133678" y="74414"/>
                  <a:pt x="133822" y="74452"/>
                </a:cubicBezTo>
                <a:cubicBezTo>
                  <a:pt x="133847" y="74589"/>
                  <a:pt x="133928" y="74708"/>
                  <a:pt x="134045" y="74782"/>
                </a:cubicBezTo>
                <a:cubicBezTo>
                  <a:pt x="133874" y="74900"/>
                  <a:pt x="133794" y="75136"/>
                  <a:pt x="133862" y="75332"/>
                </a:cubicBezTo>
                <a:cubicBezTo>
                  <a:pt x="133926" y="75520"/>
                  <a:pt x="134119" y="75656"/>
                  <a:pt x="134316" y="75656"/>
                </a:cubicBezTo>
                <a:cubicBezTo>
                  <a:pt x="134326" y="75656"/>
                  <a:pt x="134335" y="75656"/>
                  <a:pt x="134344" y="75655"/>
                </a:cubicBezTo>
                <a:lnTo>
                  <a:pt x="134344" y="75655"/>
                </a:lnTo>
                <a:cubicBezTo>
                  <a:pt x="134109" y="75856"/>
                  <a:pt x="133887" y="76118"/>
                  <a:pt x="133888" y="76427"/>
                </a:cubicBezTo>
                <a:cubicBezTo>
                  <a:pt x="133888" y="76676"/>
                  <a:pt x="134119" y="76918"/>
                  <a:pt x="134347" y="76918"/>
                </a:cubicBezTo>
                <a:cubicBezTo>
                  <a:pt x="134401" y="76918"/>
                  <a:pt x="134455" y="76904"/>
                  <a:pt x="134506" y="76874"/>
                </a:cubicBezTo>
                <a:cubicBezTo>
                  <a:pt x="134670" y="76775"/>
                  <a:pt x="134720" y="76565"/>
                  <a:pt x="134824" y="76405"/>
                </a:cubicBezTo>
                <a:cubicBezTo>
                  <a:pt x="134890" y="76302"/>
                  <a:pt x="135024" y="76224"/>
                  <a:pt x="135137" y="76224"/>
                </a:cubicBezTo>
                <a:cubicBezTo>
                  <a:pt x="135200" y="76224"/>
                  <a:pt x="135257" y="76248"/>
                  <a:pt x="135293" y="76306"/>
                </a:cubicBezTo>
                <a:cubicBezTo>
                  <a:pt x="135435" y="76541"/>
                  <a:pt x="134994" y="76908"/>
                  <a:pt x="135221" y="77060"/>
                </a:cubicBezTo>
                <a:lnTo>
                  <a:pt x="135384" y="76928"/>
                </a:lnTo>
                <a:cubicBezTo>
                  <a:pt x="135420" y="77052"/>
                  <a:pt x="135455" y="77175"/>
                  <a:pt x="135491" y="77299"/>
                </a:cubicBezTo>
                <a:cubicBezTo>
                  <a:pt x="135517" y="77304"/>
                  <a:pt x="135545" y="77307"/>
                  <a:pt x="135572" y="77307"/>
                </a:cubicBezTo>
                <a:cubicBezTo>
                  <a:pt x="135737" y="77307"/>
                  <a:pt x="135902" y="77215"/>
                  <a:pt x="135983" y="77069"/>
                </a:cubicBezTo>
                <a:lnTo>
                  <a:pt x="135983" y="77069"/>
                </a:lnTo>
                <a:cubicBezTo>
                  <a:pt x="135922" y="77288"/>
                  <a:pt x="136176" y="77451"/>
                  <a:pt x="136411" y="77451"/>
                </a:cubicBezTo>
                <a:cubicBezTo>
                  <a:pt x="136451" y="77451"/>
                  <a:pt x="136490" y="77446"/>
                  <a:pt x="136528" y="77436"/>
                </a:cubicBezTo>
                <a:cubicBezTo>
                  <a:pt x="136785" y="77368"/>
                  <a:pt x="136837" y="77127"/>
                  <a:pt x="137100" y="77074"/>
                </a:cubicBezTo>
                <a:lnTo>
                  <a:pt x="137100" y="77074"/>
                </a:lnTo>
                <a:cubicBezTo>
                  <a:pt x="137067" y="77287"/>
                  <a:pt x="137035" y="77499"/>
                  <a:pt x="137003" y="77712"/>
                </a:cubicBezTo>
                <a:cubicBezTo>
                  <a:pt x="136993" y="77783"/>
                  <a:pt x="136985" y="77861"/>
                  <a:pt x="137028" y="77919"/>
                </a:cubicBezTo>
                <a:cubicBezTo>
                  <a:pt x="137046" y="77944"/>
                  <a:pt x="137080" y="77957"/>
                  <a:pt x="137112" y="77957"/>
                </a:cubicBezTo>
                <a:cubicBezTo>
                  <a:pt x="137138" y="77957"/>
                  <a:pt x="137163" y="77948"/>
                  <a:pt x="137178" y="77931"/>
                </a:cubicBezTo>
                <a:lnTo>
                  <a:pt x="137178" y="77931"/>
                </a:lnTo>
                <a:cubicBezTo>
                  <a:pt x="137102" y="78089"/>
                  <a:pt x="137159" y="78302"/>
                  <a:pt x="137312" y="78393"/>
                </a:cubicBezTo>
                <a:cubicBezTo>
                  <a:pt x="137364" y="78424"/>
                  <a:pt x="137423" y="78438"/>
                  <a:pt x="137483" y="78438"/>
                </a:cubicBezTo>
                <a:cubicBezTo>
                  <a:pt x="137610" y="78438"/>
                  <a:pt x="137738" y="78373"/>
                  <a:pt x="137801" y="78261"/>
                </a:cubicBezTo>
                <a:lnTo>
                  <a:pt x="137801" y="78261"/>
                </a:lnTo>
                <a:cubicBezTo>
                  <a:pt x="137703" y="78505"/>
                  <a:pt x="137951" y="78780"/>
                  <a:pt x="138208" y="78780"/>
                </a:cubicBezTo>
                <a:cubicBezTo>
                  <a:pt x="138235" y="78780"/>
                  <a:pt x="138263" y="78777"/>
                  <a:pt x="138291" y="78770"/>
                </a:cubicBezTo>
                <a:cubicBezTo>
                  <a:pt x="138574" y="78702"/>
                  <a:pt x="138726" y="78354"/>
                  <a:pt x="138643" y="78076"/>
                </a:cubicBezTo>
                <a:lnTo>
                  <a:pt x="138643" y="78076"/>
                </a:lnTo>
                <a:cubicBezTo>
                  <a:pt x="138678" y="78105"/>
                  <a:pt x="138719" y="78117"/>
                  <a:pt x="138761" y="78117"/>
                </a:cubicBezTo>
                <a:cubicBezTo>
                  <a:pt x="138846" y="78117"/>
                  <a:pt x="138938" y="78068"/>
                  <a:pt x="139002" y="78005"/>
                </a:cubicBezTo>
                <a:cubicBezTo>
                  <a:pt x="139096" y="77910"/>
                  <a:pt x="139165" y="77785"/>
                  <a:pt x="139282" y="77722"/>
                </a:cubicBezTo>
                <a:cubicBezTo>
                  <a:pt x="139339" y="77691"/>
                  <a:pt x="139398" y="77677"/>
                  <a:pt x="139457" y="77677"/>
                </a:cubicBezTo>
                <a:cubicBezTo>
                  <a:pt x="139666" y="77677"/>
                  <a:pt x="139885" y="77843"/>
                  <a:pt x="140063" y="77984"/>
                </a:cubicBezTo>
                <a:cubicBezTo>
                  <a:pt x="140076" y="77994"/>
                  <a:pt x="140090" y="78004"/>
                  <a:pt x="140103" y="78014"/>
                </a:cubicBezTo>
                <a:cubicBezTo>
                  <a:pt x="139912" y="78363"/>
                  <a:pt x="139715" y="78851"/>
                  <a:pt x="139591" y="79513"/>
                </a:cubicBezTo>
                <a:cubicBezTo>
                  <a:pt x="140185" y="79847"/>
                  <a:pt x="140802" y="80138"/>
                  <a:pt x="141438" y="80382"/>
                </a:cubicBezTo>
                <a:cubicBezTo>
                  <a:pt x="141438" y="80382"/>
                  <a:pt x="140267" y="80252"/>
                  <a:pt x="139652" y="79927"/>
                </a:cubicBezTo>
                <a:cubicBezTo>
                  <a:pt x="139652" y="79927"/>
                  <a:pt x="139585" y="80286"/>
                  <a:pt x="139636" y="80522"/>
                </a:cubicBezTo>
                <a:cubicBezTo>
                  <a:pt x="139636" y="80522"/>
                  <a:pt x="140498" y="80888"/>
                  <a:pt x="141256" y="81131"/>
                </a:cubicBezTo>
                <a:cubicBezTo>
                  <a:pt x="141141" y="81179"/>
                  <a:pt x="141026" y="81224"/>
                  <a:pt x="140911" y="81269"/>
                </a:cubicBezTo>
                <a:cubicBezTo>
                  <a:pt x="140419" y="81232"/>
                  <a:pt x="139891" y="81168"/>
                  <a:pt x="139643" y="81062"/>
                </a:cubicBezTo>
                <a:lnTo>
                  <a:pt x="139643" y="81062"/>
                </a:lnTo>
                <a:cubicBezTo>
                  <a:pt x="139643" y="81063"/>
                  <a:pt x="139652" y="81315"/>
                  <a:pt x="139696" y="81696"/>
                </a:cubicBezTo>
                <a:cubicBezTo>
                  <a:pt x="139625" y="81717"/>
                  <a:pt x="139553" y="81737"/>
                  <a:pt x="139483" y="81756"/>
                </a:cubicBezTo>
                <a:cubicBezTo>
                  <a:pt x="138528" y="82008"/>
                  <a:pt x="137542" y="82072"/>
                  <a:pt x="136554" y="82129"/>
                </a:cubicBezTo>
                <a:cubicBezTo>
                  <a:pt x="136327" y="81884"/>
                  <a:pt x="136103" y="81659"/>
                  <a:pt x="135913" y="81490"/>
                </a:cubicBezTo>
                <a:cubicBezTo>
                  <a:pt x="135913" y="81490"/>
                  <a:pt x="135810" y="81833"/>
                  <a:pt x="135498" y="81960"/>
                </a:cubicBezTo>
                <a:lnTo>
                  <a:pt x="135413" y="81078"/>
                </a:lnTo>
                <a:cubicBezTo>
                  <a:pt x="135413" y="81078"/>
                  <a:pt x="132662" y="77750"/>
                  <a:pt x="130120" y="77750"/>
                </a:cubicBezTo>
                <a:cubicBezTo>
                  <a:pt x="130080" y="77750"/>
                  <a:pt x="130040" y="77751"/>
                  <a:pt x="130000" y="77753"/>
                </a:cubicBezTo>
                <a:cubicBezTo>
                  <a:pt x="130000" y="77753"/>
                  <a:pt x="129246" y="78341"/>
                  <a:pt x="128941" y="79975"/>
                </a:cubicBezTo>
                <a:cubicBezTo>
                  <a:pt x="129529" y="80306"/>
                  <a:pt x="130139" y="80594"/>
                  <a:pt x="130769" y="80837"/>
                </a:cubicBezTo>
                <a:cubicBezTo>
                  <a:pt x="130769" y="80839"/>
                  <a:pt x="130768" y="80840"/>
                  <a:pt x="130768" y="80842"/>
                </a:cubicBezTo>
                <a:cubicBezTo>
                  <a:pt x="130617" y="80824"/>
                  <a:pt x="129572" y="80690"/>
                  <a:pt x="129001" y="80388"/>
                </a:cubicBezTo>
                <a:cubicBezTo>
                  <a:pt x="129001" y="80388"/>
                  <a:pt x="128935" y="80747"/>
                  <a:pt x="128986" y="80984"/>
                </a:cubicBezTo>
                <a:cubicBezTo>
                  <a:pt x="128986" y="80984"/>
                  <a:pt x="129783" y="81322"/>
                  <a:pt x="130519" y="81565"/>
                </a:cubicBezTo>
                <a:cubicBezTo>
                  <a:pt x="130497" y="81623"/>
                  <a:pt x="130474" y="81683"/>
                  <a:pt x="130450" y="81745"/>
                </a:cubicBezTo>
                <a:cubicBezTo>
                  <a:pt x="129910" y="81708"/>
                  <a:pt x="129272" y="81642"/>
                  <a:pt x="128994" y="81524"/>
                </a:cubicBezTo>
                <a:lnTo>
                  <a:pt x="128994" y="81524"/>
                </a:lnTo>
                <a:cubicBezTo>
                  <a:pt x="129024" y="82120"/>
                  <a:pt x="129109" y="82712"/>
                  <a:pt x="129246" y="83293"/>
                </a:cubicBezTo>
                <a:cubicBezTo>
                  <a:pt x="129151" y="83321"/>
                  <a:pt x="129057" y="83355"/>
                  <a:pt x="128966" y="83397"/>
                </a:cubicBezTo>
                <a:cubicBezTo>
                  <a:pt x="128345" y="83687"/>
                  <a:pt x="127950" y="84302"/>
                  <a:pt x="127415" y="84729"/>
                </a:cubicBezTo>
                <a:cubicBezTo>
                  <a:pt x="127311" y="83410"/>
                  <a:pt x="127101" y="82331"/>
                  <a:pt x="126999" y="81911"/>
                </a:cubicBezTo>
                <a:cubicBezTo>
                  <a:pt x="126754" y="80898"/>
                  <a:pt x="125572" y="80061"/>
                  <a:pt x="125571" y="80061"/>
                </a:cubicBezTo>
                <a:lnTo>
                  <a:pt x="125571" y="80061"/>
                </a:lnTo>
                <a:cubicBezTo>
                  <a:pt x="125571" y="80061"/>
                  <a:pt x="126440" y="80871"/>
                  <a:pt x="126616" y="81814"/>
                </a:cubicBezTo>
                <a:cubicBezTo>
                  <a:pt x="126626" y="81865"/>
                  <a:pt x="126634" y="81916"/>
                  <a:pt x="126638" y="81967"/>
                </a:cubicBezTo>
                <a:cubicBezTo>
                  <a:pt x="126665" y="82225"/>
                  <a:pt x="126622" y="83603"/>
                  <a:pt x="126580" y="85184"/>
                </a:cubicBezTo>
                <a:cubicBezTo>
                  <a:pt x="126461" y="85227"/>
                  <a:pt x="126342" y="85266"/>
                  <a:pt x="126220" y="85301"/>
                </a:cubicBezTo>
                <a:cubicBezTo>
                  <a:pt x="126417" y="81883"/>
                  <a:pt x="125555" y="80406"/>
                  <a:pt x="125179" y="79933"/>
                </a:cubicBezTo>
                <a:cubicBezTo>
                  <a:pt x="125077" y="79806"/>
                  <a:pt x="125011" y="79751"/>
                  <a:pt x="125011" y="79751"/>
                </a:cubicBezTo>
                <a:lnTo>
                  <a:pt x="125011" y="79751"/>
                </a:lnTo>
                <a:cubicBezTo>
                  <a:pt x="124988" y="81821"/>
                  <a:pt x="125110" y="83888"/>
                  <a:pt x="125255" y="85557"/>
                </a:cubicBezTo>
                <a:cubicBezTo>
                  <a:pt x="125011" y="85624"/>
                  <a:pt x="124767" y="85697"/>
                  <a:pt x="124525" y="85774"/>
                </a:cubicBezTo>
                <a:cubicBezTo>
                  <a:pt x="124754" y="83277"/>
                  <a:pt x="123450" y="81809"/>
                  <a:pt x="122935" y="81333"/>
                </a:cubicBezTo>
                <a:cubicBezTo>
                  <a:pt x="122928" y="81319"/>
                  <a:pt x="122921" y="81306"/>
                  <a:pt x="122915" y="81291"/>
                </a:cubicBezTo>
                <a:lnTo>
                  <a:pt x="122915" y="81291"/>
                </a:lnTo>
                <a:cubicBezTo>
                  <a:pt x="122919" y="81304"/>
                  <a:pt x="122925" y="81316"/>
                  <a:pt x="122928" y="81329"/>
                </a:cubicBezTo>
                <a:cubicBezTo>
                  <a:pt x="122866" y="81269"/>
                  <a:pt x="122800" y="81214"/>
                  <a:pt x="122731" y="81162"/>
                </a:cubicBezTo>
                <a:lnTo>
                  <a:pt x="122731" y="81162"/>
                </a:lnTo>
                <a:cubicBezTo>
                  <a:pt x="123233" y="82378"/>
                  <a:pt x="123703" y="84557"/>
                  <a:pt x="123977" y="85962"/>
                </a:cubicBezTo>
                <a:cubicBezTo>
                  <a:pt x="123801" y="86026"/>
                  <a:pt x="123625" y="86092"/>
                  <a:pt x="123451" y="86162"/>
                </a:cubicBezTo>
                <a:cubicBezTo>
                  <a:pt x="122351" y="81821"/>
                  <a:pt x="120633" y="81064"/>
                  <a:pt x="120101" y="81064"/>
                </a:cubicBezTo>
                <a:cubicBezTo>
                  <a:pt x="120008" y="81064"/>
                  <a:pt x="119952" y="81087"/>
                  <a:pt x="119940" y="81118"/>
                </a:cubicBezTo>
                <a:cubicBezTo>
                  <a:pt x="119869" y="81304"/>
                  <a:pt x="122658" y="85220"/>
                  <a:pt x="123357" y="86199"/>
                </a:cubicBezTo>
                <a:lnTo>
                  <a:pt x="123343" y="86206"/>
                </a:lnTo>
                <a:cubicBezTo>
                  <a:pt x="123337" y="86199"/>
                  <a:pt x="123332" y="86192"/>
                  <a:pt x="123325" y="86187"/>
                </a:cubicBezTo>
                <a:lnTo>
                  <a:pt x="123298" y="86211"/>
                </a:lnTo>
                <a:lnTo>
                  <a:pt x="123305" y="86221"/>
                </a:lnTo>
                <a:lnTo>
                  <a:pt x="123304" y="86221"/>
                </a:lnTo>
                <a:cubicBezTo>
                  <a:pt x="122771" y="85706"/>
                  <a:pt x="121480" y="84656"/>
                  <a:pt x="119276" y="84026"/>
                </a:cubicBezTo>
                <a:cubicBezTo>
                  <a:pt x="118745" y="83875"/>
                  <a:pt x="118197" y="83784"/>
                  <a:pt x="117646" y="83781"/>
                </a:cubicBezTo>
                <a:cubicBezTo>
                  <a:pt x="117633" y="83781"/>
                  <a:pt x="117621" y="83781"/>
                  <a:pt x="117609" y="83781"/>
                </a:cubicBezTo>
                <a:cubicBezTo>
                  <a:pt x="117099" y="83781"/>
                  <a:pt x="116526" y="83849"/>
                  <a:pt x="116236" y="84117"/>
                </a:cubicBezTo>
                <a:cubicBezTo>
                  <a:pt x="116236" y="84117"/>
                  <a:pt x="120975" y="85340"/>
                  <a:pt x="123123" y="86298"/>
                </a:cubicBezTo>
                <a:cubicBezTo>
                  <a:pt x="122733" y="86463"/>
                  <a:pt x="122350" y="86647"/>
                  <a:pt x="121978" y="86846"/>
                </a:cubicBezTo>
                <a:cubicBezTo>
                  <a:pt x="120669" y="86605"/>
                  <a:pt x="118747" y="86418"/>
                  <a:pt x="115929" y="86418"/>
                </a:cubicBezTo>
                <a:cubicBezTo>
                  <a:pt x="115606" y="86418"/>
                  <a:pt x="115271" y="86421"/>
                  <a:pt x="114923" y="86426"/>
                </a:cubicBezTo>
                <a:cubicBezTo>
                  <a:pt x="114923" y="86426"/>
                  <a:pt x="114978" y="86440"/>
                  <a:pt x="115082" y="86466"/>
                </a:cubicBezTo>
                <a:cubicBezTo>
                  <a:pt x="115660" y="86609"/>
                  <a:pt x="117795" y="87113"/>
                  <a:pt x="120858" y="87523"/>
                </a:cubicBezTo>
                <a:cubicBezTo>
                  <a:pt x="120802" y="87562"/>
                  <a:pt x="120746" y="87600"/>
                  <a:pt x="120691" y="87640"/>
                </a:cubicBezTo>
                <a:cubicBezTo>
                  <a:pt x="120573" y="87595"/>
                  <a:pt x="120448" y="87569"/>
                  <a:pt x="120324" y="87569"/>
                </a:cubicBezTo>
                <a:cubicBezTo>
                  <a:pt x="120248" y="87569"/>
                  <a:pt x="120171" y="87579"/>
                  <a:pt x="120096" y="87600"/>
                </a:cubicBezTo>
                <a:cubicBezTo>
                  <a:pt x="119735" y="87702"/>
                  <a:pt x="119463" y="88110"/>
                  <a:pt x="119581" y="88466"/>
                </a:cubicBezTo>
                <a:cubicBezTo>
                  <a:pt x="119550" y="88452"/>
                  <a:pt x="119517" y="88446"/>
                  <a:pt x="119483" y="88446"/>
                </a:cubicBezTo>
                <a:cubicBezTo>
                  <a:pt x="119390" y="88446"/>
                  <a:pt x="119296" y="88496"/>
                  <a:pt x="119251" y="88579"/>
                </a:cubicBezTo>
                <a:cubicBezTo>
                  <a:pt x="119116" y="88686"/>
                  <a:pt x="118955" y="88738"/>
                  <a:pt x="118795" y="88738"/>
                </a:cubicBezTo>
                <a:cubicBezTo>
                  <a:pt x="118563" y="88738"/>
                  <a:pt x="118334" y="88629"/>
                  <a:pt x="118190" y="88424"/>
                </a:cubicBezTo>
                <a:cubicBezTo>
                  <a:pt x="118023" y="88427"/>
                  <a:pt x="117878" y="88539"/>
                  <a:pt x="117830" y="88701"/>
                </a:cubicBezTo>
                <a:cubicBezTo>
                  <a:pt x="117790" y="88509"/>
                  <a:pt x="117592" y="88389"/>
                  <a:pt x="117401" y="88389"/>
                </a:cubicBezTo>
                <a:cubicBezTo>
                  <a:pt x="117304" y="88389"/>
                  <a:pt x="117208" y="88420"/>
                  <a:pt x="117137" y="88489"/>
                </a:cubicBezTo>
                <a:cubicBezTo>
                  <a:pt x="117144" y="88268"/>
                  <a:pt x="117003" y="88051"/>
                  <a:pt x="116800" y="87965"/>
                </a:cubicBezTo>
                <a:cubicBezTo>
                  <a:pt x="116750" y="87944"/>
                  <a:pt x="116695" y="87935"/>
                  <a:pt x="116638" y="87935"/>
                </a:cubicBezTo>
                <a:cubicBezTo>
                  <a:pt x="116463" y="87935"/>
                  <a:pt x="116270" y="88024"/>
                  <a:pt x="116155" y="88144"/>
                </a:cubicBezTo>
                <a:cubicBezTo>
                  <a:pt x="116130" y="87936"/>
                  <a:pt x="115933" y="87764"/>
                  <a:pt x="115725" y="87764"/>
                </a:cubicBezTo>
                <a:cubicBezTo>
                  <a:pt x="115721" y="87764"/>
                  <a:pt x="115718" y="87764"/>
                  <a:pt x="115715" y="87764"/>
                </a:cubicBezTo>
                <a:cubicBezTo>
                  <a:pt x="115501" y="87769"/>
                  <a:pt x="115309" y="87954"/>
                  <a:pt x="115295" y="88166"/>
                </a:cubicBezTo>
                <a:cubicBezTo>
                  <a:pt x="115239" y="87983"/>
                  <a:pt x="115050" y="87852"/>
                  <a:pt x="114861" y="87852"/>
                </a:cubicBezTo>
                <a:cubicBezTo>
                  <a:pt x="114831" y="87852"/>
                  <a:pt x="114801" y="87856"/>
                  <a:pt x="114772" y="87862"/>
                </a:cubicBezTo>
                <a:cubicBezTo>
                  <a:pt x="114596" y="87902"/>
                  <a:pt x="114368" y="87963"/>
                  <a:pt x="114305" y="88100"/>
                </a:cubicBezTo>
                <a:cubicBezTo>
                  <a:pt x="114303" y="87888"/>
                  <a:pt x="114127" y="87677"/>
                  <a:pt x="113910" y="87665"/>
                </a:cubicBezTo>
                <a:cubicBezTo>
                  <a:pt x="113957" y="87543"/>
                  <a:pt x="113897" y="87390"/>
                  <a:pt x="113781" y="87332"/>
                </a:cubicBezTo>
                <a:cubicBezTo>
                  <a:pt x="113745" y="87313"/>
                  <a:pt x="113705" y="87305"/>
                  <a:pt x="113665" y="87305"/>
                </a:cubicBezTo>
                <a:cubicBezTo>
                  <a:pt x="113575" y="87305"/>
                  <a:pt x="113483" y="87349"/>
                  <a:pt x="113434" y="87424"/>
                </a:cubicBezTo>
                <a:cubicBezTo>
                  <a:pt x="113509" y="87260"/>
                  <a:pt x="113437" y="87044"/>
                  <a:pt x="113279" y="86957"/>
                </a:cubicBezTo>
                <a:cubicBezTo>
                  <a:pt x="113228" y="86928"/>
                  <a:pt x="113170" y="86915"/>
                  <a:pt x="113112" y="86915"/>
                </a:cubicBezTo>
                <a:cubicBezTo>
                  <a:pt x="112990" y="86915"/>
                  <a:pt x="112867" y="86973"/>
                  <a:pt x="112800" y="87075"/>
                </a:cubicBezTo>
                <a:cubicBezTo>
                  <a:pt x="112865" y="86935"/>
                  <a:pt x="112707" y="86778"/>
                  <a:pt x="112553" y="86778"/>
                </a:cubicBezTo>
                <a:cubicBezTo>
                  <a:pt x="112548" y="86778"/>
                  <a:pt x="112544" y="86778"/>
                  <a:pt x="112539" y="86779"/>
                </a:cubicBezTo>
                <a:cubicBezTo>
                  <a:pt x="112380" y="86789"/>
                  <a:pt x="112250" y="86902"/>
                  <a:pt x="112133" y="87011"/>
                </a:cubicBezTo>
                <a:cubicBezTo>
                  <a:pt x="112132" y="86837"/>
                  <a:pt x="111976" y="86680"/>
                  <a:pt x="111804" y="86676"/>
                </a:cubicBezTo>
                <a:cubicBezTo>
                  <a:pt x="111801" y="86676"/>
                  <a:pt x="111799" y="86676"/>
                  <a:pt x="111796" y="86676"/>
                </a:cubicBezTo>
                <a:cubicBezTo>
                  <a:pt x="111625" y="86676"/>
                  <a:pt x="111467" y="86824"/>
                  <a:pt x="111457" y="86995"/>
                </a:cubicBezTo>
                <a:cubicBezTo>
                  <a:pt x="111451" y="86813"/>
                  <a:pt x="111259" y="86695"/>
                  <a:pt x="111074" y="86695"/>
                </a:cubicBezTo>
                <a:cubicBezTo>
                  <a:pt x="111040" y="86695"/>
                  <a:pt x="111005" y="86699"/>
                  <a:pt x="110972" y="86708"/>
                </a:cubicBezTo>
                <a:cubicBezTo>
                  <a:pt x="110763" y="86764"/>
                  <a:pt x="110609" y="86937"/>
                  <a:pt x="110470" y="87103"/>
                </a:cubicBezTo>
                <a:cubicBezTo>
                  <a:pt x="110425" y="86923"/>
                  <a:pt x="110249" y="86786"/>
                  <a:pt x="110064" y="86786"/>
                </a:cubicBezTo>
                <a:cubicBezTo>
                  <a:pt x="110061" y="86786"/>
                  <a:pt x="110058" y="86786"/>
                  <a:pt x="110055" y="86786"/>
                </a:cubicBezTo>
                <a:cubicBezTo>
                  <a:pt x="109867" y="86790"/>
                  <a:pt x="109692" y="86936"/>
                  <a:pt x="109655" y="87119"/>
                </a:cubicBezTo>
                <a:cubicBezTo>
                  <a:pt x="109638" y="86995"/>
                  <a:pt x="109509" y="86922"/>
                  <a:pt x="109380" y="86922"/>
                </a:cubicBezTo>
                <a:cubicBezTo>
                  <a:pt x="109337" y="86922"/>
                  <a:pt x="109295" y="86930"/>
                  <a:pt x="109257" y="86947"/>
                </a:cubicBezTo>
                <a:cubicBezTo>
                  <a:pt x="109103" y="87013"/>
                  <a:pt x="109006" y="87165"/>
                  <a:pt x="108918" y="87307"/>
                </a:cubicBezTo>
                <a:cubicBezTo>
                  <a:pt x="108885" y="87135"/>
                  <a:pt x="108707" y="87022"/>
                  <a:pt x="108536" y="87022"/>
                </a:cubicBezTo>
                <a:cubicBezTo>
                  <a:pt x="108461" y="87022"/>
                  <a:pt x="108388" y="87043"/>
                  <a:pt x="108329" y="87090"/>
                </a:cubicBezTo>
                <a:cubicBezTo>
                  <a:pt x="108313" y="86868"/>
                  <a:pt x="108059" y="86628"/>
                  <a:pt x="107835" y="86628"/>
                </a:cubicBezTo>
                <a:cubicBezTo>
                  <a:pt x="107806" y="86628"/>
                  <a:pt x="107777" y="86632"/>
                  <a:pt x="107750" y="86640"/>
                </a:cubicBezTo>
                <a:cubicBezTo>
                  <a:pt x="107768" y="86447"/>
                  <a:pt x="107591" y="86262"/>
                  <a:pt x="107399" y="86262"/>
                </a:cubicBezTo>
                <a:cubicBezTo>
                  <a:pt x="107391" y="86262"/>
                  <a:pt x="107383" y="86263"/>
                  <a:pt x="107375" y="86263"/>
                </a:cubicBezTo>
                <a:lnTo>
                  <a:pt x="107301" y="86029"/>
                </a:lnTo>
                <a:cubicBezTo>
                  <a:pt x="106793" y="85800"/>
                  <a:pt x="106246" y="85684"/>
                  <a:pt x="105695" y="85684"/>
                </a:cubicBezTo>
                <a:cubicBezTo>
                  <a:pt x="105464" y="85684"/>
                  <a:pt x="105233" y="85705"/>
                  <a:pt x="105004" y="85746"/>
                </a:cubicBezTo>
                <a:cubicBezTo>
                  <a:pt x="104814" y="85781"/>
                  <a:pt x="104574" y="85917"/>
                  <a:pt x="104639" y="86100"/>
                </a:cubicBezTo>
                <a:cubicBezTo>
                  <a:pt x="104593" y="86001"/>
                  <a:pt x="104484" y="85940"/>
                  <a:pt x="104376" y="85940"/>
                </a:cubicBezTo>
                <a:cubicBezTo>
                  <a:pt x="104333" y="85940"/>
                  <a:pt x="104291" y="85950"/>
                  <a:pt x="104253" y="85970"/>
                </a:cubicBezTo>
                <a:cubicBezTo>
                  <a:pt x="104118" y="86042"/>
                  <a:pt x="104067" y="86233"/>
                  <a:pt x="104147" y="86363"/>
                </a:cubicBezTo>
                <a:cubicBezTo>
                  <a:pt x="104089" y="86306"/>
                  <a:pt x="104017" y="86281"/>
                  <a:pt x="103942" y="86281"/>
                </a:cubicBezTo>
                <a:cubicBezTo>
                  <a:pt x="103711" y="86281"/>
                  <a:pt x="103455" y="86518"/>
                  <a:pt x="103540" y="86753"/>
                </a:cubicBezTo>
                <a:lnTo>
                  <a:pt x="103540" y="86753"/>
                </a:lnTo>
                <a:cubicBezTo>
                  <a:pt x="103497" y="86643"/>
                  <a:pt x="103383" y="86590"/>
                  <a:pt x="103265" y="86590"/>
                </a:cubicBezTo>
                <a:cubicBezTo>
                  <a:pt x="103164" y="86590"/>
                  <a:pt x="103061" y="86628"/>
                  <a:pt x="102993" y="86703"/>
                </a:cubicBezTo>
                <a:cubicBezTo>
                  <a:pt x="102846" y="86869"/>
                  <a:pt x="102853" y="87125"/>
                  <a:pt x="102931" y="87333"/>
                </a:cubicBezTo>
                <a:cubicBezTo>
                  <a:pt x="102809" y="87230"/>
                  <a:pt x="102650" y="87178"/>
                  <a:pt x="102490" y="87178"/>
                </a:cubicBezTo>
                <a:cubicBezTo>
                  <a:pt x="102364" y="87178"/>
                  <a:pt x="102237" y="87211"/>
                  <a:pt x="102130" y="87280"/>
                </a:cubicBezTo>
                <a:cubicBezTo>
                  <a:pt x="101886" y="87433"/>
                  <a:pt x="101763" y="87750"/>
                  <a:pt x="101836" y="88027"/>
                </a:cubicBezTo>
                <a:cubicBezTo>
                  <a:pt x="101791" y="87979"/>
                  <a:pt x="101730" y="87957"/>
                  <a:pt x="101666" y="87957"/>
                </a:cubicBezTo>
                <a:cubicBezTo>
                  <a:pt x="101540" y="87957"/>
                  <a:pt x="101406" y="88042"/>
                  <a:pt x="101393" y="88172"/>
                </a:cubicBezTo>
                <a:cubicBezTo>
                  <a:pt x="101299" y="88105"/>
                  <a:pt x="101187" y="88074"/>
                  <a:pt x="101073" y="88074"/>
                </a:cubicBezTo>
                <a:cubicBezTo>
                  <a:pt x="100839" y="88074"/>
                  <a:pt x="100600" y="88204"/>
                  <a:pt x="100507" y="88422"/>
                </a:cubicBezTo>
                <a:cubicBezTo>
                  <a:pt x="100436" y="88231"/>
                  <a:pt x="100231" y="88129"/>
                  <a:pt x="100030" y="88129"/>
                </a:cubicBezTo>
                <a:cubicBezTo>
                  <a:pt x="99862" y="88129"/>
                  <a:pt x="99696" y="88199"/>
                  <a:pt x="99611" y="88347"/>
                </a:cubicBezTo>
                <a:cubicBezTo>
                  <a:pt x="99622" y="88161"/>
                  <a:pt x="99431" y="88019"/>
                  <a:pt x="99254" y="88019"/>
                </a:cubicBezTo>
                <a:cubicBezTo>
                  <a:pt x="99183" y="88019"/>
                  <a:pt x="99115" y="88041"/>
                  <a:pt x="99062" y="88091"/>
                </a:cubicBezTo>
                <a:cubicBezTo>
                  <a:pt x="99087" y="87971"/>
                  <a:pt x="98957" y="87883"/>
                  <a:pt x="98841" y="87883"/>
                </a:cubicBezTo>
                <a:cubicBezTo>
                  <a:pt x="98777" y="87883"/>
                  <a:pt x="98717" y="87910"/>
                  <a:pt x="98689" y="87972"/>
                </a:cubicBezTo>
                <a:cubicBezTo>
                  <a:pt x="98671" y="87934"/>
                  <a:pt x="98625" y="87922"/>
                  <a:pt x="98569" y="87922"/>
                </a:cubicBezTo>
                <a:cubicBezTo>
                  <a:pt x="98490" y="87922"/>
                  <a:pt x="98393" y="87946"/>
                  <a:pt x="98333" y="87952"/>
                </a:cubicBezTo>
                <a:cubicBezTo>
                  <a:pt x="98055" y="87534"/>
                  <a:pt x="97556" y="87336"/>
                  <a:pt x="97047" y="87336"/>
                </a:cubicBezTo>
                <a:cubicBezTo>
                  <a:pt x="96769" y="87336"/>
                  <a:pt x="96488" y="87395"/>
                  <a:pt x="96238" y="87510"/>
                </a:cubicBezTo>
                <a:cubicBezTo>
                  <a:pt x="96365" y="87166"/>
                  <a:pt x="96144" y="86735"/>
                  <a:pt x="95789" y="86639"/>
                </a:cubicBezTo>
                <a:cubicBezTo>
                  <a:pt x="95738" y="86626"/>
                  <a:pt x="95687" y="86619"/>
                  <a:pt x="95636" y="86619"/>
                </a:cubicBezTo>
                <a:cubicBezTo>
                  <a:pt x="95325" y="86619"/>
                  <a:pt x="95017" y="86855"/>
                  <a:pt x="94962" y="87166"/>
                </a:cubicBezTo>
                <a:cubicBezTo>
                  <a:pt x="94681" y="86808"/>
                  <a:pt x="94225" y="86621"/>
                  <a:pt x="93773" y="86621"/>
                </a:cubicBezTo>
                <a:cubicBezTo>
                  <a:pt x="93425" y="86621"/>
                  <a:pt x="93079" y="86731"/>
                  <a:pt x="92815" y="86960"/>
                </a:cubicBezTo>
                <a:cubicBezTo>
                  <a:pt x="92734" y="86933"/>
                  <a:pt x="92649" y="86919"/>
                  <a:pt x="92564" y="86919"/>
                </a:cubicBezTo>
                <a:cubicBezTo>
                  <a:pt x="92312" y="86919"/>
                  <a:pt x="92058" y="87034"/>
                  <a:pt x="91902" y="87233"/>
                </a:cubicBezTo>
                <a:cubicBezTo>
                  <a:pt x="91790" y="86937"/>
                  <a:pt x="91480" y="86730"/>
                  <a:pt x="91165" y="86730"/>
                </a:cubicBezTo>
                <a:cubicBezTo>
                  <a:pt x="91142" y="86730"/>
                  <a:pt x="91119" y="86731"/>
                  <a:pt x="91096" y="86733"/>
                </a:cubicBezTo>
                <a:cubicBezTo>
                  <a:pt x="90757" y="86768"/>
                  <a:pt x="90460" y="87048"/>
                  <a:pt x="90404" y="87385"/>
                </a:cubicBezTo>
                <a:cubicBezTo>
                  <a:pt x="89483" y="87167"/>
                  <a:pt x="88550" y="87001"/>
                  <a:pt x="87610" y="86887"/>
                </a:cubicBezTo>
                <a:cubicBezTo>
                  <a:pt x="87504" y="86874"/>
                  <a:pt x="87392" y="86863"/>
                  <a:pt x="87283" y="86863"/>
                </a:cubicBezTo>
                <a:cubicBezTo>
                  <a:pt x="87097" y="86863"/>
                  <a:pt x="86916" y="86895"/>
                  <a:pt x="86771" y="87004"/>
                </a:cubicBezTo>
                <a:cubicBezTo>
                  <a:pt x="86736" y="86802"/>
                  <a:pt x="86527" y="86679"/>
                  <a:pt x="86327" y="86679"/>
                </a:cubicBezTo>
                <a:cubicBezTo>
                  <a:pt x="86209" y="86679"/>
                  <a:pt x="86094" y="86722"/>
                  <a:pt x="86020" y="86817"/>
                </a:cubicBezTo>
                <a:lnTo>
                  <a:pt x="81243" y="86707"/>
                </a:lnTo>
                <a:cubicBezTo>
                  <a:pt x="81176" y="86622"/>
                  <a:pt x="81078" y="86587"/>
                  <a:pt x="80973" y="86587"/>
                </a:cubicBezTo>
                <a:cubicBezTo>
                  <a:pt x="80833" y="86587"/>
                  <a:pt x="80680" y="86649"/>
                  <a:pt x="80567" y="86737"/>
                </a:cubicBezTo>
                <a:cubicBezTo>
                  <a:pt x="80369" y="86890"/>
                  <a:pt x="80211" y="87109"/>
                  <a:pt x="79973" y="87189"/>
                </a:cubicBezTo>
                <a:cubicBezTo>
                  <a:pt x="79905" y="87212"/>
                  <a:pt x="79838" y="87222"/>
                  <a:pt x="79771" y="87222"/>
                </a:cubicBezTo>
                <a:cubicBezTo>
                  <a:pt x="79432" y="87222"/>
                  <a:pt x="79102" y="86962"/>
                  <a:pt x="78793" y="86773"/>
                </a:cubicBezTo>
                <a:cubicBezTo>
                  <a:pt x="78783" y="86766"/>
                  <a:pt x="78772" y="86762"/>
                  <a:pt x="78762" y="86755"/>
                </a:cubicBezTo>
                <a:lnTo>
                  <a:pt x="79885" y="85462"/>
                </a:lnTo>
                <a:lnTo>
                  <a:pt x="79885" y="85462"/>
                </a:lnTo>
                <a:cubicBezTo>
                  <a:pt x="79884" y="85462"/>
                  <a:pt x="79376" y="85903"/>
                  <a:pt x="78484" y="86615"/>
                </a:cubicBezTo>
                <a:cubicBezTo>
                  <a:pt x="78135" y="86463"/>
                  <a:pt x="77756" y="86390"/>
                  <a:pt x="77374" y="86390"/>
                </a:cubicBezTo>
                <a:cubicBezTo>
                  <a:pt x="76492" y="86390"/>
                  <a:pt x="75603" y="86781"/>
                  <a:pt x="75075" y="87494"/>
                </a:cubicBezTo>
                <a:cubicBezTo>
                  <a:pt x="75009" y="87343"/>
                  <a:pt x="74903" y="87212"/>
                  <a:pt x="74767" y="87117"/>
                </a:cubicBezTo>
                <a:cubicBezTo>
                  <a:pt x="76429" y="84261"/>
                  <a:pt x="77370" y="81481"/>
                  <a:pt x="77370" y="81481"/>
                </a:cubicBezTo>
                <a:lnTo>
                  <a:pt x="77370" y="81481"/>
                </a:lnTo>
                <a:cubicBezTo>
                  <a:pt x="76478" y="82924"/>
                  <a:pt x="75877" y="83312"/>
                  <a:pt x="73665" y="86167"/>
                </a:cubicBezTo>
                <a:cubicBezTo>
                  <a:pt x="73432" y="86469"/>
                  <a:pt x="73216" y="86771"/>
                  <a:pt x="73016" y="87069"/>
                </a:cubicBezTo>
                <a:cubicBezTo>
                  <a:pt x="72651" y="87205"/>
                  <a:pt x="72296" y="87375"/>
                  <a:pt x="71918" y="87470"/>
                </a:cubicBezTo>
                <a:cubicBezTo>
                  <a:pt x="71916" y="87468"/>
                  <a:pt x="71914" y="87466"/>
                  <a:pt x="71913" y="87464"/>
                </a:cubicBezTo>
                <a:cubicBezTo>
                  <a:pt x="74016" y="82932"/>
                  <a:pt x="73743" y="79001"/>
                  <a:pt x="73743" y="78999"/>
                </a:cubicBezTo>
                <a:lnTo>
                  <a:pt x="73743" y="78999"/>
                </a:lnTo>
                <a:cubicBezTo>
                  <a:pt x="73769" y="79647"/>
                  <a:pt x="72781" y="81442"/>
                  <a:pt x="71645" y="84303"/>
                </a:cubicBezTo>
                <a:cubicBezTo>
                  <a:pt x="71272" y="85240"/>
                  <a:pt x="70976" y="86241"/>
                  <a:pt x="70745" y="87163"/>
                </a:cubicBezTo>
                <a:lnTo>
                  <a:pt x="70005" y="86739"/>
                </a:lnTo>
                <a:cubicBezTo>
                  <a:pt x="70440" y="84167"/>
                  <a:pt x="69993" y="81275"/>
                  <a:pt x="69834" y="80514"/>
                </a:cubicBezTo>
                <a:cubicBezTo>
                  <a:pt x="69619" y="79495"/>
                  <a:pt x="68462" y="78623"/>
                  <a:pt x="68461" y="78623"/>
                </a:cubicBezTo>
                <a:lnTo>
                  <a:pt x="68461" y="78623"/>
                </a:lnTo>
                <a:cubicBezTo>
                  <a:pt x="68462" y="78623"/>
                  <a:pt x="69306" y="79459"/>
                  <a:pt x="69453" y="80408"/>
                </a:cubicBezTo>
                <a:cubicBezTo>
                  <a:pt x="69461" y="80459"/>
                  <a:pt x="69468" y="80510"/>
                  <a:pt x="69471" y="80560"/>
                </a:cubicBezTo>
                <a:cubicBezTo>
                  <a:pt x="69498" y="80920"/>
                  <a:pt x="69326" y="83429"/>
                  <a:pt x="69217" y="85647"/>
                </a:cubicBezTo>
                <a:cubicBezTo>
                  <a:pt x="69038" y="85693"/>
                  <a:pt x="68868" y="85731"/>
                  <a:pt x="68702" y="85766"/>
                </a:cubicBezTo>
                <a:cubicBezTo>
                  <a:pt x="69541" y="81002"/>
                  <a:pt x="68496" y="79048"/>
                  <a:pt x="68073" y="78484"/>
                </a:cubicBezTo>
                <a:cubicBezTo>
                  <a:pt x="67975" y="78353"/>
                  <a:pt x="67911" y="78297"/>
                  <a:pt x="67911" y="78297"/>
                </a:cubicBezTo>
                <a:cubicBezTo>
                  <a:pt x="67863" y="79461"/>
                  <a:pt x="67862" y="80627"/>
                  <a:pt x="67886" y="81720"/>
                </a:cubicBezTo>
                <a:cubicBezTo>
                  <a:pt x="67670" y="81834"/>
                  <a:pt x="67406" y="81958"/>
                  <a:pt x="67101" y="82095"/>
                </a:cubicBezTo>
                <a:cubicBezTo>
                  <a:pt x="66776" y="80903"/>
                  <a:pt x="66118" y="80140"/>
                  <a:pt x="65789" y="79817"/>
                </a:cubicBezTo>
                <a:cubicBezTo>
                  <a:pt x="65782" y="79803"/>
                  <a:pt x="65776" y="79789"/>
                  <a:pt x="65770" y="79774"/>
                </a:cubicBezTo>
                <a:lnTo>
                  <a:pt x="65770" y="79774"/>
                </a:lnTo>
                <a:cubicBezTo>
                  <a:pt x="65774" y="79786"/>
                  <a:pt x="65779" y="79800"/>
                  <a:pt x="65783" y="79812"/>
                </a:cubicBezTo>
                <a:cubicBezTo>
                  <a:pt x="65666" y="79697"/>
                  <a:pt x="65592" y="79639"/>
                  <a:pt x="65592" y="79639"/>
                </a:cubicBezTo>
                <a:lnTo>
                  <a:pt x="65592" y="79639"/>
                </a:lnTo>
                <a:cubicBezTo>
                  <a:pt x="65864" y="80359"/>
                  <a:pt x="66116" y="81410"/>
                  <a:pt x="66324" y="82439"/>
                </a:cubicBezTo>
                <a:cubicBezTo>
                  <a:pt x="66104" y="82537"/>
                  <a:pt x="65870" y="82638"/>
                  <a:pt x="65624" y="82747"/>
                </a:cubicBezTo>
                <a:cubicBezTo>
                  <a:pt x="65200" y="81558"/>
                  <a:pt x="64721" y="80784"/>
                  <a:pt x="64281" y="80287"/>
                </a:cubicBezTo>
                <a:cubicBezTo>
                  <a:pt x="64432" y="80063"/>
                  <a:pt x="64547" y="79880"/>
                  <a:pt x="64620" y="79758"/>
                </a:cubicBezTo>
                <a:cubicBezTo>
                  <a:pt x="65152" y="78862"/>
                  <a:pt x="64888" y="77437"/>
                  <a:pt x="64888" y="77436"/>
                </a:cubicBezTo>
                <a:lnTo>
                  <a:pt x="64888" y="77436"/>
                </a:lnTo>
                <a:cubicBezTo>
                  <a:pt x="64888" y="77437"/>
                  <a:pt x="64945" y="78624"/>
                  <a:pt x="64412" y="79421"/>
                </a:cubicBezTo>
                <a:cubicBezTo>
                  <a:pt x="64383" y="79465"/>
                  <a:pt x="64353" y="79507"/>
                  <a:pt x="64322" y="79546"/>
                </a:cubicBezTo>
                <a:cubicBezTo>
                  <a:pt x="64270" y="79611"/>
                  <a:pt x="64134" y="79752"/>
                  <a:pt x="63939" y="79947"/>
                </a:cubicBezTo>
                <a:cubicBezTo>
                  <a:pt x="63810" y="79834"/>
                  <a:pt x="63670" y="79733"/>
                  <a:pt x="63522" y="79648"/>
                </a:cubicBezTo>
                <a:cubicBezTo>
                  <a:pt x="64449" y="78383"/>
                  <a:pt x="64655" y="77481"/>
                  <a:pt x="64696" y="77070"/>
                </a:cubicBezTo>
                <a:cubicBezTo>
                  <a:pt x="64713" y="76908"/>
                  <a:pt x="64704" y="76823"/>
                  <a:pt x="64704" y="76823"/>
                </a:cubicBezTo>
                <a:lnTo>
                  <a:pt x="64704" y="76823"/>
                </a:lnTo>
                <a:cubicBezTo>
                  <a:pt x="62859" y="78673"/>
                  <a:pt x="61185" y="80680"/>
                  <a:pt x="60055" y="82105"/>
                </a:cubicBezTo>
                <a:cubicBezTo>
                  <a:pt x="59647" y="82122"/>
                  <a:pt x="59244" y="82197"/>
                  <a:pt x="59011" y="82399"/>
                </a:cubicBezTo>
                <a:cubicBezTo>
                  <a:pt x="59011" y="82399"/>
                  <a:pt x="59260" y="82471"/>
                  <a:pt x="59670" y="82595"/>
                </a:cubicBezTo>
                <a:cubicBezTo>
                  <a:pt x="59221" y="83171"/>
                  <a:pt x="58891" y="83611"/>
                  <a:pt x="58720" y="83845"/>
                </a:cubicBezTo>
                <a:lnTo>
                  <a:pt x="58703" y="83861"/>
                </a:lnTo>
                <a:cubicBezTo>
                  <a:pt x="58713" y="83784"/>
                  <a:pt x="58724" y="83707"/>
                  <a:pt x="58734" y="83628"/>
                </a:cubicBezTo>
                <a:cubicBezTo>
                  <a:pt x="58811" y="82967"/>
                  <a:pt x="58875" y="82304"/>
                  <a:pt x="58925" y="81641"/>
                </a:cubicBezTo>
                <a:cubicBezTo>
                  <a:pt x="62021" y="79921"/>
                  <a:pt x="62156" y="77334"/>
                  <a:pt x="62113" y="76506"/>
                </a:cubicBezTo>
                <a:cubicBezTo>
                  <a:pt x="62118" y="76492"/>
                  <a:pt x="62123" y="76477"/>
                  <a:pt x="62128" y="76462"/>
                </a:cubicBezTo>
                <a:lnTo>
                  <a:pt x="62128" y="76462"/>
                </a:lnTo>
                <a:cubicBezTo>
                  <a:pt x="62123" y="76474"/>
                  <a:pt x="62117" y="76487"/>
                  <a:pt x="62113" y="76499"/>
                </a:cubicBezTo>
                <a:cubicBezTo>
                  <a:pt x="62108" y="76412"/>
                  <a:pt x="62101" y="76327"/>
                  <a:pt x="62087" y="76242"/>
                </a:cubicBezTo>
                <a:cubicBezTo>
                  <a:pt x="61404" y="77946"/>
                  <a:pt x="59365" y="80955"/>
                  <a:pt x="58949" y="81560"/>
                </a:cubicBezTo>
                <a:cubicBezTo>
                  <a:pt x="58941" y="81571"/>
                  <a:pt x="58935" y="81581"/>
                  <a:pt x="58928" y="81591"/>
                </a:cubicBezTo>
                <a:cubicBezTo>
                  <a:pt x="58953" y="81238"/>
                  <a:pt x="58976" y="80887"/>
                  <a:pt x="58991" y="80534"/>
                </a:cubicBezTo>
                <a:cubicBezTo>
                  <a:pt x="61716" y="75950"/>
                  <a:pt x="60400" y="74258"/>
                  <a:pt x="60139" y="74258"/>
                </a:cubicBezTo>
                <a:cubicBezTo>
                  <a:pt x="60132" y="74258"/>
                  <a:pt x="60126" y="74259"/>
                  <a:pt x="60120" y="74262"/>
                </a:cubicBezTo>
                <a:cubicBezTo>
                  <a:pt x="59931" y="74349"/>
                  <a:pt x="59128" y="79566"/>
                  <a:pt x="58997" y="80434"/>
                </a:cubicBezTo>
                <a:cubicBezTo>
                  <a:pt x="58999" y="80375"/>
                  <a:pt x="59003" y="80314"/>
                  <a:pt x="59005" y="80254"/>
                </a:cubicBezTo>
                <a:lnTo>
                  <a:pt x="58968" y="80253"/>
                </a:lnTo>
                <a:cubicBezTo>
                  <a:pt x="58968" y="80260"/>
                  <a:pt x="58967" y="80265"/>
                  <a:pt x="58966" y="80272"/>
                </a:cubicBezTo>
                <a:cubicBezTo>
                  <a:pt x="58945" y="79535"/>
                  <a:pt x="58755" y="77878"/>
                  <a:pt x="57613" y="75881"/>
                </a:cubicBezTo>
                <a:cubicBezTo>
                  <a:pt x="57339" y="75402"/>
                  <a:pt x="57010" y="74955"/>
                  <a:pt x="56618" y="74567"/>
                </a:cubicBezTo>
                <a:cubicBezTo>
                  <a:pt x="56249" y="74202"/>
                  <a:pt x="55779" y="73835"/>
                  <a:pt x="55374" y="73823"/>
                </a:cubicBezTo>
                <a:lnTo>
                  <a:pt x="55374" y="73823"/>
                </a:lnTo>
                <a:cubicBezTo>
                  <a:pt x="55374" y="73823"/>
                  <a:pt x="58267" y="78591"/>
                  <a:pt x="58935" y="80606"/>
                </a:cubicBezTo>
                <a:cubicBezTo>
                  <a:pt x="58888" y="81102"/>
                  <a:pt x="58833" y="81598"/>
                  <a:pt x="58769" y="82092"/>
                </a:cubicBezTo>
                <a:cubicBezTo>
                  <a:pt x="58608" y="81299"/>
                  <a:pt x="57676" y="79156"/>
                  <a:pt x="52822" y="74559"/>
                </a:cubicBezTo>
                <a:lnTo>
                  <a:pt x="52822" y="74559"/>
                </a:lnTo>
                <a:cubicBezTo>
                  <a:pt x="52822" y="74559"/>
                  <a:pt x="52851" y="74609"/>
                  <a:pt x="52908" y="74699"/>
                </a:cubicBezTo>
                <a:cubicBezTo>
                  <a:pt x="53337" y="75393"/>
                  <a:pt x="55391" y="78617"/>
                  <a:pt x="58726" y="82403"/>
                </a:cubicBezTo>
                <a:cubicBezTo>
                  <a:pt x="58670" y="82804"/>
                  <a:pt x="58611" y="83203"/>
                  <a:pt x="58548" y="83603"/>
                </a:cubicBezTo>
                <a:cubicBezTo>
                  <a:pt x="58524" y="83746"/>
                  <a:pt x="58499" y="83890"/>
                  <a:pt x="58476" y="84035"/>
                </a:cubicBezTo>
                <a:cubicBezTo>
                  <a:pt x="56062" y="79652"/>
                  <a:pt x="50426" y="76921"/>
                  <a:pt x="50425" y="76921"/>
                </a:cubicBezTo>
                <a:lnTo>
                  <a:pt x="50425" y="76921"/>
                </a:lnTo>
                <a:cubicBezTo>
                  <a:pt x="50425" y="76921"/>
                  <a:pt x="55503" y="82113"/>
                  <a:pt x="58460" y="84122"/>
                </a:cubicBezTo>
                <a:cubicBezTo>
                  <a:pt x="58429" y="84310"/>
                  <a:pt x="58394" y="84497"/>
                  <a:pt x="58360" y="84684"/>
                </a:cubicBezTo>
                <a:cubicBezTo>
                  <a:pt x="58122" y="84679"/>
                  <a:pt x="57881" y="84673"/>
                  <a:pt x="57630" y="84670"/>
                </a:cubicBezTo>
                <a:lnTo>
                  <a:pt x="57630" y="84670"/>
                </a:lnTo>
                <a:cubicBezTo>
                  <a:pt x="57630" y="84670"/>
                  <a:pt x="57685" y="84686"/>
                  <a:pt x="57788" y="84714"/>
                </a:cubicBezTo>
                <a:cubicBezTo>
                  <a:pt x="57905" y="84747"/>
                  <a:pt x="58088" y="84797"/>
                  <a:pt x="58329" y="84860"/>
                </a:cubicBezTo>
                <a:cubicBezTo>
                  <a:pt x="58263" y="85208"/>
                  <a:pt x="58197" y="85557"/>
                  <a:pt x="58124" y="85903"/>
                </a:cubicBezTo>
                <a:cubicBezTo>
                  <a:pt x="56762" y="82788"/>
                  <a:pt x="50270" y="80135"/>
                  <a:pt x="48890" y="79601"/>
                </a:cubicBezTo>
                <a:cubicBezTo>
                  <a:pt x="48868" y="79564"/>
                  <a:pt x="48842" y="79530"/>
                  <a:pt x="48812" y="79500"/>
                </a:cubicBezTo>
                <a:cubicBezTo>
                  <a:pt x="48713" y="79400"/>
                  <a:pt x="48569" y="79349"/>
                  <a:pt x="48428" y="79349"/>
                </a:cubicBezTo>
                <a:cubicBezTo>
                  <a:pt x="48256" y="79349"/>
                  <a:pt x="48089" y="79425"/>
                  <a:pt x="48014" y="79580"/>
                </a:cubicBezTo>
                <a:cubicBezTo>
                  <a:pt x="48045" y="79334"/>
                  <a:pt x="47674" y="79281"/>
                  <a:pt x="47496" y="79108"/>
                </a:cubicBezTo>
                <a:cubicBezTo>
                  <a:pt x="47435" y="79049"/>
                  <a:pt x="47395" y="78968"/>
                  <a:pt x="47335" y="78906"/>
                </a:cubicBezTo>
                <a:cubicBezTo>
                  <a:pt x="47233" y="78802"/>
                  <a:pt x="47078" y="78728"/>
                  <a:pt x="46945" y="78728"/>
                </a:cubicBezTo>
                <a:cubicBezTo>
                  <a:pt x="46866" y="78728"/>
                  <a:pt x="46795" y="78754"/>
                  <a:pt x="46746" y="78813"/>
                </a:cubicBezTo>
                <a:lnTo>
                  <a:pt x="46746" y="78813"/>
                </a:lnTo>
                <a:cubicBezTo>
                  <a:pt x="46881" y="78548"/>
                  <a:pt x="46665" y="78153"/>
                  <a:pt x="46357" y="78153"/>
                </a:cubicBezTo>
                <a:cubicBezTo>
                  <a:pt x="46373" y="77983"/>
                  <a:pt x="46332" y="77812"/>
                  <a:pt x="46243" y="77668"/>
                </a:cubicBezTo>
                <a:lnTo>
                  <a:pt x="46067" y="77773"/>
                </a:lnTo>
                <a:cubicBezTo>
                  <a:pt x="46072" y="77620"/>
                  <a:pt x="46029" y="77455"/>
                  <a:pt x="45909" y="77363"/>
                </a:cubicBezTo>
                <a:cubicBezTo>
                  <a:pt x="45861" y="77327"/>
                  <a:pt x="45800" y="77309"/>
                  <a:pt x="45740" y="77309"/>
                </a:cubicBezTo>
                <a:cubicBezTo>
                  <a:pt x="45647" y="77309"/>
                  <a:pt x="45557" y="77351"/>
                  <a:pt x="45522" y="77436"/>
                </a:cubicBezTo>
                <a:cubicBezTo>
                  <a:pt x="45479" y="77300"/>
                  <a:pt x="45335" y="77211"/>
                  <a:pt x="45194" y="77211"/>
                </a:cubicBezTo>
                <a:cubicBezTo>
                  <a:pt x="45144" y="77211"/>
                  <a:pt x="45095" y="77222"/>
                  <a:pt x="45051" y="77246"/>
                </a:cubicBezTo>
                <a:cubicBezTo>
                  <a:pt x="44892" y="77333"/>
                  <a:pt x="44839" y="77564"/>
                  <a:pt x="44933" y="77715"/>
                </a:cubicBezTo>
                <a:lnTo>
                  <a:pt x="44933" y="77715"/>
                </a:lnTo>
                <a:cubicBezTo>
                  <a:pt x="44879" y="77652"/>
                  <a:pt x="44795" y="77621"/>
                  <a:pt x="44709" y="77621"/>
                </a:cubicBezTo>
                <a:cubicBezTo>
                  <a:pt x="44626" y="77621"/>
                  <a:pt x="44542" y="77649"/>
                  <a:pt x="44481" y="77704"/>
                </a:cubicBezTo>
                <a:cubicBezTo>
                  <a:pt x="44397" y="77780"/>
                  <a:pt x="44353" y="77889"/>
                  <a:pt x="44343" y="78003"/>
                </a:cubicBezTo>
                <a:cubicBezTo>
                  <a:pt x="44338" y="77932"/>
                  <a:pt x="44331" y="77860"/>
                  <a:pt x="44325" y="77789"/>
                </a:cubicBezTo>
                <a:cubicBezTo>
                  <a:pt x="44298" y="77785"/>
                  <a:pt x="44271" y="77783"/>
                  <a:pt x="44244" y="77783"/>
                </a:cubicBezTo>
                <a:cubicBezTo>
                  <a:pt x="44150" y="77783"/>
                  <a:pt x="44057" y="77809"/>
                  <a:pt x="43976" y="77860"/>
                </a:cubicBezTo>
                <a:cubicBezTo>
                  <a:pt x="44077" y="77651"/>
                  <a:pt x="44074" y="77408"/>
                  <a:pt x="43969" y="77201"/>
                </a:cubicBezTo>
                <a:cubicBezTo>
                  <a:pt x="43947" y="77158"/>
                  <a:pt x="43915" y="77114"/>
                  <a:pt x="43868" y="77102"/>
                </a:cubicBezTo>
                <a:cubicBezTo>
                  <a:pt x="43863" y="77102"/>
                  <a:pt x="43859" y="77101"/>
                  <a:pt x="43854" y="77101"/>
                </a:cubicBezTo>
                <a:cubicBezTo>
                  <a:pt x="43819" y="77101"/>
                  <a:pt x="43782" y="77129"/>
                  <a:pt x="43779" y="77161"/>
                </a:cubicBezTo>
                <a:lnTo>
                  <a:pt x="43779" y="77161"/>
                </a:lnTo>
                <a:cubicBezTo>
                  <a:pt x="43751" y="76990"/>
                  <a:pt x="43713" y="76811"/>
                  <a:pt x="43587" y="76694"/>
                </a:cubicBezTo>
                <a:cubicBezTo>
                  <a:pt x="43531" y="76643"/>
                  <a:pt x="43451" y="76617"/>
                  <a:pt x="43375" y="76617"/>
                </a:cubicBezTo>
                <a:cubicBezTo>
                  <a:pt x="43270" y="76617"/>
                  <a:pt x="43171" y="76666"/>
                  <a:pt x="43142" y="76765"/>
                </a:cubicBezTo>
                <a:cubicBezTo>
                  <a:pt x="43052" y="76654"/>
                  <a:pt x="42902" y="76600"/>
                  <a:pt x="42755" y="76600"/>
                </a:cubicBezTo>
                <a:cubicBezTo>
                  <a:pt x="42549" y="76600"/>
                  <a:pt x="42349" y="76705"/>
                  <a:pt x="42324" y="76905"/>
                </a:cubicBezTo>
                <a:cubicBezTo>
                  <a:pt x="41901" y="76260"/>
                  <a:pt x="41127" y="75888"/>
                  <a:pt x="40361" y="75888"/>
                </a:cubicBezTo>
                <a:cubicBezTo>
                  <a:pt x="40034" y="75888"/>
                  <a:pt x="39708" y="75956"/>
                  <a:pt x="39412" y="76099"/>
                </a:cubicBezTo>
                <a:cubicBezTo>
                  <a:pt x="39351" y="76052"/>
                  <a:pt x="39277" y="76031"/>
                  <a:pt x="39201" y="76031"/>
                </a:cubicBezTo>
                <a:cubicBezTo>
                  <a:pt x="39013" y="76031"/>
                  <a:pt x="38817" y="76164"/>
                  <a:pt x="38793" y="76356"/>
                </a:cubicBezTo>
                <a:cubicBezTo>
                  <a:pt x="38720" y="76296"/>
                  <a:pt x="38630" y="76269"/>
                  <a:pt x="38539" y="76269"/>
                </a:cubicBezTo>
                <a:cubicBezTo>
                  <a:pt x="38308" y="76269"/>
                  <a:pt x="38066" y="76439"/>
                  <a:pt x="38051" y="76677"/>
                </a:cubicBezTo>
                <a:cubicBezTo>
                  <a:pt x="37988" y="76636"/>
                  <a:pt x="37915" y="76618"/>
                  <a:pt x="37841" y="76618"/>
                </a:cubicBezTo>
                <a:cubicBezTo>
                  <a:pt x="37658" y="76618"/>
                  <a:pt x="37469" y="76733"/>
                  <a:pt x="37416" y="76912"/>
                </a:cubicBezTo>
                <a:cubicBezTo>
                  <a:pt x="37338" y="76813"/>
                  <a:pt x="37211" y="76758"/>
                  <a:pt x="37085" y="76758"/>
                </a:cubicBezTo>
                <a:cubicBezTo>
                  <a:pt x="37021" y="76758"/>
                  <a:pt x="36958" y="76772"/>
                  <a:pt x="36901" y="76802"/>
                </a:cubicBezTo>
                <a:cubicBezTo>
                  <a:pt x="36868" y="76820"/>
                  <a:pt x="36838" y="76844"/>
                  <a:pt x="36810" y="76870"/>
                </a:cubicBezTo>
                <a:cubicBezTo>
                  <a:pt x="36871" y="76569"/>
                  <a:pt x="36861" y="76193"/>
                  <a:pt x="36959" y="75930"/>
                </a:cubicBezTo>
                <a:cubicBezTo>
                  <a:pt x="37025" y="75757"/>
                  <a:pt x="37090" y="75580"/>
                  <a:pt x="37106" y="75394"/>
                </a:cubicBezTo>
                <a:cubicBezTo>
                  <a:pt x="37152" y="74866"/>
                  <a:pt x="36723" y="74342"/>
                  <a:pt x="36196" y="74284"/>
                </a:cubicBezTo>
                <a:cubicBezTo>
                  <a:pt x="36217" y="74079"/>
                  <a:pt x="36004" y="73935"/>
                  <a:pt x="35809" y="73935"/>
                </a:cubicBezTo>
                <a:cubicBezTo>
                  <a:pt x="35707" y="73935"/>
                  <a:pt x="35609" y="73975"/>
                  <a:pt x="35553" y="74067"/>
                </a:cubicBezTo>
                <a:cubicBezTo>
                  <a:pt x="35660" y="73812"/>
                  <a:pt x="35562" y="73487"/>
                  <a:pt x="35332" y="73335"/>
                </a:cubicBezTo>
                <a:cubicBezTo>
                  <a:pt x="35236" y="73272"/>
                  <a:pt x="35122" y="73241"/>
                  <a:pt x="35008" y="73241"/>
                </a:cubicBezTo>
                <a:cubicBezTo>
                  <a:pt x="34846" y="73241"/>
                  <a:pt x="34684" y="73302"/>
                  <a:pt x="34571" y="73419"/>
                </a:cubicBezTo>
                <a:cubicBezTo>
                  <a:pt x="34517" y="73131"/>
                  <a:pt x="34224" y="72927"/>
                  <a:pt x="33938" y="72927"/>
                </a:cubicBezTo>
                <a:cubicBezTo>
                  <a:pt x="33852" y="72927"/>
                  <a:pt x="33766" y="72945"/>
                  <a:pt x="33688" y="72985"/>
                </a:cubicBezTo>
                <a:cubicBezTo>
                  <a:pt x="33703" y="72617"/>
                  <a:pt x="33331" y="72321"/>
                  <a:pt x="32976" y="72321"/>
                </a:cubicBezTo>
                <a:cubicBezTo>
                  <a:pt x="32866" y="72321"/>
                  <a:pt x="32758" y="72349"/>
                  <a:pt x="32663" y="72413"/>
                </a:cubicBezTo>
                <a:cubicBezTo>
                  <a:pt x="32656" y="72113"/>
                  <a:pt x="32354" y="71880"/>
                  <a:pt x="32063" y="71880"/>
                </a:cubicBezTo>
                <a:cubicBezTo>
                  <a:pt x="31974" y="71880"/>
                  <a:pt x="31885" y="71902"/>
                  <a:pt x="31806" y="71951"/>
                </a:cubicBezTo>
                <a:cubicBezTo>
                  <a:pt x="31300" y="71640"/>
                  <a:pt x="30710" y="71491"/>
                  <a:pt x="30118" y="71491"/>
                </a:cubicBezTo>
                <a:cubicBezTo>
                  <a:pt x="29672" y="71491"/>
                  <a:pt x="29225" y="71576"/>
                  <a:pt x="28809" y="71738"/>
                </a:cubicBezTo>
                <a:cubicBezTo>
                  <a:pt x="29808" y="62636"/>
                  <a:pt x="31278" y="53384"/>
                  <a:pt x="33156" y="44634"/>
                </a:cubicBezTo>
                <a:cubicBezTo>
                  <a:pt x="33254" y="44753"/>
                  <a:pt x="33369" y="44856"/>
                  <a:pt x="33510" y="44916"/>
                </a:cubicBezTo>
                <a:cubicBezTo>
                  <a:pt x="33592" y="44951"/>
                  <a:pt x="33683" y="44969"/>
                  <a:pt x="33772" y="44969"/>
                </a:cubicBezTo>
                <a:cubicBezTo>
                  <a:pt x="33928" y="44969"/>
                  <a:pt x="34082" y="44914"/>
                  <a:pt x="34184" y="44798"/>
                </a:cubicBezTo>
                <a:cubicBezTo>
                  <a:pt x="34280" y="44687"/>
                  <a:pt x="34316" y="44543"/>
                  <a:pt x="34328" y="44394"/>
                </a:cubicBezTo>
                <a:cubicBezTo>
                  <a:pt x="34389" y="44536"/>
                  <a:pt x="34475" y="44666"/>
                  <a:pt x="34579" y="44781"/>
                </a:cubicBezTo>
                <a:cubicBezTo>
                  <a:pt x="34717" y="44934"/>
                  <a:pt x="34892" y="45065"/>
                  <a:pt x="35095" y="45102"/>
                </a:cubicBezTo>
                <a:cubicBezTo>
                  <a:pt x="35129" y="45108"/>
                  <a:pt x="35163" y="45111"/>
                  <a:pt x="35197" y="45111"/>
                </a:cubicBezTo>
                <a:cubicBezTo>
                  <a:pt x="35371" y="45111"/>
                  <a:pt x="35547" y="45032"/>
                  <a:pt x="35632" y="44882"/>
                </a:cubicBezTo>
                <a:cubicBezTo>
                  <a:pt x="35672" y="44810"/>
                  <a:pt x="35690" y="44728"/>
                  <a:pt x="35700" y="44646"/>
                </a:cubicBezTo>
                <a:cubicBezTo>
                  <a:pt x="35744" y="44292"/>
                  <a:pt x="35671" y="43932"/>
                  <a:pt x="35493" y="43622"/>
                </a:cubicBezTo>
                <a:cubicBezTo>
                  <a:pt x="36577" y="43400"/>
                  <a:pt x="37589" y="42820"/>
                  <a:pt x="38430" y="42088"/>
                </a:cubicBezTo>
                <a:cubicBezTo>
                  <a:pt x="39496" y="41163"/>
                  <a:pt x="40329" y="40005"/>
                  <a:pt x="41152" y="38857"/>
                </a:cubicBezTo>
                <a:lnTo>
                  <a:pt x="41152" y="38857"/>
                </a:lnTo>
                <a:cubicBezTo>
                  <a:pt x="39986" y="41368"/>
                  <a:pt x="38220" y="43774"/>
                  <a:pt x="35659" y="44825"/>
                </a:cubicBezTo>
                <a:cubicBezTo>
                  <a:pt x="37270" y="44632"/>
                  <a:pt x="38624" y="43544"/>
                  <a:pt x="39770" y="42395"/>
                </a:cubicBezTo>
                <a:cubicBezTo>
                  <a:pt x="40601" y="41562"/>
                  <a:pt x="41375" y="40673"/>
                  <a:pt x="42087" y="39736"/>
                </a:cubicBezTo>
                <a:lnTo>
                  <a:pt x="42087" y="39736"/>
                </a:lnTo>
                <a:cubicBezTo>
                  <a:pt x="41726" y="40570"/>
                  <a:pt x="41321" y="41385"/>
                  <a:pt x="40874" y="42177"/>
                </a:cubicBezTo>
                <a:cubicBezTo>
                  <a:pt x="40256" y="43270"/>
                  <a:pt x="39545" y="44334"/>
                  <a:pt x="38585" y="45145"/>
                </a:cubicBezTo>
                <a:cubicBezTo>
                  <a:pt x="37580" y="45992"/>
                  <a:pt x="36351" y="46520"/>
                  <a:pt x="35143" y="47037"/>
                </a:cubicBezTo>
                <a:cubicBezTo>
                  <a:pt x="38126" y="46743"/>
                  <a:pt x="40835" y="44548"/>
                  <a:pt x="41741" y="41690"/>
                </a:cubicBezTo>
                <a:lnTo>
                  <a:pt x="41741" y="41690"/>
                </a:lnTo>
                <a:cubicBezTo>
                  <a:pt x="41127" y="43780"/>
                  <a:pt x="39521" y="45425"/>
                  <a:pt x="38581" y="47390"/>
                </a:cubicBezTo>
                <a:cubicBezTo>
                  <a:pt x="38314" y="47947"/>
                  <a:pt x="38104" y="48617"/>
                  <a:pt x="38389" y="49165"/>
                </a:cubicBezTo>
                <a:cubicBezTo>
                  <a:pt x="39467" y="47049"/>
                  <a:pt x="40779" y="45061"/>
                  <a:pt x="42301" y="43237"/>
                </a:cubicBezTo>
                <a:lnTo>
                  <a:pt x="42301" y="43237"/>
                </a:lnTo>
                <a:lnTo>
                  <a:pt x="39043" y="48378"/>
                </a:lnTo>
                <a:cubicBezTo>
                  <a:pt x="38446" y="49320"/>
                  <a:pt x="37840" y="50280"/>
                  <a:pt x="37544" y="51356"/>
                </a:cubicBezTo>
                <a:cubicBezTo>
                  <a:pt x="38630" y="50196"/>
                  <a:pt x="39681" y="49005"/>
                  <a:pt x="40696" y="47780"/>
                </a:cubicBezTo>
                <a:cubicBezTo>
                  <a:pt x="41258" y="47103"/>
                  <a:pt x="41814" y="46398"/>
                  <a:pt x="42217" y="45621"/>
                </a:cubicBezTo>
                <a:lnTo>
                  <a:pt x="42217" y="45621"/>
                </a:lnTo>
                <a:cubicBezTo>
                  <a:pt x="41019" y="48329"/>
                  <a:pt x="39255" y="50786"/>
                  <a:pt x="37067" y="52780"/>
                </a:cubicBezTo>
                <a:cubicBezTo>
                  <a:pt x="37777" y="52726"/>
                  <a:pt x="38372" y="52243"/>
                  <a:pt x="38905" y="51772"/>
                </a:cubicBezTo>
                <a:cubicBezTo>
                  <a:pt x="40248" y="50584"/>
                  <a:pt x="41581" y="49222"/>
                  <a:pt x="42298" y="47619"/>
                </a:cubicBezTo>
                <a:lnTo>
                  <a:pt x="42298" y="47619"/>
                </a:lnTo>
                <a:cubicBezTo>
                  <a:pt x="41676" y="49541"/>
                  <a:pt x="40820" y="51380"/>
                  <a:pt x="39751" y="53094"/>
                </a:cubicBezTo>
                <a:cubicBezTo>
                  <a:pt x="39250" y="53895"/>
                  <a:pt x="38676" y="54692"/>
                  <a:pt x="37883" y="55197"/>
                </a:cubicBezTo>
                <a:cubicBezTo>
                  <a:pt x="40453" y="53679"/>
                  <a:pt x="42491" y="51239"/>
                  <a:pt x="43426" y="48405"/>
                </a:cubicBezTo>
                <a:lnTo>
                  <a:pt x="43426" y="48405"/>
                </a:lnTo>
                <a:cubicBezTo>
                  <a:pt x="43170" y="49952"/>
                  <a:pt x="42996" y="51511"/>
                  <a:pt x="42907" y="53077"/>
                </a:cubicBezTo>
                <a:cubicBezTo>
                  <a:pt x="44120" y="51054"/>
                  <a:pt x="44202" y="48574"/>
                  <a:pt x="44251" y="46216"/>
                </a:cubicBezTo>
                <a:lnTo>
                  <a:pt x="45532" y="51423"/>
                </a:lnTo>
                <a:cubicBezTo>
                  <a:pt x="45686" y="49125"/>
                  <a:pt x="45064" y="46853"/>
                  <a:pt x="44448" y="44635"/>
                </a:cubicBezTo>
                <a:lnTo>
                  <a:pt x="44448" y="44635"/>
                </a:lnTo>
                <a:lnTo>
                  <a:pt x="46725" y="50626"/>
                </a:lnTo>
                <a:cubicBezTo>
                  <a:pt x="46668" y="47616"/>
                  <a:pt x="45501" y="44753"/>
                  <a:pt x="44353" y="41971"/>
                </a:cubicBezTo>
                <a:lnTo>
                  <a:pt x="44353" y="41971"/>
                </a:lnTo>
                <a:cubicBezTo>
                  <a:pt x="45812" y="44393"/>
                  <a:pt x="46968" y="46983"/>
                  <a:pt x="48121" y="49565"/>
                </a:cubicBezTo>
                <a:cubicBezTo>
                  <a:pt x="47609" y="46099"/>
                  <a:pt x="45907" y="42941"/>
                  <a:pt x="44233" y="39863"/>
                </a:cubicBezTo>
                <a:lnTo>
                  <a:pt x="44233" y="39863"/>
                </a:lnTo>
                <a:lnTo>
                  <a:pt x="49020" y="47584"/>
                </a:lnTo>
                <a:cubicBezTo>
                  <a:pt x="48058" y="45254"/>
                  <a:pt x="47000" y="42967"/>
                  <a:pt x="45848" y="40723"/>
                </a:cubicBezTo>
                <a:cubicBezTo>
                  <a:pt x="45865" y="39278"/>
                  <a:pt x="46518" y="37957"/>
                  <a:pt x="47175" y="36634"/>
                </a:cubicBezTo>
                <a:lnTo>
                  <a:pt x="47175" y="36634"/>
                </a:lnTo>
                <a:cubicBezTo>
                  <a:pt x="47133" y="36759"/>
                  <a:pt x="47089" y="36882"/>
                  <a:pt x="47049" y="37006"/>
                </a:cubicBezTo>
                <a:cubicBezTo>
                  <a:pt x="46566" y="38493"/>
                  <a:pt x="46269" y="40112"/>
                  <a:pt x="46707" y="41614"/>
                </a:cubicBezTo>
                <a:cubicBezTo>
                  <a:pt x="46628" y="39553"/>
                  <a:pt x="47729" y="37670"/>
                  <a:pt x="48411" y="35709"/>
                </a:cubicBezTo>
                <a:lnTo>
                  <a:pt x="48411" y="35709"/>
                </a:lnTo>
                <a:cubicBezTo>
                  <a:pt x="47951" y="37966"/>
                  <a:pt x="47677" y="40258"/>
                  <a:pt x="48149" y="42492"/>
                </a:cubicBezTo>
                <a:cubicBezTo>
                  <a:pt x="48218" y="40467"/>
                  <a:pt x="48793" y="38498"/>
                  <a:pt x="49204" y="36509"/>
                </a:cubicBezTo>
                <a:lnTo>
                  <a:pt x="49204" y="36509"/>
                </a:lnTo>
                <a:cubicBezTo>
                  <a:pt x="48958" y="39171"/>
                  <a:pt x="49002" y="41856"/>
                  <a:pt x="49533" y="44470"/>
                </a:cubicBezTo>
                <a:cubicBezTo>
                  <a:pt x="49735" y="41253"/>
                  <a:pt x="50566" y="38009"/>
                  <a:pt x="49934" y="34848"/>
                </a:cubicBezTo>
                <a:lnTo>
                  <a:pt x="49934" y="34848"/>
                </a:lnTo>
                <a:cubicBezTo>
                  <a:pt x="50523" y="37740"/>
                  <a:pt x="50641" y="40707"/>
                  <a:pt x="50284" y="43636"/>
                </a:cubicBezTo>
                <a:cubicBezTo>
                  <a:pt x="50952" y="42354"/>
                  <a:pt x="51219" y="40893"/>
                  <a:pt x="51258" y="39449"/>
                </a:cubicBezTo>
                <a:cubicBezTo>
                  <a:pt x="51295" y="38003"/>
                  <a:pt x="51112" y="36561"/>
                  <a:pt x="50923" y="35128"/>
                </a:cubicBezTo>
                <a:lnTo>
                  <a:pt x="50923" y="35128"/>
                </a:lnTo>
                <a:cubicBezTo>
                  <a:pt x="51832" y="37161"/>
                  <a:pt x="52741" y="39192"/>
                  <a:pt x="53649" y="41225"/>
                </a:cubicBezTo>
                <a:cubicBezTo>
                  <a:pt x="53225" y="38900"/>
                  <a:pt x="52781" y="36517"/>
                  <a:pt x="51561" y="34493"/>
                </a:cubicBezTo>
                <a:lnTo>
                  <a:pt x="51561" y="34493"/>
                </a:lnTo>
                <a:cubicBezTo>
                  <a:pt x="52562" y="35497"/>
                  <a:pt x="53365" y="36681"/>
                  <a:pt x="53927" y="37981"/>
                </a:cubicBezTo>
                <a:cubicBezTo>
                  <a:pt x="53634" y="36989"/>
                  <a:pt x="53213" y="36039"/>
                  <a:pt x="52674" y="35156"/>
                </a:cubicBezTo>
                <a:cubicBezTo>
                  <a:pt x="52699" y="35044"/>
                  <a:pt x="52721" y="34931"/>
                  <a:pt x="52740" y="34818"/>
                </a:cubicBezTo>
                <a:cubicBezTo>
                  <a:pt x="53432" y="35676"/>
                  <a:pt x="54034" y="36601"/>
                  <a:pt x="54537" y="37581"/>
                </a:cubicBezTo>
                <a:cubicBezTo>
                  <a:pt x="54197" y="36362"/>
                  <a:pt x="53586" y="35244"/>
                  <a:pt x="52809" y="34241"/>
                </a:cubicBezTo>
                <a:cubicBezTo>
                  <a:pt x="52966" y="32278"/>
                  <a:pt x="52284" y="30257"/>
                  <a:pt x="51000" y="28751"/>
                </a:cubicBezTo>
                <a:lnTo>
                  <a:pt x="51000" y="28751"/>
                </a:lnTo>
                <a:cubicBezTo>
                  <a:pt x="53090" y="30791"/>
                  <a:pt x="53926" y="33783"/>
                  <a:pt x="54362" y="36672"/>
                </a:cubicBezTo>
                <a:cubicBezTo>
                  <a:pt x="54833" y="33716"/>
                  <a:pt x="53801" y="30559"/>
                  <a:pt x="51676" y="28451"/>
                </a:cubicBezTo>
                <a:lnTo>
                  <a:pt x="51676" y="28451"/>
                </a:lnTo>
                <a:cubicBezTo>
                  <a:pt x="54050" y="30567"/>
                  <a:pt x="55118" y="33850"/>
                  <a:pt x="55206" y="37028"/>
                </a:cubicBezTo>
                <a:cubicBezTo>
                  <a:pt x="55175" y="35619"/>
                  <a:pt x="55144" y="34204"/>
                  <a:pt x="54902" y="32815"/>
                </a:cubicBezTo>
                <a:cubicBezTo>
                  <a:pt x="54658" y="31427"/>
                  <a:pt x="54194" y="30056"/>
                  <a:pt x="53366" y="28914"/>
                </a:cubicBezTo>
                <a:lnTo>
                  <a:pt x="53366" y="28914"/>
                </a:lnTo>
                <a:cubicBezTo>
                  <a:pt x="54552" y="30070"/>
                  <a:pt x="55387" y="31551"/>
                  <a:pt x="55950" y="33108"/>
                </a:cubicBezTo>
                <a:cubicBezTo>
                  <a:pt x="56512" y="34666"/>
                  <a:pt x="56812" y="36305"/>
                  <a:pt x="57039" y="37946"/>
                </a:cubicBezTo>
                <a:cubicBezTo>
                  <a:pt x="57361" y="34945"/>
                  <a:pt x="56430" y="31828"/>
                  <a:pt x="54512" y="29496"/>
                </a:cubicBezTo>
                <a:lnTo>
                  <a:pt x="54512" y="29496"/>
                </a:lnTo>
                <a:cubicBezTo>
                  <a:pt x="56521" y="31239"/>
                  <a:pt x="57854" y="33739"/>
                  <a:pt x="58183" y="36379"/>
                </a:cubicBezTo>
                <a:cubicBezTo>
                  <a:pt x="58243" y="35183"/>
                  <a:pt x="58023" y="33990"/>
                  <a:pt x="57541" y="32895"/>
                </a:cubicBezTo>
                <a:lnTo>
                  <a:pt x="57541" y="32895"/>
                </a:lnTo>
                <a:cubicBezTo>
                  <a:pt x="58203" y="33905"/>
                  <a:pt x="58720" y="35003"/>
                  <a:pt x="59077" y="36158"/>
                </a:cubicBezTo>
                <a:cubicBezTo>
                  <a:pt x="58503" y="33891"/>
                  <a:pt x="57562" y="31732"/>
                  <a:pt x="56003" y="30014"/>
                </a:cubicBezTo>
                <a:lnTo>
                  <a:pt x="56003" y="30014"/>
                </a:lnTo>
                <a:cubicBezTo>
                  <a:pt x="58542" y="32480"/>
                  <a:pt x="60184" y="35850"/>
                  <a:pt x="60560" y="39369"/>
                </a:cubicBezTo>
                <a:cubicBezTo>
                  <a:pt x="60312" y="36809"/>
                  <a:pt x="59881" y="34164"/>
                  <a:pt x="58431" y="32040"/>
                </a:cubicBezTo>
                <a:lnTo>
                  <a:pt x="58431" y="32040"/>
                </a:lnTo>
                <a:cubicBezTo>
                  <a:pt x="60160" y="33989"/>
                  <a:pt x="61350" y="36487"/>
                  <a:pt x="61467" y="39078"/>
                </a:cubicBezTo>
                <a:cubicBezTo>
                  <a:pt x="61396" y="36888"/>
                  <a:pt x="60721" y="34717"/>
                  <a:pt x="59514" y="32885"/>
                </a:cubicBezTo>
                <a:cubicBezTo>
                  <a:pt x="58184" y="30862"/>
                  <a:pt x="56225" y="29263"/>
                  <a:pt x="53980" y="28365"/>
                </a:cubicBezTo>
                <a:cubicBezTo>
                  <a:pt x="53346" y="28110"/>
                  <a:pt x="52690" y="27911"/>
                  <a:pt x="52032" y="27729"/>
                </a:cubicBezTo>
                <a:cubicBezTo>
                  <a:pt x="50529" y="27314"/>
                  <a:pt x="48978" y="27055"/>
                  <a:pt x="47429" y="27031"/>
                </a:cubicBezTo>
                <a:cubicBezTo>
                  <a:pt x="47323" y="26963"/>
                  <a:pt x="47218" y="26898"/>
                  <a:pt x="47113" y="26835"/>
                </a:cubicBezTo>
                <a:cubicBezTo>
                  <a:pt x="47180" y="26587"/>
                  <a:pt x="47254" y="26340"/>
                  <a:pt x="47334" y="26097"/>
                </a:cubicBezTo>
                <a:cubicBezTo>
                  <a:pt x="47702" y="26171"/>
                  <a:pt x="48065" y="26256"/>
                  <a:pt x="48428" y="26353"/>
                </a:cubicBezTo>
                <a:cubicBezTo>
                  <a:pt x="48444" y="26582"/>
                  <a:pt x="48474" y="26810"/>
                  <a:pt x="48522" y="27033"/>
                </a:cubicBezTo>
                <a:cubicBezTo>
                  <a:pt x="48557" y="26827"/>
                  <a:pt x="48601" y="26619"/>
                  <a:pt x="48644" y="26413"/>
                </a:cubicBezTo>
                <a:cubicBezTo>
                  <a:pt x="48931" y="26493"/>
                  <a:pt x="49218" y="26576"/>
                  <a:pt x="49502" y="26664"/>
                </a:cubicBezTo>
                <a:cubicBezTo>
                  <a:pt x="49231" y="26516"/>
                  <a:pt x="48954" y="26381"/>
                  <a:pt x="48675" y="26253"/>
                </a:cubicBezTo>
                <a:cubicBezTo>
                  <a:pt x="48705" y="26119"/>
                  <a:pt x="48740" y="25986"/>
                  <a:pt x="48772" y="25851"/>
                </a:cubicBezTo>
                <a:cubicBezTo>
                  <a:pt x="49265" y="26028"/>
                  <a:pt x="49754" y="26216"/>
                  <a:pt x="50238" y="26416"/>
                </a:cubicBezTo>
                <a:cubicBezTo>
                  <a:pt x="50255" y="26536"/>
                  <a:pt x="50267" y="26655"/>
                  <a:pt x="50287" y="26775"/>
                </a:cubicBezTo>
                <a:cubicBezTo>
                  <a:pt x="50292" y="26665"/>
                  <a:pt x="50302" y="26556"/>
                  <a:pt x="50310" y="26446"/>
                </a:cubicBezTo>
                <a:cubicBezTo>
                  <a:pt x="50904" y="26693"/>
                  <a:pt x="51495" y="26952"/>
                  <a:pt x="52074" y="27232"/>
                </a:cubicBezTo>
                <a:cubicBezTo>
                  <a:pt x="51744" y="26998"/>
                  <a:pt x="51405" y="26781"/>
                  <a:pt x="51060" y="26574"/>
                </a:cubicBezTo>
                <a:cubicBezTo>
                  <a:pt x="51225" y="26172"/>
                  <a:pt x="51372" y="25763"/>
                  <a:pt x="51501" y="25347"/>
                </a:cubicBezTo>
                <a:cubicBezTo>
                  <a:pt x="51777" y="25482"/>
                  <a:pt x="52047" y="25627"/>
                  <a:pt x="52315" y="25777"/>
                </a:cubicBezTo>
                <a:cubicBezTo>
                  <a:pt x="52279" y="26169"/>
                  <a:pt x="52234" y="26559"/>
                  <a:pt x="52175" y="26947"/>
                </a:cubicBezTo>
                <a:cubicBezTo>
                  <a:pt x="52334" y="26618"/>
                  <a:pt x="52469" y="26277"/>
                  <a:pt x="52579" y="25929"/>
                </a:cubicBezTo>
                <a:cubicBezTo>
                  <a:pt x="52918" y="26129"/>
                  <a:pt x="53249" y="26342"/>
                  <a:pt x="53572" y="26569"/>
                </a:cubicBezTo>
                <a:cubicBezTo>
                  <a:pt x="53275" y="26281"/>
                  <a:pt x="52960" y="26014"/>
                  <a:pt x="52628" y="25767"/>
                </a:cubicBezTo>
                <a:cubicBezTo>
                  <a:pt x="53105" y="24152"/>
                  <a:pt x="53068" y="22384"/>
                  <a:pt x="52499" y="20799"/>
                </a:cubicBezTo>
                <a:lnTo>
                  <a:pt x="52499" y="20799"/>
                </a:lnTo>
                <a:cubicBezTo>
                  <a:pt x="53559" y="22450"/>
                  <a:pt x="54187" y="24343"/>
                  <a:pt x="54323" y="26301"/>
                </a:cubicBezTo>
                <a:cubicBezTo>
                  <a:pt x="54918" y="24500"/>
                  <a:pt x="54616" y="22425"/>
                  <a:pt x="53531" y="20868"/>
                </a:cubicBezTo>
                <a:lnTo>
                  <a:pt x="53531" y="20868"/>
                </a:lnTo>
                <a:cubicBezTo>
                  <a:pt x="54990" y="22076"/>
                  <a:pt x="56141" y="23612"/>
                  <a:pt x="56890" y="25350"/>
                </a:cubicBezTo>
                <a:cubicBezTo>
                  <a:pt x="57194" y="26060"/>
                  <a:pt x="57433" y="26816"/>
                  <a:pt x="57418" y="27587"/>
                </a:cubicBezTo>
                <a:cubicBezTo>
                  <a:pt x="57631" y="25084"/>
                  <a:pt x="56637" y="22505"/>
                  <a:pt x="54799" y="20791"/>
                </a:cubicBezTo>
                <a:lnTo>
                  <a:pt x="54799" y="20791"/>
                </a:lnTo>
                <a:cubicBezTo>
                  <a:pt x="57495" y="22104"/>
                  <a:pt x="59818" y="24170"/>
                  <a:pt x="61437" y="26693"/>
                </a:cubicBezTo>
                <a:cubicBezTo>
                  <a:pt x="60194" y="23753"/>
                  <a:pt x="57611" y="21557"/>
                  <a:pt x="54789" y="20068"/>
                </a:cubicBezTo>
                <a:lnTo>
                  <a:pt x="54789" y="20068"/>
                </a:lnTo>
                <a:cubicBezTo>
                  <a:pt x="55967" y="20260"/>
                  <a:pt x="57142" y="20600"/>
                  <a:pt x="58178" y="21190"/>
                </a:cubicBezTo>
                <a:cubicBezTo>
                  <a:pt x="57288" y="20214"/>
                  <a:pt x="56073" y="19808"/>
                  <a:pt x="54760" y="19650"/>
                </a:cubicBezTo>
                <a:cubicBezTo>
                  <a:pt x="54388" y="19605"/>
                  <a:pt x="53979" y="19583"/>
                  <a:pt x="53553" y="19583"/>
                </a:cubicBezTo>
                <a:cubicBezTo>
                  <a:pt x="52952" y="19583"/>
                  <a:pt x="52316" y="19628"/>
                  <a:pt x="51705" y="19718"/>
                </a:cubicBezTo>
                <a:cubicBezTo>
                  <a:pt x="53011" y="19431"/>
                  <a:pt x="54362" y="19304"/>
                  <a:pt x="55711" y="19304"/>
                </a:cubicBezTo>
                <a:cubicBezTo>
                  <a:pt x="56401" y="19304"/>
                  <a:pt x="57090" y="19337"/>
                  <a:pt x="57772" y="19399"/>
                </a:cubicBezTo>
                <a:cubicBezTo>
                  <a:pt x="56356" y="19009"/>
                  <a:pt x="54902" y="18776"/>
                  <a:pt x="53435" y="18703"/>
                </a:cubicBezTo>
                <a:cubicBezTo>
                  <a:pt x="53517" y="18702"/>
                  <a:pt x="53599" y="18702"/>
                  <a:pt x="53681" y="18702"/>
                </a:cubicBezTo>
                <a:cubicBezTo>
                  <a:pt x="55964" y="18702"/>
                  <a:pt x="58241" y="18954"/>
                  <a:pt x="60467" y="19457"/>
                </a:cubicBezTo>
                <a:cubicBezTo>
                  <a:pt x="58214" y="18389"/>
                  <a:pt x="55636" y="18330"/>
                  <a:pt x="53135" y="18330"/>
                </a:cubicBezTo>
                <a:cubicBezTo>
                  <a:pt x="53035" y="18330"/>
                  <a:pt x="52934" y="18330"/>
                  <a:pt x="52834" y="18330"/>
                </a:cubicBezTo>
                <a:cubicBezTo>
                  <a:pt x="54784" y="18179"/>
                  <a:pt x="56740" y="18103"/>
                  <a:pt x="58695" y="18103"/>
                </a:cubicBezTo>
                <a:cubicBezTo>
                  <a:pt x="59818" y="18103"/>
                  <a:pt x="60941" y="18128"/>
                  <a:pt x="62063" y="18178"/>
                </a:cubicBezTo>
                <a:cubicBezTo>
                  <a:pt x="59807" y="17499"/>
                  <a:pt x="57465" y="17155"/>
                  <a:pt x="55113" y="17155"/>
                </a:cubicBezTo>
                <a:cubicBezTo>
                  <a:pt x="54730" y="17155"/>
                  <a:pt x="54346" y="17164"/>
                  <a:pt x="53963" y="17183"/>
                </a:cubicBezTo>
                <a:cubicBezTo>
                  <a:pt x="56475" y="16846"/>
                  <a:pt x="58999" y="16634"/>
                  <a:pt x="61537" y="16544"/>
                </a:cubicBezTo>
                <a:cubicBezTo>
                  <a:pt x="60103" y="16110"/>
                  <a:pt x="58613" y="15891"/>
                  <a:pt x="57118" y="15891"/>
                </a:cubicBezTo>
                <a:cubicBezTo>
                  <a:pt x="56918" y="15891"/>
                  <a:pt x="56718" y="15895"/>
                  <a:pt x="56518" y="15903"/>
                </a:cubicBezTo>
                <a:cubicBezTo>
                  <a:pt x="58253" y="15277"/>
                  <a:pt x="60093" y="14671"/>
                  <a:pt x="61907" y="14671"/>
                </a:cubicBezTo>
                <a:cubicBezTo>
                  <a:pt x="62525" y="14671"/>
                  <a:pt x="63140" y="14742"/>
                  <a:pt x="63747" y="14906"/>
                </a:cubicBezTo>
                <a:cubicBezTo>
                  <a:pt x="62541" y="14452"/>
                  <a:pt x="61259" y="14254"/>
                  <a:pt x="59969" y="14254"/>
                </a:cubicBezTo>
                <a:cubicBezTo>
                  <a:pt x="58861" y="14254"/>
                  <a:pt x="57748" y="14400"/>
                  <a:pt x="56671" y="14657"/>
                </a:cubicBezTo>
                <a:cubicBezTo>
                  <a:pt x="55374" y="14966"/>
                  <a:pt x="54122" y="15426"/>
                  <a:pt x="52903" y="15971"/>
                </a:cubicBezTo>
                <a:cubicBezTo>
                  <a:pt x="53159" y="15801"/>
                  <a:pt x="53416" y="15637"/>
                  <a:pt x="53681" y="15482"/>
                </a:cubicBezTo>
                <a:cubicBezTo>
                  <a:pt x="56074" y="14073"/>
                  <a:pt x="58843" y="13310"/>
                  <a:pt x="61620" y="13293"/>
                </a:cubicBezTo>
                <a:cubicBezTo>
                  <a:pt x="61139" y="13126"/>
                  <a:pt x="60640" y="13062"/>
                  <a:pt x="60134" y="13062"/>
                </a:cubicBezTo>
                <a:cubicBezTo>
                  <a:pt x="59419" y="13062"/>
                  <a:pt x="58691" y="13190"/>
                  <a:pt x="57987" y="13332"/>
                </a:cubicBezTo>
                <a:cubicBezTo>
                  <a:pt x="55655" y="13803"/>
                  <a:pt x="53332" y="14431"/>
                  <a:pt x="51210" y="15507"/>
                </a:cubicBezTo>
                <a:cubicBezTo>
                  <a:pt x="52528" y="14231"/>
                  <a:pt x="54086" y="13228"/>
                  <a:pt x="55792" y="12555"/>
                </a:cubicBezTo>
                <a:lnTo>
                  <a:pt x="55792" y="12555"/>
                </a:lnTo>
                <a:cubicBezTo>
                  <a:pt x="53012" y="13384"/>
                  <a:pt x="50571" y="15089"/>
                  <a:pt x="48403" y="17016"/>
                </a:cubicBezTo>
                <a:cubicBezTo>
                  <a:pt x="49229" y="15973"/>
                  <a:pt x="50155" y="15014"/>
                  <a:pt x="51168" y="14151"/>
                </a:cubicBezTo>
                <a:lnTo>
                  <a:pt x="51168" y="14151"/>
                </a:lnTo>
                <a:cubicBezTo>
                  <a:pt x="48943" y="14900"/>
                  <a:pt x="47077" y="16426"/>
                  <a:pt x="45266" y="17921"/>
                </a:cubicBezTo>
                <a:cubicBezTo>
                  <a:pt x="45610" y="17369"/>
                  <a:pt x="46001" y="16849"/>
                  <a:pt x="46434" y="16364"/>
                </a:cubicBezTo>
                <a:lnTo>
                  <a:pt x="46434" y="16364"/>
                </a:lnTo>
                <a:cubicBezTo>
                  <a:pt x="45845" y="16487"/>
                  <a:pt x="45292" y="16700"/>
                  <a:pt x="44771" y="16981"/>
                </a:cubicBezTo>
                <a:cubicBezTo>
                  <a:pt x="46958" y="15484"/>
                  <a:pt x="49272" y="14184"/>
                  <a:pt x="51687" y="13092"/>
                </a:cubicBezTo>
                <a:lnTo>
                  <a:pt x="51687" y="13092"/>
                </a:lnTo>
                <a:cubicBezTo>
                  <a:pt x="48923" y="13418"/>
                  <a:pt x="46391" y="14742"/>
                  <a:pt x="43930" y="16042"/>
                </a:cubicBezTo>
                <a:cubicBezTo>
                  <a:pt x="44339" y="15349"/>
                  <a:pt x="45010" y="14860"/>
                  <a:pt x="45663" y="14393"/>
                </a:cubicBezTo>
                <a:cubicBezTo>
                  <a:pt x="47103" y="13360"/>
                  <a:pt x="48556" y="12319"/>
                  <a:pt x="50174" y="11596"/>
                </a:cubicBezTo>
                <a:lnTo>
                  <a:pt x="50174" y="11596"/>
                </a:lnTo>
                <a:cubicBezTo>
                  <a:pt x="48942" y="11907"/>
                  <a:pt x="47737" y="12311"/>
                  <a:pt x="46567" y="12805"/>
                </a:cubicBezTo>
                <a:cubicBezTo>
                  <a:pt x="47523" y="11069"/>
                  <a:pt x="49043" y="9652"/>
                  <a:pt x="50839" y="8817"/>
                </a:cubicBezTo>
                <a:cubicBezTo>
                  <a:pt x="50819" y="8817"/>
                  <a:pt x="50799" y="8816"/>
                  <a:pt x="50779" y="8816"/>
                </a:cubicBezTo>
                <a:cubicBezTo>
                  <a:pt x="48836" y="8816"/>
                  <a:pt x="47191" y="10208"/>
                  <a:pt x="45748" y="11520"/>
                </a:cubicBezTo>
                <a:cubicBezTo>
                  <a:pt x="46144" y="10585"/>
                  <a:pt x="46587" y="9671"/>
                  <a:pt x="47075" y="8778"/>
                </a:cubicBezTo>
                <a:cubicBezTo>
                  <a:pt x="47229" y="8495"/>
                  <a:pt x="47393" y="8211"/>
                  <a:pt x="47578" y="7943"/>
                </a:cubicBezTo>
                <a:lnTo>
                  <a:pt x="47578" y="7943"/>
                </a:lnTo>
                <a:cubicBezTo>
                  <a:pt x="45958" y="9604"/>
                  <a:pt x="44560" y="11469"/>
                  <a:pt x="43421" y="13491"/>
                </a:cubicBezTo>
                <a:cubicBezTo>
                  <a:pt x="44052" y="10696"/>
                  <a:pt x="45318" y="8083"/>
                  <a:pt x="47121" y="5854"/>
                </a:cubicBezTo>
                <a:lnTo>
                  <a:pt x="47121" y="5854"/>
                </a:lnTo>
                <a:cubicBezTo>
                  <a:pt x="46001" y="6769"/>
                  <a:pt x="44967" y="7921"/>
                  <a:pt x="44558" y="9284"/>
                </a:cubicBezTo>
                <a:cubicBezTo>
                  <a:pt x="44864" y="7766"/>
                  <a:pt x="45056" y="6227"/>
                  <a:pt x="45133" y="4681"/>
                </a:cubicBezTo>
                <a:lnTo>
                  <a:pt x="45133" y="4681"/>
                </a:lnTo>
                <a:cubicBezTo>
                  <a:pt x="44718" y="5625"/>
                  <a:pt x="44399" y="6609"/>
                  <a:pt x="44179" y="7616"/>
                </a:cubicBezTo>
                <a:cubicBezTo>
                  <a:pt x="44216" y="6087"/>
                  <a:pt x="44154" y="4556"/>
                  <a:pt x="43994" y="3036"/>
                </a:cubicBezTo>
                <a:cubicBezTo>
                  <a:pt x="43713" y="5070"/>
                  <a:pt x="43581" y="7123"/>
                  <a:pt x="43601" y="9177"/>
                </a:cubicBezTo>
                <a:cubicBezTo>
                  <a:pt x="43467" y="5851"/>
                  <a:pt x="42230" y="2576"/>
                  <a:pt x="40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5400000" flipH="1">
            <a:off x="8005192" y="425489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7082595" flipH="1">
            <a:off x="3310202" y="425492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 flipH="1">
            <a:off x="2646448" y="4569236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/>
          <p:nvPr/>
        </p:nvSpPr>
        <p:spPr>
          <a:xfrm rot="-3544566">
            <a:off x="82564" y="4356844"/>
            <a:ext cx="1513499" cy="80293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7454729">
            <a:off x="5678693" y="4416816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4156276">
            <a:off x="-132186" y="395174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-2954442">
            <a:off x="6844616" y="3403203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72600" y="1497600"/>
            <a:ext cx="5998800" cy="16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4EAD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94" name="Google Shape;94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98" name="Google Shape;98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7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1861500" y="1287715"/>
            <a:ext cx="5421000" cy="18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0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70" r:id="rId15"/>
  </p:sldLayoutIdLst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7" name="bomb.wav"/>
          </p:stSnd>
        </p:sndAc>
      </p:transition>
    </mc:Choice>
    <mc:Fallback xmlns="">
      <p:transition>
        <p:sndAc>
          <p:stSnd>
            <p:snd r:embed="rId21" name="bomb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19.xml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2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9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9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9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5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9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8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9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2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3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4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3.xml"/><Relationship Id="rId5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5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3.xml"/><Relationship Id="rId5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6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7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9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9.xml"/><Relationship Id="rId5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9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0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7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1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7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9.xml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9.xml"/><Relationship Id="rId5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slide" Target="slide3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19.xml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8"/>
          <p:cNvSpPr txBox="1">
            <a:spLocks noGrp="1"/>
          </p:cNvSpPr>
          <p:nvPr>
            <p:ph type="title"/>
          </p:nvPr>
        </p:nvSpPr>
        <p:spPr>
          <a:xfrm>
            <a:off x="1572600" y="590550"/>
            <a:ext cx="5971200" cy="3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hủ đề 7: Tế bào</a:t>
            </a:r>
            <a:br>
              <a:rPr lang="en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br>
              <a:rPr lang="e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I.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II.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336;p42"/>
          <p:cNvGrpSpPr/>
          <p:nvPr/>
        </p:nvGrpSpPr>
        <p:grpSpPr>
          <a:xfrm>
            <a:off x="-228600" y="1581150"/>
            <a:ext cx="1567868" cy="2991526"/>
            <a:chOff x="-10425700" y="-1732650"/>
            <a:chExt cx="2252684" cy="4298169"/>
          </a:xfrm>
        </p:grpSpPr>
        <p:sp>
          <p:nvSpPr>
            <p:cNvPr id="4" name="Google Shape;337;p42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Google Shape;338;p42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Google Shape;339;p42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Google Shape;340;p42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Google Shape;341;p42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342;p42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Google Shape;343;p42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344;p42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345;p42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346;p42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1148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3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8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6096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59" name="Google Shape;4059;p51"/>
          <p:cNvGrpSpPr/>
          <p:nvPr/>
        </p:nvGrpSpPr>
        <p:grpSpPr>
          <a:xfrm>
            <a:off x="152400" y="742950"/>
            <a:ext cx="7924800" cy="3733800"/>
            <a:chOff x="6917" y="1034594"/>
            <a:chExt cx="8591028" cy="4507238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286000" y="1504950"/>
            <a:ext cx="3413508" cy="2223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hợp các tế bào giống nhau phối hợp cùng thực hiện một chức năng nhất định gọi là</a:t>
            </a:r>
            <a:endParaRPr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2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9" name="Google Shape;4149;p51">
            <a:hlinkClick r:id="" action="ppaction://noaction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4059;p51"/>
          <p:cNvGrpSpPr/>
          <p:nvPr/>
        </p:nvGrpSpPr>
        <p:grpSpPr>
          <a:xfrm>
            <a:off x="530477" y="895350"/>
            <a:ext cx="7700908" cy="3504759"/>
            <a:chOff x="6917" y="1034594"/>
            <a:chExt cx="8591028" cy="4507238"/>
          </a:xfrm>
        </p:grpSpPr>
        <p:grpSp>
          <p:nvGrpSpPr>
            <p:cNvPr id="3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438400" y="1200150"/>
            <a:ext cx="38100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hợp các tế bào giống nhau phối hợp cùng thực hiện một chức năng nhất </a:t>
            </a:r>
            <a:r>
              <a:rPr lang="vi-VN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vi-VN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gọi là</a:t>
            </a:r>
            <a:endParaRPr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8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9" name="Google Shape;4149;p51">
            <a:hlinkClick r:id="" action="ppaction://noaction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657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26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3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4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0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885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762000" y="590550"/>
            <a:ext cx="7543800" cy="4316452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3150086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Nhóm sinh vật đa bào gồm</a:t>
            </a:r>
            <a:endParaRPr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510948" y="31813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14601" y="31813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Trùng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572000" y="2419350"/>
            <a:ext cx="19050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</a:t>
            </a: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60;p36"/>
          <p:cNvGrpSpPr/>
          <p:nvPr/>
        </p:nvGrpSpPr>
        <p:grpSpPr>
          <a:xfrm>
            <a:off x="304800" y="209550"/>
            <a:ext cx="8001000" cy="4697452"/>
            <a:chOff x="1725162" y="776658"/>
            <a:chExt cx="6298176" cy="3715416"/>
          </a:xfrm>
        </p:grpSpPr>
        <p:grpSp>
          <p:nvGrpSpPr>
            <p:cNvPr id="3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4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590800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Nhóm sinh vật đa bào gồm</a:t>
            </a:r>
            <a:endParaRPr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43400" y="32575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286000" y="32575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A.Ttrùng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191000" y="2419350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rắn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ngựa</a:t>
            </a:r>
            <a:r>
              <a:rPr lang="en-US" sz="15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</a:t>
            </a:r>
          </a:p>
        </p:txBody>
      </p:sp>
      <p:grpSp>
        <p:nvGrpSpPr>
          <p:cNvPr id="7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352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3000">
        <p:sndAc>
          <p:stSnd>
            <p:snd r:embed="rId4" name="bomb.wav"/>
          </p:stSnd>
        </p:sndAc>
      </p:transition>
    </mc:Choice>
    <mc:Fallback xmlns="">
      <p:transition advTm="3000"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3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3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3000">
        <p:sndAc>
          <p:stSnd>
            <p:snd r:embed="rId4" name="bomb.wav"/>
          </p:stSnd>
        </p:sndAc>
      </p:transition>
    </mc:Choice>
    <mc:Fallback xmlns="">
      <p:transition advTm="3000"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7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132932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KIẾN THỨC CẦN NHỚ</a:t>
            </a:r>
            <a:endParaRPr lang="en-US" sz="32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972330"/>
            <a:ext cx="14478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1200150"/>
            <a:ext cx="9906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29527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438400" y="258193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057400" y="349633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22669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8191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080216" y="1701334"/>
            <a:ext cx="544374" cy="3040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</p:cNvCxnSpPr>
          <p:nvPr/>
        </p:nvCxnSpPr>
        <p:spPr>
          <a:xfrm rot="5400000">
            <a:off x="2999699" y="2931204"/>
            <a:ext cx="613431" cy="516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2"/>
          </p:cNvCxnSpPr>
          <p:nvPr/>
        </p:nvCxnSpPr>
        <p:spPr>
          <a:xfrm rot="5400000">
            <a:off x="2133600" y="410593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2"/>
          </p:cNvCxnSpPr>
          <p:nvPr/>
        </p:nvCxnSpPr>
        <p:spPr>
          <a:xfrm rot="16200000" flipH="1">
            <a:off x="2628900" y="414403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32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>
            <a:stCxn id="5" idx="7"/>
          </p:cNvCxnSpPr>
          <p:nvPr/>
        </p:nvCxnSpPr>
        <p:spPr>
          <a:xfrm rot="5400000" flipH="1" flipV="1">
            <a:off x="4649483" y="1596442"/>
            <a:ext cx="471209" cy="59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5"/>
          </p:cNvCxnSpPr>
          <p:nvPr/>
        </p:nvCxnSpPr>
        <p:spPr>
          <a:xfrm rot="16200000" flipH="1">
            <a:off x="4773963" y="2697512"/>
            <a:ext cx="298451" cy="6692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1"/>
          </p:cNvCxnSpPr>
          <p:nvPr/>
        </p:nvCxnSpPr>
        <p:spPr>
          <a:xfrm rot="10800000">
            <a:off x="1981200" y="742950"/>
            <a:ext cx="381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1"/>
          </p:cNvCxnSpPr>
          <p:nvPr/>
        </p:nvCxnSpPr>
        <p:spPr>
          <a:xfrm rot="10800000">
            <a:off x="1447800" y="112395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1"/>
          </p:cNvCxnSpPr>
          <p:nvPr/>
        </p:nvCxnSpPr>
        <p:spPr>
          <a:xfrm rot="10800000" flipV="1">
            <a:off x="1981200" y="116205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38200" y="4381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" y="8953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1000" y="1501973"/>
            <a:ext cx="1600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>
            <a:endCxn id="81" idx="1"/>
          </p:cNvCxnSpPr>
          <p:nvPr/>
        </p:nvCxnSpPr>
        <p:spPr>
          <a:xfrm flipV="1">
            <a:off x="6248400" y="1516618"/>
            <a:ext cx="457200" cy="2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05600" y="1147286"/>
            <a:ext cx="24384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Arrow Connector 83"/>
          <p:cNvCxnSpPr>
            <a:stCxn id="8" idx="3"/>
          </p:cNvCxnSpPr>
          <p:nvPr/>
        </p:nvCxnSpPr>
        <p:spPr>
          <a:xfrm flipV="1">
            <a:off x="6477000" y="2724150"/>
            <a:ext cx="381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" idx="3"/>
          </p:cNvCxnSpPr>
          <p:nvPr/>
        </p:nvCxnSpPr>
        <p:spPr>
          <a:xfrm>
            <a:off x="6477000" y="32956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34200" y="2419350"/>
            <a:ext cx="2209800" cy="5232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62600" y="4095750"/>
            <a:ext cx="33528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stCxn id="23" idx="1"/>
          </p:cNvCxnSpPr>
          <p:nvPr/>
        </p:nvCxnSpPr>
        <p:spPr>
          <a:xfrm rot="10800000">
            <a:off x="1066800" y="26098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2343150"/>
            <a:ext cx="10668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81" grpId="0" animBg="1"/>
      <p:bldP spid="90" grpId="0" animBg="1"/>
      <p:bldP spid="91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504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1248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71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79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1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1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838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3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45720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20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2221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2222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2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21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2322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71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377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				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D. 2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C. 3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5  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B. 4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23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895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</p:childTnLst>
        </p:cTn>
      </p:par>
    </p:tnLst>
    <p:bldLst>
      <p:bldP spid="2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3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4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7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				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D. 2</a:t>
            </a:r>
            <a:endParaRPr lang="en-US" sz="1600"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C. 3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5  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B. 4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238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03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2704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11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19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49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6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5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64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73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8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200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3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B2009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b="1" dirty="0">
              <a:solidFill>
                <a:srgbClr val="B2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1733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28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2929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71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94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9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12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35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42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45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		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52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		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5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6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4157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6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3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9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19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27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6" name="Google Shape;4246;p52">
            <a:hlinkClick r:id="" action="ppaction://noaction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01" name="Google Shape;1361;p31">
            <a:hlinkClick r:id="rId6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3" name="Google Shape;1361;p31">
            <a:hlinkClick r:id="rId6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4" name="Google Shape;1361;p31">
            <a:hlinkClick r:id="rId6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9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609600" y="1428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6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4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61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3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6" name="Google Shape;4246;p52">
            <a:hlinkClick r:id="" action="ppaction://noaction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01" name="Google Shape;1361;p31">
            <a:hlinkClick r:id="rId6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3" name="Google Shape;1361;p31">
            <a:hlinkClick r:id="rId6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4" name="Google Shape;1361;p31">
            <a:hlinkClick r:id="rId6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5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609600" y="2038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7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79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88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9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18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25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2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14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15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92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2590800" y="3028950"/>
            <a:ext cx="16018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C.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4648200" y="3028950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5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1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1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   	      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D.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solidFill>
                <a:srgbClr val="C0000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5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971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" name="Google Shape;1361;p31">
            <a:hlinkClick r:id="rId4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07" name="Google Shape;1507;p31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9" name="Google Shape;1509;p31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361;p31">
            <a:hlinkClick r:id="rId4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4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59" name="Google Shape;1361;p31">
            <a:hlinkClick r:id="rId4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0" name="Google Shape;1361;p31">
            <a:hlinkClick r:id="rId4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609600" y="4381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" name="Google Shape;1361;p31">
            <a:hlinkClick r:id="rId6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07" name="Google Shape;1507;p31">
            <a:hlinkClick r:id="rId7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9" name="Google Shape;1509;p31">
            <a:hlinkClick r:id="rId8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361;p31">
            <a:hlinkClick r:id="rId6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59" name="Google Shape;1361;p31">
            <a:hlinkClick r:id="rId6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0" name="Google Shape;1361;p31">
            <a:hlinkClick r:id="rId6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6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51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78377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71071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6402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3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8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7620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B0028B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dirty="0">
              <a:solidFill>
                <a:srgbClr val="B00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2672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 smtClean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Times New Roman" pitchFamily="18" charset="0"/>
                <a:cs typeface="Times New Roman" pitchFamily="18" charset="0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3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1694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36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58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91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98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00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07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15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23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7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Times New Roman" pitchFamily="18" charset="0"/>
                <a:ea typeface="Barlow Medium"/>
                <a:cs typeface="Times New Roman" pitchFamily="18" charset="0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Times New Roman" pitchFamily="18" charset="0"/>
              <a:ea typeface="Barlow Medium"/>
              <a:cs typeface="Times New Roman" pitchFamily="18" charset="0"/>
              <a:sym typeface="Barlow Medium"/>
            </a:endParaRPr>
          </a:p>
        </p:txBody>
      </p:sp>
      <p:pic>
        <p:nvPicPr>
          <p:cNvPr id="18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533400" y="51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4" name="bomb.wav"/>
          </p:stSnd>
        </p:sndAc>
      </p:transition>
    </mc:Choice>
    <mc:Fallback xmlns="">
      <p:transition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76" grpId="0" animBg="1"/>
    </p:bld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1269</Words>
  <Application>Microsoft Office PowerPoint</Application>
  <PresentationFormat>On-screen Show (16:9)</PresentationFormat>
  <Paragraphs>282</Paragraphs>
  <Slides>32</Slides>
  <Notes>31</Notes>
  <HiddenSlides>0</HiddenSlides>
  <MMClips>30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Sriracha</vt:lpstr>
      <vt:lpstr>Times New Roman</vt:lpstr>
      <vt:lpstr>Bangers</vt:lpstr>
      <vt:lpstr>Barlow</vt:lpstr>
      <vt:lpstr>Arial</vt:lpstr>
      <vt:lpstr>Barlow Medium</vt:lpstr>
      <vt:lpstr>Wingdings</vt:lpstr>
      <vt:lpstr>Who's Who Game by Slidesgo</vt:lpstr>
      <vt:lpstr>Chủ đề 7: Tế bào           Nội dung:           I. Kiến thức cần nhớ.           II. Bài tập.</vt:lpstr>
      <vt:lpstr>PowerPoint Presentation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Who's Who Game</dc:title>
  <dc:creator>admin</dc:creator>
  <cp:lastModifiedBy>Admin</cp:lastModifiedBy>
  <cp:revision>78</cp:revision>
  <dcterms:modified xsi:type="dcterms:W3CDTF">2022-10-04T03:17:56Z</dcterms:modified>
</cp:coreProperties>
</file>