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  <p:sldMasterId id="2147483775" r:id="rId4"/>
  </p:sldMasterIdLst>
  <p:notesMasterIdLst>
    <p:notesMasterId r:id="rId24"/>
  </p:notesMasterIdLst>
  <p:sldIdLst>
    <p:sldId id="257" r:id="rId5"/>
    <p:sldId id="276" r:id="rId6"/>
    <p:sldId id="277" r:id="rId7"/>
    <p:sldId id="279" r:id="rId8"/>
    <p:sldId id="283" r:id="rId9"/>
    <p:sldId id="308" r:id="rId10"/>
    <p:sldId id="287" r:id="rId11"/>
    <p:sldId id="288" r:id="rId12"/>
    <p:sldId id="292" r:id="rId13"/>
    <p:sldId id="290" r:id="rId14"/>
    <p:sldId id="294" r:id="rId15"/>
    <p:sldId id="295" r:id="rId16"/>
    <p:sldId id="296" r:id="rId17"/>
    <p:sldId id="310" r:id="rId18"/>
    <p:sldId id="302" r:id="rId19"/>
    <p:sldId id="303" r:id="rId20"/>
    <p:sldId id="304" r:id="rId21"/>
    <p:sldId id="309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02876-8102-4A13-A1E7-9C0E197D54A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2DE2-AC99-4E55-8CCF-0D72886E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2f861309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2f861309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5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8401f81a6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8401f81a6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67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72f5ae18f0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72f5ae18f0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91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731be7e22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731be7e22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95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32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70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401f81a6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401f81a6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81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01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35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03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92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8401f81a6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8401f81a6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4943" y="744125"/>
            <a:ext cx="12263008" cy="6352767"/>
            <a:chOff x="-33707" y="558093"/>
            <a:chExt cx="9197256" cy="4764575"/>
          </a:xfrm>
        </p:grpSpPr>
        <p:sp>
          <p:nvSpPr>
            <p:cNvPr id="10" name="Google Shape;10;p2"/>
            <p:cNvSpPr/>
            <p:nvPr/>
          </p:nvSpPr>
          <p:spPr>
            <a:xfrm>
              <a:off x="-33707" y="558093"/>
              <a:ext cx="5981797" cy="4764575"/>
            </a:xfrm>
            <a:custGeom>
              <a:avLst/>
              <a:gdLst/>
              <a:ahLst/>
              <a:cxnLst/>
              <a:rect l="l" t="t" r="r" b="b"/>
              <a:pathLst>
                <a:path w="126445" h="100715" extrusionOk="0">
                  <a:moveTo>
                    <a:pt x="49864" y="100715"/>
                  </a:moveTo>
                  <a:lnTo>
                    <a:pt x="0" y="100715"/>
                  </a:lnTo>
                  <a:lnTo>
                    <a:pt x="0" y="10454"/>
                  </a:lnTo>
                  <a:cubicBezTo>
                    <a:pt x="75581" y="0"/>
                    <a:pt x="29873" y="85249"/>
                    <a:pt x="111348" y="85249"/>
                  </a:cubicBezTo>
                  <a:cubicBezTo>
                    <a:pt x="114169" y="85249"/>
                    <a:pt x="116658" y="85285"/>
                    <a:pt x="119110" y="85939"/>
                  </a:cubicBezTo>
                  <a:cubicBezTo>
                    <a:pt x="126445" y="87904"/>
                    <a:pt x="123230" y="94214"/>
                    <a:pt x="113919" y="94214"/>
                  </a:cubicBezTo>
                  <a:lnTo>
                    <a:pt x="111848" y="94214"/>
                  </a:lnTo>
                  <a:lnTo>
                    <a:pt x="63175" y="94214"/>
                  </a:lnTo>
                  <a:cubicBezTo>
                    <a:pt x="53578" y="94214"/>
                    <a:pt x="50709" y="98179"/>
                    <a:pt x="49864" y="10071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33072" y="2424098"/>
              <a:ext cx="1330476" cy="2898531"/>
            </a:xfrm>
            <a:custGeom>
              <a:avLst/>
              <a:gdLst/>
              <a:ahLst/>
              <a:cxnLst/>
              <a:rect l="l" t="t" r="r" b="b"/>
              <a:pathLst>
                <a:path w="28124" h="61270" extrusionOk="0">
                  <a:moveTo>
                    <a:pt x="28123" y="1"/>
                  </a:moveTo>
                  <a:cubicBezTo>
                    <a:pt x="22635" y="96"/>
                    <a:pt x="14062" y="1798"/>
                    <a:pt x="13050" y="11157"/>
                  </a:cubicBezTo>
                  <a:cubicBezTo>
                    <a:pt x="11645" y="24146"/>
                    <a:pt x="26433" y="41279"/>
                    <a:pt x="10359" y="48637"/>
                  </a:cubicBezTo>
                  <a:cubicBezTo>
                    <a:pt x="1501" y="52686"/>
                    <a:pt x="2120" y="57841"/>
                    <a:pt x="1" y="61270"/>
                  </a:cubicBezTo>
                  <a:lnTo>
                    <a:pt x="28123" y="61270"/>
                  </a:lnTo>
                  <a:lnTo>
                    <a:pt x="28123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35808" y="2313567"/>
            <a:ext cx="8296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481467" y="4565267"/>
            <a:ext cx="36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64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10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36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3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99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451D-5B91-4453-82FF-1B56C69B73C0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07B1-9DD1-4F48-B014-04F3CD71D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2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8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2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900420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4222061" y="3518861"/>
            <a:ext cx="3747881" cy="3452772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3023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8082867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3023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8082867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18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8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9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29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4943" y="744125"/>
            <a:ext cx="12263008" cy="6352767"/>
            <a:chOff x="-33707" y="558093"/>
            <a:chExt cx="9197256" cy="4764575"/>
          </a:xfrm>
        </p:grpSpPr>
        <p:sp>
          <p:nvSpPr>
            <p:cNvPr id="10" name="Google Shape;10;p2"/>
            <p:cNvSpPr/>
            <p:nvPr/>
          </p:nvSpPr>
          <p:spPr>
            <a:xfrm>
              <a:off x="-33707" y="558093"/>
              <a:ext cx="5981797" cy="4764575"/>
            </a:xfrm>
            <a:custGeom>
              <a:avLst/>
              <a:gdLst/>
              <a:ahLst/>
              <a:cxnLst/>
              <a:rect l="l" t="t" r="r" b="b"/>
              <a:pathLst>
                <a:path w="126445" h="100715" extrusionOk="0">
                  <a:moveTo>
                    <a:pt x="49864" y="100715"/>
                  </a:moveTo>
                  <a:lnTo>
                    <a:pt x="0" y="100715"/>
                  </a:lnTo>
                  <a:lnTo>
                    <a:pt x="0" y="10454"/>
                  </a:lnTo>
                  <a:cubicBezTo>
                    <a:pt x="75581" y="0"/>
                    <a:pt x="29873" y="85249"/>
                    <a:pt x="111348" y="85249"/>
                  </a:cubicBezTo>
                  <a:cubicBezTo>
                    <a:pt x="114169" y="85249"/>
                    <a:pt x="116658" y="85285"/>
                    <a:pt x="119110" y="85939"/>
                  </a:cubicBezTo>
                  <a:cubicBezTo>
                    <a:pt x="126445" y="87904"/>
                    <a:pt x="123230" y="94214"/>
                    <a:pt x="113919" y="94214"/>
                  </a:cubicBezTo>
                  <a:lnTo>
                    <a:pt x="111848" y="94214"/>
                  </a:lnTo>
                  <a:lnTo>
                    <a:pt x="63175" y="94214"/>
                  </a:lnTo>
                  <a:cubicBezTo>
                    <a:pt x="53578" y="94214"/>
                    <a:pt x="50709" y="98179"/>
                    <a:pt x="49864" y="10071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33072" y="2424098"/>
              <a:ext cx="1330476" cy="2898531"/>
            </a:xfrm>
            <a:custGeom>
              <a:avLst/>
              <a:gdLst/>
              <a:ahLst/>
              <a:cxnLst/>
              <a:rect l="l" t="t" r="r" b="b"/>
              <a:pathLst>
                <a:path w="28124" h="61270" extrusionOk="0">
                  <a:moveTo>
                    <a:pt x="28123" y="1"/>
                  </a:moveTo>
                  <a:cubicBezTo>
                    <a:pt x="22635" y="96"/>
                    <a:pt x="14062" y="1798"/>
                    <a:pt x="13050" y="11157"/>
                  </a:cubicBezTo>
                  <a:cubicBezTo>
                    <a:pt x="11645" y="24146"/>
                    <a:pt x="26433" y="41279"/>
                    <a:pt x="10359" y="48637"/>
                  </a:cubicBezTo>
                  <a:cubicBezTo>
                    <a:pt x="1501" y="52686"/>
                    <a:pt x="2120" y="57841"/>
                    <a:pt x="1" y="61270"/>
                  </a:cubicBezTo>
                  <a:lnTo>
                    <a:pt x="28123" y="61270"/>
                  </a:lnTo>
                  <a:lnTo>
                    <a:pt x="28123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35808" y="2313567"/>
            <a:ext cx="8296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481467" y="4565267"/>
            <a:ext cx="36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25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775176" y="-1291201"/>
            <a:ext cx="10045531" cy="10856156"/>
            <a:chOff x="3329550" y="-80475"/>
            <a:chExt cx="4897392" cy="5292587"/>
          </a:xfrm>
        </p:grpSpPr>
        <p:sp>
          <p:nvSpPr>
            <p:cNvPr id="16" name="Google Shape;16;p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960000" y="3375800"/>
            <a:ext cx="47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637100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595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93999" y="-330283"/>
            <a:ext cx="7981071" cy="7518552"/>
          </a:xfrm>
          <a:custGeom>
            <a:avLst/>
            <a:gdLst/>
            <a:ahLst/>
            <a:cxnLst/>
            <a:rect l="l" t="t" r="r" b="b"/>
            <a:pathLst>
              <a:path w="219945" h="148412" extrusionOk="0">
                <a:moveTo>
                  <a:pt x="25433" y="0"/>
                </a:moveTo>
                <a:cubicBezTo>
                  <a:pt x="25314" y="71"/>
                  <a:pt x="25194" y="167"/>
                  <a:pt x="25075" y="238"/>
                </a:cubicBezTo>
                <a:cubicBezTo>
                  <a:pt x="19479" y="3977"/>
                  <a:pt x="14419" y="8513"/>
                  <a:pt x="10133" y="13692"/>
                </a:cubicBezTo>
                <a:cubicBezTo>
                  <a:pt x="6002" y="18693"/>
                  <a:pt x="2620" y="24348"/>
                  <a:pt x="72" y="30409"/>
                </a:cubicBezTo>
                <a:cubicBezTo>
                  <a:pt x="48" y="30468"/>
                  <a:pt x="37" y="30528"/>
                  <a:pt x="1" y="30587"/>
                </a:cubicBezTo>
                <a:lnTo>
                  <a:pt x="1" y="86308"/>
                </a:lnTo>
                <a:cubicBezTo>
                  <a:pt x="37" y="86368"/>
                  <a:pt x="48" y="86403"/>
                  <a:pt x="72" y="86463"/>
                </a:cubicBezTo>
                <a:cubicBezTo>
                  <a:pt x="3573" y="94250"/>
                  <a:pt x="8704" y="101251"/>
                  <a:pt x="15574" y="106751"/>
                </a:cubicBezTo>
                <a:cubicBezTo>
                  <a:pt x="29921" y="118265"/>
                  <a:pt x="46947" y="122706"/>
                  <a:pt x="57603" y="138779"/>
                </a:cubicBezTo>
                <a:cubicBezTo>
                  <a:pt x="59604" y="141815"/>
                  <a:pt x="61425" y="144982"/>
                  <a:pt x="63199" y="148173"/>
                </a:cubicBezTo>
                <a:cubicBezTo>
                  <a:pt x="63235" y="148244"/>
                  <a:pt x="63283" y="148340"/>
                  <a:pt x="63330" y="148411"/>
                </a:cubicBezTo>
                <a:lnTo>
                  <a:pt x="200395" y="148411"/>
                </a:lnTo>
                <a:cubicBezTo>
                  <a:pt x="200431" y="148340"/>
                  <a:pt x="200443" y="148244"/>
                  <a:pt x="200478" y="148173"/>
                </a:cubicBezTo>
                <a:cubicBezTo>
                  <a:pt x="200681" y="147482"/>
                  <a:pt x="200895" y="146804"/>
                  <a:pt x="201074" y="146101"/>
                </a:cubicBezTo>
                <a:cubicBezTo>
                  <a:pt x="204169" y="134671"/>
                  <a:pt x="203991" y="122467"/>
                  <a:pt x="201740" y="110895"/>
                </a:cubicBezTo>
                <a:cubicBezTo>
                  <a:pt x="200621" y="105096"/>
                  <a:pt x="199788" y="99262"/>
                  <a:pt x="199264" y="93392"/>
                </a:cubicBezTo>
                <a:cubicBezTo>
                  <a:pt x="198192" y="81129"/>
                  <a:pt x="205003" y="70925"/>
                  <a:pt x="210384" y="60531"/>
                </a:cubicBezTo>
                <a:cubicBezTo>
                  <a:pt x="217218" y="47327"/>
                  <a:pt x="219945" y="29837"/>
                  <a:pt x="211492" y="16681"/>
                </a:cubicBezTo>
                <a:cubicBezTo>
                  <a:pt x="206908" y="9573"/>
                  <a:pt x="200216" y="4131"/>
                  <a:pt x="192704" y="238"/>
                </a:cubicBezTo>
                <a:cubicBezTo>
                  <a:pt x="192561" y="143"/>
                  <a:pt x="192394" y="71"/>
                  <a:pt x="192239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346000" y="1765233"/>
            <a:ext cx="4750000" cy="2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4508500" y="930767"/>
            <a:ext cx="67236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64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900420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4222061" y="3518861"/>
            <a:ext cx="3747881" cy="3452772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3023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8082867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3023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8082867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329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87808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697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524000" y="1651000"/>
            <a:ext cx="7620000" cy="35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87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524000" y="1651000"/>
            <a:ext cx="7620000" cy="35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01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95400" y="3737433"/>
            <a:ext cx="4254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6586000" y="1366033"/>
            <a:ext cx="43740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28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960000" y="3071000"/>
            <a:ext cx="53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3995567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4126300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660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 hasCustomPrompt="1"/>
          </p:nvPr>
        </p:nvSpPr>
        <p:spPr>
          <a:xfrm>
            <a:off x="1966000" y="1431200"/>
            <a:ext cx="82600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2514600" y="3854533"/>
            <a:ext cx="71628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063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483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 hasCustomPrompt="1"/>
          </p:nvPr>
        </p:nvSpPr>
        <p:spPr>
          <a:xfrm>
            <a:off x="11559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14530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65487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3"/>
          </p:nvPr>
        </p:nvSpPr>
        <p:spPr>
          <a:xfrm>
            <a:off x="68458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4" hasCustomPrompt="1"/>
          </p:nvPr>
        </p:nvSpPr>
        <p:spPr>
          <a:xfrm>
            <a:off x="3859600" y="40982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5"/>
          </p:nvPr>
        </p:nvSpPr>
        <p:spPr>
          <a:xfrm>
            <a:off x="4156664" y="54542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flipH="1">
            <a:off x="-71504" y="3232131"/>
            <a:ext cx="1773968" cy="3864708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 flipH="1">
            <a:off x="9105002" y="4263291"/>
            <a:ext cx="2205716" cy="3002951"/>
            <a:chOff x="3928500" y="2793213"/>
            <a:chExt cx="751300" cy="1022850"/>
          </a:xfrm>
        </p:grpSpPr>
        <p:sp>
          <p:nvSpPr>
            <p:cNvPr id="147" name="Google Shape;147;p13"/>
            <p:cNvSpPr/>
            <p:nvPr/>
          </p:nvSpPr>
          <p:spPr>
            <a:xfrm>
              <a:off x="4383600" y="2829213"/>
              <a:ext cx="296200" cy="755800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1"/>
                  </a:moveTo>
                  <a:cubicBezTo>
                    <a:pt x="8085" y="1"/>
                    <a:pt x="6871" y="644"/>
                    <a:pt x="3358" y="8430"/>
                  </a:cubicBezTo>
                  <a:cubicBezTo>
                    <a:pt x="1" y="16134"/>
                    <a:pt x="2692" y="25170"/>
                    <a:pt x="4216" y="29147"/>
                  </a:cubicBezTo>
                  <a:cubicBezTo>
                    <a:pt x="4491" y="29848"/>
                    <a:pt x="5150" y="30232"/>
                    <a:pt x="5814" y="30232"/>
                  </a:cubicBezTo>
                  <a:cubicBezTo>
                    <a:pt x="6301" y="30232"/>
                    <a:pt x="6790" y="30026"/>
                    <a:pt x="7133" y="29588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2"/>
                    <a:pt x="8085" y="1"/>
                    <a:pt x="8085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18150" y="2829213"/>
              <a:ext cx="67600" cy="754000"/>
            </a:xfrm>
            <a:custGeom>
              <a:avLst/>
              <a:gdLst/>
              <a:ahLst/>
              <a:cxnLst/>
              <a:rect l="l" t="t" r="r" b="b"/>
              <a:pathLst>
                <a:path w="2704" h="30160" extrusionOk="0">
                  <a:moveTo>
                    <a:pt x="2703" y="1"/>
                  </a:moveTo>
                  <a:cubicBezTo>
                    <a:pt x="2703" y="2"/>
                    <a:pt x="2655" y="478"/>
                    <a:pt x="2548" y="1298"/>
                  </a:cubicBezTo>
                  <a:cubicBezTo>
                    <a:pt x="2465" y="2120"/>
                    <a:pt x="2322" y="3299"/>
                    <a:pt x="2191" y="4704"/>
                  </a:cubicBezTo>
                  <a:cubicBezTo>
                    <a:pt x="2132" y="5406"/>
                    <a:pt x="2048" y="6180"/>
                    <a:pt x="1965" y="6990"/>
                  </a:cubicBezTo>
                  <a:cubicBezTo>
                    <a:pt x="1882" y="7787"/>
                    <a:pt x="1786" y="8657"/>
                    <a:pt x="1715" y="9526"/>
                  </a:cubicBezTo>
                  <a:cubicBezTo>
                    <a:pt x="1548" y="11300"/>
                    <a:pt x="1394" y="13181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3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3"/>
                    <a:pt x="0" y="30159"/>
                    <a:pt x="0" y="30159"/>
                  </a:cubicBezTo>
                  <a:cubicBezTo>
                    <a:pt x="0" y="30159"/>
                    <a:pt x="60" y="29683"/>
                    <a:pt x="155" y="28861"/>
                  </a:cubicBezTo>
                  <a:cubicBezTo>
                    <a:pt x="239" y="28040"/>
                    <a:pt x="381" y="26873"/>
                    <a:pt x="512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1"/>
                    <a:pt x="1489" y="15098"/>
                  </a:cubicBezTo>
                  <a:cubicBezTo>
                    <a:pt x="1655" y="13217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2"/>
                    <a:pt x="2358" y="4727"/>
                  </a:cubicBezTo>
                  <a:cubicBezTo>
                    <a:pt x="2477" y="3311"/>
                    <a:pt x="2548" y="2132"/>
                    <a:pt x="2608" y="1298"/>
                  </a:cubicBezTo>
                  <a:cubicBezTo>
                    <a:pt x="2667" y="478"/>
                    <a:pt x="2703" y="2"/>
                    <a:pt x="27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94050" y="3019713"/>
              <a:ext cx="65200" cy="74450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cubicBezTo>
                    <a:pt x="2" y="2"/>
                    <a:pt x="49" y="49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19" y="798"/>
                    <a:pt x="774" y="977"/>
                  </a:cubicBezTo>
                  <a:cubicBezTo>
                    <a:pt x="917" y="1156"/>
                    <a:pt x="1084" y="1334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05" y="2787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80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75"/>
                    <a:pt x="1024" y="1072"/>
                    <a:pt x="869" y="906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81550" y="3157238"/>
              <a:ext cx="64900" cy="74425"/>
            </a:xfrm>
            <a:custGeom>
              <a:avLst/>
              <a:gdLst/>
              <a:ahLst/>
              <a:cxnLst/>
              <a:rect l="l" t="t" r="r" b="b"/>
              <a:pathLst>
                <a:path w="2596" h="2977" extrusionOk="0">
                  <a:moveTo>
                    <a:pt x="0" y="0"/>
                  </a:moveTo>
                  <a:cubicBezTo>
                    <a:pt x="0" y="0"/>
                    <a:pt x="24" y="60"/>
                    <a:pt x="95" y="119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6"/>
                    <a:pt x="774" y="965"/>
                  </a:cubicBezTo>
                  <a:cubicBezTo>
                    <a:pt x="917" y="1143"/>
                    <a:pt x="1083" y="1322"/>
                    <a:pt x="1250" y="1512"/>
                  </a:cubicBezTo>
                  <a:cubicBezTo>
                    <a:pt x="1405" y="1703"/>
                    <a:pt x="1572" y="1905"/>
                    <a:pt x="1738" y="2060"/>
                  </a:cubicBezTo>
                  <a:cubicBezTo>
                    <a:pt x="1881" y="2227"/>
                    <a:pt x="2036" y="2394"/>
                    <a:pt x="2167" y="2524"/>
                  </a:cubicBezTo>
                  <a:cubicBezTo>
                    <a:pt x="2286" y="2679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29"/>
                    <a:pt x="2500" y="2834"/>
                  </a:cubicBezTo>
                  <a:cubicBezTo>
                    <a:pt x="2441" y="2751"/>
                    <a:pt x="2346" y="2632"/>
                    <a:pt x="2226" y="2477"/>
                  </a:cubicBezTo>
                  <a:cubicBezTo>
                    <a:pt x="2107" y="2346"/>
                    <a:pt x="1976" y="2167"/>
                    <a:pt x="1822" y="1989"/>
                  </a:cubicBezTo>
                  <a:cubicBezTo>
                    <a:pt x="1679" y="1810"/>
                    <a:pt x="1512" y="1632"/>
                    <a:pt x="1345" y="1441"/>
                  </a:cubicBezTo>
                  <a:cubicBezTo>
                    <a:pt x="1191" y="1262"/>
                    <a:pt x="1024" y="1060"/>
                    <a:pt x="857" y="905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68750" y="3294763"/>
              <a:ext cx="65200" cy="74425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cubicBezTo>
                    <a:pt x="0" y="0"/>
                    <a:pt x="36" y="48"/>
                    <a:pt x="107" y="119"/>
                  </a:cubicBezTo>
                  <a:cubicBezTo>
                    <a:pt x="167" y="214"/>
                    <a:pt x="250" y="333"/>
                    <a:pt x="369" y="476"/>
                  </a:cubicBezTo>
                  <a:cubicBezTo>
                    <a:pt x="488" y="607"/>
                    <a:pt x="631" y="786"/>
                    <a:pt x="774" y="964"/>
                  </a:cubicBezTo>
                  <a:cubicBezTo>
                    <a:pt x="929" y="1143"/>
                    <a:pt x="1084" y="1322"/>
                    <a:pt x="1250" y="1524"/>
                  </a:cubicBezTo>
                  <a:cubicBezTo>
                    <a:pt x="1417" y="1715"/>
                    <a:pt x="1584" y="1905"/>
                    <a:pt x="1738" y="2072"/>
                  </a:cubicBezTo>
                  <a:cubicBezTo>
                    <a:pt x="1893" y="2238"/>
                    <a:pt x="2036" y="2393"/>
                    <a:pt x="2179" y="2536"/>
                  </a:cubicBezTo>
                  <a:cubicBezTo>
                    <a:pt x="2298" y="2679"/>
                    <a:pt x="2417" y="2786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29"/>
                    <a:pt x="2500" y="2846"/>
                  </a:cubicBezTo>
                  <a:cubicBezTo>
                    <a:pt x="2441" y="2750"/>
                    <a:pt x="2357" y="2631"/>
                    <a:pt x="2238" y="2488"/>
                  </a:cubicBezTo>
                  <a:cubicBezTo>
                    <a:pt x="2119" y="2357"/>
                    <a:pt x="1976" y="2179"/>
                    <a:pt x="1834" y="2000"/>
                  </a:cubicBezTo>
                  <a:cubicBezTo>
                    <a:pt x="1679" y="1810"/>
                    <a:pt x="1524" y="1631"/>
                    <a:pt x="1357" y="1441"/>
                  </a:cubicBezTo>
                  <a:cubicBezTo>
                    <a:pt x="1191" y="1262"/>
                    <a:pt x="1024" y="1072"/>
                    <a:pt x="869" y="905"/>
                  </a:cubicBezTo>
                  <a:cubicBezTo>
                    <a:pt x="714" y="750"/>
                    <a:pt x="572" y="583"/>
                    <a:pt x="429" y="452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562500" y="3033113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1"/>
                    <a:pt x="3084" y="48"/>
                    <a:pt x="2989" y="96"/>
                  </a:cubicBezTo>
                  <a:cubicBezTo>
                    <a:pt x="2906" y="155"/>
                    <a:pt x="2775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58"/>
                    <a:pt x="1715" y="1013"/>
                    <a:pt x="1525" y="1167"/>
                  </a:cubicBezTo>
                  <a:cubicBezTo>
                    <a:pt x="1322" y="1334"/>
                    <a:pt x="1132" y="1477"/>
                    <a:pt x="953" y="1632"/>
                  </a:cubicBezTo>
                  <a:cubicBezTo>
                    <a:pt x="763" y="1775"/>
                    <a:pt x="608" y="1929"/>
                    <a:pt x="465" y="2048"/>
                  </a:cubicBezTo>
                  <a:cubicBezTo>
                    <a:pt x="310" y="2156"/>
                    <a:pt x="191" y="2263"/>
                    <a:pt x="120" y="2346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3" y="2370"/>
                  </a:cubicBezTo>
                  <a:cubicBezTo>
                    <a:pt x="239" y="2310"/>
                    <a:pt x="370" y="2227"/>
                    <a:pt x="524" y="2120"/>
                  </a:cubicBezTo>
                  <a:cubicBezTo>
                    <a:pt x="679" y="2013"/>
                    <a:pt x="858" y="1882"/>
                    <a:pt x="1036" y="1751"/>
                  </a:cubicBezTo>
                  <a:cubicBezTo>
                    <a:pt x="1239" y="1608"/>
                    <a:pt x="1429" y="1453"/>
                    <a:pt x="1620" y="1298"/>
                  </a:cubicBezTo>
                  <a:cubicBezTo>
                    <a:pt x="1810" y="1132"/>
                    <a:pt x="2013" y="989"/>
                    <a:pt x="2191" y="834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3"/>
                    <a:pt x="3025" y="120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549400" y="3170938"/>
              <a:ext cx="78600" cy="61325"/>
            </a:xfrm>
            <a:custGeom>
              <a:avLst/>
              <a:gdLst/>
              <a:ahLst/>
              <a:cxnLst/>
              <a:rect l="l" t="t" r="r" b="b"/>
              <a:pathLst>
                <a:path w="3144" h="2453" extrusionOk="0">
                  <a:moveTo>
                    <a:pt x="3144" y="0"/>
                  </a:moveTo>
                  <a:cubicBezTo>
                    <a:pt x="3144" y="0"/>
                    <a:pt x="3096" y="24"/>
                    <a:pt x="3001" y="83"/>
                  </a:cubicBezTo>
                  <a:cubicBezTo>
                    <a:pt x="2906" y="143"/>
                    <a:pt x="2775" y="238"/>
                    <a:pt x="2620" y="345"/>
                  </a:cubicBezTo>
                  <a:cubicBezTo>
                    <a:pt x="2465" y="441"/>
                    <a:pt x="2275" y="583"/>
                    <a:pt x="2108" y="714"/>
                  </a:cubicBezTo>
                  <a:cubicBezTo>
                    <a:pt x="1906" y="845"/>
                    <a:pt x="1715" y="1012"/>
                    <a:pt x="1525" y="1155"/>
                  </a:cubicBezTo>
                  <a:cubicBezTo>
                    <a:pt x="1322" y="1322"/>
                    <a:pt x="1132" y="1476"/>
                    <a:pt x="953" y="1619"/>
                  </a:cubicBezTo>
                  <a:cubicBezTo>
                    <a:pt x="763" y="1774"/>
                    <a:pt x="608" y="1917"/>
                    <a:pt x="465" y="2036"/>
                  </a:cubicBezTo>
                  <a:cubicBezTo>
                    <a:pt x="310" y="2155"/>
                    <a:pt x="191" y="2262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69"/>
                  </a:cubicBezTo>
                  <a:cubicBezTo>
                    <a:pt x="239" y="2298"/>
                    <a:pt x="370" y="2215"/>
                    <a:pt x="525" y="2107"/>
                  </a:cubicBezTo>
                  <a:cubicBezTo>
                    <a:pt x="691" y="2000"/>
                    <a:pt x="870" y="1869"/>
                    <a:pt x="1048" y="1738"/>
                  </a:cubicBezTo>
                  <a:cubicBezTo>
                    <a:pt x="1239" y="1607"/>
                    <a:pt x="1429" y="1441"/>
                    <a:pt x="1620" y="1298"/>
                  </a:cubicBezTo>
                  <a:cubicBezTo>
                    <a:pt x="1822" y="1131"/>
                    <a:pt x="2013" y="976"/>
                    <a:pt x="2191" y="833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536900" y="3308138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cubicBezTo>
                    <a:pt x="3144" y="1"/>
                    <a:pt x="3096" y="37"/>
                    <a:pt x="2989" y="84"/>
                  </a:cubicBezTo>
                  <a:cubicBezTo>
                    <a:pt x="2906" y="156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13" y="1168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4"/>
                  </a:lnTo>
                  <a:cubicBezTo>
                    <a:pt x="1" y="2454"/>
                    <a:pt x="60" y="2430"/>
                    <a:pt x="143" y="2370"/>
                  </a:cubicBezTo>
                  <a:cubicBezTo>
                    <a:pt x="239" y="2311"/>
                    <a:pt x="370" y="2215"/>
                    <a:pt x="513" y="2108"/>
                  </a:cubicBezTo>
                  <a:cubicBezTo>
                    <a:pt x="679" y="2013"/>
                    <a:pt x="858" y="1870"/>
                    <a:pt x="1036" y="1739"/>
                  </a:cubicBezTo>
                  <a:cubicBezTo>
                    <a:pt x="1227" y="1608"/>
                    <a:pt x="1429" y="1441"/>
                    <a:pt x="1620" y="1299"/>
                  </a:cubicBezTo>
                  <a:cubicBezTo>
                    <a:pt x="1810" y="1132"/>
                    <a:pt x="2013" y="977"/>
                    <a:pt x="2179" y="834"/>
                  </a:cubicBezTo>
                  <a:cubicBezTo>
                    <a:pt x="2382" y="679"/>
                    <a:pt x="2525" y="537"/>
                    <a:pt x="2679" y="418"/>
                  </a:cubicBezTo>
                  <a:cubicBezTo>
                    <a:pt x="2822" y="298"/>
                    <a:pt x="2941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928500" y="2793213"/>
              <a:ext cx="694450" cy="1022850"/>
            </a:xfrm>
            <a:custGeom>
              <a:avLst/>
              <a:gdLst/>
              <a:ahLst/>
              <a:cxnLst/>
              <a:rect l="l" t="t" r="r" b="b"/>
              <a:pathLst>
                <a:path w="27778" h="40914" extrusionOk="0">
                  <a:moveTo>
                    <a:pt x="929" y="0"/>
                  </a:moveTo>
                  <a:cubicBezTo>
                    <a:pt x="929" y="0"/>
                    <a:pt x="0" y="1953"/>
                    <a:pt x="2893" y="15097"/>
                  </a:cubicBezTo>
                  <a:cubicBezTo>
                    <a:pt x="5894" y="28015"/>
                    <a:pt x="17812" y="36909"/>
                    <a:pt x="23467" y="40493"/>
                  </a:cubicBezTo>
                  <a:cubicBezTo>
                    <a:pt x="23924" y="40782"/>
                    <a:pt x="24420" y="40914"/>
                    <a:pt x="24903" y="40914"/>
                  </a:cubicBezTo>
                  <a:cubicBezTo>
                    <a:pt x="26274" y="40914"/>
                    <a:pt x="27549" y="39857"/>
                    <a:pt x="27575" y="38326"/>
                  </a:cubicBezTo>
                  <a:cubicBezTo>
                    <a:pt x="27777" y="30837"/>
                    <a:pt x="21503" y="17717"/>
                    <a:pt x="15466" y="11228"/>
                  </a:cubicBezTo>
                  <a:cubicBezTo>
                    <a:pt x="8144" y="3346"/>
                    <a:pt x="929" y="0"/>
                    <a:pt x="929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52000" y="2793488"/>
              <a:ext cx="625700" cy="1015350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1" y="1"/>
                  </a:moveTo>
                  <a:cubicBezTo>
                    <a:pt x="1" y="2"/>
                    <a:pt x="370" y="645"/>
                    <a:pt x="1037" y="1763"/>
                  </a:cubicBezTo>
                  <a:cubicBezTo>
                    <a:pt x="1382" y="2323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7"/>
                  </a:cubicBezTo>
                  <a:cubicBezTo>
                    <a:pt x="4394" y="7359"/>
                    <a:pt x="5013" y="8395"/>
                    <a:pt x="5668" y="9502"/>
                  </a:cubicBezTo>
                  <a:cubicBezTo>
                    <a:pt x="6323" y="10598"/>
                    <a:pt x="7025" y="11764"/>
                    <a:pt x="7752" y="12955"/>
                  </a:cubicBezTo>
                  <a:cubicBezTo>
                    <a:pt x="8478" y="14146"/>
                    <a:pt x="9240" y="15384"/>
                    <a:pt x="10002" y="16634"/>
                  </a:cubicBezTo>
                  <a:cubicBezTo>
                    <a:pt x="10764" y="17884"/>
                    <a:pt x="11550" y="19158"/>
                    <a:pt x="12324" y="20420"/>
                  </a:cubicBezTo>
                  <a:cubicBezTo>
                    <a:pt x="13098" y="21694"/>
                    <a:pt x="13883" y="22956"/>
                    <a:pt x="14657" y="24206"/>
                  </a:cubicBezTo>
                  <a:cubicBezTo>
                    <a:pt x="15431" y="25456"/>
                    <a:pt x="16193" y="26671"/>
                    <a:pt x="16931" y="27862"/>
                  </a:cubicBezTo>
                  <a:cubicBezTo>
                    <a:pt x="18420" y="30243"/>
                    <a:pt x="19825" y="32445"/>
                    <a:pt x="21015" y="34339"/>
                  </a:cubicBezTo>
                  <a:cubicBezTo>
                    <a:pt x="21611" y="35291"/>
                    <a:pt x="22158" y="36160"/>
                    <a:pt x="22646" y="36910"/>
                  </a:cubicBezTo>
                  <a:cubicBezTo>
                    <a:pt x="23147" y="37672"/>
                    <a:pt x="23563" y="38339"/>
                    <a:pt x="23920" y="38899"/>
                  </a:cubicBezTo>
                  <a:cubicBezTo>
                    <a:pt x="24635" y="39994"/>
                    <a:pt x="25028" y="40613"/>
                    <a:pt x="25028" y="40613"/>
                  </a:cubicBezTo>
                  <a:cubicBezTo>
                    <a:pt x="25028" y="40613"/>
                    <a:pt x="24647" y="39982"/>
                    <a:pt x="23992" y="38851"/>
                  </a:cubicBezTo>
                  <a:cubicBezTo>
                    <a:pt x="23647" y="38279"/>
                    <a:pt x="23242" y="37613"/>
                    <a:pt x="22789" y="36827"/>
                  </a:cubicBezTo>
                  <a:cubicBezTo>
                    <a:pt x="22325" y="36053"/>
                    <a:pt x="21801" y="35160"/>
                    <a:pt x="21218" y="34208"/>
                  </a:cubicBezTo>
                  <a:cubicBezTo>
                    <a:pt x="20063" y="32279"/>
                    <a:pt x="18741" y="30052"/>
                    <a:pt x="17277" y="27659"/>
                  </a:cubicBezTo>
                  <a:cubicBezTo>
                    <a:pt x="16550" y="26469"/>
                    <a:pt x="15788" y="25230"/>
                    <a:pt x="15026" y="23980"/>
                  </a:cubicBezTo>
                  <a:cubicBezTo>
                    <a:pt x="14276" y="22730"/>
                    <a:pt x="13479" y="21456"/>
                    <a:pt x="12705" y="20182"/>
                  </a:cubicBezTo>
                  <a:cubicBezTo>
                    <a:pt x="11931" y="18920"/>
                    <a:pt x="11145" y="17658"/>
                    <a:pt x="10371" y="16408"/>
                  </a:cubicBezTo>
                  <a:cubicBezTo>
                    <a:pt x="9597" y="15158"/>
                    <a:pt x="8835" y="13931"/>
                    <a:pt x="8097" y="12741"/>
                  </a:cubicBezTo>
                  <a:cubicBezTo>
                    <a:pt x="7371" y="11562"/>
                    <a:pt x="6633" y="10419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6"/>
                    <a:pt x="2382" y="3704"/>
                  </a:cubicBezTo>
                  <a:cubicBezTo>
                    <a:pt x="1894" y="2954"/>
                    <a:pt x="1477" y="2287"/>
                    <a:pt x="1120" y="1727"/>
                  </a:cubicBezTo>
                  <a:cubicBezTo>
                    <a:pt x="406" y="6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2E47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15700" y="3120338"/>
              <a:ext cx="152425" cy="33050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1" y="0"/>
                  </a:moveTo>
                  <a:cubicBezTo>
                    <a:pt x="1" y="0"/>
                    <a:pt x="370" y="119"/>
                    <a:pt x="953" y="286"/>
                  </a:cubicBezTo>
                  <a:cubicBezTo>
                    <a:pt x="1227" y="369"/>
                    <a:pt x="1560" y="441"/>
                    <a:pt x="1918" y="536"/>
                  </a:cubicBezTo>
                  <a:cubicBezTo>
                    <a:pt x="2275" y="619"/>
                    <a:pt x="2644" y="702"/>
                    <a:pt x="3037" y="786"/>
                  </a:cubicBezTo>
                  <a:cubicBezTo>
                    <a:pt x="3215" y="833"/>
                    <a:pt x="3406" y="857"/>
                    <a:pt x="3596" y="905"/>
                  </a:cubicBezTo>
                  <a:cubicBezTo>
                    <a:pt x="3775" y="941"/>
                    <a:pt x="3966" y="976"/>
                    <a:pt x="4144" y="1012"/>
                  </a:cubicBezTo>
                  <a:cubicBezTo>
                    <a:pt x="4501" y="1083"/>
                    <a:pt x="4847" y="1143"/>
                    <a:pt x="5132" y="1191"/>
                  </a:cubicBezTo>
                  <a:cubicBezTo>
                    <a:pt x="5716" y="1274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4"/>
                    <a:pt x="4549" y="893"/>
                    <a:pt x="4192" y="798"/>
                  </a:cubicBezTo>
                  <a:cubicBezTo>
                    <a:pt x="4013" y="762"/>
                    <a:pt x="3835" y="714"/>
                    <a:pt x="3644" y="667"/>
                  </a:cubicBezTo>
                  <a:cubicBezTo>
                    <a:pt x="3465" y="619"/>
                    <a:pt x="3275" y="583"/>
                    <a:pt x="3073" y="536"/>
                  </a:cubicBezTo>
                  <a:cubicBezTo>
                    <a:pt x="2692" y="464"/>
                    <a:pt x="2299" y="381"/>
                    <a:pt x="1941" y="310"/>
                  </a:cubicBezTo>
                  <a:cubicBezTo>
                    <a:pt x="1584" y="238"/>
                    <a:pt x="1251" y="179"/>
                    <a:pt x="965" y="131"/>
                  </a:cubicBezTo>
                  <a:cubicBezTo>
                    <a:pt x="382" y="4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29125" y="3306063"/>
              <a:ext cx="152400" cy="33075"/>
            </a:xfrm>
            <a:custGeom>
              <a:avLst/>
              <a:gdLst/>
              <a:ahLst/>
              <a:cxnLst/>
              <a:rect l="l" t="t" r="r" b="b"/>
              <a:pathLst>
                <a:path w="6096" h="1323" extrusionOk="0">
                  <a:moveTo>
                    <a:pt x="0" y="0"/>
                  </a:moveTo>
                  <a:cubicBezTo>
                    <a:pt x="0" y="1"/>
                    <a:pt x="369" y="131"/>
                    <a:pt x="953" y="274"/>
                  </a:cubicBezTo>
                  <a:cubicBezTo>
                    <a:pt x="1238" y="370"/>
                    <a:pt x="1560" y="441"/>
                    <a:pt x="1917" y="536"/>
                  </a:cubicBezTo>
                  <a:cubicBezTo>
                    <a:pt x="2274" y="620"/>
                    <a:pt x="2643" y="691"/>
                    <a:pt x="3036" y="786"/>
                  </a:cubicBezTo>
                  <a:cubicBezTo>
                    <a:pt x="3215" y="834"/>
                    <a:pt x="3405" y="858"/>
                    <a:pt x="3596" y="905"/>
                  </a:cubicBezTo>
                  <a:cubicBezTo>
                    <a:pt x="3774" y="929"/>
                    <a:pt x="3977" y="977"/>
                    <a:pt x="4155" y="1013"/>
                  </a:cubicBezTo>
                  <a:cubicBezTo>
                    <a:pt x="4512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7" y="1048"/>
                  </a:cubicBezTo>
                  <a:cubicBezTo>
                    <a:pt x="4882" y="965"/>
                    <a:pt x="4548" y="893"/>
                    <a:pt x="4191" y="798"/>
                  </a:cubicBezTo>
                  <a:cubicBezTo>
                    <a:pt x="4012" y="751"/>
                    <a:pt x="3834" y="715"/>
                    <a:pt x="3643" y="667"/>
                  </a:cubicBezTo>
                  <a:cubicBezTo>
                    <a:pt x="3465" y="620"/>
                    <a:pt x="3274" y="572"/>
                    <a:pt x="3084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95" y="239"/>
                    <a:pt x="1250" y="179"/>
                    <a:pt x="964" y="131"/>
                  </a:cubicBezTo>
                  <a:cubicBezTo>
                    <a:pt x="381" y="3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42225" y="3492088"/>
              <a:ext cx="152425" cy="3307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cubicBezTo>
                    <a:pt x="0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7" y="537"/>
                  </a:cubicBezTo>
                  <a:cubicBezTo>
                    <a:pt x="2274" y="620"/>
                    <a:pt x="2644" y="691"/>
                    <a:pt x="3036" y="787"/>
                  </a:cubicBezTo>
                  <a:cubicBezTo>
                    <a:pt x="3215" y="834"/>
                    <a:pt x="3406" y="858"/>
                    <a:pt x="3596" y="906"/>
                  </a:cubicBezTo>
                  <a:cubicBezTo>
                    <a:pt x="3775" y="930"/>
                    <a:pt x="3977" y="977"/>
                    <a:pt x="4156" y="1013"/>
                  </a:cubicBezTo>
                  <a:cubicBezTo>
                    <a:pt x="4513" y="1084"/>
                    <a:pt x="4846" y="1144"/>
                    <a:pt x="5132" y="1191"/>
                  </a:cubicBezTo>
                  <a:cubicBezTo>
                    <a:pt x="5715" y="1275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49"/>
                  </a:cubicBezTo>
                  <a:cubicBezTo>
                    <a:pt x="4882" y="965"/>
                    <a:pt x="4549" y="894"/>
                    <a:pt x="4191" y="799"/>
                  </a:cubicBezTo>
                  <a:cubicBezTo>
                    <a:pt x="4013" y="751"/>
                    <a:pt x="3834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1" y="453"/>
                    <a:pt x="2310" y="382"/>
                    <a:pt x="1953" y="310"/>
                  </a:cubicBezTo>
                  <a:cubicBezTo>
                    <a:pt x="1596" y="239"/>
                    <a:pt x="1251" y="179"/>
                    <a:pt x="965" y="132"/>
                  </a:cubicBezTo>
                  <a:cubicBezTo>
                    <a:pt x="382" y="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73475" y="2999488"/>
              <a:ext cx="40500" cy="151225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64" y="369"/>
                    <a:pt x="1310" y="929"/>
                  </a:cubicBezTo>
                  <a:cubicBezTo>
                    <a:pt x="1214" y="1203"/>
                    <a:pt x="1107" y="1524"/>
                    <a:pt x="1012" y="1881"/>
                  </a:cubicBezTo>
                  <a:cubicBezTo>
                    <a:pt x="905" y="2227"/>
                    <a:pt x="798" y="2619"/>
                    <a:pt x="691" y="2989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00" y="3751"/>
                    <a:pt x="452" y="3929"/>
                    <a:pt x="417" y="4108"/>
                  </a:cubicBezTo>
                  <a:cubicBezTo>
                    <a:pt x="322" y="4465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393" y="4858"/>
                    <a:pt x="500" y="4536"/>
                    <a:pt x="607" y="4179"/>
                  </a:cubicBezTo>
                  <a:cubicBezTo>
                    <a:pt x="667" y="4001"/>
                    <a:pt x="726" y="3798"/>
                    <a:pt x="774" y="3620"/>
                  </a:cubicBezTo>
                  <a:cubicBezTo>
                    <a:pt x="810" y="3429"/>
                    <a:pt x="869" y="3250"/>
                    <a:pt x="917" y="3060"/>
                  </a:cubicBezTo>
                  <a:cubicBezTo>
                    <a:pt x="1024" y="2679"/>
                    <a:pt x="1107" y="2298"/>
                    <a:pt x="1203" y="1941"/>
                  </a:cubicBezTo>
                  <a:cubicBezTo>
                    <a:pt x="1286" y="1584"/>
                    <a:pt x="1369" y="1250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286575" y="318491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82"/>
                    <a:pt x="1310" y="941"/>
                  </a:cubicBezTo>
                  <a:cubicBezTo>
                    <a:pt x="1215" y="1215"/>
                    <a:pt x="1108" y="1537"/>
                    <a:pt x="1012" y="1894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2"/>
                    <a:pt x="596" y="3370"/>
                    <a:pt x="548" y="3561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811"/>
                    <a:pt x="191" y="5097"/>
                  </a:cubicBezTo>
                  <a:cubicBezTo>
                    <a:pt x="60" y="5680"/>
                    <a:pt x="0" y="6061"/>
                    <a:pt x="0" y="6061"/>
                  </a:cubicBezTo>
                  <a:cubicBezTo>
                    <a:pt x="0" y="6061"/>
                    <a:pt x="131" y="5704"/>
                    <a:pt x="310" y="5144"/>
                  </a:cubicBezTo>
                  <a:cubicBezTo>
                    <a:pt x="393" y="4870"/>
                    <a:pt x="500" y="4549"/>
                    <a:pt x="608" y="4192"/>
                  </a:cubicBezTo>
                  <a:cubicBezTo>
                    <a:pt x="667" y="4013"/>
                    <a:pt x="727" y="3811"/>
                    <a:pt x="774" y="3632"/>
                  </a:cubicBezTo>
                  <a:cubicBezTo>
                    <a:pt x="810" y="3442"/>
                    <a:pt x="870" y="3263"/>
                    <a:pt x="917" y="3072"/>
                  </a:cubicBezTo>
                  <a:cubicBezTo>
                    <a:pt x="1024" y="2680"/>
                    <a:pt x="1108" y="2310"/>
                    <a:pt x="1203" y="1953"/>
                  </a:cubicBezTo>
                  <a:cubicBezTo>
                    <a:pt x="1286" y="1596"/>
                    <a:pt x="1370" y="1251"/>
                    <a:pt x="1429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399975" y="337096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0"/>
                    <a:pt x="1489" y="357"/>
                    <a:pt x="1310" y="941"/>
                  </a:cubicBezTo>
                  <a:cubicBezTo>
                    <a:pt x="1215" y="1214"/>
                    <a:pt x="1120" y="1536"/>
                    <a:pt x="1013" y="1893"/>
                  </a:cubicBezTo>
                  <a:cubicBezTo>
                    <a:pt x="906" y="2238"/>
                    <a:pt x="798" y="2619"/>
                    <a:pt x="703" y="3000"/>
                  </a:cubicBezTo>
                  <a:cubicBezTo>
                    <a:pt x="656" y="3191"/>
                    <a:pt x="596" y="3370"/>
                    <a:pt x="548" y="3560"/>
                  </a:cubicBezTo>
                  <a:cubicBezTo>
                    <a:pt x="501" y="3751"/>
                    <a:pt x="465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1" y="6060"/>
                    <a:pt x="1" y="6060"/>
                  </a:cubicBezTo>
                  <a:cubicBezTo>
                    <a:pt x="1" y="6060"/>
                    <a:pt x="132" y="5703"/>
                    <a:pt x="310" y="5144"/>
                  </a:cubicBezTo>
                  <a:cubicBezTo>
                    <a:pt x="406" y="4870"/>
                    <a:pt x="501" y="4548"/>
                    <a:pt x="608" y="4191"/>
                  </a:cubicBezTo>
                  <a:cubicBezTo>
                    <a:pt x="667" y="4012"/>
                    <a:pt x="727" y="3810"/>
                    <a:pt x="775" y="3631"/>
                  </a:cubicBezTo>
                  <a:cubicBezTo>
                    <a:pt x="822" y="3441"/>
                    <a:pt x="882" y="3262"/>
                    <a:pt x="917" y="3072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98" y="1595"/>
                    <a:pt x="1370" y="1250"/>
                    <a:pt x="1429" y="976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 rot="5400000" flipH="1">
            <a:off x="5330960" y="-54903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467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5293961" y="376507"/>
            <a:ext cx="9422173" cy="8272741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9639162" y="4845588"/>
            <a:ext cx="2459569" cy="20124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0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5">
  <p:cSld name="Three columns 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3995567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126300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960000" y="3071000"/>
            <a:ext cx="53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1"/>
          </p:nvPr>
        </p:nvSpPr>
        <p:spPr>
          <a:xfrm>
            <a:off x="8153400" y="558800"/>
            <a:ext cx="2273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2"/>
          </p:nvPr>
        </p:nvSpPr>
        <p:spPr>
          <a:xfrm>
            <a:off x="8153400" y="927100"/>
            <a:ext cx="2726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3"/>
          </p:nvPr>
        </p:nvSpPr>
        <p:spPr>
          <a:xfrm>
            <a:off x="8153400" y="2570651"/>
            <a:ext cx="2273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4"/>
          </p:nvPr>
        </p:nvSpPr>
        <p:spPr>
          <a:xfrm>
            <a:off x="8153400" y="2938951"/>
            <a:ext cx="2726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5"/>
          </p:nvPr>
        </p:nvSpPr>
        <p:spPr>
          <a:xfrm>
            <a:off x="8153400" y="4565817"/>
            <a:ext cx="2273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6"/>
          </p:nvPr>
        </p:nvSpPr>
        <p:spPr>
          <a:xfrm>
            <a:off x="8153400" y="4934117"/>
            <a:ext cx="2726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983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24840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2"/>
          </p:nvPr>
        </p:nvSpPr>
        <p:spPr>
          <a:xfrm>
            <a:off x="25633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3"/>
          </p:nvPr>
        </p:nvSpPr>
        <p:spPr>
          <a:xfrm>
            <a:off x="24840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25633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5"/>
          </p:nvPr>
        </p:nvSpPr>
        <p:spPr>
          <a:xfrm>
            <a:off x="55562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6"/>
          </p:nvPr>
        </p:nvSpPr>
        <p:spPr>
          <a:xfrm>
            <a:off x="56324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7"/>
          </p:nvPr>
        </p:nvSpPr>
        <p:spPr>
          <a:xfrm>
            <a:off x="55562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8"/>
          </p:nvPr>
        </p:nvSpPr>
        <p:spPr>
          <a:xfrm>
            <a:off x="56324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9"/>
          </p:nvPr>
        </p:nvSpPr>
        <p:spPr>
          <a:xfrm>
            <a:off x="86284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3"/>
          </p:nvPr>
        </p:nvSpPr>
        <p:spPr>
          <a:xfrm>
            <a:off x="87015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4"/>
          </p:nvPr>
        </p:nvSpPr>
        <p:spPr>
          <a:xfrm>
            <a:off x="86284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5"/>
          </p:nvPr>
        </p:nvSpPr>
        <p:spPr>
          <a:xfrm>
            <a:off x="87015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8" name="Google Shape;198;p1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 rot="-648881" flipH="1">
            <a:off x="-1186849" y="2938597"/>
            <a:ext cx="3436384" cy="4076592"/>
            <a:chOff x="2773225" y="3609500"/>
            <a:chExt cx="785550" cy="931900"/>
          </a:xfrm>
        </p:grpSpPr>
        <p:sp>
          <p:nvSpPr>
            <p:cNvPr id="201" name="Google Shape;201;p16"/>
            <p:cNvSpPr/>
            <p:nvPr/>
          </p:nvSpPr>
          <p:spPr>
            <a:xfrm>
              <a:off x="2773225" y="3609500"/>
              <a:ext cx="785550" cy="931900"/>
            </a:xfrm>
            <a:custGeom>
              <a:avLst/>
              <a:gdLst/>
              <a:ahLst/>
              <a:cxnLst/>
              <a:rect l="l" t="t" r="r" b="b"/>
              <a:pathLst>
                <a:path w="31422" h="37276" extrusionOk="0">
                  <a:moveTo>
                    <a:pt x="7895" y="1"/>
                  </a:moveTo>
                  <a:cubicBezTo>
                    <a:pt x="8050" y="1096"/>
                    <a:pt x="7680" y="2215"/>
                    <a:pt x="7645" y="3334"/>
                  </a:cubicBezTo>
                  <a:cubicBezTo>
                    <a:pt x="7633" y="4120"/>
                    <a:pt x="7800" y="4906"/>
                    <a:pt x="7942" y="5704"/>
                  </a:cubicBezTo>
                  <a:cubicBezTo>
                    <a:pt x="7978" y="5858"/>
                    <a:pt x="8014" y="6037"/>
                    <a:pt x="8050" y="6204"/>
                  </a:cubicBezTo>
                  <a:cubicBezTo>
                    <a:pt x="7383" y="5382"/>
                    <a:pt x="6680" y="4573"/>
                    <a:pt x="5978" y="3775"/>
                  </a:cubicBezTo>
                  <a:cubicBezTo>
                    <a:pt x="5713" y="3482"/>
                    <a:pt x="5335" y="3168"/>
                    <a:pt x="4974" y="3168"/>
                  </a:cubicBezTo>
                  <a:cubicBezTo>
                    <a:pt x="4865" y="3168"/>
                    <a:pt x="4758" y="3197"/>
                    <a:pt x="4656" y="3263"/>
                  </a:cubicBezTo>
                  <a:cubicBezTo>
                    <a:pt x="5716" y="4477"/>
                    <a:pt x="6788" y="5680"/>
                    <a:pt x="7811" y="6930"/>
                  </a:cubicBezTo>
                  <a:cubicBezTo>
                    <a:pt x="7764" y="6906"/>
                    <a:pt x="7740" y="6871"/>
                    <a:pt x="7692" y="6835"/>
                  </a:cubicBezTo>
                  <a:cubicBezTo>
                    <a:pt x="7383" y="6573"/>
                    <a:pt x="7097" y="6299"/>
                    <a:pt x="6788" y="6037"/>
                  </a:cubicBezTo>
                  <a:cubicBezTo>
                    <a:pt x="5895" y="5347"/>
                    <a:pt x="4823" y="4882"/>
                    <a:pt x="3692" y="4727"/>
                  </a:cubicBezTo>
                  <a:cubicBezTo>
                    <a:pt x="3444" y="4696"/>
                    <a:pt x="3194" y="4680"/>
                    <a:pt x="2943" y="4680"/>
                  </a:cubicBezTo>
                  <a:cubicBezTo>
                    <a:pt x="2059" y="4680"/>
                    <a:pt x="1170" y="4876"/>
                    <a:pt x="382" y="5275"/>
                  </a:cubicBezTo>
                  <a:cubicBezTo>
                    <a:pt x="1227" y="5477"/>
                    <a:pt x="2085" y="5668"/>
                    <a:pt x="2942" y="5882"/>
                  </a:cubicBezTo>
                  <a:cubicBezTo>
                    <a:pt x="3168" y="5942"/>
                    <a:pt x="3394" y="5989"/>
                    <a:pt x="3609" y="6061"/>
                  </a:cubicBezTo>
                  <a:cubicBezTo>
                    <a:pt x="4609" y="6382"/>
                    <a:pt x="5454" y="7037"/>
                    <a:pt x="6430" y="7394"/>
                  </a:cubicBezTo>
                  <a:cubicBezTo>
                    <a:pt x="7097" y="7633"/>
                    <a:pt x="7800" y="7728"/>
                    <a:pt x="8490" y="7752"/>
                  </a:cubicBezTo>
                  <a:cubicBezTo>
                    <a:pt x="9669" y="9204"/>
                    <a:pt x="10800" y="10704"/>
                    <a:pt x="11824" y="12252"/>
                  </a:cubicBezTo>
                  <a:cubicBezTo>
                    <a:pt x="11729" y="12193"/>
                    <a:pt x="11633" y="12145"/>
                    <a:pt x="11586" y="12121"/>
                  </a:cubicBezTo>
                  <a:cubicBezTo>
                    <a:pt x="10312" y="11359"/>
                    <a:pt x="9359" y="10133"/>
                    <a:pt x="8121" y="9299"/>
                  </a:cubicBezTo>
                  <a:cubicBezTo>
                    <a:pt x="6984" y="8545"/>
                    <a:pt x="5613" y="8140"/>
                    <a:pt x="4220" y="8140"/>
                  </a:cubicBezTo>
                  <a:cubicBezTo>
                    <a:pt x="4009" y="8140"/>
                    <a:pt x="3797" y="8149"/>
                    <a:pt x="3585" y="8168"/>
                  </a:cubicBezTo>
                  <a:cubicBezTo>
                    <a:pt x="2627" y="8254"/>
                    <a:pt x="1655" y="8528"/>
                    <a:pt x="715" y="8528"/>
                  </a:cubicBezTo>
                  <a:cubicBezTo>
                    <a:pt x="475" y="8528"/>
                    <a:pt x="236" y="8510"/>
                    <a:pt x="1" y="8466"/>
                  </a:cubicBezTo>
                  <a:lnTo>
                    <a:pt x="1" y="8466"/>
                  </a:lnTo>
                  <a:cubicBezTo>
                    <a:pt x="299" y="8704"/>
                    <a:pt x="608" y="8930"/>
                    <a:pt x="930" y="9121"/>
                  </a:cubicBezTo>
                  <a:cubicBezTo>
                    <a:pt x="2656" y="10109"/>
                    <a:pt x="4906" y="9752"/>
                    <a:pt x="6788" y="10419"/>
                  </a:cubicBezTo>
                  <a:cubicBezTo>
                    <a:pt x="7764" y="10764"/>
                    <a:pt x="8609" y="11383"/>
                    <a:pt x="9490" y="11907"/>
                  </a:cubicBezTo>
                  <a:cubicBezTo>
                    <a:pt x="10121" y="12276"/>
                    <a:pt x="10776" y="12609"/>
                    <a:pt x="11502" y="12776"/>
                  </a:cubicBezTo>
                  <a:cubicBezTo>
                    <a:pt x="11592" y="12786"/>
                    <a:pt x="11880" y="12871"/>
                    <a:pt x="12105" y="12871"/>
                  </a:cubicBezTo>
                  <a:cubicBezTo>
                    <a:pt x="12149" y="12871"/>
                    <a:pt x="12191" y="12867"/>
                    <a:pt x="12229" y="12859"/>
                  </a:cubicBezTo>
                  <a:cubicBezTo>
                    <a:pt x="12348" y="13050"/>
                    <a:pt x="12467" y="13228"/>
                    <a:pt x="12586" y="13431"/>
                  </a:cubicBezTo>
                  <a:cubicBezTo>
                    <a:pt x="13288" y="14574"/>
                    <a:pt x="13931" y="15753"/>
                    <a:pt x="14527" y="16955"/>
                  </a:cubicBezTo>
                  <a:cubicBezTo>
                    <a:pt x="14503" y="16943"/>
                    <a:pt x="14491" y="16943"/>
                    <a:pt x="14479" y="16919"/>
                  </a:cubicBezTo>
                  <a:cubicBezTo>
                    <a:pt x="13729" y="16419"/>
                    <a:pt x="12991" y="15895"/>
                    <a:pt x="12241" y="15395"/>
                  </a:cubicBezTo>
                  <a:cubicBezTo>
                    <a:pt x="10967" y="14514"/>
                    <a:pt x="9657" y="13621"/>
                    <a:pt x="8216" y="13050"/>
                  </a:cubicBezTo>
                  <a:cubicBezTo>
                    <a:pt x="6168" y="12252"/>
                    <a:pt x="3882" y="12097"/>
                    <a:pt x="2001" y="10990"/>
                  </a:cubicBezTo>
                  <a:lnTo>
                    <a:pt x="2001" y="10990"/>
                  </a:lnTo>
                  <a:cubicBezTo>
                    <a:pt x="3692" y="13990"/>
                    <a:pt x="6799" y="16134"/>
                    <a:pt x="10193" y="16657"/>
                  </a:cubicBezTo>
                  <a:cubicBezTo>
                    <a:pt x="11145" y="16800"/>
                    <a:pt x="12098" y="16824"/>
                    <a:pt x="13038" y="17027"/>
                  </a:cubicBezTo>
                  <a:cubicBezTo>
                    <a:pt x="13646" y="17157"/>
                    <a:pt x="14253" y="17384"/>
                    <a:pt x="14777" y="17753"/>
                  </a:cubicBezTo>
                  <a:cubicBezTo>
                    <a:pt x="14824" y="17789"/>
                    <a:pt x="14908" y="17872"/>
                    <a:pt x="15015" y="17979"/>
                  </a:cubicBezTo>
                  <a:cubicBezTo>
                    <a:pt x="15729" y="19515"/>
                    <a:pt x="16396" y="21087"/>
                    <a:pt x="17027" y="22670"/>
                  </a:cubicBezTo>
                  <a:cubicBezTo>
                    <a:pt x="17027" y="22682"/>
                    <a:pt x="17027" y="22682"/>
                    <a:pt x="17039" y="22694"/>
                  </a:cubicBezTo>
                  <a:cubicBezTo>
                    <a:pt x="16467" y="22372"/>
                    <a:pt x="15955" y="21920"/>
                    <a:pt x="15479" y="21479"/>
                  </a:cubicBezTo>
                  <a:cubicBezTo>
                    <a:pt x="14896" y="20944"/>
                    <a:pt x="14324" y="20372"/>
                    <a:pt x="13729" y="19872"/>
                  </a:cubicBezTo>
                  <a:cubicBezTo>
                    <a:pt x="12026" y="18431"/>
                    <a:pt x="9943" y="17443"/>
                    <a:pt x="7740" y="17074"/>
                  </a:cubicBezTo>
                  <a:cubicBezTo>
                    <a:pt x="7110" y="16972"/>
                    <a:pt x="6471" y="16920"/>
                    <a:pt x="5832" y="16920"/>
                  </a:cubicBezTo>
                  <a:cubicBezTo>
                    <a:pt x="4238" y="16920"/>
                    <a:pt x="2645" y="17241"/>
                    <a:pt x="1192" y="17896"/>
                  </a:cubicBezTo>
                  <a:cubicBezTo>
                    <a:pt x="2858" y="18348"/>
                    <a:pt x="4502" y="18812"/>
                    <a:pt x="6168" y="19277"/>
                  </a:cubicBezTo>
                  <a:cubicBezTo>
                    <a:pt x="6609" y="19396"/>
                    <a:pt x="7049" y="19515"/>
                    <a:pt x="7466" y="19682"/>
                  </a:cubicBezTo>
                  <a:cubicBezTo>
                    <a:pt x="9407" y="20372"/>
                    <a:pt x="11026" y="21741"/>
                    <a:pt x="12931" y="22503"/>
                  </a:cubicBezTo>
                  <a:cubicBezTo>
                    <a:pt x="14253" y="23039"/>
                    <a:pt x="15682" y="23265"/>
                    <a:pt x="17110" y="23349"/>
                  </a:cubicBezTo>
                  <a:cubicBezTo>
                    <a:pt x="17158" y="23349"/>
                    <a:pt x="17229" y="23373"/>
                    <a:pt x="17325" y="23373"/>
                  </a:cubicBezTo>
                  <a:cubicBezTo>
                    <a:pt x="17741" y="24456"/>
                    <a:pt x="18170" y="25539"/>
                    <a:pt x="18599" y="26611"/>
                  </a:cubicBezTo>
                  <a:cubicBezTo>
                    <a:pt x="18360" y="26504"/>
                    <a:pt x="18134" y="26432"/>
                    <a:pt x="18051" y="26385"/>
                  </a:cubicBezTo>
                  <a:cubicBezTo>
                    <a:pt x="16074" y="25539"/>
                    <a:pt x="14443" y="23968"/>
                    <a:pt x="12514" y="23027"/>
                  </a:cubicBezTo>
                  <a:cubicBezTo>
                    <a:pt x="11155" y="22367"/>
                    <a:pt x="9651" y="22029"/>
                    <a:pt x="8121" y="22029"/>
                  </a:cubicBezTo>
                  <a:cubicBezTo>
                    <a:pt x="7333" y="22029"/>
                    <a:pt x="6537" y="22119"/>
                    <a:pt x="5752" y="22301"/>
                  </a:cubicBezTo>
                  <a:cubicBezTo>
                    <a:pt x="4141" y="22661"/>
                    <a:pt x="2563" y="23416"/>
                    <a:pt x="936" y="23416"/>
                  </a:cubicBezTo>
                  <a:cubicBezTo>
                    <a:pt x="842" y="23416"/>
                    <a:pt x="749" y="23413"/>
                    <a:pt x="656" y="23408"/>
                  </a:cubicBezTo>
                  <a:lnTo>
                    <a:pt x="656" y="23408"/>
                  </a:lnTo>
                  <a:cubicBezTo>
                    <a:pt x="1132" y="23682"/>
                    <a:pt x="1620" y="23968"/>
                    <a:pt x="2120" y="24158"/>
                  </a:cubicBezTo>
                  <a:cubicBezTo>
                    <a:pt x="3249" y="24610"/>
                    <a:pt x="4462" y="24702"/>
                    <a:pt x="5701" y="24702"/>
                  </a:cubicBezTo>
                  <a:cubicBezTo>
                    <a:pt x="6555" y="24702"/>
                    <a:pt x="7420" y="24658"/>
                    <a:pt x="8278" y="24658"/>
                  </a:cubicBezTo>
                  <a:cubicBezTo>
                    <a:pt x="9129" y="24658"/>
                    <a:pt x="9972" y="24701"/>
                    <a:pt x="10788" y="24873"/>
                  </a:cubicBezTo>
                  <a:cubicBezTo>
                    <a:pt x="12264" y="25182"/>
                    <a:pt x="13598" y="25897"/>
                    <a:pt x="14967" y="26480"/>
                  </a:cubicBezTo>
                  <a:cubicBezTo>
                    <a:pt x="15932" y="26897"/>
                    <a:pt x="16944" y="27242"/>
                    <a:pt x="18015" y="27325"/>
                  </a:cubicBezTo>
                  <a:cubicBezTo>
                    <a:pt x="18111" y="27335"/>
                    <a:pt x="18415" y="27368"/>
                    <a:pt x="18698" y="27368"/>
                  </a:cubicBezTo>
                  <a:cubicBezTo>
                    <a:pt x="18766" y="27368"/>
                    <a:pt x="18833" y="27366"/>
                    <a:pt x="18896" y="27361"/>
                  </a:cubicBezTo>
                  <a:cubicBezTo>
                    <a:pt x="19265" y="28218"/>
                    <a:pt x="19670" y="29088"/>
                    <a:pt x="20099" y="29921"/>
                  </a:cubicBezTo>
                  <a:cubicBezTo>
                    <a:pt x="19789" y="29778"/>
                    <a:pt x="19468" y="29695"/>
                    <a:pt x="19122" y="29599"/>
                  </a:cubicBezTo>
                  <a:cubicBezTo>
                    <a:pt x="17956" y="29302"/>
                    <a:pt x="16789" y="29004"/>
                    <a:pt x="15622" y="28707"/>
                  </a:cubicBezTo>
                  <a:cubicBezTo>
                    <a:pt x="13610" y="28206"/>
                    <a:pt x="11574" y="27683"/>
                    <a:pt x="9502" y="27635"/>
                  </a:cubicBezTo>
                  <a:cubicBezTo>
                    <a:pt x="9403" y="27633"/>
                    <a:pt x="9304" y="27632"/>
                    <a:pt x="9205" y="27632"/>
                  </a:cubicBezTo>
                  <a:cubicBezTo>
                    <a:pt x="7075" y="27632"/>
                    <a:pt x="4940" y="28079"/>
                    <a:pt x="2832" y="28079"/>
                  </a:cubicBezTo>
                  <a:cubicBezTo>
                    <a:pt x="2151" y="28079"/>
                    <a:pt x="1473" y="28032"/>
                    <a:pt x="799" y="27909"/>
                  </a:cubicBezTo>
                  <a:lnTo>
                    <a:pt x="799" y="27909"/>
                  </a:lnTo>
                  <a:cubicBezTo>
                    <a:pt x="3542" y="30250"/>
                    <a:pt x="7133" y="31530"/>
                    <a:pt x="10730" y="31530"/>
                  </a:cubicBezTo>
                  <a:cubicBezTo>
                    <a:pt x="11707" y="31530"/>
                    <a:pt x="12684" y="31436"/>
                    <a:pt x="13646" y="31243"/>
                  </a:cubicBezTo>
                  <a:cubicBezTo>
                    <a:pt x="14896" y="30993"/>
                    <a:pt x="16110" y="30576"/>
                    <a:pt x="17384" y="30409"/>
                  </a:cubicBezTo>
                  <a:cubicBezTo>
                    <a:pt x="17729" y="30365"/>
                    <a:pt x="18079" y="30339"/>
                    <a:pt x="18428" y="30339"/>
                  </a:cubicBezTo>
                  <a:cubicBezTo>
                    <a:pt x="18922" y="30339"/>
                    <a:pt x="19415" y="30391"/>
                    <a:pt x="19896" y="30516"/>
                  </a:cubicBezTo>
                  <a:cubicBezTo>
                    <a:pt x="20015" y="30540"/>
                    <a:pt x="20325" y="30707"/>
                    <a:pt x="20599" y="30790"/>
                  </a:cubicBezTo>
                  <a:cubicBezTo>
                    <a:pt x="20599" y="30814"/>
                    <a:pt x="20611" y="30814"/>
                    <a:pt x="20611" y="30826"/>
                  </a:cubicBezTo>
                  <a:cubicBezTo>
                    <a:pt x="20777" y="31112"/>
                    <a:pt x="21373" y="32028"/>
                    <a:pt x="22063" y="32981"/>
                  </a:cubicBezTo>
                  <a:cubicBezTo>
                    <a:pt x="20802" y="32712"/>
                    <a:pt x="19512" y="32530"/>
                    <a:pt x="18222" y="32530"/>
                  </a:cubicBezTo>
                  <a:cubicBezTo>
                    <a:pt x="17855" y="32530"/>
                    <a:pt x="17488" y="32544"/>
                    <a:pt x="17122" y="32576"/>
                  </a:cubicBezTo>
                  <a:cubicBezTo>
                    <a:pt x="14610" y="32814"/>
                    <a:pt x="12217" y="33862"/>
                    <a:pt x="9681" y="34005"/>
                  </a:cubicBezTo>
                  <a:cubicBezTo>
                    <a:pt x="9334" y="34027"/>
                    <a:pt x="8982" y="34036"/>
                    <a:pt x="8628" y="34036"/>
                  </a:cubicBezTo>
                  <a:cubicBezTo>
                    <a:pt x="8424" y="34036"/>
                    <a:pt x="8219" y="34033"/>
                    <a:pt x="8014" y="34029"/>
                  </a:cubicBezTo>
                  <a:cubicBezTo>
                    <a:pt x="5895" y="33981"/>
                    <a:pt x="3775" y="33945"/>
                    <a:pt x="1644" y="33910"/>
                  </a:cubicBezTo>
                  <a:lnTo>
                    <a:pt x="1644" y="33910"/>
                  </a:lnTo>
                  <a:cubicBezTo>
                    <a:pt x="3728" y="35695"/>
                    <a:pt x="6371" y="36827"/>
                    <a:pt x="9085" y="37160"/>
                  </a:cubicBezTo>
                  <a:cubicBezTo>
                    <a:pt x="9695" y="37237"/>
                    <a:pt x="10308" y="37275"/>
                    <a:pt x="10922" y="37275"/>
                  </a:cubicBezTo>
                  <a:cubicBezTo>
                    <a:pt x="13054" y="37275"/>
                    <a:pt x="15189" y="36817"/>
                    <a:pt x="17158" y="35957"/>
                  </a:cubicBezTo>
                  <a:cubicBezTo>
                    <a:pt x="18051" y="35576"/>
                    <a:pt x="18896" y="35100"/>
                    <a:pt x="19777" y="34683"/>
                  </a:cubicBezTo>
                  <a:cubicBezTo>
                    <a:pt x="20551" y="34302"/>
                    <a:pt x="21337" y="33945"/>
                    <a:pt x="22182" y="33755"/>
                  </a:cubicBezTo>
                  <a:cubicBezTo>
                    <a:pt x="22278" y="33743"/>
                    <a:pt x="22456" y="33731"/>
                    <a:pt x="22647" y="33707"/>
                  </a:cubicBezTo>
                  <a:cubicBezTo>
                    <a:pt x="23430" y="34715"/>
                    <a:pt x="24245" y="35587"/>
                    <a:pt x="24682" y="35587"/>
                  </a:cubicBezTo>
                  <a:cubicBezTo>
                    <a:pt x="24777" y="35587"/>
                    <a:pt x="24854" y="35546"/>
                    <a:pt x="24909" y="35457"/>
                  </a:cubicBezTo>
                  <a:cubicBezTo>
                    <a:pt x="25326" y="34755"/>
                    <a:pt x="23849" y="33564"/>
                    <a:pt x="23361" y="32993"/>
                  </a:cubicBezTo>
                  <a:cubicBezTo>
                    <a:pt x="23373" y="32933"/>
                    <a:pt x="23397" y="32862"/>
                    <a:pt x="23409" y="32778"/>
                  </a:cubicBezTo>
                  <a:cubicBezTo>
                    <a:pt x="23528" y="31719"/>
                    <a:pt x="24087" y="30754"/>
                    <a:pt x="24790" y="29957"/>
                  </a:cubicBezTo>
                  <a:cubicBezTo>
                    <a:pt x="25492" y="29171"/>
                    <a:pt x="26350" y="28516"/>
                    <a:pt x="27171" y="27849"/>
                  </a:cubicBezTo>
                  <a:cubicBezTo>
                    <a:pt x="28612" y="26682"/>
                    <a:pt x="30040" y="25409"/>
                    <a:pt x="30791" y="23694"/>
                  </a:cubicBezTo>
                  <a:cubicBezTo>
                    <a:pt x="31314" y="22337"/>
                    <a:pt x="31422" y="20813"/>
                    <a:pt x="31148" y="19348"/>
                  </a:cubicBezTo>
                  <a:cubicBezTo>
                    <a:pt x="30886" y="17896"/>
                    <a:pt x="30267" y="16526"/>
                    <a:pt x="29481" y="15276"/>
                  </a:cubicBezTo>
                  <a:lnTo>
                    <a:pt x="29481" y="15276"/>
                  </a:lnTo>
                  <a:cubicBezTo>
                    <a:pt x="29671" y="17443"/>
                    <a:pt x="28814" y="19574"/>
                    <a:pt x="27683" y="21432"/>
                  </a:cubicBezTo>
                  <a:cubicBezTo>
                    <a:pt x="26552" y="23289"/>
                    <a:pt x="25147" y="24992"/>
                    <a:pt x="24123" y="26897"/>
                  </a:cubicBezTo>
                  <a:cubicBezTo>
                    <a:pt x="23480" y="28075"/>
                    <a:pt x="22980" y="29349"/>
                    <a:pt x="22801" y="30671"/>
                  </a:cubicBezTo>
                  <a:cubicBezTo>
                    <a:pt x="22730" y="31195"/>
                    <a:pt x="22706" y="31731"/>
                    <a:pt x="22754" y="32255"/>
                  </a:cubicBezTo>
                  <a:cubicBezTo>
                    <a:pt x="22147" y="31385"/>
                    <a:pt x="21599" y="30481"/>
                    <a:pt x="21087" y="29564"/>
                  </a:cubicBezTo>
                  <a:cubicBezTo>
                    <a:pt x="21063" y="29516"/>
                    <a:pt x="21039" y="29469"/>
                    <a:pt x="21027" y="29445"/>
                  </a:cubicBezTo>
                  <a:cubicBezTo>
                    <a:pt x="21039" y="29361"/>
                    <a:pt x="21075" y="29302"/>
                    <a:pt x="21087" y="29278"/>
                  </a:cubicBezTo>
                  <a:cubicBezTo>
                    <a:pt x="21385" y="28635"/>
                    <a:pt x="21813" y="28052"/>
                    <a:pt x="22254" y="27492"/>
                  </a:cubicBezTo>
                  <a:cubicBezTo>
                    <a:pt x="22742" y="26849"/>
                    <a:pt x="23278" y="26254"/>
                    <a:pt x="23742" y="25599"/>
                  </a:cubicBezTo>
                  <a:cubicBezTo>
                    <a:pt x="25064" y="23754"/>
                    <a:pt x="25909" y="21563"/>
                    <a:pt x="26099" y="19301"/>
                  </a:cubicBezTo>
                  <a:cubicBezTo>
                    <a:pt x="26302" y="17038"/>
                    <a:pt x="25849" y="14717"/>
                    <a:pt x="24766" y="12728"/>
                  </a:cubicBezTo>
                  <a:cubicBezTo>
                    <a:pt x="24421" y="14455"/>
                    <a:pt x="24099" y="16169"/>
                    <a:pt x="23754" y="17896"/>
                  </a:cubicBezTo>
                  <a:cubicBezTo>
                    <a:pt x="23659" y="18336"/>
                    <a:pt x="23575" y="18801"/>
                    <a:pt x="23456" y="19229"/>
                  </a:cubicBezTo>
                  <a:cubicBezTo>
                    <a:pt x="22885" y="21241"/>
                    <a:pt x="21635" y="22992"/>
                    <a:pt x="21016" y="24992"/>
                  </a:cubicBezTo>
                  <a:cubicBezTo>
                    <a:pt x="20670" y="26075"/>
                    <a:pt x="20539" y="27218"/>
                    <a:pt x="20492" y="28349"/>
                  </a:cubicBezTo>
                  <a:cubicBezTo>
                    <a:pt x="20123" y="27599"/>
                    <a:pt x="19777" y="26825"/>
                    <a:pt x="19432" y="26051"/>
                  </a:cubicBezTo>
                  <a:cubicBezTo>
                    <a:pt x="19527" y="25873"/>
                    <a:pt x="19599" y="25694"/>
                    <a:pt x="19611" y="25611"/>
                  </a:cubicBezTo>
                  <a:cubicBezTo>
                    <a:pt x="19956" y="24801"/>
                    <a:pt x="20075" y="23920"/>
                    <a:pt x="20146" y="23039"/>
                  </a:cubicBezTo>
                  <a:cubicBezTo>
                    <a:pt x="20242" y="21801"/>
                    <a:pt x="20230" y="20539"/>
                    <a:pt x="20551" y="19348"/>
                  </a:cubicBezTo>
                  <a:cubicBezTo>
                    <a:pt x="21194" y="17027"/>
                    <a:pt x="23087" y="15074"/>
                    <a:pt x="23313" y="12693"/>
                  </a:cubicBezTo>
                  <a:cubicBezTo>
                    <a:pt x="23361" y="12240"/>
                    <a:pt x="23349" y="11788"/>
                    <a:pt x="23313" y="11323"/>
                  </a:cubicBezTo>
                  <a:cubicBezTo>
                    <a:pt x="22742" y="12621"/>
                    <a:pt x="21492" y="13550"/>
                    <a:pt x="20551" y="14657"/>
                  </a:cubicBezTo>
                  <a:cubicBezTo>
                    <a:pt x="19289" y="16145"/>
                    <a:pt x="18575" y="18027"/>
                    <a:pt x="18527" y="19920"/>
                  </a:cubicBezTo>
                  <a:cubicBezTo>
                    <a:pt x="18503" y="21587"/>
                    <a:pt x="18956" y="23230"/>
                    <a:pt x="18932" y="24885"/>
                  </a:cubicBezTo>
                  <a:cubicBezTo>
                    <a:pt x="18432" y="23742"/>
                    <a:pt x="17956" y="22575"/>
                    <a:pt x="17456" y="21444"/>
                  </a:cubicBezTo>
                  <a:cubicBezTo>
                    <a:pt x="17229" y="20932"/>
                    <a:pt x="16991" y="20420"/>
                    <a:pt x="16741" y="19920"/>
                  </a:cubicBezTo>
                  <a:cubicBezTo>
                    <a:pt x="16753" y="19443"/>
                    <a:pt x="16848" y="18967"/>
                    <a:pt x="16979" y="18515"/>
                  </a:cubicBezTo>
                  <a:cubicBezTo>
                    <a:pt x="17265" y="17550"/>
                    <a:pt x="17741" y="16646"/>
                    <a:pt x="18098" y="15693"/>
                  </a:cubicBezTo>
                  <a:cubicBezTo>
                    <a:pt x="19361" y="12264"/>
                    <a:pt x="18968" y="8264"/>
                    <a:pt x="17051" y="5168"/>
                  </a:cubicBezTo>
                  <a:lnTo>
                    <a:pt x="17051" y="5168"/>
                  </a:lnTo>
                  <a:cubicBezTo>
                    <a:pt x="17110" y="7490"/>
                    <a:pt x="16074" y="9692"/>
                    <a:pt x="15777" y="12002"/>
                  </a:cubicBezTo>
                  <a:cubicBezTo>
                    <a:pt x="15551" y="13633"/>
                    <a:pt x="15717" y="15300"/>
                    <a:pt x="15860" y="16955"/>
                  </a:cubicBezTo>
                  <a:cubicBezTo>
                    <a:pt x="15908" y="17455"/>
                    <a:pt x="15955" y="17955"/>
                    <a:pt x="16015" y="18455"/>
                  </a:cubicBezTo>
                  <a:cubicBezTo>
                    <a:pt x="15562" y="17574"/>
                    <a:pt x="15098" y="16717"/>
                    <a:pt x="14622" y="15848"/>
                  </a:cubicBezTo>
                  <a:cubicBezTo>
                    <a:pt x="14610" y="15788"/>
                    <a:pt x="14598" y="15741"/>
                    <a:pt x="14586" y="15717"/>
                  </a:cubicBezTo>
                  <a:cubicBezTo>
                    <a:pt x="14479" y="15157"/>
                    <a:pt x="14539" y="14574"/>
                    <a:pt x="14658" y="14002"/>
                  </a:cubicBezTo>
                  <a:cubicBezTo>
                    <a:pt x="14848" y="13157"/>
                    <a:pt x="15193" y="12359"/>
                    <a:pt x="15431" y="11526"/>
                  </a:cubicBezTo>
                  <a:cubicBezTo>
                    <a:pt x="16313" y="8525"/>
                    <a:pt x="15717" y="5132"/>
                    <a:pt x="13884" y="2608"/>
                  </a:cubicBezTo>
                  <a:lnTo>
                    <a:pt x="13884" y="2608"/>
                  </a:lnTo>
                  <a:cubicBezTo>
                    <a:pt x="14074" y="4585"/>
                    <a:pt x="13336" y="6513"/>
                    <a:pt x="13217" y="8514"/>
                  </a:cubicBezTo>
                  <a:cubicBezTo>
                    <a:pt x="13122" y="9930"/>
                    <a:pt x="13360" y="11347"/>
                    <a:pt x="13598" y="12728"/>
                  </a:cubicBezTo>
                  <a:cubicBezTo>
                    <a:pt x="13705" y="13359"/>
                    <a:pt x="13812" y="13990"/>
                    <a:pt x="13931" y="14633"/>
                  </a:cubicBezTo>
                  <a:cubicBezTo>
                    <a:pt x="13455" y="13824"/>
                    <a:pt x="12979" y="13038"/>
                    <a:pt x="12467" y="12264"/>
                  </a:cubicBezTo>
                  <a:cubicBezTo>
                    <a:pt x="12514" y="12085"/>
                    <a:pt x="12526" y="11835"/>
                    <a:pt x="12538" y="11776"/>
                  </a:cubicBezTo>
                  <a:cubicBezTo>
                    <a:pt x="12598" y="11133"/>
                    <a:pt x="12503" y="10514"/>
                    <a:pt x="12348" y="9895"/>
                  </a:cubicBezTo>
                  <a:cubicBezTo>
                    <a:pt x="12145" y="9037"/>
                    <a:pt x="11860" y="8168"/>
                    <a:pt x="11824" y="7275"/>
                  </a:cubicBezTo>
                  <a:cubicBezTo>
                    <a:pt x="11764" y="5549"/>
                    <a:pt x="12645" y="3799"/>
                    <a:pt x="12288" y="2108"/>
                  </a:cubicBezTo>
                  <a:cubicBezTo>
                    <a:pt x="12217" y="1787"/>
                    <a:pt x="12110" y="1489"/>
                    <a:pt x="11991" y="1179"/>
                  </a:cubicBezTo>
                  <a:cubicBezTo>
                    <a:pt x="11872" y="2191"/>
                    <a:pt x="11217" y="3096"/>
                    <a:pt x="10812" y="4049"/>
                  </a:cubicBezTo>
                  <a:cubicBezTo>
                    <a:pt x="10276" y="5347"/>
                    <a:pt x="10193" y="6775"/>
                    <a:pt x="10562" y="8085"/>
                  </a:cubicBezTo>
                  <a:cubicBezTo>
                    <a:pt x="10895" y="9228"/>
                    <a:pt x="11574" y="10276"/>
                    <a:pt x="11919" y="11419"/>
                  </a:cubicBezTo>
                  <a:cubicBezTo>
                    <a:pt x="10848" y="9823"/>
                    <a:pt x="9728" y="8275"/>
                    <a:pt x="8526" y="6775"/>
                  </a:cubicBezTo>
                  <a:cubicBezTo>
                    <a:pt x="8526" y="6632"/>
                    <a:pt x="8538" y="6513"/>
                    <a:pt x="8573" y="6382"/>
                  </a:cubicBezTo>
                  <a:cubicBezTo>
                    <a:pt x="8657" y="5906"/>
                    <a:pt x="8835" y="5442"/>
                    <a:pt x="8954" y="4966"/>
                  </a:cubicBezTo>
                  <a:cubicBezTo>
                    <a:pt x="9383" y="3275"/>
                    <a:pt x="8990" y="1382"/>
                    <a:pt x="78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356050" y="4153025"/>
              <a:ext cx="149750" cy="228625"/>
            </a:xfrm>
            <a:custGeom>
              <a:avLst/>
              <a:gdLst/>
              <a:ahLst/>
              <a:cxnLst/>
              <a:rect l="l" t="t" r="r" b="b"/>
              <a:pathLst>
                <a:path w="5990" h="9145" extrusionOk="0">
                  <a:moveTo>
                    <a:pt x="5965" y="0"/>
                  </a:moveTo>
                  <a:cubicBezTo>
                    <a:pt x="5930" y="0"/>
                    <a:pt x="5918" y="0"/>
                    <a:pt x="5906" y="36"/>
                  </a:cubicBezTo>
                  <a:cubicBezTo>
                    <a:pt x="5263" y="1715"/>
                    <a:pt x="4322" y="3298"/>
                    <a:pt x="3084" y="4691"/>
                  </a:cubicBezTo>
                  <a:cubicBezTo>
                    <a:pt x="2846" y="4965"/>
                    <a:pt x="2596" y="5227"/>
                    <a:pt x="2358" y="5501"/>
                  </a:cubicBezTo>
                  <a:cubicBezTo>
                    <a:pt x="1370" y="6573"/>
                    <a:pt x="346" y="7668"/>
                    <a:pt x="0" y="9085"/>
                  </a:cubicBezTo>
                  <a:cubicBezTo>
                    <a:pt x="0" y="9109"/>
                    <a:pt x="24" y="9144"/>
                    <a:pt x="48" y="9144"/>
                  </a:cubicBezTo>
                  <a:cubicBezTo>
                    <a:pt x="72" y="9144"/>
                    <a:pt x="84" y="9132"/>
                    <a:pt x="96" y="9097"/>
                  </a:cubicBezTo>
                  <a:cubicBezTo>
                    <a:pt x="429" y="7716"/>
                    <a:pt x="1453" y="6608"/>
                    <a:pt x="2429" y="5561"/>
                  </a:cubicBezTo>
                  <a:cubicBezTo>
                    <a:pt x="2667" y="5287"/>
                    <a:pt x="2929" y="5013"/>
                    <a:pt x="3167" y="4751"/>
                  </a:cubicBezTo>
                  <a:cubicBezTo>
                    <a:pt x="4394" y="3334"/>
                    <a:pt x="5346" y="1763"/>
                    <a:pt x="5989" y="60"/>
                  </a:cubicBezTo>
                  <a:cubicBezTo>
                    <a:pt x="5989" y="36"/>
                    <a:pt x="5989" y="24"/>
                    <a:pt x="596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296825" y="4060150"/>
              <a:ext cx="90200" cy="242625"/>
            </a:xfrm>
            <a:custGeom>
              <a:avLst/>
              <a:gdLst/>
              <a:ahLst/>
              <a:cxnLst/>
              <a:rect l="l" t="t" r="r" b="b"/>
              <a:pathLst>
                <a:path w="3608" h="9705" extrusionOk="0">
                  <a:moveTo>
                    <a:pt x="3465" y="1"/>
                  </a:moveTo>
                  <a:cubicBezTo>
                    <a:pt x="3429" y="1"/>
                    <a:pt x="3417" y="13"/>
                    <a:pt x="3417" y="48"/>
                  </a:cubicBezTo>
                  <a:cubicBezTo>
                    <a:pt x="3524" y="1489"/>
                    <a:pt x="3155" y="3049"/>
                    <a:pt x="2238" y="4989"/>
                  </a:cubicBezTo>
                  <a:cubicBezTo>
                    <a:pt x="1977" y="5549"/>
                    <a:pt x="1679" y="6120"/>
                    <a:pt x="1393" y="6668"/>
                  </a:cubicBezTo>
                  <a:cubicBezTo>
                    <a:pt x="905" y="7621"/>
                    <a:pt x="381" y="8621"/>
                    <a:pt x="0" y="9645"/>
                  </a:cubicBezTo>
                  <a:cubicBezTo>
                    <a:pt x="0" y="9668"/>
                    <a:pt x="0" y="9692"/>
                    <a:pt x="24" y="9704"/>
                  </a:cubicBezTo>
                  <a:lnTo>
                    <a:pt x="36" y="9704"/>
                  </a:lnTo>
                  <a:cubicBezTo>
                    <a:pt x="60" y="9704"/>
                    <a:pt x="83" y="9704"/>
                    <a:pt x="72" y="9668"/>
                  </a:cubicBezTo>
                  <a:cubicBezTo>
                    <a:pt x="453" y="8656"/>
                    <a:pt x="976" y="7668"/>
                    <a:pt x="1465" y="6716"/>
                  </a:cubicBezTo>
                  <a:cubicBezTo>
                    <a:pt x="1750" y="6156"/>
                    <a:pt x="2048" y="5597"/>
                    <a:pt x="2322" y="5025"/>
                  </a:cubicBezTo>
                  <a:cubicBezTo>
                    <a:pt x="3239" y="3096"/>
                    <a:pt x="3608" y="1501"/>
                    <a:pt x="3512" y="48"/>
                  </a:cubicBezTo>
                  <a:cubicBezTo>
                    <a:pt x="3512" y="13"/>
                    <a:pt x="3489" y="1"/>
                    <a:pt x="346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47700" y="4004975"/>
              <a:ext cx="31275" cy="173375"/>
            </a:xfrm>
            <a:custGeom>
              <a:avLst/>
              <a:gdLst/>
              <a:ahLst/>
              <a:cxnLst/>
              <a:rect l="l" t="t" r="r" b="b"/>
              <a:pathLst>
                <a:path w="1251" h="6935" extrusionOk="0">
                  <a:moveTo>
                    <a:pt x="1200" y="0"/>
                  </a:moveTo>
                  <a:cubicBezTo>
                    <a:pt x="1184" y="0"/>
                    <a:pt x="1164" y="8"/>
                    <a:pt x="1155" y="17"/>
                  </a:cubicBezTo>
                  <a:cubicBezTo>
                    <a:pt x="608" y="1065"/>
                    <a:pt x="262" y="2112"/>
                    <a:pt x="143" y="3124"/>
                  </a:cubicBezTo>
                  <a:cubicBezTo>
                    <a:pt x="1" y="4398"/>
                    <a:pt x="179" y="5660"/>
                    <a:pt x="358" y="6899"/>
                  </a:cubicBezTo>
                  <a:cubicBezTo>
                    <a:pt x="358" y="6923"/>
                    <a:pt x="382" y="6934"/>
                    <a:pt x="393" y="6934"/>
                  </a:cubicBezTo>
                  <a:cubicBezTo>
                    <a:pt x="429" y="6934"/>
                    <a:pt x="441" y="6923"/>
                    <a:pt x="441" y="6875"/>
                  </a:cubicBezTo>
                  <a:cubicBezTo>
                    <a:pt x="262" y="5660"/>
                    <a:pt x="84" y="4398"/>
                    <a:pt x="239" y="3148"/>
                  </a:cubicBezTo>
                  <a:cubicBezTo>
                    <a:pt x="358" y="2148"/>
                    <a:pt x="679" y="1100"/>
                    <a:pt x="1227" y="65"/>
                  </a:cubicBezTo>
                  <a:cubicBezTo>
                    <a:pt x="1251" y="53"/>
                    <a:pt x="1227" y="17"/>
                    <a:pt x="1215" y="5"/>
                  </a:cubicBezTo>
                  <a:cubicBezTo>
                    <a:pt x="1211" y="2"/>
                    <a:pt x="1206" y="0"/>
                    <a:pt x="120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184900" y="3845550"/>
              <a:ext cx="17275" cy="192000"/>
            </a:xfrm>
            <a:custGeom>
              <a:avLst/>
              <a:gdLst/>
              <a:ahLst/>
              <a:cxnLst/>
              <a:rect l="l" t="t" r="r" b="b"/>
              <a:pathLst>
                <a:path w="691" h="7680" extrusionOk="0">
                  <a:moveTo>
                    <a:pt x="619" y="0"/>
                  </a:moveTo>
                  <a:cubicBezTo>
                    <a:pt x="584" y="0"/>
                    <a:pt x="572" y="12"/>
                    <a:pt x="572" y="36"/>
                  </a:cubicBezTo>
                  <a:cubicBezTo>
                    <a:pt x="596" y="2572"/>
                    <a:pt x="405" y="5132"/>
                    <a:pt x="0" y="7632"/>
                  </a:cubicBezTo>
                  <a:cubicBezTo>
                    <a:pt x="0" y="7644"/>
                    <a:pt x="24" y="7680"/>
                    <a:pt x="48" y="7680"/>
                  </a:cubicBezTo>
                  <a:cubicBezTo>
                    <a:pt x="84" y="7680"/>
                    <a:pt x="96" y="7656"/>
                    <a:pt x="96" y="7644"/>
                  </a:cubicBezTo>
                  <a:cubicBezTo>
                    <a:pt x="500" y="5144"/>
                    <a:pt x="691" y="2584"/>
                    <a:pt x="667" y="36"/>
                  </a:cubicBezTo>
                  <a:cubicBezTo>
                    <a:pt x="667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124175" y="3816675"/>
              <a:ext cx="15500" cy="130400"/>
            </a:xfrm>
            <a:custGeom>
              <a:avLst/>
              <a:gdLst/>
              <a:ahLst/>
              <a:cxnLst/>
              <a:rect l="l" t="t" r="r" b="b"/>
              <a:pathLst>
                <a:path w="620" h="5216" extrusionOk="0">
                  <a:moveTo>
                    <a:pt x="572" y="0"/>
                  </a:moveTo>
                  <a:cubicBezTo>
                    <a:pt x="548" y="0"/>
                    <a:pt x="536" y="24"/>
                    <a:pt x="536" y="48"/>
                  </a:cubicBezTo>
                  <a:cubicBezTo>
                    <a:pt x="381" y="1762"/>
                    <a:pt x="203" y="3477"/>
                    <a:pt x="0" y="5168"/>
                  </a:cubicBezTo>
                  <a:cubicBezTo>
                    <a:pt x="0" y="5180"/>
                    <a:pt x="12" y="5215"/>
                    <a:pt x="36" y="5215"/>
                  </a:cubicBezTo>
                  <a:cubicBezTo>
                    <a:pt x="72" y="5215"/>
                    <a:pt x="84" y="5203"/>
                    <a:pt x="84" y="5168"/>
                  </a:cubicBezTo>
                  <a:cubicBezTo>
                    <a:pt x="298" y="3477"/>
                    <a:pt x="477" y="1751"/>
                    <a:pt x="620" y="48"/>
                  </a:cubicBezTo>
                  <a:cubicBezTo>
                    <a:pt x="620" y="36"/>
                    <a:pt x="608" y="0"/>
                    <a:pt x="572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041725" y="3761000"/>
              <a:ext cx="34250" cy="114325"/>
            </a:xfrm>
            <a:custGeom>
              <a:avLst/>
              <a:gdLst/>
              <a:ahLst/>
              <a:cxnLst/>
              <a:rect l="l" t="t" r="r" b="b"/>
              <a:pathLst>
                <a:path w="1370" h="4573" extrusionOk="0">
                  <a:moveTo>
                    <a:pt x="274" y="1"/>
                  </a:moveTo>
                  <a:cubicBezTo>
                    <a:pt x="239" y="1"/>
                    <a:pt x="215" y="1"/>
                    <a:pt x="215" y="25"/>
                  </a:cubicBezTo>
                  <a:cubicBezTo>
                    <a:pt x="0" y="680"/>
                    <a:pt x="48" y="1477"/>
                    <a:pt x="346" y="2370"/>
                  </a:cubicBezTo>
                  <a:cubicBezTo>
                    <a:pt x="500" y="2799"/>
                    <a:pt x="691" y="3227"/>
                    <a:pt x="870" y="3632"/>
                  </a:cubicBezTo>
                  <a:cubicBezTo>
                    <a:pt x="1012" y="3930"/>
                    <a:pt x="1143" y="4228"/>
                    <a:pt x="1262" y="4537"/>
                  </a:cubicBezTo>
                  <a:cubicBezTo>
                    <a:pt x="1286" y="4549"/>
                    <a:pt x="1298" y="4573"/>
                    <a:pt x="1310" y="4573"/>
                  </a:cubicBezTo>
                  <a:lnTo>
                    <a:pt x="1334" y="4561"/>
                  </a:lnTo>
                  <a:cubicBezTo>
                    <a:pt x="1358" y="4549"/>
                    <a:pt x="1370" y="4537"/>
                    <a:pt x="1358" y="4501"/>
                  </a:cubicBezTo>
                  <a:cubicBezTo>
                    <a:pt x="1239" y="4204"/>
                    <a:pt x="1096" y="3894"/>
                    <a:pt x="953" y="3597"/>
                  </a:cubicBezTo>
                  <a:cubicBezTo>
                    <a:pt x="774" y="3192"/>
                    <a:pt x="584" y="2775"/>
                    <a:pt x="441" y="2346"/>
                  </a:cubicBezTo>
                  <a:cubicBezTo>
                    <a:pt x="143" y="1465"/>
                    <a:pt x="96" y="691"/>
                    <a:pt x="298" y="60"/>
                  </a:cubicBezTo>
                  <a:cubicBezTo>
                    <a:pt x="298" y="25"/>
                    <a:pt x="298" y="13"/>
                    <a:pt x="274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978925" y="3671725"/>
              <a:ext cx="6275" cy="88125"/>
            </a:xfrm>
            <a:custGeom>
              <a:avLst/>
              <a:gdLst/>
              <a:ahLst/>
              <a:cxnLst/>
              <a:rect l="l" t="t" r="r" b="b"/>
              <a:pathLst>
                <a:path w="251" h="3525" extrusionOk="0">
                  <a:moveTo>
                    <a:pt x="107" y="0"/>
                  </a:moveTo>
                  <a:cubicBezTo>
                    <a:pt x="72" y="0"/>
                    <a:pt x="60" y="12"/>
                    <a:pt x="60" y="48"/>
                  </a:cubicBezTo>
                  <a:cubicBezTo>
                    <a:pt x="167" y="1191"/>
                    <a:pt x="155" y="2334"/>
                    <a:pt x="0" y="3477"/>
                  </a:cubicBezTo>
                  <a:cubicBezTo>
                    <a:pt x="0" y="3500"/>
                    <a:pt x="12" y="3524"/>
                    <a:pt x="48" y="3524"/>
                  </a:cubicBezTo>
                  <a:cubicBezTo>
                    <a:pt x="72" y="3524"/>
                    <a:pt x="95" y="3512"/>
                    <a:pt x="95" y="3512"/>
                  </a:cubicBezTo>
                  <a:cubicBezTo>
                    <a:pt x="238" y="2369"/>
                    <a:pt x="250" y="1191"/>
                    <a:pt x="155" y="48"/>
                  </a:cubicBezTo>
                  <a:cubicBezTo>
                    <a:pt x="155" y="12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65800" y="3734825"/>
              <a:ext cx="98250" cy="48525"/>
            </a:xfrm>
            <a:custGeom>
              <a:avLst/>
              <a:gdLst/>
              <a:ahLst/>
              <a:cxnLst/>
              <a:rect l="l" t="t" r="r" b="b"/>
              <a:pathLst>
                <a:path w="3930" h="1941" extrusionOk="0">
                  <a:moveTo>
                    <a:pt x="60" y="0"/>
                  </a:moveTo>
                  <a:cubicBezTo>
                    <a:pt x="37" y="0"/>
                    <a:pt x="13" y="0"/>
                    <a:pt x="1" y="36"/>
                  </a:cubicBezTo>
                  <a:cubicBezTo>
                    <a:pt x="1" y="60"/>
                    <a:pt x="1" y="83"/>
                    <a:pt x="37" y="95"/>
                  </a:cubicBezTo>
                  <a:cubicBezTo>
                    <a:pt x="691" y="357"/>
                    <a:pt x="1322" y="679"/>
                    <a:pt x="1918" y="1048"/>
                  </a:cubicBezTo>
                  <a:cubicBezTo>
                    <a:pt x="2001" y="1096"/>
                    <a:pt x="2084" y="1155"/>
                    <a:pt x="2156" y="1191"/>
                  </a:cubicBezTo>
                  <a:cubicBezTo>
                    <a:pt x="2692" y="1536"/>
                    <a:pt x="3239" y="1881"/>
                    <a:pt x="3882" y="1941"/>
                  </a:cubicBezTo>
                  <a:cubicBezTo>
                    <a:pt x="3918" y="1941"/>
                    <a:pt x="3930" y="1929"/>
                    <a:pt x="3930" y="1881"/>
                  </a:cubicBezTo>
                  <a:cubicBezTo>
                    <a:pt x="3930" y="1869"/>
                    <a:pt x="3918" y="1834"/>
                    <a:pt x="3882" y="1834"/>
                  </a:cubicBezTo>
                  <a:cubicBezTo>
                    <a:pt x="3275" y="1786"/>
                    <a:pt x="2727" y="1429"/>
                    <a:pt x="2203" y="1107"/>
                  </a:cubicBezTo>
                  <a:cubicBezTo>
                    <a:pt x="2132" y="1060"/>
                    <a:pt x="2037" y="1000"/>
                    <a:pt x="1965" y="953"/>
                  </a:cubicBezTo>
                  <a:cubicBezTo>
                    <a:pt x="1358" y="584"/>
                    <a:pt x="715" y="274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7125" y="3839775"/>
              <a:ext cx="144100" cy="78125"/>
            </a:xfrm>
            <a:custGeom>
              <a:avLst/>
              <a:gdLst/>
              <a:ahLst/>
              <a:cxnLst/>
              <a:rect l="l" t="t" r="r" b="b"/>
              <a:pathLst>
                <a:path w="5764" h="3125" extrusionOk="0">
                  <a:moveTo>
                    <a:pt x="49" y="0"/>
                  </a:moveTo>
                  <a:cubicBezTo>
                    <a:pt x="37" y="0"/>
                    <a:pt x="24" y="11"/>
                    <a:pt x="24" y="29"/>
                  </a:cubicBezTo>
                  <a:cubicBezTo>
                    <a:pt x="1" y="53"/>
                    <a:pt x="24" y="76"/>
                    <a:pt x="48" y="76"/>
                  </a:cubicBezTo>
                  <a:cubicBezTo>
                    <a:pt x="1155" y="231"/>
                    <a:pt x="2084" y="946"/>
                    <a:pt x="2977" y="1612"/>
                  </a:cubicBezTo>
                  <a:cubicBezTo>
                    <a:pt x="3811" y="2232"/>
                    <a:pt x="4680" y="2886"/>
                    <a:pt x="5704" y="3124"/>
                  </a:cubicBezTo>
                  <a:cubicBezTo>
                    <a:pt x="5739" y="3124"/>
                    <a:pt x="5751" y="3113"/>
                    <a:pt x="5751" y="3113"/>
                  </a:cubicBezTo>
                  <a:cubicBezTo>
                    <a:pt x="5763" y="3089"/>
                    <a:pt x="5751" y="3053"/>
                    <a:pt x="5716" y="3053"/>
                  </a:cubicBezTo>
                  <a:cubicBezTo>
                    <a:pt x="4727" y="2815"/>
                    <a:pt x="3870" y="2172"/>
                    <a:pt x="3037" y="1553"/>
                  </a:cubicBezTo>
                  <a:cubicBezTo>
                    <a:pt x="2132" y="862"/>
                    <a:pt x="1191" y="172"/>
                    <a:pt x="60" y="5"/>
                  </a:cubicBezTo>
                  <a:cubicBezTo>
                    <a:pt x="57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2942600" y="3950950"/>
              <a:ext cx="186350" cy="78275"/>
            </a:xfrm>
            <a:custGeom>
              <a:avLst/>
              <a:gdLst/>
              <a:ahLst/>
              <a:cxnLst/>
              <a:rect l="l" t="t" r="r" b="b"/>
              <a:pathLst>
                <a:path w="7454" h="3131" extrusionOk="0">
                  <a:moveTo>
                    <a:pt x="56" y="1"/>
                  </a:moveTo>
                  <a:cubicBezTo>
                    <a:pt x="40" y="1"/>
                    <a:pt x="21" y="15"/>
                    <a:pt x="13" y="23"/>
                  </a:cubicBezTo>
                  <a:cubicBezTo>
                    <a:pt x="1" y="35"/>
                    <a:pt x="13" y="70"/>
                    <a:pt x="24" y="82"/>
                  </a:cubicBezTo>
                  <a:cubicBezTo>
                    <a:pt x="1096" y="916"/>
                    <a:pt x="2441" y="1273"/>
                    <a:pt x="3727" y="1618"/>
                  </a:cubicBezTo>
                  <a:cubicBezTo>
                    <a:pt x="5013" y="1952"/>
                    <a:pt x="6335" y="2297"/>
                    <a:pt x="7394" y="3118"/>
                  </a:cubicBezTo>
                  <a:cubicBezTo>
                    <a:pt x="7406" y="3130"/>
                    <a:pt x="7406" y="3130"/>
                    <a:pt x="7418" y="3130"/>
                  </a:cubicBezTo>
                  <a:cubicBezTo>
                    <a:pt x="7442" y="3130"/>
                    <a:pt x="7442" y="3130"/>
                    <a:pt x="7442" y="3107"/>
                  </a:cubicBezTo>
                  <a:cubicBezTo>
                    <a:pt x="7454" y="3083"/>
                    <a:pt x="7442" y="3059"/>
                    <a:pt x="7418" y="3047"/>
                  </a:cubicBezTo>
                  <a:cubicBezTo>
                    <a:pt x="6370" y="2226"/>
                    <a:pt x="5025" y="1868"/>
                    <a:pt x="3727" y="1523"/>
                  </a:cubicBezTo>
                  <a:cubicBezTo>
                    <a:pt x="2453" y="1178"/>
                    <a:pt x="1132" y="821"/>
                    <a:pt x="72" y="11"/>
                  </a:cubicBezTo>
                  <a:cubicBezTo>
                    <a:pt x="68" y="4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997975" y="4067300"/>
              <a:ext cx="180700" cy="106575"/>
            </a:xfrm>
            <a:custGeom>
              <a:avLst/>
              <a:gdLst/>
              <a:ahLst/>
              <a:cxnLst/>
              <a:rect l="l" t="t" r="r" b="b"/>
              <a:pathLst>
                <a:path w="7228" h="4263" extrusionOk="0">
                  <a:moveTo>
                    <a:pt x="60" y="0"/>
                  </a:moveTo>
                  <a:cubicBezTo>
                    <a:pt x="24" y="0"/>
                    <a:pt x="12" y="0"/>
                    <a:pt x="0" y="24"/>
                  </a:cubicBezTo>
                  <a:cubicBezTo>
                    <a:pt x="0" y="60"/>
                    <a:pt x="0" y="72"/>
                    <a:pt x="24" y="84"/>
                  </a:cubicBezTo>
                  <a:cubicBezTo>
                    <a:pt x="1143" y="489"/>
                    <a:pt x="2096" y="1274"/>
                    <a:pt x="3024" y="2048"/>
                  </a:cubicBezTo>
                  <a:cubicBezTo>
                    <a:pt x="3167" y="2179"/>
                    <a:pt x="3322" y="2298"/>
                    <a:pt x="3465" y="2417"/>
                  </a:cubicBezTo>
                  <a:cubicBezTo>
                    <a:pt x="4513" y="3275"/>
                    <a:pt x="5763" y="4168"/>
                    <a:pt x="7192" y="4263"/>
                  </a:cubicBezTo>
                  <a:cubicBezTo>
                    <a:pt x="7215" y="4263"/>
                    <a:pt x="7227" y="4251"/>
                    <a:pt x="7227" y="4215"/>
                  </a:cubicBezTo>
                  <a:cubicBezTo>
                    <a:pt x="7227" y="4203"/>
                    <a:pt x="7215" y="4179"/>
                    <a:pt x="7192" y="4179"/>
                  </a:cubicBezTo>
                  <a:cubicBezTo>
                    <a:pt x="5787" y="4072"/>
                    <a:pt x="4548" y="3191"/>
                    <a:pt x="3524" y="2346"/>
                  </a:cubicBezTo>
                  <a:cubicBezTo>
                    <a:pt x="3382" y="2215"/>
                    <a:pt x="3227" y="2096"/>
                    <a:pt x="3084" y="1977"/>
                  </a:cubicBezTo>
                  <a:cubicBezTo>
                    <a:pt x="2155" y="1203"/>
                    <a:pt x="1203" y="393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97375" y="4188150"/>
              <a:ext cx="242025" cy="98250"/>
            </a:xfrm>
            <a:custGeom>
              <a:avLst/>
              <a:gdLst/>
              <a:ahLst/>
              <a:cxnLst/>
              <a:rect l="l" t="t" r="r" b="b"/>
              <a:pathLst>
                <a:path w="9681" h="3930" extrusionOk="0">
                  <a:moveTo>
                    <a:pt x="48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72"/>
                    <a:pt x="24" y="84"/>
                    <a:pt x="48" y="84"/>
                  </a:cubicBezTo>
                  <a:cubicBezTo>
                    <a:pt x="2239" y="131"/>
                    <a:pt x="4251" y="1322"/>
                    <a:pt x="6120" y="2524"/>
                  </a:cubicBezTo>
                  <a:cubicBezTo>
                    <a:pt x="7132" y="3179"/>
                    <a:pt x="8299" y="3929"/>
                    <a:pt x="9561" y="3929"/>
                  </a:cubicBezTo>
                  <a:cubicBezTo>
                    <a:pt x="9597" y="3929"/>
                    <a:pt x="9621" y="3929"/>
                    <a:pt x="9633" y="3917"/>
                  </a:cubicBezTo>
                  <a:cubicBezTo>
                    <a:pt x="9668" y="3917"/>
                    <a:pt x="9680" y="3894"/>
                    <a:pt x="9680" y="3870"/>
                  </a:cubicBezTo>
                  <a:cubicBezTo>
                    <a:pt x="9680" y="3834"/>
                    <a:pt x="9668" y="3822"/>
                    <a:pt x="9633" y="3822"/>
                  </a:cubicBezTo>
                  <a:lnTo>
                    <a:pt x="9561" y="3822"/>
                  </a:lnTo>
                  <a:cubicBezTo>
                    <a:pt x="8311" y="3822"/>
                    <a:pt x="7180" y="3096"/>
                    <a:pt x="6168" y="2441"/>
                  </a:cubicBezTo>
                  <a:cubicBezTo>
                    <a:pt x="4275" y="1239"/>
                    <a:pt x="2274" y="48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32200" y="4338025"/>
              <a:ext cx="220575" cy="19800"/>
            </a:xfrm>
            <a:custGeom>
              <a:avLst/>
              <a:gdLst/>
              <a:ahLst/>
              <a:cxnLst/>
              <a:rect l="l" t="t" r="r" b="b"/>
              <a:pathLst>
                <a:path w="8823" h="792" extrusionOk="0">
                  <a:moveTo>
                    <a:pt x="1755" y="0"/>
                  </a:moveTo>
                  <a:cubicBezTo>
                    <a:pt x="1185" y="0"/>
                    <a:pt x="616" y="14"/>
                    <a:pt x="48" y="42"/>
                  </a:cubicBezTo>
                  <a:cubicBezTo>
                    <a:pt x="12" y="42"/>
                    <a:pt x="0" y="66"/>
                    <a:pt x="0" y="89"/>
                  </a:cubicBezTo>
                  <a:cubicBezTo>
                    <a:pt x="0" y="125"/>
                    <a:pt x="12" y="137"/>
                    <a:pt x="48" y="137"/>
                  </a:cubicBezTo>
                  <a:cubicBezTo>
                    <a:pt x="613" y="112"/>
                    <a:pt x="1179" y="99"/>
                    <a:pt x="1744" y="99"/>
                  </a:cubicBezTo>
                  <a:cubicBezTo>
                    <a:pt x="4098" y="99"/>
                    <a:pt x="6450" y="321"/>
                    <a:pt x="8763" y="792"/>
                  </a:cubicBezTo>
                  <a:cubicBezTo>
                    <a:pt x="8799" y="792"/>
                    <a:pt x="8811" y="780"/>
                    <a:pt x="8811" y="744"/>
                  </a:cubicBezTo>
                  <a:cubicBezTo>
                    <a:pt x="8823" y="732"/>
                    <a:pt x="8811" y="697"/>
                    <a:pt x="8775" y="697"/>
                  </a:cubicBezTo>
                  <a:cubicBezTo>
                    <a:pt x="6465" y="236"/>
                    <a:pt x="4108" y="0"/>
                    <a:pt x="17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52150" y="4441250"/>
              <a:ext cx="270575" cy="49050"/>
            </a:xfrm>
            <a:custGeom>
              <a:avLst/>
              <a:gdLst/>
              <a:ahLst/>
              <a:cxnLst/>
              <a:rect l="l" t="t" r="r" b="b"/>
              <a:pathLst>
                <a:path w="10823" h="1962" extrusionOk="0">
                  <a:moveTo>
                    <a:pt x="8927" y="0"/>
                  </a:moveTo>
                  <a:cubicBezTo>
                    <a:pt x="7386" y="0"/>
                    <a:pt x="5847" y="264"/>
                    <a:pt x="4394" y="782"/>
                  </a:cubicBezTo>
                  <a:cubicBezTo>
                    <a:pt x="4108" y="890"/>
                    <a:pt x="3834" y="1009"/>
                    <a:pt x="3548" y="1116"/>
                  </a:cubicBezTo>
                  <a:cubicBezTo>
                    <a:pt x="2588" y="1490"/>
                    <a:pt x="1601" y="1881"/>
                    <a:pt x="596" y="1881"/>
                  </a:cubicBezTo>
                  <a:cubicBezTo>
                    <a:pt x="418" y="1881"/>
                    <a:pt x="239" y="1869"/>
                    <a:pt x="60" y="1842"/>
                  </a:cubicBezTo>
                  <a:cubicBezTo>
                    <a:pt x="56" y="1839"/>
                    <a:pt x="52" y="1837"/>
                    <a:pt x="48" y="1837"/>
                  </a:cubicBezTo>
                  <a:cubicBezTo>
                    <a:pt x="37" y="1837"/>
                    <a:pt x="24" y="1848"/>
                    <a:pt x="24" y="1866"/>
                  </a:cubicBezTo>
                  <a:cubicBezTo>
                    <a:pt x="0" y="1890"/>
                    <a:pt x="24" y="1914"/>
                    <a:pt x="48" y="1914"/>
                  </a:cubicBezTo>
                  <a:cubicBezTo>
                    <a:pt x="238" y="1949"/>
                    <a:pt x="417" y="1961"/>
                    <a:pt x="595" y="1961"/>
                  </a:cubicBezTo>
                  <a:cubicBezTo>
                    <a:pt x="1607" y="1961"/>
                    <a:pt x="2608" y="1568"/>
                    <a:pt x="3596" y="1199"/>
                  </a:cubicBezTo>
                  <a:cubicBezTo>
                    <a:pt x="3870" y="1080"/>
                    <a:pt x="4155" y="973"/>
                    <a:pt x="4441" y="878"/>
                  </a:cubicBezTo>
                  <a:cubicBezTo>
                    <a:pt x="5879" y="353"/>
                    <a:pt x="7401" y="93"/>
                    <a:pt x="8921" y="93"/>
                  </a:cubicBezTo>
                  <a:cubicBezTo>
                    <a:pt x="9541" y="93"/>
                    <a:pt x="10161" y="137"/>
                    <a:pt x="10775" y="223"/>
                  </a:cubicBezTo>
                  <a:cubicBezTo>
                    <a:pt x="10799" y="223"/>
                    <a:pt x="10823" y="199"/>
                    <a:pt x="10823" y="175"/>
                  </a:cubicBezTo>
                  <a:cubicBezTo>
                    <a:pt x="10823" y="163"/>
                    <a:pt x="10811" y="128"/>
                    <a:pt x="10775" y="128"/>
                  </a:cubicBezTo>
                  <a:cubicBezTo>
                    <a:pt x="10162" y="42"/>
                    <a:pt x="9545" y="0"/>
                    <a:pt x="892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660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17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9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1969113" y="2774229"/>
            <a:ext cx="9386609" cy="5493507"/>
            <a:chOff x="-1476835" y="2080672"/>
            <a:chExt cx="7039957" cy="412013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-1476835" y="2080672"/>
              <a:ext cx="7039957" cy="4120130"/>
              <a:chOff x="-1476835" y="2080672"/>
              <a:chExt cx="7039957" cy="4120130"/>
            </a:xfrm>
          </p:grpSpPr>
          <p:sp>
            <p:nvSpPr>
              <p:cNvPr id="222" name="Google Shape;222;p18"/>
              <p:cNvSpPr/>
              <p:nvPr/>
            </p:nvSpPr>
            <p:spPr>
              <a:xfrm flipH="1">
                <a:off x="-486032" y="2080672"/>
                <a:ext cx="6049154" cy="3212425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56915" extrusionOk="0">
                    <a:moveTo>
                      <a:pt x="69490" y="1"/>
                    </a:moveTo>
                    <a:cubicBezTo>
                      <a:pt x="57730" y="1"/>
                      <a:pt x="46140" y="6439"/>
                      <a:pt x="39993" y="16469"/>
                    </a:cubicBezTo>
                    <a:cubicBezTo>
                      <a:pt x="35112" y="24458"/>
                      <a:pt x="33409" y="34495"/>
                      <a:pt x="26682" y="41008"/>
                    </a:cubicBezTo>
                    <a:cubicBezTo>
                      <a:pt x="21705" y="45830"/>
                      <a:pt x="14764" y="47889"/>
                      <a:pt x="8632" y="51128"/>
                    </a:cubicBezTo>
                    <a:cubicBezTo>
                      <a:pt x="5572" y="52747"/>
                      <a:pt x="2667" y="54700"/>
                      <a:pt x="0" y="56914"/>
                    </a:cubicBezTo>
                    <a:lnTo>
                      <a:pt x="107156" y="56914"/>
                    </a:lnTo>
                    <a:lnTo>
                      <a:pt x="107156" y="14540"/>
                    </a:lnTo>
                    <a:lnTo>
                      <a:pt x="107168" y="14540"/>
                    </a:lnTo>
                    <a:cubicBezTo>
                      <a:pt x="95322" y="8384"/>
                      <a:pt x="83927" y="562"/>
                      <a:pt x="70771" y="26"/>
                    </a:cubicBezTo>
                    <a:cubicBezTo>
                      <a:pt x="70344" y="9"/>
                      <a:pt x="69917" y="1"/>
                      <a:pt x="6949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 flipH="1">
                <a:off x="1136845" y="2225289"/>
                <a:ext cx="557846" cy="1025842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18175" extrusionOk="0">
                    <a:moveTo>
                      <a:pt x="1" y="0"/>
                    </a:moveTo>
                    <a:cubicBezTo>
                      <a:pt x="60" y="2346"/>
                      <a:pt x="155" y="4846"/>
                      <a:pt x="1227" y="6870"/>
                    </a:cubicBezTo>
                    <a:cubicBezTo>
                      <a:pt x="1965" y="8251"/>
                      <a:pt x="3096" y="9287"/>
                      <a:pt x="4144" y="10371"/>
                    </a:cubicBezTo>
                    <a:cubicBezTo>
                      <a:pt x="5180" y="11454"/>
                      <a:pt x="6192" y="12704"/>
                      <a:pt x="6573" y="14288"/>
                    </a:cubicBezTo>
                    <a:cubicBezTo>
                      <a:pt x="6716" y="14919"/>
                      <a:pt x="6775" y="15657"/>
                      <a:pt x="7192" y="16133"/>
                    </a:cubicBezTo>
                    <a:cubicBezTo>
                      <a:pt x="7323" y="16276"/>
                      <a:pt x="7478" y="16383"/>
                      <a:pt x="7585" y="16562"/>
                    </a:cubicBezTo>
                    <a:cubicBezTo>
                      <a:pt x="7763" y="16860"/>
                      <a:pt x="7692" y="17264"/>
                      <a:pt x="7763" y="17622"/>
                    </a:cubicBezTo>
                    <a:cubicBezTo>
                      <a:pt x="7810" y="17898"/>
                      <a:pt x="8041" y="18175"/>
                      <a:pt x="8249" y="18175"/>
                    </a:cubicBezTo>
                    <a:cubicBezTo>
                      <a:pt x="8309" y="18175"/>
                      <a:pt x="8367" y="18151"/>
                      <a:pt x="8418" y="18098"/>
                    </a:cubicBezTo>
                    <a:cubicBezTo>
                      <a:pt x="8561" y="17943"/>
                      <a:pt x="8716" y="16383"/>
                      <a:pt x="8847" y="16038"/>
                    </a:cubicBezTo>
                    <a:cubicBezTo>
                      <a:pt x="9049" y="15514"/>
                      <a:pt x="9204" y="15121"/>
                      <a:pt x="9323" y="14550"/>
                    </a:cubicBezTo>
                    <a:cubicBezTo>
                      <a:pt x="9621" y="13192"/>
                      <a:pt x="9883" y="11871"/>
                      <a:pt x="9454" y="10502"/>
                    </a:cubicBezTo>
                    <a:cubicBezTo>
                      <a:pt x="9192" y="9644"/>
                      <a:pt x="8692" y="8894"/>
                      <a:pt x="8144" y="8228"/>
                    </a:cubicBezTo>
                    <a:cubicBezTo>
                      <a:pt x="5644" y="5191"/>
                      <a:pt x="1906" y="3572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 flipH="1">
                <a:off x="1218123" y="2443907"/>
                <a:ext cx="387834" cy="656426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630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9"/>
                    </a:cubicBezTo>
                    <a:cubicBezTo>
                      <a:pt x="0" y="21"/>
                      <a:pt x="0" y="56"/>
                      <a:pt x="12" y="68"/>
                    </a:cubicBezTo>
                    <a:cubicBezTo>
                      <a:pt x="726" y="1140"/>
                      <a:pt x="1667" y="1973"/>
                      <a:pt x="2584" y="2771"/>
                    </a:cubicBezTo>
                    <a:cubicBezTo>
                      <a:pt x="3453" y="3521"/>
                      <a:pt x="4322" y="4307"/>
                      <a:pt x="5013" y="5271"/>
                    </a:cubicBezTo>
                    <a:cubicBezTo>
                      <a:pt x="6251" y="7033"/>
                      <a:pt x="6787" y="9379"/>
                      <a:pt x="6430" y="11582"/>
                    </a:cubicBezTo>
                    <a:cubicBezTo>
                      <a:pt x="6430" y="11605"/>
                      <a:pt x="6441" y="11629"/>
                      <a:pt x="6465" y="11629"/>
                    </a:cubicBezTo>
                    <a:cubicBezTo>
                      <a:pt x="6501" y="11629"/>
                      <a:pt x="6513" y="11617"/>
                      <a:pt x="6513" y="11617"/>
                    </a:cubicBezTo>
                    <a:cubicBezTo>
                      <a:pt x="6870" y="9403"/>
                      <a:pt x="6334" y="7010"/>
                      <a:pt x="5084" y="5236"/>
                    </a:cubicBezTo>
                    <a:cubicBezTo>
                      <a:pt x="4382" y="4247"/>
                      <a:pt x="3513" y="3473"/>
                      <a:pt x="2643" y="2723"/>
                    </a:cubicBezTo>
                    <a:cubicBezTo>
                      <a:pt x="1727" y="1914"/>
                      <a:pt x="786" y="1092"/>
                      <a:pt x="84" y="21"/>
                    </a:cubicBezTo>
                    <a:cubicBezTo>
                      <a:pt x="77" y="7"/>
                      <a:pt x="61" y="1"/>
                      <a:pt x="4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928490" y="2080785"/>
                <a:ext cx="317898" cy="1123827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9911" extrusionOk="0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1155" y="2096"/>
                      <a:pt x="36" y="4311"/>
                      <a:pt x="12" y="6608"/>
                    </a:cubicBezTo>
                    <a:cubicBezTo>
                      <a:pt x="0" y="8168"/>
                      <a:pt x="488" y="9621"/>
                      <a:pt x="869" y="11073"/>
                    </a:cubicBezTo>
                    <a:cubicBezTo>
                      <a:pt x="1262" y="12526"/>
                      <a:pt x="1548" y="14121"/>
                      <a:pt x="1107" y="15669"/>
                    </a:cubicBezTo>
                    <a:cubicBezTo>
                      <a:pt x="929" y="16312"/>
                      <a:pt x="619" y="16979"/>
                      <a:pt x="774" y="17586"/>
                    </a:cubicBezTo>
                    <a:cubicBezTo>
                      <a:pt x="810" y="17776"/>
                      <a:pt x="893" y="17943"/>
                      <a:pt x="905" y="18157"/>
                    </a:cubicBezTo>
                    <a:cubicBezTo>
                      <a:pt x="905" y="18515"/>
                      <a:pt x="667" y="18824"/>
                      <a:pt x="548" y="19169"/>
                    </a:cubicBezTo>
                    <a:cubicBezTo>
                      <a:pt x="440" y="19472"/>
                      <a:pt x="547" y="19911"/>
                      <a:pt x="807" y="19911"/>
                    </a:cubicBezTo>
                    <a:cubicBezTo>
                      <a:pt x="834" y="19911"/>
                      <a:pt x="863" y="19906"/>
                      <a:pt x="893" y="19896"/>
                    </a:cubicBezTo>
                    <a:cubicBezTo>
                      <a:pt x="1095" y="19836"/>
                      <a:pt x="1976" y="18538"/>
                      <a:pt x="2262" y="18312"/>
                    </a:cubicBezTo>
                    <a:cubicBezTo>
                      <a:pt x="2691" y="17955"/>
                      <a:pt x="3012" y="17681"/>
                      <a:pt x="3393" y="17241"/>
                    </a:cubicBezTo>
                    <a:cubicBezTo>
                      <a:pt x="4298" y="16193"/>
                      <a:pt x="5155" y="15157"/>
                      <a:pt x="5453" y="13752"/>
                    </a:cubicBezTo>
                    <a:cubicBezTo>
                      <a:pt x="5632" y="12871"/>
                      <a:pt x="5572" y="11966"/>
                      <a:pt x="5417" y="11133"/>
                    </a:cubicBezTo>
                    <a:cubicBezTo>
                      <a:pt x="4679" y="7263"/>
                      <a:pt x="2203" y="4049"/>
                      <a:pt x="223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1025911" y="2313966"/>
                <a:ext cx="123050" cy="75204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324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49"/>
                    </a:cubicBezTo>
                    <a:cubicBezTo>
                      <a:pt x="84" y="1323"/>
                      <a:pt x="512" y="2513"/>
                      <a:pt x="929" y="3668"/>
                    </a:cubicBezTo>
                    <a:cubicBezTo>
                      <a:pt x="1322" y="4740"/>
                      <a:pt x="1715" y="5847"/>
                      <a:pt x="1858" y="7026"/>
                    </a:cubicBezTo>
                    <a:cubicBezTo>
                      <a:pt x="2096" y="9169"/>
                      <a:pt x="1429" y="11490"/>
                      <a:pt x="60" y="13253"/>
                    </a:cubicBezTo>
                    <a:cubicBezTo>
                      <a:pt x="36" y="13264"/>
                      <a:pt x="60" y="13288"/>
                      <a:pt x="72" y="13312"/>
                    </a:cubicBezTo>
                    <a:cubicBezTo>
                      <a:pt x="84" y="13324"/>
                      <a:pt x="84" y="13324"/>
                      <a:pt x="96" y="13324"/>
                    </a:cubicBezTo>
                    <a:cubicBezTo>
                      <a:pt x="96" y="13324"/>
                      <a:pt x="120" y="13324"/>
                      <a:pt x="108" y="13288"/>
                    </a:cubicBezTo>
                    <a:cubicBezTo>
                      <a:pt x="1501" y="11526"/>
                      <a:pt x="2179" y="9169"/>
                      <a:pt x="1941" y="7014"/>
                    </a:cubicBezTo>
                    <a:cubicBezTo>
                      <a:pt x="1810" y="5823"/>
                      <a:pt x="1405" y="4704"/>
                      <a:pt x="1024" y="3632"/>
                    </a:cubicBezTo>
                    <a:cubicBezTo>
                      <a:pt x="608" y="2501"/>
                      <a:pt x="191" y="1311"/>
                      <a:pt x="84" y="49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75652" y="2403378"/>
                <a:ext cx="641836" cy="93632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589" extrusionOk="0">
                    <a:moveTo>
                      <a:pt x="11370" y="0"/>
                    </a:moveTo>
                    <a:lnTo>
                      <a:pt x="11370" y="0"/>
                    </a:lnTo>
                    <a:cubicBezTo>
                      <a:pt x="9394" y="1274"/>
                      <a:pt x="7310" y="2644"/>
                      <a:pt x="6156" y="4620"/>
                    </a:cubicBezTo>
                    <a:cubicBezTo>
                      <a:pt x="5358" y="5977"/>
                      <a:pt x="5060" y="7478"/>
                      <a:pt x="4679" y="8942"/>
                    </a:cubicBezTo>
                    <a:cubicBezTo>
                      <a:pt x="4286" y="10406"/>
                      <a:pt x="3750" y="11919"/>
                      <a:pt x="2607" y="13050"/>
                    </a:cubicBezTo>
                    <a:cubicBezTo>
                      <a:pt x="2131" y="13514"/>
                      <a:pt x="1536" y="13943"/>
                      <a:pt x="1357" y="14538"/>
                    </a:cubicBezTo>
                    <a:cubicBezTo>
                      <a:pt x="1298" y="14717"/>
                      <a:pt x="1286" y="14907"/>
                      <a:pt x="1191" y="15086"/>
                    </a:cubicBezTo>
                    <a:cubicBezTo>
                      <a:pt x="1024" y="15407"/>
                      <a:pt x="655" y="15550"/>
                      <a:pt x="393" y="15788"/>
                    </a:cubicBezTo>
                    <a:cubicBezTo>
                      <a:pt x="119" y="16026"/>
                      <a:pt x="0" y="16514"/>
                      <a:pt x="333" y="16586"/>
                    </a:cubicBezTo>
                    <a:cubicBezTo>
                      <a:pt x="340" y="16587"/>
                      <a:pt x="348" y="16588"/>
                      <a:pt x="358" y="16588"/>
                    </a:cubicBezTo>
                    <a:cubicBezTo>
                      <a:pt x="630" y="16588"/>
                      <a:pt x="1965" y="15953"/>
                      <a:pt x="2310" y="15895"/>
                    </a:cubicBezTo>
                    <a:cubicBezTo>
                      <a:pt x="2858" y="15800"/>
                      <a:pt x="3286" y="15717"/>
                      <a:pt x="3822" y="15514"/>
                    </a:cubicBezTo>
                    <a:cubicBezTo>
                      <a:pt x="5120" y="15086"/>
                      <a:pt x="6394" y="14609"/>
                      <a:pt x="7346" y="13538"/>
                    </a:cubicBezTo>
                    <a:cubicBezTo>
                      <a:pt x="7941" y="12871"/>
                      <a:pt x="8322" y="12050"/>
                      <a:pt x="8608" y="11228"/>
                    </a:cubicBezTo>
                    <a:cubicBezTo>
                      <a:pt x="9882" y="7513"/>
                      <a:pt x="9335" y="3489"/>
                      <a:pt x="1137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flipH="1">
                <a:off x="713429" y="2593321"/>
                <a:ext cx="373722" cy="65484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1602" extrusionOk="0">
                    <a:moveTo>
                      <a:pt x="6573" y="0"/>
                    </a:moveTo>
                    <a:cubicBezTo>
                      <a:pt x="6555" y="0"/>
                      <a:pt x="6546" y="11"/>
                      <a:pt x="6537" y="29"/>
                    </a:cubicBezTo>
                    <a:cubicBezTo>
                      <a:pt x="5990" y="1184"/>
                      <a:pt x="5775" y="2422"/>
                      <a:pt x="5573" y="3624"/>
                    </a:cubicBezTo>
                    <a:cubicBezTo>
                      <a:pt x="5371" y="4756"/>
                      <a:pt x="5180" y="5922"/>
                      <a:pt x="4704" y="7006"/>
                    </a:cubicBezTo>
                    <a:cubicBezTo>
                      <a:pt x="3847" y="8982"/>
                      <a:pt x="2096" y="10661"/>
                      <a:pt x="48" y="11518"/>
                    </a:cubicBezTo>
                    <a:cubicBezTo>
                      <a:pt x="13" y="11530"/>
                      <a:pt x="1" y="11542"/>
                      <a:pt x="13" y="11578"/>
                    </a:cubicBezTo>
                    <a:cubicBezTo>
                      <a:pt x="37" y="11590"/>
                      <a:pt x="48" y="11602"/>
                      <a:pt x="60" y="11602"/>
                    </a:cubicBezTo>
                    <a:cubicBezTo>
                      <a:pt x="2144" y="10744"/>
                      <a:pt x="3906" y="9042"/>
                      <a:pt x="4763" y="7053"/>
                    </a:cubicBezTo>
                    <a:cubicBezTo>
                      <a:pt x="5240" y="5946"/>
                      <a:pt x="5454" y="4791"/>
                      <a:pt x="5644" y="3660"/>
                    </a:cubicBezTo>
                    <a:cubicBezTo>
                      <a:pt x="5847" y="2446"/>
                      <a:pt x="6073" y="1219"/>
                      <a:pt x="6609" y="64"/>
                    </a:cubicBezTo>
                    <a:cubicBezTo>
                      <a:pt x="6621" y="41"/>
                      <a:pt x="6609" y="29"/>
                      <a:pt x="6597" y="5"/>
                    </a:cubicBezTo>
                    <a:cubicBezTo>
                      <a:pt x="6587" y="2"/>
                      <a:pt x="6579" y="0"/>
                      <a:pt x="657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 flipH="1">
                <a:off x="713444" y="4868520"/>
                <a:ext cx="778264" cy="82507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4618" extrusionOk="0">
                    <a:moveTo>
                      <a:pt x="0" y="0"/>
                    </a:moveTo>
                    <a:cubicBezTo>
                      <a:pt x="798" y="2227"/>
                      <a:pt x="1679" y="4561"/>
                      <a:pt x="3346" y="6132"/>
                    </a:cubicBezTo>
                    <a:cubicBezTo>
                      <a:pt x="4489" y="7204"/>
                      <a:pt x="5882" y="7835"/>
                      <a:pt x="7215" y="8537"/>
                    </a:cubicBezTo>
                    <a:cubicBezTo>
                      <a:pt x="8549" y="9228"/>
                      <a:pt x="9906" y="10097"/>
                      <a:pt x="10752" y="11466"/>
                    </a:cubicBezTo>
                    <a:cubicBezTo>
                      <a:pt x="11097" y="12026"/>
                      <a:pt x="11383" y="12704"/>
                      <a:pt x="11930" y="13014"/>
                    </a:cubicBezTo>
                    <a:cubicBezTo>
                      <a:pt x="12097" y="13097"/>
                      <a:pt x="12288" y="13157"/>
                      <a:pt x="12418" y="13300"/>
                    </a:cubicBezTo>
                    <a:cubicBezTo>
                      <a:pt x="12692" y="13538"/>
                      <a:pt x="12752" y="13919"/>
                      <a:pt x="12930" y="14240"/>
                    </a:cubicBezTo>
                    <a:cubicBezTo>
                      <a:pt x="13050" y="14448"/>
                      <a:pt x="13298" y="14618"/>
                      <a:pt x="13488" y="14618"/>
                    </a:cubicBezTo>
                    <a:cubicBezTo>
                      <a:pt x="13582" y="14618"/>
                      <a:pt x="13661" y="14577"/>
                      <a:pt x="13704" y="14478"/>
                    </a:cubicBezTo>
                    <a:cubicBezTo>
                      <a:pt x="13788" y="14276"/>
                      <a:pt x="13454" y="12752"/>
                      <a:pt x="13466" y="12383"/>
                    </a:cubicBezTo>
                    <a:cubicBezTo>
                      <a:pt x="13490" y="11835"/>
                      <a:pt x="13514" y="11395"/>
                      <a:pt x="13454" y="10823"/>
                    </a:cubicBezTo>
                    <a:cubicBezTo>
                      <a:pt x="13300" y="9490"/>
                      <a:pt x="13121" y="8144"/>
                      <a:pt x="12288" y="6966"/>
                    </a:cubicBezTo>
                    <a:cubicBezTo>
                      <a:pt x="11764" y="6239"/>
                      <a:pt x="11049" y="5680"/>
                      <a:pt x="10323" y="5227"/>
                    </a:cubicBezTo>
                    <a:cubicBezTo>
                      <a:pt x="6989" y="3144"/>
                      <a:pt x="2941" y="2787"/>
                      <a:pt x="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781963" y="5046666"/>
                <a:ext cx="556548" cy="508716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013" extrusionOk="0">
                    <a:moveTo>
                      <a:pt x="70" y="1"/>
                    </a:moveTo>
                    <a:cubicBezTo>
                      <a:pt x="57" y="1"/>
                      <a:pt x="43" y="10"/>
                      <a:pt x="37" y="23"/>
                    </a:cubicBezTo>
                    <a:cubicBezTo>
                      <a:pt x="1" y="35"/>
                      <a:pt x="25" y="59"/>
                      <a:pt x="37" y="83"/>
                    </a:cubicBezTo>
                    <a:cubicBezTo>
                      <a:pt x="1037" y="881"/>
                      <a:pt x="2204" y="1357"/>
                      <a:pt x="3323" y="1833"/>
                    </a:cubicBezTo>
                    <a:cubicBezTo>
                      <a:pt x="4382" y="2286"/>
                      <a:pt x="5466" y="2738"/>
                      <a:pt x="6418" y="3441"/>
                    </a:cubicBezTo>
                    <a:cubicBezTo>
                      <a:pt x="8157" y="4703"/>
                      <a:pt x="9407" y="6786"/>
                      <a:pt x="9764" y="8977"/>
                    </a:cubicBezTo>
                    <a:cubicBezTo>
                      <a:pt x="9764" y="9001"/>
                      <a:pt x="9800" y="9013"/>
                      <a:pt x="9812" y="9013"/>
                    </a:cubicBezTo>
                    <a:cubicBezTo>
                      <a:pt x="9847" y="9013"/>
                      <a:pt x="9859" y="8977"/>
                      <a:pt x="9859" y="8965"/>
                    </a:cubicBezTo>
                    <a:cubicBezTo>
                      <a:pt x="9502" y="6750"/>
                      <a:pt x="8240" y="4667"/>
                      <a:pt x="6478" y="3369"/>
                    </a:cubicBezTo>
                    <a:cubicBezTo>
                      <a:pt x="5513" y="2655"/>
                      <a:pt x="4430" y="2202"/>
                      <a:pt x="3370" y="1762"/>
                    </a:cubicBezTo>
                    <a:cubicBezTo>
                      <a:pt x="2251" y="1286"/>
                      <a:pt x="1096" y="809"/>
                      <a:pt x="96" y="23"/>
                    </a:cubicBezTo>
                    <a:cubicBezTo>
                      <a:pt x="91" y="7"/>
                      <a:pt x="81" y="1"/>
                      <a:pt x="7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565541" y="4549314"/>
                <a:ext cx="468494" cy="1092049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9348" extrusionOk="0">
                    <a:moveTo>
                      <a:pt x="727" y="0"/>
                    </a:moveTo>
                    <a:cubicBezTo>
                      <a:pt x="358" y="2322"/>
                      <a:pt x="0" y="4798"/>
                      <a:pt x="691" y="6989"/>
                    </a:cubicBezTo>
                    <a:cubicBezTo>
                      <a:pt x="1167" y="8477"/>
                      <a:pt x="2108" y="9692"/>
                      <a:pt x="2941" y="10942"/>
                    </a:cubicBezTo>
                    <a:cubicBezTo>
                      <a:pt x="3775" y="12192"/>
                      <a:pt x="4549" y="13621"/>
                      <a:pt x="4620" y="15228"/>
                    </a:cubicBezTo>
                    <a:cubicBezTo>
                      <a:pt x="4656" y="15883"/>
                      <a:pt x="4584" y="16609"/>
                      <a:pt x="4906" y="17157"/>
                    </a:cubicBezTo>
                    <a:cubicBezTo>
                      <a:pt x="5013" y="17312"/>
                      <a:pt x="5144" y="17455"/>
                      <a:pt x="5203" y="17645"/>
                    </a:cubicBezTo>
                    <a:cubicBezTo>
                      <a:pt x="5323" y="17967"/>
                      <a:pt x="5192" y="18359"/>
                      <a:pt x="5192" y="18717"/>
                    </a:cubicBezTo>
                    <a:cubicBezTo>
                      <a:pt x="5192" y="19012"/>
                      <a:pt x="5395" y="19348"/>
                      <a:pt x="5613" y="19348"/>
                    </a:cubicBezTo>
                    <a:cubicBezTo>
                      <a:pt x="5659" y="19348"/>
                      <a:pt x="5706" y="19333"/>
                      <a:pt x="5751" y="19300"/>
                    </a:cubicBezTo>
                    <a:cubicBezTo>
                      <a:pt x="5930" y="19181"/>
                      <a:pt x="6370" y="17657"/>
                      <a:pt x="6561" y="17359"/>
                    </a:cubicBezTo>
                    <a:cubicBezTo>
                      <a:pt x="6858" y="16883"/>
                      <a:pt x="7085" y="16514"/>
                      <a:pt x="7287" y="15978"/>
                    </a:cubicBezTo>
                    <a:cubicBezTo>
                      <a:pt x="7811" y="14704"/>
                      <a:pt x="8299" y="13454"/>
                      <a:pt x="8144" y="12025"/>
                    </a:cubicBezTo>
                    <a:cubicBezTo>
                      <a:pt x="8037" y="11132"/>
                      <a:pt x="7680" y="10299"/>
                      <a:pt x="7263" y="9561"/>
                    </a:cubicBezTo>
                    <a:cubicBezTo>
                      <a:pt x="5334" y="6120"/>
                      <a:pt x="1965" y="3858"/>
                      <a:pt x="727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59632" y="4780237"/>
                <a:ext cx="287023" cy="71196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2614" extrusionOk="0">
                    <a:moveTo>
                      <a:pt x="64" y="0"/>
                    </a:moveTo>
                    <a:cubicBezTo>
                      <a:pt x="59" y="0"/>
                      <a:pt x="54" y="2"/>
                      <a:pt x="48" y="5"/>
                    </a:cubicBezTo>
                    <a:cubicBezTo>
                      <a:pt x="12" y="17"/>
                      <a:pt x="0" y="40"/>
                      <a:pt x="12" y="64"/>
                    </a:cubicBezTo>
                    <a:cubicBezTo>
                      <a:pt x="524" y="1255"/>
                      <a:pt x="1298" y="2243"/>
                      <a:pt x="2048" y="3196"/>
                    </a:cubicBezTo>
                    <a:cubicBezTo>
                      <a:pt x="2751" y="4089"/>
                      <a:pt x="3477" y="4993"/>
                      <a:pt x="3989" y="6077"/>
                    </a:cubicBezTo>
                    <a:cubicBezTo>
                      <a:pt x="4894" y="8041"/>
                      <a:pt x="5001" y="10458"/>
                      <a:pt x="4251" y="12554"/>
                    </a:cubicBezTo>
                    <a:cubicBezTo>
                      <a:pt x="4251" y="12578"/>
                      <a:pt x="4251" y="12602"/>
                      <a:pt x="4298" y="12613"/>
                    </a:cubicBezTo>
                    <a:cubicBezTo>
                      <a:pt x="4334" y="12613"/>
                      <a:pt x="4346" y="12602"/>
                      <a:pt x="4346" y="12602"/>
                    </a:cubicBezTo>
                    <a:cubicBezTo>
                      <a:pt x="5084" y="10482"/>
                      <a:pt x="4989" y="8041"/>
                      <a:pt x="4072" y="6065"/>
                    </a:cubicBezTo>
                    <a:cubicBezTo>
                      <a:pt x="3572" y="4958"/>
                      <a:pt x="2846" y="4041"/>
                      <a:pt x="2131" y="3148"/>
                    </a:cubicBezTo>
                    <a:cubicBezTo>
                      <a:pt x="1381" y="2196"/>
                      <a:pt x="596" y="1207"/>
                      <a:pt x="107" y="40"/>
                    </a:cubicBezTo>
                    <a:cubicBezTo>
                      <a:pt x="90" y="14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319598" y="4683036"/>
                <a:ext cx="369433" cy="108742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9266" extrusionOk="0">
                    <a:moveTo>
                      <a:pt x="5568" y="0"/>
                    </a:moveTo>
                    <a:lnTo>
                      <a:pt x="5568" y="0"/>
                    </a:lnTo>
                    <a:cubicBezTo>
                      <a:pt x="4092" y="1846"/>
                      <a:pt x="2568" y="3798"/>
                      <a:pt x="2080" y="6049"/>
                    </a:cubicBezTo>
                    <a:cubicBezTo>
                      <a:pt x="1758" y="7573"/>
                      <a:pt x="1973" y="9097"/>
                      <a:pt x="2068" y="10597"/>
                    </a:cubicBezTo>
                    <a:cubicBezTo>
                      <a:pt x="2175" y="12097"/>
                      <a:pt x="2151" y="13728"/>
                      <a:pt x="1413" y="15157"/>
                    </a:cubicBezTo>
                    <a:cubicBezTo>
                      <a:pt x="1116" y="15752"/>
                      <a:pt x="687" y="16348"/>
                      <a:pt x="699" y="16967"/>
                    </a:cubicBezTo>
                    <a:cubicBezTo>
                      <a:pt x="699" y="17157"/>
                      <a:pt x="758" y="17336"/>
                      <a:pt x="711" y="17550"/>
                    </a:cubicBezTo>
                    <a:cubicBezTo>
                      <a:pt x="651" y="17895"/>
                      <a:pt x="354" y="18157"/>
                      <a:pt x="187" y="18467"/>
                    </a:cubicBezTo>
                    <a:cubicBezTo>
                      <a:pt x="1" y="18781"/>
                      <a:pt x="42" y="19265"/>
                      <a:pt x="355" y="19265"/>
                    </a:cubicBezTo>
                    <a:cubicBezTo>
                      <a:pt x="362" y="19265"/>
                      <a:pt x="370" y="19265"/>
                      <a:pt x="377" y="19265"/>
                    </a:cubicBezTo>
                    <a:cubicBezTo>
                      <a:pt x="580" y="19241"/>
                      <a:pt x="1711" y="18145"/>
                      <a:pt x="2020" y="17979"/>
                    </a:cubicBezTo>
                    <a:cubicBezTo>
                      <a:pt x="2520" y="17717"/>
                      <a:pt x="2901" y="17503"/>
                      <a:pt x="3354" y="17145"/>
                    </a:cubicBezTo>
                    <a:cubicBezTo>
                      <a:pt x="4425" y="16288"/>
                      <a:pt x="5485" y="15443"/>
                      <a:pt x="6045" y="14121"/>
                    </a:cubicBezTo>
                    <a:cubicBezTo>
                      <a:pt x="6402" y="13288"/>
                      <a:pt x="6509" y="12395"/>
                      <a:pt x="6509" y="11538"/>
                    </a:cubicBezTo>
                    <a:cubicBezTo>
                      <a:pt x="6545" y="7597"/>
                      <a:pt x="4735" y="3965"/>
                      <a:pt x="556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411656" y="4908823"/>
                <a:ext cx="179495" cy="7372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3062" extrusionOk="0">
                    <a:moveTo>
                      <a:pt x="2549" y="1"/>
                    </a:moveTo>
                    <a:cubicBezTo>
                      <a:pt x="2537" y="1"/>
                      <a:pt x="2513" y="25"/>
                      <a:pt x="2513" y="48"/>
                    </a:cubicBezTo>
                    <a:cubicBezTo>
                      <a:pt x="2358" y="1311"/>
                      <a:pt x="2549" y="2561"/>
                      <a:pt x="2727" y="3775"/>
                    </a:cubicBezTo>
                    <a:cubicBezTo>
                      <a:pt x="2918" y="4882"/>
                      <a:pt x="3096" y="6049"/>
                      <a:pt x="2989" y="7240"/>
                    </a:cubicBezTo>
                    <a:cubicBezTo>
                      <a:pt x="2811" y="9383"/>
                      <a:pt x="1691" y="11526"/>
                      <a:pt x="13" y="12979"/>
                    </a:cubicBezTo>
                    <a:cubicBezTo>
                      <a:pt x="1" y="13002"/>
                      <a:pt x="1" y="13026"/>
                      <a:pt x="13" y="13038"/>
                    </a:cubicBezTo>
                    <a:cubicBezTo>
                      <a:pt x="13" y="13062"/>
                      <a:pt x="24" y="13062"/>
                      <a:pt x="36" y="13062"/>
                    </a:cubicBezTo>
                    <a:cubicBezTo>
                      <a:pt x="36" y="13062"/>
                      <a:pt x="47" y="13051"/>
                      <a:pt x="58" y="13051"/>
                    </a:cubicBezTo>
                    <a:cubicBezTo>
                      <a:pt x="63" y="13051"/>
                      <a:pt x="68" y="13054"/>
                      <a:pt x="72" y="13062"/>
                    </a:cubicBezTo>
                    <a:cubicBezTo>
                      <a:pt x="1763" y="11586"/>
                      <a:pt x="2894" y="9431"/>
                      <a:pt x="3072" y="7252"/>
                    </a:cubicBezTo>
                    <a:cubicBezTo>
                      <a:pt x="3180" y="6049"/>
                      <a:pt x="3001" y="4882"/>
                      <a:pt x="2822" y="3751"/>
                    </a:cubicBezTo>
                    <a:cubicBezTo>
                      <a:pt x="2644" y="2549"/>
                      <a:pt x="2453" y="1311"/>
                      <a:pt x="2596" y="48"/>
                    </a:cubicBezTo>
                    <a:cubicBezTo>
                      <a:pt x="2596" y="37"/>
                      <a:pt x="2584" y="1"/>
                      <a:pt x="254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2946085" y="4288530"/>
                <a:ext cx="2043083" cy="1912272"/>
              </a:xfrm>
              <a:custGeom>
                <a:avLst/>
                <a:gdLst/>
                <a:ahLst/>
                <a:cxnLst/>
                <a:rect l="l" t="t" r="r" b="b"/>
                <a:pathLst>
                  <a:path w="36196" h="33880" extrusionOk="0">
                    <a:moveTo>
                      <a:pt x="8096" y="0"/>
                    </a:moveTo>
                    <a:lnTo>
                      <a:pt x="8096" y="0"/>
                    </a:lnTo>
                    <a:cubicBezTo>
                      <a:pt x="8477" y="941"/>
                      <a:pt x="8358" y="2048"/>
                      <a:pt x="8477" y="3072"/>
                    </a:cubicBezTo>
                    <a:cubicBezTo>
                      <a:pt x="8644" y="4477"/>
                      <a:pt x="9263" y="5775"/>
                      <a:pt x="10251" y="6727"/>
                    </a:cubicBezTo>
                    <a:cubicBezTo>
                      <a:pt x="11097" y="7561"/>
                      <a:pt x="12204" y="8120"/>
                      <a:pt x="13049" y="8954"/>
                    </a:cubicBezTo>
                    <a:cubicBezTo>
                      <a:pt x="11335" y="8097"/>
                      <a:pt x="9597" y="7299"/>
                      <a:pt x="7823" y="6585"/>
                    </a:cubicBezTo>
                    <a:cubicBezTo>
                      <a:pt x="7763" y="6465"/>
                      <a:pt x="7715" y="6346"/>
                      <a:pt x="7680" y="6227"/>
                    </a:cubicBezTo>
                    <a:cubicBezTo>
                      <a:pt x="7513" y="5775"/>
                      <a:pt x="7453" y="5275"/>
                      <a:pt x="7322" y="4822"/>
                    </a:cubicBezTo>
                    <a:cubicBezTo>
                      <a:pt x="6858" y="3120"/>
                      <a:pt x="5572" y="1679"/>
                      <a:pt x="3953" y="1012"/>
                    </a:cubicBezTo>
                    <a:lnTo>
                      <a:pt x="3953" y="1012"/>
                    </a:lnTo>
                    <a:cubicBezTo>
                      <a:pt x="4620" y="1905"/>
                      <a:pt x="4846" y="3048"/>
                      <a:pt x="5370" y="4025"/>
                    </a:cubicBezTo>
                    <a:cubicBezTo>
                      <a:pt x="5739" y="4727"/>
                      <a:pt x="6275" y="5346"/>
                      <a:pt x="6799" y="5942"/>
                    </a:cubicBezTo>
                    <a:cubicBezTo>
                      <a:pt x="6918" y="6073"/>
                      <a:pt x="7025" y="6192"/>
                      <a:pt x="7144" y="6323"/>
                    </a:cubicBezTo>
                    <a:cubicBezTo>
                      <a:pt x="6144" y="5942"/>
                      <a:pt x="5144" y="5561"/>
                      <a:pt x="4132" y="5239"/>
                    </a:cubicBezTo>
                    <a:cubicBezTo>
                      <a:pt x="3907" y="5162"/>
                      <a:pt x="3644" y="5101"/>
                      <a:pt x="3401" y="5101"/>
                    </a:cubicBezTo>
                    <a:cubicBezTo>
                      <a:pt x="3115" y="5101"/>
                      <a:pt x="2856" y="5185"/>
                      <a:pt x="2715" y="5430"/>
                    </a:cubicBezTo>
                    <a:cubicBezTo>
                      <a:pt x="4228" y="5962"/>
                      <a:pt x="5729" y="6493"/>
                      <a:pt x="7241" y="7072"/>
                    </a:cubicBezTo>
                    <a:lnTo>
                      <a:pt x="7241" y="7072"/>
                    </a:lnTo>
                    <a:cubicBezTo>
                      <a:pt x="7201" y="7060"/>
                      <a:pt x="7157" y="7058"/>
                      <a:pt x="7120" y="7049"/>
                    </a:cubicBezTo>
                    <a:cubicBezTo>
                      <a:pt x="6739" y="6977"/>
                      <a:pt x="6334" y="6870"/>
                      <a:pt x="5953" y="6811"/>
                    </a:cubicBezTo>
                    <a:cubicBezTo>
                      <a:pt x="5629" y="6759"/>
                      <a:pt x="5299" y="6733"/>
                      <a:pt x="4969" y="6733"/>
                    </a:cubicBezTo>
                    <a:cubicBezTo>
                      <a:pt x="4162" y="6733"/>
                      <a:pt x="3355" y="6887"/>
                      <a:pt x="2620" y="7192"/>
                    </a:cubicBezTo>
                    <a:cubicBezTo>
                      <a:pt x="1560" y="7620"/>
                      <a:pt x="631" y="8347"/>
                      <a:pt x="0" y="9275"/>
                    </a:cubicBezTo>
                    <a:cubicBezTo>
                      <a:pt x="845" y="9037"/>
                      <a:pt x="1679" y="8799"/>
                      <a:pt x="2524" y="8549"/>
                    </a:cubicBezTo>
                    <a:lnTo>
                      <a:pt x="3191" y="8382"/>
                    </a:lnTo>
                    <a:cubicBezTo>
                      <a:pt x="4227" y="8168"/>
                      <a:pt x="5275" y="8335"/>
                      <a:pt x="6310" y="8156"/>
                    </a:cubicBezTo>
                    <a:cubicBezTo>
                      <a:pt x="7001" y="8037"/>
                      <a:pt x="7656" y="7763"/>
                      <a:pt x="8287" y="7442"/>
                    </a:cubicBezTo>
                    <a:cubicBezTo>
                      <a:pt x="10025" y="8120"/>
                      <a:pt x="11740" y="8871"/>
                      <a:pt x="13407" y="9716"/>
                    </a:cubicBezTo>
                    <a:lnTo>
                      <a:pt x="13121" y="9716"/>
                    </a:lnTo>
                    <a:cubicBezTo>
                      <a:pt x="11633" y="9668"/>
                      <a:pt x="10204" y="9097"/>
                      <a:pt x="8716" y="8978"/>
                    </a:cubicBezTo>
                    <a:cubicBezTo>
                      <a:pt x="8537" y="8963"/>
                      <a:pt x="8359" y="8956"/>
                      <a:pt x="8180" y="8956"/>
                    </a:cubicBezTo>
                    <a:cubicBezTo>
                      <a:pt x="6785" y="8956"/>
                      <a:pt x="5396" y="9405"/>
                      <a:pt x="4203" y="10228"/>
                    </a:cubicBezTo>
                    <a:cubicBezTo>
                      <a:pt x="3215" y="10907"/>
                      <a:pt x="2346" y="11859"/>
                      <a:pt x="1226" y="12252"/>
                    </a:cubicBezTo>
                    <a:cubicBezTo>
                      <a:pt x="1607" y="12311"/>
                      <a:pt x="1988" y="12347"/>
                      <a:pt x="2358" y="12347"/>
                    </a:cubicBezTo>
                    <a:cubicBezTo>
                      <a:pt x="4358" y="12347"/>
                      <a:pt x="6132" y="10942"/>
                      <a:pt x="8096" y="10597"/>
                    </a:cubicBezTo>
                    <a:cubicBezTo>
                      <a:pt x="8518" y="10523"/>
                      <a:pt x="8940" y="10500"/>
                      <a:pt x="9364" y="10500"/>
                    </a:cubicBezTo>
                    <a:cubicBezTo>
                      <a:pt x="9968" y="10500"/>
                      <a:pt x="10576" y="10547"/>
                      <a:pt x="11192" y="10561"/>
                    </a:cubicBezTo>
                    <a:cubicBezTo>
                      <a:pt x="11315" y="10565"/>
                      <a:pt x="11437" y="10568"/>
                      <a:pt x="11560" y="10568"/>
                    </a:cubicBezTo>
                    <a:cubicBezTo>
                      <a:pt x="12166" y="10568"/>
                      <a:pt x="12775" y="10511"/>
                      <a:pt x="13359" y="10323"/>
                    </a:cubicBezTo>
                    <a:cubicBezTo>
                      <a:pt x="13466" y="10299"/>
                      <a:pt x="13871" y="10192"/>
                      <a:pt x="14026" y="10049"/>
                    </a:cubicBezTo>
                    <a:lnTo>
                      <a:pt x="14609" y="10359"/>
                    </a:lnTo>
                    <a:cubicBezTo>
                      <a:pt x="15788" y="11014"/>
                      <a:pt x="16919" y="11728"/>
                      <a:pt x="18014" y="12490"/>
                    </a:cubicBezTo>
                    <a:lnTo>
                      <a:pt x="17979" y="12490"/>
                    </a:lnTo>
                    <a:cubicBezTo>
                      <a:pt x="17086" y="12407"/>
                      <a:pt x="16169" y="12323"/>
                      <a:pt x="15276" y="12252"/>
                    </a:cubicBezTo>
                    <a:cubicBezTo>
                      <a:pt x="14316" y="12163"/>
                      <a:pt x="13348" y="12079"/>
                      <a:pt x="12384" y="12079"/>
                    </a:cubicBezTo>
                    <a:cubicBezTo>
                      <a:pt x="11793" y="12079"/>
                      <a:pt x="11204" y="12111"/>
                      <a:pt x="10621" y="12192"/>
                    </a:cubicBezTo>
                    <a:cubicBezTo>
                      <a:pt x="8492" y="12485"/>
                      <a:pt x="6455" y="13443"/>
                      <a:pt x="4319" y="13443"/>
                    </a:cubicBezTo>
                    <a:cubicBezTo>
                      <a:pt x="4280" y="13443"/>
                      <a:pt x="4242" y="13443"/>
                      <a:pt x="4203" y="13443"/>
                    </a:cubicBezTo>
                    <a:lnTo>
                      <a:pt x="4203" y="13443"/>
                    </a:lnTo>
                    <a:cubicBezTo>
                      <a:pt x="5980" y="14522"/>
                      <a:pt x="8062" y="15071"/>
                      <a:pt x="10140" y="15071"/>
                    </a:cubicBezTo>
                    <a:cubicBezTo>
                      <a:pt x="11501" y="15071"/>
                      <a:pt x="12861" y="14835"/>
                      <a:pt x="14133" y="14359"/>
                    </a:cubicBezTo>
                    <a:cubicBezTo>
                      <a:pt x="15026" y="14014"/>
                      <a:pt x="15871" y="13574"/>
                      <a:pt x="16800" y="13288"/>
                    </a:cubicBezTo>
                    <a:cubicBezTo>
                      <a:pt x="17283" y="13143"/>
                      <a:pt x="17797" y="13045"/>
                      <a:pt x="18311" y="13045"/>
                    </a:cubicBezTo>
                    <a:cubicBezTo>
                      <a:pt x="18430" y="13045"/>
                      <a:pt x="18550" y="13050"/>
                      <a:pt x="18669" y="13062"/>
                    </a:cubicBezTo>
                    <a:cubicBezTo>
                      <a:pt x="18729" y="13062"/>
                      <a:pt x="18848" y="13109"/>
                      <a:pt x="18991" y="13145"/>
                    </a:cubicBezTo>
                    <a:cubicBezTo>
                      <a:pt x="20372" y="14121"/>
                      <a:pt x="21705" y="15181"/>
                      <a:pt x="23039" y="16241"/>
                    </a:cubicBezTo>
                    <a:lnTo>
                      <a:pt x="23051" y="16252"/>
                    </a:lnTo>
                    <a:cubicBezTo>
                      <a:pt x="22396" y="16241"/>
                      <a:pt x="21729" y="16098"/>
                      <a:pt x="21086" y="15967"/>
                    </a:cubicBezTo>
                    <a:cubicBezTo>
                      <a:pt x="20312" y="15788"/>
                      <a:pt x="19550" y="15586"/>
                      <a:pt x="18776" y="15431"/>
                    </a:cubicBezTo>
                    <a:cubicBezTo>
                      <a:pt x="17999" y="15283"/>
                      <a:pt x="17209" y="15209"/>
                      <a:pt x="16419" y="15209"/>
                    </a:cubicBezTo>
                    <a:cubicBezTo>
                      <a:pt x="14980" y="15209"/>
                      <a:pt x="13540" y="15455"/>
                      <a:pt x="12180" y="15955"/>
                    </a:cubicBezTo>
                    <a:cubicBezTo>
                      <a:pt x="10085" y="16717"/>
                      <a:pt x="8215" y="18098"/>
                      <a:pt x="6882" y="19896"/>
                    </a:cubicBezTo>
                    <a:cubicBezTo>
                      <a:pt x="8573" y="19479"/>
                      <a:pt x="10240" y="19062"/>
                      <a:pt x="11918" y="18646"/>
                    </a:cubicBezTo>
                    <a:cubicBezTo>
                      <a:pt x="12347" y="18538"/>
                      <a:pt x="12799" y="18419"/>
                      <a:pt x="13240" y="18348"/>
                    </a:cubicBezTo>
                    <a:cubicBezTo>
                      <a:pt x="13935" y="18229"/>
                      <a:pt x="14637" y="18199"/>
                      <a:pt x="15342" y="18199"/>
                    </a:cubicBezTo>
                    <a:cubicBezTo>
                      <a:pt x="16069" y="18199"/>
                      <a:pt x="16800" y="18231"/>
                      <a:pt x="17528" y="18231"/>
                    </a:cubicBezTo>
                    <a:cubicBezTo>
                      <a:pt x="18149" y="18231"/>
                      <a:pt x="18768" y="18208"/>
                      <a:pt x="19384" y="18122"/>
                    </a:cubicBezTo>
                    <a:cubicBezTo>
                      <a:pt x="20800" y="17931"/>
                      <a:pt x="22158" y="17431"/>
                      <a:pt x="23455" y="16812"/>
                    </a:cubicBezTo>
                    <a:cubicBezTo>
                      <a:pt x="23491" y="16800"/>
                      <a:pt x="23551" y="16776"/>
                      <a:pt x="23646" y="16729"/>
                    </a:cubicBezTo>
                    <a:cubicBezTo>
                      <a:pt x="24551" y="17455"/>
                      <a:pt x="25444" y="18205"/>
                      <a:pt x="26349" y="18919"/>
                    </a:cubicBezTo>
                    <a:cubicBezTo>
                      <a:pt x="26099" y="18943"/>
                      <a:pt x="25861" y="18991"/>
                      <a:pt x="25753" y="19003"/>
                    </a:cubicBezTo>
                    <a:cubicBezTo>
                      <a:pt x="25382" y="19044"/>
                      <a:pt x="25010" y="19061"/>
                      <a:pt x="24638" y="19061"/>
                    </a:cubicBezTo>
                    <a:cubicBezTo>
                      <a:pt x="23100" y="19061"/>
                      <a:pt x="21553" y="18777"/>
                      <a:pt x="20010" y="18777"/>
                    </a:cubicBezTo>
                    <a:cubicBezTo>
                      <a:pt x="19770" y="18777"/>
                      <a:pt x="19529" y="18784"/>
                      <a:pt x="19288" y="18800"/>
                    </a:cubicBezTo>
                    <a:cubicBezTo>
                      <a:pt x="17002" y="18931"/>
                      <a:pt x="14788" y="19884"/>
                      <a:pt x="13049" y="21479"/>
                    </a:cubicBezTo>
                    <a:cubicBezTo>
                      <a:pt x="11752" y="22646"/>
                      <a:pt x="10692" y="24194"/>
                      <a:pt x="9168" y="24956"/>
                    </a:cubicBezTo>
                    <a:cubicBezTo>
                      <a:pt x="9716" y="24956"/>
                      <a:pt x="10263" y="24956"/>
                      <a:pt x="10811" y="24884"/>
                    </a:cubicBezTo>
                    <a:cubicBezTo>
                      <a:pt x="13669" y="24492"/>
                      <a:pt x="15955" y="22110"/>
                      <a:pt x="18717" y="21253"/>
                    </a:cubicBezTo>
                    <a:cubicBezTo>
                      <a:pt x="20146" y="20801"/>
                      <a:pt x="21670" y="20765"/>
                      <a:pt x="23158" y="20598"/>
                    </a:cubicBezTo>
                    <a:cubicBezTo>
                      <a:pt x="24194" y="20479"/>
                      <a:pt x="25253" y="20289"/>
                      <a:pt x="26230" y="19836"/>
                    </a:cubicBezTo>
                    <a:cubicBezTo>
                      <a:pt x="26349" y="19789"/>
                      <a:pt x="26753" y="19610"/>
                      <a:pt x="27004" y="19419"/>
                    </a:cubicBezTo>
                    <a:cubicBezTo>
                      <a:pt x="27754" y="19991"/>
                      <a:pt x="28528" y="20539"/>
                      <a:pt x="29313" y="21063"/>
                    </a:cubicBezTo>
                    <a:cubicBezTo>
                      <a:pt x="28968" y="21086"/>
                      <a:pt x="28647" y="21182"/>
                      <a:pt x="28301" y="21265"/>
                    </a:cubicBezTo>
                    <a:lnTo>
                      <a:pt x="24825" y="22206"/>
                    </a:lnTo>
                    <a:cubicBezTo>
                      <a:pt x="22813" y="22741"/>
                      <a:pt x="20800" y="23289"/>
                      <a:pt x="18967" y="24277"/>
                    </a:cubicBezTo>
                    <a:cubicBezTo>
                      <a:pt x="16395" y="25646"/>
                      <a:pt x="14264" y="27825"/>
                      <a:pt x="11513" y="28778"/>
                    </a:cubicBezTo>
                    <a:cubicBezTo>
                      <a:pt x="12445" y="28960"/>
                      <a:pt x="13392" y="29049"/>
                      <a:pt x="14339" y="29049"/>
                    </a:cubicBezTo>
                    <a:cubicBezTo>
                      <a:pt x="17966" y="29049"/>
                      <a:pt x="21591" y="27742"/>
                      <a:pt x="24348" y="25373"/>
                    </a:cubicBezTo>
                    <a:cubicBezTo>
                      <a:pt x="25313" y="24539"/>
                      <a:pt x="26158" y="23587"/>
                      <a:pt x="27182" y="22813"/>
                    </a:cubicBezTo>
                    <a:cubicBezTo>
                      <a:pt x="27861" y="22313"/>
                      <a:pt x="28599" y="21896"/>
                      <a:pt x="29420" y="21670"/>
                    </a:cubicBezTo>
                    <a:cubicBezTo>
                      <a:pt x="29540" y="21634"/>
                      <a:pt x="29897" y="21622"/>
                      <a:pt x="30159" y="21574"/>
                    </a:cubicBezTo>
                    <a:cubicBezTo>
                      <a:pt x="30182" y="21574"/>
                      <a:pt x="30182" y="21598"/>
                      <a:pt x="30194" y="21598"/>
                    </a:cubicBezTo>
                    <a:cubicBezTo>
                      <a:pt x="30480" y="21753"/>
                      <a:pt x="31445" y="22265"/>
                      <a:pt x="32516" y="22753"/>
                    </a:cubicBezTo>
                    <a:cubicBezTo>
                      <a:pt x="30933" y="23241"/>
                      <a:pt x="29385" y="23884"/>
                      <a:pt x="28016" y="24837"/>
                    </a:cubicBezTo>
                    <a:cubicBezTo>
                      <a:pt x="25932" y="26277"/>
                      <a:pt x="24372" y="28361"/>
                      <a:pt x="22241" y="29754"/>
                    </a:cubicBezTo>
                    <a:cubicBezTo>
                      <a:pt x="21789" y="30052"/>
                      <a:pt x="21289" y="30314"/>
                      <a:pt x="20800" y="30588"/>
                    </a:cubicBezTo>
                    <a:cubicBezTo>
                      <a:pt x="18931" y="31600"/>
                      <a:pt x="17062" y="32612"/>
                      <a:pt x="15193" y="33624"/>
                    </a:cubicBezTo>
                    <a:cubicBezTo>
                      <a:pt x="16057" y="33796"/>
                      <a:pt x="16938" y="33879"/>
                      <a:pt x="17820" y="33879"/>
                    </a:cubicBezTo>
                    <a:cubicBezTo>
                      <a:pt x="19685" y="33879"/>
                      <a:pt x="21555" y="33505"/>
                      <a:pt x="23277" y="32802"/>
                    </a:cubicBezTo>
                    <a:cubicBezTo>
                      <a:pt x="25813" y="31754"/>
                      <a:pt x="28051" y="29992"/>
                      <a:pt x="29706" y="27801"/>
                    </a:cubicBezTo>
                    <a:cubicBezTo>
                      <a:pt x="30278" y="27028"/>
                      <a:pt x="30802" y="26194"/>
                      <a:pt x="31349" y="25384"/>
                    </a:cubicBezTo>
                    <a:cubicBezTo>
                      <a:pt x="31849" y="24694"/>
                      <a:pt x="32349" y="23980"/>
                      <a:pt x="32992" y="23408"/>
                    </a:cubicBezTo>
                    <a:cubicBezTo>
                      <a:pt x="33064" y="23349"/>
                      <a:pt x="33219" y="23241"/>
                      <a:pt x="33361" y="23146"/>
                    </a:cubicBezTo>
                    <a:cubicBezTo>
                      <a:pt x="34301" y="23537"/>
                      <a:pt x="35219" y="23841"/>
                      <a:pt x="35745" y="23841"/>
                    </a:cubicBezTo>
                    <a:cubicBezTo>
                      <a:pt x="36019" y="23841"/>
                      <a:pt x="36187" y="23759"/>
                      <a:pt x="36195" y="23563"/>
                    </a:cubicBezTo>
                    <a:cubicBezTo>
                      <a:pt x="36183" y="22694"/>
                      <a:pt x="34302" y="22360"/>
                      <a:pt x="33588" y="22134"/>
                    </a:cubicBezTo>
                    <a:cubicBezTo>
                      <a:pt x="33576" y="22063"/>
                      <a:pt x="33540" y="21991"/>
                      <a:pt x="33516" y="21920"/>
                    </a:cubicBezTo>
                    <a:cubicBezTo>
                      <a:pt x="33100" y="20932"/>
                      <a:pt x="33111" y="19824"/>
                      <a:pt x="33338" y="18777"/>
                    </a:cubicBezTo>
                    <a:cubicBezTo>
                      <a:pt x="33564" y="17741"/>
                      <a:pt x="33992" y="16752"/>
                      <a:pt x="34373" y="15776"/>
                    </a:cubicBezTo>
                    <a:cubicBezTo>
                      <a:pt x="35064" y="14050"/>
                      <a:pt x="35671" y="12228"/>
                      <a:pt x="35493" y="10383"/>
                    </a:cubicBezTo>
                    <a:cubicBezTo>
                      <a:pt x="35350" y="8906"/>
                      <a:pt x="34671" y="7525"/>
                      <a:pt x="33742" y="6394"/>
                    </a:cubicBezTo>
                    <a:cubicBezTo>
                      <a:pt x="32802" y="5263"/>
                      <a:pt x="31576" y="4370"/>
                      <a:pt x="30290" y="3668"/>
                    </a:cubicBezTo>
                    <a:lnTo>
                      <a:pt x="30290" y="3668"/>
                    </a:lnTo>
                    <a:cubicBezTo>
                      <a:pt x="31516" y="5453"/>
                      <a:pt x="31802" y="7751"/>
                      <a:pt x="31742" y="9918"/>
                    </a:cubicBezTo>
                    <a:cubicBezTo>
                      <a:pt x="31683" y="12097"/>
                      <a:pt x="31302" y="14252"/>
                      <a:pt x="31325" y="16443"/>
                    </a:cubicBezTo>
                    <a:cubicBezTo>
                      <a:pt x="31337" y="17776"/>
                      <a:pt x="31540" y="19134"/>
                      <a:pt x="32040" y="20384"/>
                    </a:cubicBezTo>
                    <a:cubicBezTo>
                      <a:pt x="32230" y="20872"/>
                      <a:pt x="32492" y="21348"/>
                      <a:pt x="32790" y="21789"/>
                    </a:cubicBezTo>
                    <a:cubicBezTo>
                      <a:pt x="31826" y="21336"/>
                      <a:pt x="30897" y="20812"/>
                      <a:pt x="30004" y="20253"/>
                    </a:cubicBezTo>
                    <a:cubicBezTo>
                      <a:pt x="29956" y="20217"/>
                      <a:pt x="29932" y="20193"/>
                      <a:pt x="29885" y="20181"/>
                    </a:cubicBezTo>
                    <a:cubicBezTo>
                      <a:pt x="29873" y="20098"/>
                      <a:pt x="29849" y="20039"/>
                      <a:pt x="29849" y="20003"/>
                    </a:cubicBezTo>
                    <a:cubicBezTo>
                      <a:pt x="29790" y="19300"/>
                      <a:pt x="29885" y="18574"/>
                      <a:pt x="29992" y="17872"/>
                    </a:cubicBezTo>
                    <a:cubicBezTo>
                      <a:pt x="30111" y="17086"/>
                      <a:pt x="30266" y="16288"/>
                      <a:pt x="30361" y="15490"/>
                    </a:cubicBezTo>
                    <a:cubicBezTo>
                      <a:pt x="30611" y="13228"/>
                      <a:pt x="30266" y="10907"/>
                      <a:pt x="29313" y="8835"/>
                    </a:cubicBezTo>
                    <a:cubicBezTo>
                      <a:pt x="28385" y="6763"/>
                      <a:pt x="26849" y="4965"/>
                      <a:pt x="24908" y="3775"/>
                    </a:cubicBezTo>
                    <a:lnTo>
                      <a:pt x="24908" y="3775"/>
                    </a:lnTo>
                    <a:lnTo>
                      <a:pt x="26563" y="8775"/>
                    </a:lnTo>
                    <a:cubicBezTo>
                      <a:pt x="26718" y="9204"/>
                      <a:pt x="26849" y="9656"/>
                      <a:pt x="26968" y="10097"/>
                    </a:cubicBezTo>
                    <a:cubicBezTo>
                      <a:pt x="27468" y="12121"/>
                      <a:pt x="27230" y="14288"/>
                      <a:pt x="27670" y="16324"/>
                    </a:cubicBezTo>
                    <a:cubicBezTo>
                      <a:pt x="27908" y="17443"/>
                      <a:pt x="28337" y="18491"/>
                      <a:pt x="28873" y="19503"/>
                    </a:cubicBezTo>
                    <a:cubicBezTo>
                      <a:pt x="28170" y="19027"/>
                      <a:pt x="27492" y="18527"/>
                      <a:pt x="26813" y="18015"/>
                    </a:cubicBezTo>
                    <a:cubicBezTo>
                      <a:pt x="26801" y="17824"/>
                      <a:pt x="26777" y="17634"/>
                      <a:pt x="26777" y="17562"/>
                    </a:cubicBezTo>
                    <a:cubicBezTo>
                      <a:pt x="26670" y="16681"/>
                      <a:pt x="26337" y="15848"/>
                      <a:pt x="25968" y="15062"/>
                    </a:cubicBezTo>
                    <a:cubicBezTo>
                      <a:pt x="25444" y="13931"/>
                      <a:pt x="24813" y="12859"/>
                      <a:pt x="24491" y="11633"/>
                    </a:cubicBezTo>
                    <a:cubicBezTo>
                      <a:pt x="23908" y="9299"/>
                      <a:pt x="24598" y="6668"/>
                      <a:pt x="23634" y="4477"/>
                    </a:cubicBezTo>
                    <a:cubicBezTo>
                      <a:pt x="23455" y="4060"/>
                      <a:pt x="23194" y="3668"/>
                      <a:pt x="22955" y="3287"/>
                    </a:cubicBezTo>
                    <a:lnTo>
                      <a:pt x="22955" y="3287"/>
                    </a:lnTo>
                    <a:cubicBezTo>
                      <a:pt x="23098" y="4703"/>
                      <a:pt x="22467" y="6108"/>
                      <a:pt x="22181" y="7537"/>
                    </a:cubicBezTo>
                    <a:cubicBezTo>
                      <a:pt x="21824" y="9466"/>
                      <a:pt x="22110" y="11442"/>
                      <a:pt x="23003" y="13109"/>
                    </a:cubicBezTo>
                    <a:cubicBezTo>
                      <a:pt x="23789" y="14562"/>
                      <a:pt x="25015" y="15788"/>
                      <a:pt x="25789" y="17241"/>
                    </a:cubicBezTo>
                    <a:cubicBezTo>
                      <a:pt x="24813" y="16491"/>
                      <a:pt x="23825" y="15717"/>
                      <a:pt x="22824" y="14967"/>
                    </a:cubicBezTo>
                    <a:cubicBezTo>
                      <a:pt x="22384" y="14621"/>
                      <a:pt x="21920" y="14300"/>
                      <a:pt x="21455" y="13966"/>
                    </a:cubicBezTo>
                    <a:cubicBezTo>
                      <a:pt x="21229" y="13550"/>
                      <a:pt x="21086" y="13097"/>
                      <a:pt x="20979" y="12633"/>
                    </a:cubicBezTo>
                    <a:cubicBezTo>
                      <a:pt x="20753" y="11633"/>
                      <a:pt x="20717" y="10621"/>
                      <a:pt x="20562" y="9609"/>
                    </a:cubicBezTo>
                    <a:cubicBezTo>
                      <a:pt x="19979" y="6013"/>
                      <a:pt x="17681" y="2715"/>
                      <a:pt x="14478" y="965"/>
                    </a:cubicBezTo>
                    <a:lnTo>
                      <a:pt x="14478" y="965"/>
                    </a:lnTo>
                    <a:cubicBezTo>
                      <a:pt x="15669" y="2953"/>
                      <a:pt x="15847" y="5382"/>
                      <a:pt x="16705" y="7537"/>
                    </a:cubicBezTo>
                    <a:cubicBezTo>
                      <a:pt x="17324" y="9073"/>
                      <a:pt x="18276" y="10442"/>
                      <a:pt x="19229" y="11799"/>
                    </a:cubicBezTo>
                    <a:cubicBezTo>
                      <a:pt x="19503" y="12216"/>
                      <a:pt x="19800" y="12621"/>
                      <a:pt x="20086" y="13038"/>
                    </a:cubicBezTo>
                    <a:cubicBezTo>
                      <a:pt x="19264" y="12478"/>
                      <a:pt x="18431" y="11966"/>
                      <a:pt x="17598" y="11454"/>
                    </a:cubicBezTo>
                    <a:lnTo>
                      <a:pt x="17514" y="11371"/>
                    </a:lnTo>
                    <a:cubicBezTo>
                      <a:pt x="17145" y="10918"/>
                      <a:pt x="16907" y="10383"/>
                      <a:pt x="16740" y="9847"/>
                    </a:cubicBezTo>
                    <a:cubicBezTo>
                      <a:pt x="16490" y="9013"/>
                      <a:pt x="16395" y="8156"/>
                      <a:pt x="16193" y="7299"/>
                    </a:cubicBezTo>
                    <a:cubicBezTo>
                      <a:pt x="15478" y="4263"/>
                      <a:pt x="13299" y="1608"/>
                      <a:pt x="10454" y="298"/>
                    </a:cubicBezTo>
                    <a:lnTo>
                      <a:pt x="10454" y="298"/>
                    </a:lnTo>
                    <a:cubicBezTo>
                      <a:pt x="11609" y="1917"/>
                      <a:pt x="11906" y="3989"/>
                      <a:pt x="12764" y="5775"/>
                    </a:cubicBezTo>
                    <a:cubicBezTo>
                      <a:pt x="13395" y="7037"/>
                      <a:pt x="14288" y="8156"/>
                      <a:pt x="15181" y="9252"/>
                    </a:cubicBezTo>
                    <a:cubicBezTo>
                      <a:pt x="15574" y="9764"/>
                      <a:pt x="15978" y="10252"/>
                      <a:pt x="16395" y="10752"/>
                    </a:cubicBezTo>
                    <a:cubicBezTo>
                      <a:pt x="15597" y="10299"/>
                      <a:pt x="14776" y="9847"/>
                      <a:pt x="13954" y="9418"/>
                    </a:cubicBezTo>
                    <a:cubicBezTo>
                      <a:pt x="13907" y="9240"/>
                      <a:pt x="13811" y="9013"/>
                      <a:pt x="13776" y="8954"/>
                    </a:cubicBezTo>
                    <a:cubicBezTo>
                      <a:pt x="13514" y="8370"/>
                      <a:pt x="13109" y="7870"/>
                      <a:pt x="12692" y="7406"/>
                    </a:cubicBezTo>
                    <a:cubicBezTo>
                      <a:pt x="12085" y="6751"/>
                      <a:pt x="11406" y="6144"/>
                      <a:pt x="10954" y="5382"/>
                    </a:cubicBezTo>
                    <a:cubicBezTo>
                      <a:pt x="10037" y="3906"/>
                      <a:pt x="9954" y="1965"/>
                      <a:pt x="8811" y="667"/>
                    </a:cubicBezTo>
                    <a:cubicBezTo>
                      <a:pt x="8585" y="417"/>
                      <a:pt x="8346" y="203"/>
                      <a:pt x="809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3093227" y="4819468"/>
                <a:ext cx="81337" cy="61290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59" extrusionOk="0">
                    <a:moveTo>
                      <a:pt x="1131" y="0"/>
                    </a:moveTo>
                    <a:cubicBezTo>
                      <a:pt x="1107" y="0"/>
                      <a:pt x="1095" y="12"/>
                      <a:pt x="1095" y="48"/>
                    </a:cubicBezTo>
                    <a:cubicBezTo>
                      <a:pt x="1369" y="1834"/>
                      <a:pt x="1310" y="3656"/>
                      <a:pt x="941" y="5489"/>
                    </a:cubicBezTo>
                    <a:cubicBezTo>
                      <a:pt x="857" y="5834"/>
                      <a:pt x="786" y="6203"/>
                      <a:pt x="702" y="6549"/>
                    </a:cubicBezTo>
                    <a:cubicBezTo>
                      <a:pt x="357" y="7954"/>
                      <a:pt x="0" y="9430"/>
                      <a:pt x="405" y="10835"/>
                    </a:cubicBezTo>
                    <a:cubicBezTo>
                      <a:pt x="417" y="10847"/>
                      <a:pt x="429" y="10859"/>
                      <a:pt x="441" y="10859"/>
                    </a:cubicBezTo>
                    <a:cubicBezTo>
                      <a:pt x="488" y="10859"/>
                      <a:pt x="500" y="10835"/>
                      <a:pt x="476" y="10799"/>
                    </a:cubicBezTo>
                    <a:cubicBezTo>
                      <a:pt x="83" y="9418"/>
                      <a:pt x="429" y="7978"/>
                      <a:pt x="774" y="6561"/>
                    </a:cubicBezTo>
                    <a:cubicBezTo>
                      <a:pt x="845" y="6215"/>
                      <a:pt x="941" y="5858"/>
                      <a:pt x="1012" y="5501"/>
                    </a:cubicBezTo>
                    <a:cubicBezTo>
                      <a:pt x="1393" y="3667"/>
                      <a:pt x="1441" y="1822"/>
                      <a:pt x="1167" y="24"/>
                    </a:cubicBezTo>
                    <a:cubicBezTo>
                      <a:pt x="1167" y="12"/>
                      <a:pt x="1155" y="0"/>
                      <a:pt x="1131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3349949" y="4770641"/>
                <a:ext cx="104197" cy="57306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0153" extrusionOk="0">
                    <a:moveTo>
                      <a:pt x="44" y="1"/>
                    </a:moveTo>
                    <a:cubicBezTo>
                      <a:pt x="36" y="1"/>
                      <a:pt x="28" y="4"/>
                      <a:pt x="24" y="8"/>
                    </a:cubicBezTo>
                    <a:cubicBezTo>
                      <a:pt x="0" y="32"/>
                      <a:pt x="0" y="56"/>
                      <a:pt x="12" y="80"/>
                    </a:cubicBezTo>
                    <a:cubicBezTo>
                      <a:pt x="810" y="1282"/>
                      <a:pt x="1262" y="2830"/>
                      <a:pt x="1405" y="4949"/>
                    </a:cubicBezTo>
                    <a:cubicBezTo>
                      <a:pt x="1453" y="5580"/>
                      <a:pt x="1488" y="6223"/>
                      <a:pt x="1500" y="6830"/>
                    </a:cubicBezTo>
                    <a:cubicBezTo>
                      <a:pt x="1524" y="7902"/>
                      <a:pt x="1572" y="9021"/>
                      <a:pt x="1738" y="10105"/>
                    </a:cubicBezTo>
                    <a:cubicBezTo>
                      <a:pt x="1738" y="10128"/>
                      <a:pt x="1762" y="10152"/>
                      <a:pt x="1786" y="10152"/>
                    </a:cubicBezTo>
                    <a:cubicBezTo>
                      <a:pt x="1822" y="10152"/>
                      <a:pt x="1845" y="10128"/>
                      <a:pt x="1822" y="10105"/>
                    </a:cubicBezTo>
                    <a:cubicBezTo>
                      <a:pt x="1667" y="9021"/>
                      <a:pt x="1619" y="7902"/>
                      <a:pt x="1584" y="6830"/>
                    </a:cubicBezTo>
                    <a:cubicBezTo>
                      <a:pt x="1572" y="6223"/>
                      <a:pt x="1548" y="5580"/>
                      <a:pt x="1500" y="4949"/>
                    </a:cubicBezTo>
                    <a:cubicBezTo>
                      <a:pt x="1345" y="2806"/>
                      <a:pt x="893" y="1246"/>
                      <a:pt x="83" y="32"/>
                    </a:cubicBezTo>
                    <a:cubicBezTo>
                      <a:pt x="76" y="9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3143649" y="5595441"/>
                <a:ext cx="486612" cy="38674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852" extrusionOk="0">
                    <a:moveTo>
                      <a:pt x="8568" y="0"/>
                    </a:moveTo>
                    <a:cubicBezTo>
                      <a:pt x="8562" y="0"/>
                      <a:pt x="8556" y="2"/>
                      <a:pt x="8549" y="5"/>
                    </a:cubicBezTo>
                    <a:cubicBezTo>
                      <a:pt x="6537" y="791"/>
                      <a:pt x="4727" y="2065"/>
                      <a:pt x="3311" y="3708"/>
                    </a:cubicBezTo>
                    <a:cubicBezTo>
                      <a:pt x="3120" y="3934"/>
                      <a:pt x="2918" y="4172"/>
                      <a:pt x="2727" y="4410"/>
                    </a:cubicBezTo>
                    <a:cubicBezTo>
                      <a:pt x="1953" y="5363"/>
                      <a:pt x="1167" y="6327"/>
                      <a:pt x="48" y="6756"/>
                    </a:cubicBezTo>
                    <a:cubicBezTo>
                      <a:pt x="24" y="6768"/>
                      <a:pt x="1" y="6792"/>
                      <a:pt x="24" y="6815"/>
                    </a:cubicBezTo>
                    <a:cubicBezTo>
                      <a:pt x="36" y="6827"/>
                      <a:pt x="48" y="6851"/>
                      <a:pt x="60" y="6851"/>
                    </a:cubicBezTo>
                    <a:cubicBezTo>
                      <a:pt x="60" y="6851"/>
                      <a:pt x="72" y="6851"/>
                      <a:pt x="84" y="6839"/>
                    </a:cubicBezTo>
                    <a:cubicBezTo>
                      <a:pt x="1215" y="6399"/>
                      <a:pt x="2013" y="5422"/>
                      <a:pt x="2787" y="4470"/>
                    </a:cubicBezTo>
                    <a:cubicBezTo>
                      <a:pt x="2977" y="4232"/>
                      <a:pt x="3180" y="3994"/>
                      <a:pt x="3370" y="3767"/>
                    </a:cubicBezTo>
                    <a:cubicBezTo>
                      <a:pt x="4787" y="2148"/>
                      <a:pt x="6585" y="886"/>
                      <a:pt x="8573" y="88"/>
                    </a:cubicBezTo>
                    <a:cubicBezTo>
                      <a:pt x="8609" y="76"/>
                      <a:pt x="8621" y="65"/>
                      <a:pt x="8609" y="29"/>
                    </a:cubicBezTo>
                    <a:cubicBezTo>
                      <a:pt x="8600" y="11"/>
                      <a:pt x="8585" y="0"/>
                      <a:pt x="856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flipH="1">
                <a:off x="2071681" y="3674954"/>
                <a:ext cx="990666" cy="1967529"/>
              </a:xfrm>
              <a:custGeom>
                <a:avLst/>
                <a:gdLst/>
                <a:ahLst/>
                <a:cxnLst/>
                <a:rect l="l" t="t" r="r" b="b"/>
                <a:pathLst>
                  <a:path w="17551" h="34859" extrusionOk="0">
                    <a:moveTo>
                      <a:pt x="3894" y="0"/>
                    </a:moveTo>
                    <a:lnTo>
                      <a:pt x="3894" y="0"/>
                    </a:lnTo>
                    <a:cubicBezTo>
                      <a:pt x="2644" y="2477"/>
                      <a:pt x="1358" y="5024"/>
                      <a:pt x="703" y="7703"/>
                    </a:cubicBezTo>
                    <a:cubicBezTo>
                      <a:pt x="1262" y="9894"/>
                      <a:pt x="2775" y="11751"/>
                      <a:pt x="4346" y="13383"/>
                    </a:cubicBezTo>
                    <a:cubicBezTo>
                      <a:pt x="2870" y="12704"/>
                      <a:pt x="1512" y="11823"/>
                      <a:pt x="262" y="10775"/>
                    </a:cubicBezTo>
                    <a:lnTo>
                      <a:pt x="262" y="10775"/>
                    </a:lnTo>
                    <a:cubicBezTo>
                      <a:pt x="227" y="11466"/>
                      <a:pt x="0" y="12490"/>
                      <a:pt x="1072" y="13704"/>
                    </a:cubicBezTo>
                    <a:cubicBezTo>
                      <a:pt x="2143" y="14930"/>
                      <a:pt x="3334" y="15835"/>
                      <a:pt x="4156" y="17062"/>
                    </a:cubicBezTo>
                    <a:cubicBezTo>
                      <a:pt x="3013" y="16371"/>
                      <a:pt x="1846" y="15704"/>
                      <a:pt x="691" y="15026"/>
                    </a:cubicBezTo>
                    <a:lnTo>
                      <a:pt x="691" y="15026"/>
                    </a:lnTo>
                    <a:cubicBezTo>
                      <a:pt x="1167" y="17062"/>
                      <a:pt x="1965" y="19038"/>
                      <a:pt x="3203" y="20562"/>
                    </a:cubicBezTo>
                    <a:cubicBezTo>
                      <a:pt x="4441" y="22074"/>
                      <a:pt x="7108" y="24193"/>
                      <a:pt x="7918" y="26706"/>
                    </a:cubicBezTo>
                    <a:cubicBezTo>
                      <a:pt x="6692" y="25944"/>
                      <a:pt x="5858" y="24944"/>
                      <a:pt x="4572" y="24265"/>
                    </a:cubicBezTo>
                    <a:lnTo>
                      <a:pt x="4572" y="24265"/>
                    </a:lnTo>
                    <a:cubicBezTo>
                      <a:pt x="5180" y="25479"/>
                      <a:pt x="5715" y="26730"/>
                      <a:pt x="6013" y="28075"/>
                    </a:cubicBezTo>
                    <a:cubicBezTo>
                      <a:pt x="6346" y="29504"/>
                      <a:pt x="6346" y="31051"/>
                      <a:pt x="5870" y="32433"/>
                    </a:cubicBezTo>
                    <a:cubicBezTo>
                      <a:pt x="5680" y="33016"/>
                      <a:pt x="4965" y="33754"/>
                      <a:pt x="4906" y="34314"/>
                    </a:cubicBezTo>
                    <a:cubicBezTo>
                      <a:pt x="4860" y="34687"/>
                      <a:pt x="5044" y="34858"/>
                      <a:pt x="5283" y="34858"/>
                    </a:cubicBezTo>
                    <a:cubicBezTo>
                      <a:pt x="5478" y="34858"/>
                      <a:pt x="5710" y="34743"/>
                      <a:pt x="5882" y="34528"/>
                    </a:cubicBezTo>
                    <a:cubicBezTo>
                      <a:pt x="6096" y="34278"/>
                      <a:pt x="6192" y="33957"/>
                      <a:pt x="6394" y="33683"/>
                    </a:cubicBezTo>
                    <a:cubicBezTo>
                      <a:pt x="6942" y="32897"/>
                      <a:pt x="8013" y="32718"/>
                      <a:pt x="8954" y="32480"/>
                    </a:cubicBezTo>
                    <a:cubicBezTo>
                      <a:pt x="9513" y="32325"/>
                      <a:pt x="10085" y="32135"/>
                      <a:pt x="10621" y="31897"/>
                    </a:cubicBezTo>
                    <a:cubicBezTo>
                      <a:pt x="10621" y="31897"/>
                      <a:pt x="9549" y="31813"/>
                      <a:pt x="9156" y="31528"/>
                    </a:cubicBezTo>
                    <a:cubicBezTo>
                      <a:pt x="10156" y="31504"/>
                      <a:pt x="11276" y="31313"/>
                      <a:pt x="12645" y="30528"/>
                    </a:cubicBezTo>
                    <a:cubicBezTo>
                      <a:pt x="14014" y="29742"/>
                      <a:pt x="15812" y="27611"/>
                      <a:pt x="16669" y="25479"/>
                    </a:cubicBezTo>
                    <a:lnTo>
                      <a:pt x="16669" y="25479"/>
                    </a:lnTo>
                    <a:cubicBezTo>
                      <a:pt x="15812" y="25694"/>
                      <a:pt x="14883" y="25729"/>
                      <a:pt x="14014" y="25765"/>
                    </a:cubicBezTo>
                    <a:cubicBezTo>
                      <a:pt x="15943" y="24146"/>
                      <a:pt x="17050" y="20836"/>
                      <a:pt x="17300" y="19479"/>
                    </a:cubicBezTo>
                    <a:cubicBezTo>
                      <a:pt x="17550" y="18109"/>
                      <a:pt x="16764" y="16181"/>
                      <a:pt x="16157" y="14895"/>
                    </a:cubicBezTo>
                    <a:cubicBezTo>
                      <a:pt x="15407" y="16204"/>
                      <a:pt x="14383" y="17359"/>
                      <a:pt x="13145" y="18217"/>
                    </a:cubicBezTo>
                    <a:cubicBezTo>
                      <a:pt x="13954" y="16371"/>
                      <a:pt x="14169" y="14502"/>
                      <a:pt x="14145" y="13156"/>
                    </a:cubicBezTo>
                    <a:cubicBezTo>
                      <a:pt x="14133" y="11823"/>
                      <a:pt x="13276" y="10787"/>
                      <a:pt x="12681" y="10251"/>
                    </a:cubicBezTo>
                    <a:cubicBezTo>
                      <a:pt x="11597" y="9275"/>
                      <a:pt x="10359" y="8442"/>
                      <a:pt x="9228" y="7501"/>
                    </a:cubicBezTo>
                    <a:cubicBezTo>
                      <a:pt x="8894" y="8346"/>
                      <a:pt x="8656" y="9263"/>
                      <a:pt x="8561" y="10168"/>
                    </a:cubicBezTo>
                    <a:cubicBezTo>
                      <a:pt x="8013" y="8751"/>
                      <a:pt x="7620" y="7275"/>
                      <a:pt x="7418" y="5775"/>
                    </a:cubicBezTo>
                    <a:cubicBezTo>
                      <a:pt x="6513" y="4763"/>
                      <a:pt x="5703" y="3631"/>
                      <a:pt x="4918" y="2524"/>
                    </a:cubicBezTo>
                    <a:cubicBezTo>
                      <a:pt x="4394" y="1762"/>
                      <a:pt x="3846" y="929"/>
                      <a:pt x="3894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 flipH="1">
                <a:off x="2442687" y="3778421"/>
                <a:ext cx="409960" cy="1684809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29850" extrusionOk="0">
                    <a:moveTo>
                      <a:pt x="262" y="1"/>
                    </a:moveTo>
                    <a:cubicBezTo>
                      <a:pt x="250" y="1"/>
                      <a:pt x="214" y="12"/>
                      <a:pt x="214" y="48"/>
                    </a:cubicBezTo>
                    <a:cubicBezTo>
                      <a:pt x="0" y="1727"/>
                      <a:pt x="0" y="3203"/>
                      <a:pt x="203" y="4525"/>
                    </a:cubicBezTo>
                    <a:cubicBezTo>
                      <a:pt x="667" y="7394"/>
                      <a:pt x="2143" y="9990"/>
                      <a:pt x="3584" y="12490"/>
                    </a:cubicBezTo>
                    <a:lnTo>
                      <a:pt x="3810" y="12871"/>
                    </a:lnTo>
                    <a:cubicBezTo>
                      <a:pt x="5370" y="15610"/>
                      <a:pt x="6799" y="18324"/>
                      <a:pt x="6977" y="21313"/>
                    </a:cubicBezTo>
                    <a:cubicBezTo>
                      <a:pt x="7168" y="24456"/>
                      <a:pt x="5810" y="27694"/>
                      <a:pt x="3453" y="29778"/>
                    </a:cubicBezTo>
                    <a:cubicBezTo>
                      <a:pt x="3429" y="29790"/>
                      <a:pt x="3429" y="29826"/>
                      <a:pt x="3453" y="29838"/>
                    </a:cubicBezTo>
                    <a:cubicBezTo>
                      <a:pt x="3453" y="29849"/>
                      <a:pt x="3465" y="29849"/>
                      <a:pt x="3477" y="29849"/>
                    </a:cubicBezTo>
                    <a:cubicBezTo>
                      <a:pt x="3489" y="29849"/>
                      <a:pt x="3489" y="29849"/>
                      <a:pt x="3501" y="29826"/>
                    </a:cubicBezTo>
                    <a:cubicBezTo>
                      <a:pt x="5882" y="27730"/>
                      <a:pt x="7263" y="24456"/>
                      <a:pt x="7061" y="21277"/>
                    </a:cubicBezTo>
                    <a:cubicBezTo>
                      <a:pt x="6870" y="18277"/>
                      <a:pt x="5453" y="15550"/>
                      <a:pt x="3882" y="12812"/>
                    </a:cubicBezTo>
                    <a:lnTo>
                      <a:pt x="3655" y="12431"/>
                    </a:lnTo>
                    <a:cubicBezTo>
                      <a:pt x="2227" y="9930"/>
                      <a:pt x="738" y="7347"/>
                      <a:pt x="298" y="4489"/>
                    </a:cubicBezTo>
                    <a:cubicBezTo>
                      <a:pt x="83" y="3168"/>
                      <a:pt x="95" y="1715"/>
                      <a:pt x="310" y="48"/>
                    </a:cubicBezTo>
                    <a:cubicBezTo>
                      <a:pt x="310" y="24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-23072" y="2722584"/>
                <a:ext cx="926714" cy="1652298"/>
              </a:xfrm>
              <a:custGeom>
                <a:avLst/>
                <a:gdLst/>
                <a:ahLst/>
                <a:cxnLst/>
                <a:rect l="l" t="t" r="r" b="b"/>
                <a:pathLst>
                  <a:path w="16418" h="29274" extrusionOk="0">
                    <a:moveTo>
                      <a:pt x="596" y="1"/>
                    </a:moveTo>
                    <a:cubicBezTo>
                      <a:pt x="0" y="7395"/>
                      <a:pt x="2977" y="15003"/>
                      <a:pt x="8430" y="20015"/>
                    </a:cubicBezTo>
                    <a:cubicBezTo>
                      <a:pt x="9954" y="21396"/>
                      <a:pt x="11645" y="22623"/>
                      <a:pt x="13073" y="24111"/>
                    </a:cubicBezTo>
                    <a:cubicBezTo>
                      <a:pt x="14014" y="25087"/>
                      <a:pt x="14847" y="26218"/>
                      <a:pt x="15324" y="27516"/>
                    </a:cubicBezTo>
                    <a:cubicBezTo>
                      <a:pt x="15443" y="27826"/>
                      <a:pt x="15586" y="29183"/>
                      <a:pt x="15943" y="29266"/>
                    </a:cubicBezTo>
                    <a:cubicBezTo>
                      <a:pt x="15962" y="29271"/>
                      <a:pt x="15981" y="29274"/>
                      <a:pt x="15999" y="29274"/>
                    </a:cubicBezTo>
                    <a:cubicBezTo>
                      <a:pt x="16408" y="29274"/>
                      <a:pt x="16418" y="28028"/>
                      <a:pt x="16395" y="27754"/>
                    </a:cubicBezTo>
                    <a:cubicBezTo>
                      <a:pt x="16336" y="27028"/>
                      <a:pt x="16050" y="26326"/>
                      <a:pt x="15788" y="25647"/>
                    </a:cubicBezTo>
                    <a:cubicBezTo>
                      <a:pt x="15074" y="23837"/>
                      <a:pt x="14335" y="22027"/>
                      <a:pt x="13621" y="20206"/>
                    </a:cubicBezTo>
                    <a:cubicBezTo>
                      <a:pt x="12395" y="17086"/>
                      <a:pt x="11133" y="13931"/>
                      <a:pt x="9228" y="11157"/>
                    </a:cubicBezTo>
                    <a:cubicBezTo>
                      <a:pt x="6549" y="7288"/>
                      <a:pt x="2632" y="4251"/>
                      <a:pt x="59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8300" y="2920204"/>
                <a:ext cx="729947" cy="1214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1515" extrusionOk="0">
                    <a:moveTo>
                      <a:pt x="37" y="0"/>
                    </a:moveTo>
                    <a:cubicBezTo>
                      <a:pt x="1" y="12"/>
                      <a:pt x="1" y="24"/>
                      <a:pt x="1" y="60"/>
                    </a:cubicBezTo>
                    <a:cubicBezTo>
                      <a:pt x="811" y="2846"/>
                      <a:pt x="2608" y="5251"/>
                      <a:pt x="4347" y="7549"/>
                    </a:cubicBezTo>
                    <a:lnTo>
                      <a:pt x="4752" y="8097"/>
                    </a:lnTo>
                    <a:cubicBezTo>
                      <a:pt x="8585" y="13216"/>
                      <a:pt x="11086" y="17348"/>
                      <a:pt x="12836" y="21479"/>
                    </a:cubicBezTo>
                    <a:cubicBezTo>
                      <a:pt x="12848" y="21503"/>
                      <a:pt x="12860" y="21515"/>
                      <a:pt x="12872" y="21515"/>
                    </a:cubicBezTo>
                    <a:cubicBezTo>
                      <a:pt x="12872" y="21515"/>
                      <a:pt x="12895" y="21515"/>
                      <a:pt x="12895" y="21503"/>
                    </a:cubicBezTo>
                    <a:cubicBezTo>
                      <a:pt x="12919" y="21491"/>
                      <a:pt x="12931" y="21467"/>
                      <a:pt x="12919" y="21443"/>
                    </a:cubicBezTo>
                    <a:cubicBezTo>
                      <a:pt x="11169" y="17300"/>
                      <a:pt x="8681" y="13169"/>
                      <a:pt x="4823" y="8037"/>
                    </a:cubicBezTo>
                    <a:lnTo>
                      <a:pt x="4418" y="7501"/>
                    </a:lnTo>
                    <a:cubicBezTo>
                      <a:pt x="2680" y="5191"/>
                      <a:pt x="882" y="2810"/>
                      <a:pt x="96" y="24"/>
                    </a:cubicBezTo>
                    <a:cubicBezTo>
                      <a:pt x="72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flipH="1">
                <a:off x="1952801" y="2654058"/>
                <a:ext cx="926770" cy="1652975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29286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1" y="7406"/>
                      <a:pt x="2977" y="15002"/>
                      <a:pt x="8430" y="20027"/>
                    </a:cubicBezTo>
                    <a:cubicBezTo>
                      <a:pt x="9954" y="21408"/>
                      <a:pt x="11645" y="22622"/>
                      <a:pt x="13074" y="24111"/>
                    </a:cubicBezTo>
                    <a:cubicBezTo>
                      <a:pt x="14015" y="25099"/>
                      <a:pt x="14836" y="26230"/>
                      <a:pt x="15324" y="27528"/>
                    </a:cubicBezTo>
                    <a:cubicBezTo>
                      <a:pt x="15443" y="27837"/>
                      <a:pt x="15586" y="29195"/>
                      <a:pt x="15943" y="29278"/>
                    </a:cubicBezTo>
                    <a:cubicBezTo>
                      <a:pt x="15963" y="29283"/>
                      <a:pt x="15981" y="29285"/>
                      <a:pt x="15999" y="29285"/>
                    </a:cubicBezTo>
                    <a:cubicBezTo>
                      <a:pt x="16409" y="29285"/>
                      <a:pt x="16419" y="28028"/>
                      <a:pt x="16396" y="27766"/>
                    </a:cubicBezTo>
                    <a:cubicBezTo>
                      <a:pt x="16336" y="27028"/>
                      <a:pt x="16050" y="26337"/>
                      <a:pt x="15789" y="25646"/>
                    </a:cubicBezTo>
                    <a:cubicBezTo>
                      <a:pt x="15074" y="23849"/>
                      <a:pt x="14336" y="22027"/>
                      <a:pt x="13622" y="20217"/>
                    </a:cubicBezTo>
                    <a:cubicBezTo>
                      <a:pt x="12395" y="17086"/>
                      <a:pt x="11121" y="13931"/>
                      <a:pt x="9228" y="11169"/>
                    </a:cubicBezTo>
                    <a:cubicBezTo>
                      <a:pt x="6549" y="7299"/>
                      <a:pt x="2632" y="4263"/>
                      <a:pt x="596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flipH="1">
                <a:off x="2054907" y="2851622"/>
                <a:ext cx="729890" cy="1215094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1528" extrusionOk="0">
                    <a:moveTo>
                      <a:pt x="24" y="1"/>
                    </a:moveTo>
                    <a:cubicBezTo>
                      <a:pt x="1" y="13"/>
                      <a:pt x="1" y="37"/>
                      <a:pt x="1" y="60"/>
                    </a:cubicBezTo>
                    <a:cubicBezTo>
                      <a:pt x="798" y="2858"/>
                      <a:pt x="2608" y="5252"/>
                      <a:pt x="4346" y="7561"/>
                    </a:cubicBezTo>
                    <a:lnTo>
                      <a:pt x="4751" y="8097"/>
                    </a:lnTo>
                    <a:cubicBezTo>
                      <a:pt x="8585" y="13217"/>
                      <a:pt x="11085" y="17360"/>
                      <a:pt x="12824" y="21492"/>
                    </a:cubicBezTo>
                    <a:cubicBezTo>
                      <a:pt x="12847" y="21504"/>
                      <a:pt x="12859" y="21527"/>
                      <a:pt x="12871" y="21527"/>
                    </a:cubicBezTo>
                    <a:cubicBezTo>
                      <a:pt x="12883" y="21527"/>
                      <a:pt x="12883" y="21527"/>
                      <a:pt x="12883" y="21515"/>
                    </a:cubicBezTo>
                    <a:cubicBezTo>
                      <a:pt x="12919" y="21492"/>
                      <a:pt x="12931" y="21480"/>
                      <a:pt x="12919" y="21456"/>
                    </a:cubicBezTo>
                    <a:cubicBezTo>
                      <a:pt x="11157" y="17313"/>
                      <a:pt x="8680" y="13181"/>
                      <a:pt x="4823" y="8038"/>
                    </a:cubicBezTo>
                    <a:lnTo>
                      <a:pt x="4418" y="7502"/>
                    </a:lnTo>
                    <a:cubicBezTo>
                      <a:pt x="2680" y="5192"/>
                      <a:pt x="882" y="2811"/>
                      <a:pt x="84" y="37"/>
                    </a:cubicBezTo>
                    <a:cubicBezTo>
                      <a:pt x="72" y="1"/>
                      <a:pt x="60" y="1"/>
                      <a:pt x="2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1866703" y="2598289"/>
                <a:ext cx="473178" cy="185413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32850" extrusionOk="0">
                    <a:moveTo>
                      <a:pt x="3180" y="0"/>
                    </a:moveTo>
                    <a:cubicBezTo>
                      <a:pt x="1" y="6703"/>
                      <a:pt x="108" y="14883"/>
                      <a:pt x="3453" y="21503"/>
                    </a:cubicBezTo>
                    <a:cubicBezTo>
                      <a:pt x="4394" y="23348"/>
                      <a:pt x="5561" y="25075"/>
                      <a:pt x="6359" y="26980"/>
                    </a:cubicBezTo>
                    <a:cubicBezTo>
                      <a:pt x="6882" y="28242"/>
                      <a:pt x="7251" y="29587"/>
                      <a:pt x="7251" y="30933"/>
                    </a:cubicBezTo>
                    <a:cubicBezTo>
                      <a:pt x="7251" y="31278"/>
                      <a:pt x="6918" y="32600"/>
                      <a:pt x="7216" y="32814"/>
                    </a:cubicBezTo>
                    <a:cubicBezTo>
                      <a:pt x="7253" y="32838"/>
                      <a:pt x="7290" y="32850"/>
                      <a:pt x="7329" y="32850"/>
                    </a:cubicBezTo>
                    <a:cubicBezTo>
                      <a:pt x="7697" y="32850"/>
                      <a:pt x="8105" y="31800"/>
                      <a:pt x="8180" y="31552"/>
                    </a:cubicBezTo>
                    <a:cubicBezTo>
                      <a:pt x="8383" y="30837"/>
                      <a:pt x="8371" y="30087"/>
                      <a:pt x="8359" y="29361"/>
                    </a:cubicBezTo>
                    <a:cubicBezTo>
                      <a:pt x="8323" y="27408"/>
                      <a:pt x="8275" y="25468"/>
                      <a:pt x="8252" y="23515"/>
                    </a:cubicBezTo>
                    <a:cubicBezTo>
                      <a:pt x="8192" y="20146"/>
                      <a:pt x="8133" y="16752"/>
                      <a:pt x="7311" y="13490"/>
                    </a:cubicBezTo>
                    <a:cubicBezTo>
                      <a:pt x="6180" y="8906"/>
                      <a:pt x="3572" y="4703"/>
                      <a:pt x="3180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1917780" y="2806634"/>
                <a:ext cx="270880" cy="139243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670" extrusionOk="0">
                    <a:moveTo>
                      <a:pt x="286" y="0"/>
                    </a:moveTo>
                    <a:cubicBezTo>
                      <a:pt x="274" y="0"/>
                      <a:pt x="239" y="12"/>
                      <a:pt x="239" y="36"/>
                    </a:cubicBezTo>
                    <a:cubicBezTo>
                      <a:pt x="0" y="2941"/>
                      <a:pt x="858" y="5810"/>
                      <a:pt x="1667" y="8596"/>
                    </a:cubicBezTo>
                    <a:cubicBezTo>
                      <a:pt x="1751" y="8811"/>
                      <a:pt x="1810" y="9025"/>
                      <a:pt x="1870" y="9239"/>
                    </a:cubicBezTo>
                    <a:cubicBezTo>
                      <a:pt x="3668" y="15383"/>
                      <a:pt x="4525" y="20134"/>
                      <a:pt x="4703" y="24622"/>
                    </a:cubicBezTo>
                    <a:cubicBezTo>
                      <a:pt x="4703" y="24658"/>
                      <a:pt x="4727" y="24670"/>
                      <a:pt x="4751" y="24670"/>
                    </a:cubicBezTo>
                    <a:cubicBezTo>
                      <a:pt x="4787" y="24670"/>
                      <a:pt x="4799" y="24646"/>
                      <a:pt x="4787" y="24610"/>
                    </a:cubicBezTo>
                    <a:cubicBezTo>
                      <a:pt x="4620" y="20122"/>
                      <a:pt x="3739" y="15371"/>
                      <a:pt x="1941" y="9204"/>
                    </a:cubicBezTo>
                    <a:cubicBezTo>
                      <a:pt x="1870" y="9001"/>
                      <a:pt x="1810" y="8775"/>
                      <a:pt x="1751" y="8573"/>
                    </a:cubicBezTo>
                    <a:cubicBezTo>
                      <a:pt x="941" y="5787"/>
                      <a:pt x="96" y="2929"/>
                      <a:pt x="334" y="36"/>
                    </a:cubicBezTo>
                    <a:cubicBezTo>
                      <a:pt x="334" y="24"/>
                      <a:pt x="322" y="0"/>
                      <a:pt x="286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1388877" y="2724504"/>
                <a:ext cx="436884" cy="119567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1184" extrusionOk="0">
                    <a:moveTo>
                      <a:pt x="1491" y="0"/>
                    </a:moveTo>
                    <a:cubicBezTo>
                      <a:pt x="1424" y="0"/>
                      <a:pt x="1355" y="9"/>
                      <a:pt x="1287" y="26"/>
                    </a:cubicBezTo>
                    <a:cubicBezTo>
                      <a:pt x="870" y="110"/>
                      <a:pt x="596" y="527"/>
                      <a:pt x="453" y="919"/>
                    </a:cubicBezTo>
                    <a:cubicBezTo>
                      <a:pt x="1" y="1991"/>
                      <a:pt x="37" y="3194"/>
                      <a:pt x="168" y="4348"/>
                    </a:cubicBezTo>
                    <a:cubicBezTo>
                      <a:pt x="656" y="8682"/>
                      <a:pt x="2489" y="12730"/>
                      <a:pt x="4370" y="16659"/>
                    </a:cubicBezTo>
                    <a:cubicBezTo>
                      <a:pt x="4990" y="17981"/>
                      <a:pt x="5644" y="19326"/>
                      <a:pt x="5871" y="20767"/>
                    </a:cubicBezTo>
                    <a:lnTo>
                      <a:pt x="6549" y="21184"/>
                    </a:lnTo>
                    <a:cubicBezTo>
                      <a:pt x="7740" y="15945"/>
                      <a:pt x="6014" y="9801"/>
                      <a:pt x="4430" y="4670"/>
                    </a:cubicBezTo>
                    <a:cubicBezTo>
                      <a:pt x="4013" y="3313"/>
                      <a:pt x="3501" y="1955"/>
                      <a:pt x="2668" y="812"/>
                    </a:cubicBezTo>
                    <a:cubicBezTo>
                      <a:pt x="2387" y="406"/>
                      <a:pt x="1960" y="0"/>
                      <a:pt x="1491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1047426" y="2774911"/>
                <a:ext cx="361643" cy="1201096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21280" extrusionOk="0">
                    <a:moveTo>
                      <a:pt x="5090" y="0"/>
                    </a:moveTo>
                    <a:cubicBezTo>
                      <a:pt x="4746" y="0"/>
                      <a:pt x="4414" y="205"/>
                      <a:pt x="4156" y="443"/>
                    </a:cubicBezTo>
                    <a:cubicBezTo>
                      <a:pt x="3275" y="1205"/>
                      <a:pt x="2751" y="2289"/>
                      <a:pt x="2358" y="3372"/>
                    </a:cubicBezTo>
                    <a:cubicBezTo>
                      <a:pt x="834" y="7444"/>
                      <a:pt x="632" y="11885"/>
                      <a:pt x="525" y="16243"/>
                    </a:cubicBezTo>
                    <a:cubicBezTo>
                      <a:pt x="501" y="17707"/>
                      <a:pt x="465" y="19195"/>
                      <a:pt x="1" y="20588"/>
                    </a:cubicBezTo>
                    <a:lnTo>
                      <a:pt x="417" y="21279"/>
                    </a:lnTo>
                    <a:cubicBezTo>
                      <a:pt x="3858" y="17136"/>
                      <a:pt x="5097" y="10873"/>
                      <a:pt x="6001" y="5587"/>
                    </a:cubicBezTo>
                    <a:cubicBezTo>
                      <a:pt x="6240" y="4194"/>
                      <a:pt x="6406" y="2741"/>
                      <a:pt x="6180" y="1348"/>
                    </a:cubicBezTo>
                    <a:cubicBezTo>
                      <a:pt x="6097" y="800"/>
                      <a:pt x="5859" y="157"/>
                      <a:pt x="5299" y="26"/>
                    </a:cubicBezTo>
                    <a:cubicBezTo>
                      <a:pt x="5229" y="8"/>
                      <a:pt x="5160" y="0"/>
                      <a:pt x="509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 flipH="1">
                <a:off x="1472863" y="2880522"/>
                <a:ext cx="230578" cy="94428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730" extrusionOk="0">
                    <a:moveTo>
                      <a:pt x="25" y="1"/>
                    </a:moveTo>
                    <a:cubicBezTo>
                      <a:pt x="13" y="1"/>
                      <a:pt x="1" y="13"/>
                      <a:pt x="1" y="37"/>
                    </a:cubicBezTo>
                    <a:cubicBezTo>
                      <a:pt x="429" y="2227"/>
                      <a:pt x="1132" y="4418"/>
                      <a:pt x="1799" y="6525"/>
                    </a:cubicBezTo>
                    <a:cubicBezTo>
                      <a:pt x="2858" y="9800"/>
                      <a:pt x="3942" y="13193"/>
                      <a:pt x="4001" y="16681"/>
                    </a:cubicBezTo>
                    <a:cubicBezTo>
                      <a:pt x="4001" y="16705"/>
                      <a:pt x="4013" y="16729"/>
                      <a:pt x="4049" y="16729"/>
                    </a:cubicBezTo>
                    <a:cubicBezTo>
                      <a:pt x="4073" y="16729"/>
                      <a:pt x="4085" y="16705"/>
                      <a:pt x="4073" y="16693"/>
                    </a:cubicBezTo>
                    <a:cubicBezTo>
                      <a:pt x="4013" y="13193"/>
                      <a:pt x="2930" y="9800"/>
                      <a:pt x="1870" y="6514"/>
                    </a:cubicBezTo>
                    <a:cubicBezTo>
                      <a:pt x="1191" y="4406"/>
                      <a:pt x="501" y="2215"/>
                      <a:pt x="72" y="25"/>
                    </a:cubicBezTo>
                    <a:cubicBezTo>
                      <a:pt x="72" y="13"/>
                      <a:pt x="60" y="1"/>
                      <a:pt x="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flipH="1">
                <a:off x="1155629" y="2965644"/>
                <a:ext cx="211104" cy="9216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6329" extrusionOk="0">
                    <a:moveTo>
                      <a:pt x="3667" y="1"/>
                    </a:moveTo>
                    <a:cubicBezTo>
                      <a:pt x="3646" y="1"/>
                      <a:pt x="3632" y="14"/>
                      <a:pt x="3632" y="41"/>
                    </a:cubicBezTo>
                    <a:cubicBezTo>
                      <a:pt x="3275" y="1779"/>
                      <a:pt x="3037" y="3565"/>
                      <a:pt x="2811" y="5291"/>
                    </a:cubicBezTo>
                    <a:cubicBezTo>
                      <a:pt x="2680" y="6291"/>
                      <a:pt x="2561" y="7315"/>
                      <a:pt x="2394" y="8316"/>
                    </a:cubicBezTo>
                    <a:cubicBezTo>
                      <a:pt x="2025" y="10625"/>
                      <a:pt x="1430" y="13614"/>
                      <a:pt x="13" y="16281"/>
                    </a:cubicBezTo>
                    <a:cubicBezTo>
                      <a:pt x="1" y="16293"/>
                      <a:pt x="13" y="16316"/>
                      <a:pt x="25" y="16328"/>
                    </a:cubicBezTo>
                    <a:lnTo>
                      <a:pt x="48" y="16328"/>
                    </a:lnTo>
                    <a:cubicBezTo>
                      <a:pt x="60" y="16328"/>
                      <a:pt x="72" y="16316"/>
                      <a:pt x="108" y="16316"/>
                    </a:cubicBezTo>
                    <a:cubicBezTo>
                      <a:pt x="1537" y="13638"/>
                      <a:pt x="2132" y="10649"/>
                      <a:pt x="2489" y="8327"/>
                    </a:cubicBezTo>
                    <a:cubicBezTo>
                      <a:pt x="2632" y="7315"/>
                      <a:pt x="2763" y="6303"/>
                      <a:pt x="2906" y="5303"/>
                    </a:cubicBezTo>
                    <a:cubicBezTo>
                      <a:pt x="3120" y="3577"/>
                      <a:pt x="3358" y="1791"/>
                      <a:pt x="3716" y="64"/>
                    </a:cubicBezTo>
                    <a:cubicBezTo>
                      <a:pt x="3739" y="41"/>
                      <a:pt x="3716" y="5"/>
                      <a:pt x="3692" y="5"/>
                    </a:cubicBezTo>
                    <a:cubicBezTo>
                      <a:pt x="3683" y="2"/>
                      <a:pt x="3675" y="1"/>
                      <a:pt x="366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1058913" y="3300599"/>
                <a:ext cx="1135786" cy="1516779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26873" extrusionOk="0">
                    <a:moveTo>
                      <a:pt x="13526" y="0"/>
                    </a:moveTo>
                    <a:cubicBezTo>
                      <a:pt x="12359" y="1858"/>
                      <a:pt x="10692" y="3251"/>
                      <a:pt x="8918" y="4584"/>
                    </a:cubicBezTo>
                    <a:cubicBezTo>
                      <a:pt x="8775" y="6215"/>
                      <a:pt x="9156" y="7894"/>
                      <a:pt x="10049" y="9287"/>
                    </a:cubicBezTo>
                    <a:cubicBezTo>
                      <a:pt x="8859" y="8347"/>
                      <a:pt x="7978" y="7037"/>
                      <a:pt x="7537" y="5596"/>
                    </a:cubicBezTo>
                    <a:cubicBezTo>
                      <a:pt x="6454" y="6394"/>
                      <a:pt x="5346" y="7215"/>
                      <a:pt x="4370" y="8120"/>
                    </a:cubicBezTo>
                    <a:cubicBezTo>
                      <a:pt x="3846" y="8597"/>
                      <a:pt x="3358" y="9120"/>
                      <a:pt x="2905" y="9656"/>
                    </a:cubicBezTo>
                    <a:cubicBezTo>
                      <a:pt x="3144" y="11645"/>
                      <a:pt x="3798" y="13585"/>
                      <a:pt x="4834" y="15312"/>
                    </a:cubicBezTo>
                    <a:cubicBezTo>
                      <a:pt x="3394" y="14526"/>
                      <a:pt x="2191" y="13335"/>
                      <a:pt x="1370" y="11930"/>
                    </a:cubicBezTo>
                    <a:cubicBezTo>
                      <a:pt x="1191" y="12276"/>
                      <a:pt x="1036" y="12645"/>
                      <a:pt x="881" y="13026"/>
                    </a:cubicBezTo>
                    <a:cubicBezTo>
                      <a:pt x="155" y="14895"/>
                      <a:pt x="0" y="17038"/>
                      <a:pt x="703" y="18943"/>
                    </a:cubicBezTo>
                    <a:cubicBezTo>
                      <a:pt x="1120" y="20086"/>
                      <a:pt x="1822" y="21086"/>
                      <a:pt x="2703" y="21932"/>
                    </a:cubicBezTo>
                    <a:cubicBezTo>
                      <a:pt x="2774" y="21967"/>
                      <a:pt x="2834" y="21979"/>
                      <a:pt x="2905" y="21991"/>
                    </a:cubicBezTo>
                    <a:cubicBezTo>
                      <a:pt x="4013" y="22277"/>
                      <a:pt x="5132" y="22563"/>
                      <a:pt x="6239" y="22836"/>
                    </a:cubicBezTo>
                    <a:cubicBezTo>
                      <a:pt x="5727" y="23075"/>
                      <a:pt x="5203" y="23277"/>
                      <a:pt x="4656" y="23408"/>
                    </a:cubicBezTo>
                    <a:cubicBezTo>
                      <a:pt x="5322" y="23813"/>
                      <a:pt x="6049" y="24146"/>
                      <a:pt x="6775" y="24420"/>
                    </a:cubicBezTo>
                    <a:cubicBezTo>
                      <a:pt x="7418" y="24646"/>
                      <a:pt x="8144" y="24920"/>
                      <a:pt x="8359" y="25563"/>
                    </a:cubicBezTo>
                    <a:cubicBezTo>
                      <a:pt x="8489" y="26015"/>
                      <a:pt x="8359" y="26587"/>
                      <a:pt x="8728" y="26873"/>
                    </a:cubicBezTo>
                    <a:cubicBezTo>
                      <a:pt x="9299" y="25968"/>
                      <a:pt x="10394" y="25515"/>
                      <a:pt x="11454" y="25361"/>
                    </a:cubicBezTo>
                    <a:cubicBezTo>
                      <a:pt x="12407" y="25230"/>
                      <a:pt x="17479" y="24563"/>
                      <a:pt x="19610" y="20038"/>
                    </a:cubicBezTo>
                    <a:cubicBezTo>
                      <a:pt x="19622" y="20015"/>
                      <a:pt x="19622" y="20003"/>
                      <a:pt x="19634" y="19967"/>
                    </a:cubicBezTo>
                    <a:lnTo>
                      <a:pt x="19634" y="19967"/>
                    </a:lnTo>
                    <a:cubicBezTo>
                      <a:pt x="18975" y="20115"/>
                      <a:pt x="18298" y="20186"/>
                      <a:pt x="17620" y="20186"/>
                    </a:cubicBezTo>
                    <a:cubicBezTo>
                      <a:pt x="16985" y="20186"/>
                      <a:pt x="16350" y="20124"/>
                      <a:pt x="15728" y="20003"/>
                    </a:cubicBezTo>
                    <a:cubicBezTo>
                      <a:pt x="17431" y="19348"/>
                      <a:pt x="18967" y="18241"/>
                      <a:pt x="20122" y="16824"/>
                    </a:cubicBezTo>
                    <a:cubicBezTo>
                      <a:pt x="20027" y="15490"/>
                      <a:pt x="19610" y="14121"/>
                      <a:pt x="19050" y="12883"/>
                    </a:cubicBezTo>
                    <a:cubicBezTo>
                      <a:pt x="18503" y="11656"/>
                      <a:pt x="17824" y="10490"/>
                      <a:pt x="17145" y="9323"/>
                    </a:cubicBezTo>
                    <a:cubicBezTo>
                      <a:pt x="16145" y="9942"/>
                      <a:pt x="14978" y="10323"/>
                      <a:pt x="13800" y="10394"/>
                    </a:cubicBezTo>
                    <a:cubicBezTo>
                      <a:pt x="14633" y="9311"/>
                      <a:pt x="15312" y="8073"/>
                      <a:pt x="15764" y="6787"/>
                    </a:cubicBezTo>
                    <a:cubicBezTo>
                      <a:pt x="15705" y="6644"/>
                      <a:pt x="15633" y="6501"/>
                      <a:pt x="15574" y="6370"/>
                    </a:cubicBezTo>
                    <a:cubicBezTo>
                      <a:pt x="14657" y="4322"/>
                      <a:pt x="14085" y="2155"/>
                      <a:pt x="1352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1430547" y="3299922"/>
                <a:ext cx="763475" cy="1509385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26742" extrusionOk="0">
                    <a:moveTo>
                      <a:pt x="13514" y="0"/>
                    </a:moveTo>
                    <a:cubicBezTo>
                      <a:pt x="12347" y="1858"/>
                      <a:pt x="10680" y="3251"/>
                      <a:pt x="8906" y="4584"/>
                    </a:cubicBezTo>
                    <a:cubicBezTo>
                      <a:pt x="8763" y="6215"/>
                      <a:pt x="9144" y="7894"/>
                      <a:pt x="10037" y="9287"/>
                    </a:cubicBezTo>
                    <a:cubicBezTo>
                      <a:pt x="8870" y="8347"/>
                      <a:pt x="7977" y="7037"/>
                      <a:pt x="7525" y="5596"/>
                    </a:cubicBezTo>
                    <a:cubicBezTo>
                      <a:pt x="6430" y="6394"/>
                      <a:pt x="5334" y="7216"/>
                      <a:pt x="4358" y="8120"/>
                    </a:cubicBezTo>
                    <a:cubicBezTo>
                      <a:pt x="3834" y="8597"/>
                      <a:pt x="3358" y="9109"/>
                      <a:pt x="2893" y="9656"/>
                    </a:cubicBezTo>
                    <a:cubicBezTo>
                      <a:pt x="3132" y="11645"/>
                      <a:pt x="3786" y="13585"/>
                      <a:pt x="4822" y="15312"/>
                    </a:cubicBezTo>
                    <a:cubicBezTo>
                      <a:pt x="3394" y="14538"/>
                      <a:pt x="2179" y="13347"/>
                      <a:pt x="1369" y="11930"/>
                    </a:cubicBezTo>
                    <a:cubicBezTo>
                      <a:pt x="1191" y="12288"/>
                      <a:pt x="1012" y="12645"/>
                      <a:pt x="869" y="13014"/>
                    </a:cubicBezTo>
                    <a:cubicBezTo>
                      <a:pt x="143" y="14907"/>
                      <a:pt x="0" y="17050"/>
                      <a:pt x="691" y="18943"/>
                    </a:cubicBezTo>
                    <a:cubicBezTo>
                      <a:pt x="1108" y="20086"/>
                      <a:pt x="1810" y="21086"/>
                      <a:pt x="2691" y="21932"/>
                    </a:cubicBezTo>
                    <a:cubicBezTo>
                      <a:pt x="2762" y="21944"/>
                      <a:pt x="2822" y="21967"/>
                      <a:pt x="2893" y="21991"/>
                    </a:cubicBezTo>
                    <a:cubicBezTo>
                      <a:pt x="4013" y="22277"/>
                      <a:pt x="5120" y="22563"/>
                      <a:pt x="6227" y="22836"/>
                    </a:cubicBezTo>
                    <a:cubicBezTo>
                      <a:pt x="5727" y="23075"/>
                      <a:pt x="5191" y="23253"/>
                      <a:pt x="4644" y="23408"/>
                    </a:cubicBezTo>
                    <a:cubicBezTo>
                      <a:pt x="5322" y="23813"/>
                      <a:pt x="6037" y="24146"/>
                      <a:pt x="6763" y="24420"/>
                    </a:cubicBezTo>
                    <a:cubicBezTo>
                      <a:pt x="7406" y="24658"/>
                      <a:pt x="8156" y="24920"/>
                      <a:pt x="8347" y="25563"/>
                    </a:cubicBezTo>
                    <a:cubicBezTo>
                      <a:pt x="8466" y="25956"/>
                      <a:pt x="8370" y="26432"/>
                      <a:pt x="8597" y="26742"/>
                    </a:cubicBezTo>
                    <a:cubicBezTo>
                      <a:pt x="8692" y="25373"/>
                      <a:pt x="8775" y="23991"/>
                      <a:pt x="8870" y="22622"/>
                    </a:cubicBezTo>
                    <a:cubicBezTo>
                      <a:pt x="8930" y="21753"/>
                      <a:pt x="8989" y="20884"/>
                      <a:pt x="9132" y="20027"/>
                    </a:cubicBezTo>
                    <a:cubicBezTo>
                      <a:pt x="9287" y="19181"/>
                      <a:pt x="9525" y="18348"/>
                      <a:pt x="9716" y="17491"/>
                    </a:cubicBezTo>
                    <a:cubicBezTo>
                      <a:pt x="10621" y="13550"/>
                      <a:pt x="10621" y="9394"/>
                      <a:pt x="11978" y="5596"/>
                    </a:cubicBezTo>
                    <a:cubicBezTo>
                      <a:pt x="12299" y="4680"/>
                      <a:pt x="12704" y="3787"/>
                      <a:pt x="12930" y="2834"/>
                    </a:cubicBezTo>
                    <a:cubicBezTo>
                      <a:pt x="13157" y="1893"/>
                      <a:pt x="13192" y="905"/>
                      <a:pt x="13526" y="24"/>
                    </a:cubicBezTo>
                    <a:cubicBezTo>
                      <a:pt x="13526" y="12"/>
                      <a:pt x="13526" y="12"/>
                      <a:pt x="13514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1464791" y="3439684"/>
                <a:ext cx="229900" cy="13246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23469" extrusionOk="0">
                    <a:moveTo>
                      <a:pt x="4025" y="1"/>
                    </a:moveTo>
                    <a:cubicBezTo>
                      <a:pt x="4013" y="1"/>
                      <a:pt x="3977" y="25"/>
                      <a:pt x="3977" y="48"/>
                    </a:cubicBezTo>
                    <a:cubicBezTo>
                      <a:pt x="3751" y="2644"/>
                      <a:pt x="3060" y="5216"/>
                      <a:pt x="2382" y="7704"/>
                    </a:cubicBezTo>
                    <a:cubicBezTo>
                      <a:pt x="2132" y="8633"/>
                      <a:pt x="1882" y="9609"/>
                      <a:pt x="1644" y="10562"/>
                    </a:cubicBezTo>
                    <a:cubicBezTo>
                      <a:pt x="620" y="14765"/>
                      <a:pt x="60" y="19098"/>
                      <a:pt x="1" y="23432"/>
                    </a:cubicBezTo>
                    <a:cubicBezTo>
                      <a:pt x="1" y="23456"/>
                      <a:pt x="24" y="23468"/>
                      <a:pt x="48" y="23468"/>
                    </a:cubicBezTo>
                    <a:cubicBezTo>
                      <a:pt x="84" y="23468"/>
                      <a:pt x="96" y="23456"/>
                      <a:pt x="108" y="23420"/>
                    </a:cubicBezTo>
                    <a:cubicBezTo>
                      <a:pt x="155" y="19098"/>
                      <a:pt x="703" y="14765"/>
                      <a:pt x="1727" y="10574"/>
                    </a:cubicBezTo>
                    <a:cubicBezTo>
                      <a:pt x="1953" y="9621"/>
                      <a:pt x="2227" y="8657"/>
                      <a:pt x="2477" y="7716"/>
                    </a:cubicBezTo>
                    <a:cubicBezTo>
                      <a:pt x="3144" y="5228"/>
                      <a:pt x="3846" y="2656"/>
                      <a:pt x="4073" y="48"/>
                    </a:cubicBezTo>
                    <a:cubicBezTo>
                      <a:pt x="4073" y="37"/>
                      <a:pt x="4049" y="1"/>
                      <a:pt x="40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 flipH="1">
                <a:off x="1795455" y="4309528"/>
                <a:ext cx="158667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558" extrusionOk="0">
                    <a:moveTo>
                      <a:pt x="388" y="0"/>
                    </a:moveTo>
                    <a:cubicBezTo>
                      <a:pt x="376" y="0"/>
                      <a:pt x="364" y="3"/>
                      <a:pt x="358" y="9"/>
                    </a:cubicBezTo>
                    <a:cubicBezTo>
                      <a:pt x="346" y="21"/>
                      <a:pt x="346" y="57"/>
                      <a:pt x="358" y="69"/>
                    </a:cubicBezTo>
                    <a:cubicBezTo>
                      <a:pt x="668" y="426"/>
                      <a:pt x="1049" y="736"/>
                      <a:pt x="1418" y="1033"/>
                    </a:cubicBezTo>
                    <a:cubicBezTo>
                      <a:pt x="1834" y="1379"/>
                      <a:pt x="2263" y="1724"/>
                      <a:pt x="2596" y="2153"/>
                    </a:cubicBezTo>
                    <a:cubicBezTo>
                      <a:pt x="2656" y="2212"/>
                      <a:pt x="2727" y="2343"/>
                      <a:pt x="2668" y="2426"/>
                    </a:cubicBezTo>
                    <a:cubicBezTo>
                      <a:pt x="2645" y="2464"/>
                      <a:pt x="2605" y="2482"/>
                      <a:pt x="2545" y="2482"/>
                    </a:cubicBezTo>
                    <a:cubicBezTo>
                      <a:pt x="2509" y="2482"/>
                      <a:pt x="2467" y="2475"/>
                      <a:pt x="2418" y="2462"/>
                    </a:cubicBezTo>
                    <a:cubicBezTo>
                      <a:pt x="1584" y="2295"/>
                      <a:pt x="810" y="1998"/>
                      <a:pt x="72" y="1569"/>
                    </a:cubicBezTo>
                    <a:cubicBezTo>
                      <a:pt x="69" y="1566"/>
                      <a:pt x="65" y="1564"/>
                      <a:pt x="60" y="1564"/>
                    </a:cubicBezTo>
                    <a:cubicBezTo>
                      <a:pt x="48" y="1564"/>
                      <a:pt x="30" y="1576"/>
                      <a:pt x="13" y="1593"/>
                    </a:cubicBezTo>
                    <a:cubicBezTo>
                      <a:pt x="1" y="1605"/>
                      <a:pt x="13" y="1629"/>
                      <a:pt x="36" y="1652"/>
                    </a:cubicBezTo>
                    <a:cubicBezTo>
                      <a:pt x="763" y="2069"/>
                      <a:pt x="1549" y="2367"/>
                      <a:pt x="2382" y="2545"/>
                    </a:cubicBezTo>
                    <a:cubicBezTo>
                      <a:pt x="2418" y="2545"/>
                      <a:pt x="2453" y="2557"/>
                      <a:pt x="2513" y="2557"/>
                    </a:cubicBezTo>
                    <a:cubicBezTo>
                      <a:pt x="2596" y="2557"/>
                      <a:pt x="2668" y="2545"/>
                      <a:pt x="2739" y="2450"/>
                    </a:cubicBezTo>
                    <a:cubicBezTo>
                      <a:pt x="2811" y="2367"/>
                      <a:pt x="2787" y="2224"/>
                      <a:pt x="2668" y="2081"/>
                    </a:cubicBezTo>
                    <a:cubicBezTo>
                      <a:pt x="2322" y="1652"/>
                      <a:pt x="1894" y="1307"/>
                      <a:pt x="1477" y="962"/>
                    </a:cubicBezTo>
                    <a:cubicBezTo>
                      <a:pt x="1108" y="676"/>
                      <a:pt x="727" y="367"/>
                      <a:pt x="417" y="9"/>
                    </a:cubicBezTo>
                    <a:cubicBezTo>
                      <a:pt x="412" y="3"/>
                      <a:pt x="400" y="0"/>
                      <a:pt x="38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 flipH="1">
                <a:off x="1729579" y="3978807"/>
                <a:ext cx="89465" cy="1585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809" extrusionOk="0">
                    <a:moveTo>
                      <a:pt x="74" y="1"/>
                    </a:moveTo>
                    <a:cubicBezTo>
                      <a:pt x="67" y="1"/>
                      <a:pt x="59" y="4"/>
                      <a:pt x="49" y="11"/>
                    </a:cubicBezTo>
                    <a:cubicBezTo>
                      <a:pt x="25" y="22"/>
                      <a:pt x="1" y="34"/>
                      <a:pt x="25" y="70"/>
                    </a:cubicBezTo>
                    <a:cubicBezTo>
                      <a:pt x="346" y="1011"/>
                      <a:pt x="739" y="2047"/>
                      <a:pt x="1489" y="2785"/>
                    </a:cubicBezTo>
                    <a:cubicBezTo>
                      <a:pt x="1513" y="2809"/>
                      <a:pt x="1513" y="2809"/>
                      <a:pt x="1525" y="2809"/>
                    </a:cubicBezTo>
                    <a:cubicBezTo>
                      <a:pt x="1537" y="2809"/>
                      <a:pt x="1537" y="2785"/>
                      <a:pt x="1573" y="2773"/>
                    </a:cubicBezTo>
                    <a:cubicBezTo>
                      <a:pt x="1584" y="2761"/>
                      <a:pt x="1584" y="2725"/>
                      <a:pt x="1573" y="2713"/>
                    </a:cubicBezTo>
                    <a:cubicBezTo>
                      <a:pt x="811" y="1987"/>
                      <a:pt x="441" y="963"/>
                      <a:pt x="108" y="34"/>
                    </a:cubicBezTo>
                    <a:cubicBezTo>
                      <a:pt x="100" y="18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1320285" y="4051679"/>
                <a:ext cx="194284" cy="167013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9" extrusionOk="0">
                    <a:moveTo>
                      <a:pt x="2547" y="1"/>
                    </a:moveTo>
                    <a:cubicBezTo>
                      <a:pt x="2531" y="1"/>
                      <a:pt x="2509" y="12"/>
                      <a:pt x="2501" y="29"/>
                    </a:cubicBezTo>
                    <a:cubicBezTo>
                      <a:pt x="2048" y="625"/>
                      <a:pt x="1501" y="1137"/>
                      <a:pt x="965" y="1648"/>
                    </a:cubicBezTo>
                    <a:cubicBezTo>
                      <a:pt x="679" y="1910"/>
                      <a:pt x="381" y="2196"/>
                      <a:pt x="108" y="2482"/>
                    </a:cubicBezTo>
                    <a:cubicBezTo>
                      <a:pt x="48" y="2541"/>
                      <a:pt x="0" y="2601"/>
                      <a:pt x="0" y="2672"/>
                    </a:cubicBezTo>
                    <a:cubicBezTo>
                      <a:pt x="0" y="2791"/>
                      <a:pt x="84" y="2863"/>
                      <a:pt x="250" y="2911"/>
                    </a:cubicBezTo>
                    <a:cubicBezTo>
                      <a:pt x="370" y="2946"/>
                      <a:pt x="501" y="2958"/>
                      <a:pt x="643" y="2958"/>
                    </a:cubicBezTo>
                    <a:cubicBezTo>
                      <a:pt x="858" y="2958"/>
                      <a:pt x="1120" y="2911"/>
                      <a:pt x="1370" y="2827"/>
                    </a:cubicBezTo>
                    <a:cubicBezTo>
                      <a:pt x="2155" y="2589"/>
                      <a:pt x="2870" y="2137"/>
                      <a:pt x="3418" y="1541"/>
                    </a:cubicBezTo>
                    <a:cubicBezTo>
                      <a:pt x="3441" y="1529"/>
                      <a:pt x="3441" y="1494"/>
                      <a:pt x="3418" y="1482"/>
                    </a:cubicBezTo>
                    <a:cubicBezTo>
                      <a:pt x="3412" y="1476"/>
                      <a:pt x="3403" y="1473"/>
                      <a:pt x="3392" y="1473"/>
                    </a:cubicBezTo>
                    <a:cubicBezTo>
                      <a:pt x="3382" y="1473"/>
                      <a:pt x="3370" y="1476"/>
                      <a:pt x="3358" y="1482"/>
                    </a:cubicBezTo>
                    <a:cubicBezTo>
                      <a:pt x="2810" y="2077"/>
                      <a:pt x="2132" y="2506"/>
                      <a:pt x="1358" y="2732"/>
                    </a:cubicBezTo>
                    <a:cubicBezTo>
                      <a:pt x="1080" y="2807"/>
                      <a:pt x="836" y="2849"/>
                      <a:pt x="619" y="2849"/>
                    </a:cubicBezTo>
                    <a:cubicBezTo>
                      <a:pt x="491" y="2849"/>
                      <a:pt x="373" y="2834"/>
                      <a:pt x="262" y="2803"/>
                    </a:cubicBezTo>
                    <a:cubicBezTo>
                      <a:pt x="179" y="2780"/>
                      <a:pt x="84" y="2732"/>
                      <a:pt x="84" y="2661"/>
                    </a:cubicBezTo>
                    <a:cubicBezTo>
                      <a:pt x="84" y="2613"/>
                      <a:pt x="120" y="2565"/>
                      <a:pt x="167" y="2530"/>
                    </a:cubicBezTo>
                    <a:cubicBezTo>
                      <a:pt x="441" y="2244"/>
                      <a:pt x="739" y="1958"/>
                      <a:pt x="1024" y="1696"/>
                    </a:cubicBezTo>
                    <a:cubicBezTo>
                      <a:pt x="1560" y="1184"/>
                      <a:pt x="2132" y="660"/>
                      <a:pt x="2572" y="65"/>
                    </a:cubicBezTo>
                    <a:cubicBezTo>
                      <a:pt x="2584" y="53"/>
                      <a:pt x="2572" y="29"/>
                      <a:pt x="2560" y="5"/>
                    </a:cubicBezTo>
                    <a:cubicBezTo>
                      <a:pt x="2557" y="2"/>
                      <a:pt x="2552" y="1"/>
                      <a:pt x="254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1390165" y="4521316"/>
                <a:ext cx="164086" cy="4148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735" extrusionOk="0">
                    <a:moveTo>
                      <a:pt x="2852" y="0"/>
                    </a:moveTo>
                    <a:cubicBezTo>
                      <a:pt x="2842" y="0"/>
                      <a:pt x="2833" y="3"/>
                      <a:pt x="2823" y="8"/>
                    </a:cubicBezTo>
                    <a:cubicBezTo>
                      <a:pt x="2198" y="427"/>
                      <a:pt x="1442" y="657"/>
                      <a:pt x="687" y="657"/>
                    </a:cubicBezTo>
                    <a:cubicBezTo>
                      <a:pt x="477" y="657"/>
                      <a:pt x="267" y="639"/>
                      <a:pt x="61" y="603"/>
                    </a:cubicBezTo>
                    <a:cubicBezTo>
                      <a:pt x="58" y="600"/>
                      <a:pt x="53" y="599"/>
                      <a:pt x="48" y="599"/>
                    </a:cubicBezTo>
                    <a:cubicBezTo>
                      <a:pt x="33" y="599"/>
                      <a:pt x="13" y="612"/>
                      <a:pt x="13" y="639"/>
                    </a:cubicBezTo>
                    <a:cubicBezTo>
                      <a:pt x="1" y="651"/>
                      <a:pt x="13" y="675"/>
                      <a:pt x="49" y="675"/>
                    </a:cubicBezTo>
                    <a:cubicBezTo>
                      <a:pt x="251" y="722"/>
                      <a:pt x="477" y="734"/>
                      <a:pt x="692" y="734"/>
                    </a:cubicBezTo>
                    <a:cubicBezTo>
                      <a:pt x="1465" y="734"/>
                      <a:pt x="2239" y="520"/>
                      <a:pt x="2870" y="79"/>
                    </a:cubicBezTo>
                    <a:cubicBezTo>
                      <a:pt x="2906" y="67"/>
                      <a:pt x="2906" y="44"/>
                      <a:pt x="2894" y="20"/>
                    </a:cubicBezTo>
                    <a:cubicBezTo>
                      <a:pt x="2880" y="6"/>
                      <a:pt x="2866" y="0"/>
                      <a:pt x="285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1473535" y="4479489"/>
                <a:ext cx="9544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3" extrusionOk="0">
                    <a:moveTo>
                      <a:pt x="1636" y="1"/>
                    </a:moveTo>
                    <a:cubicBezTo>
                      <a:pt x="1629" y="1"/>
                      <a:pt x="1623" y="3"/>
                      <a:pt x="1619" y="11"/>
                    </a:cubicBezTo>
                    <a:cubicBezTo>
                      <a:pt x="1143" y="273"/>
                      <a:pt x="595" y="427"/>
                      <a:pt x="36" y="439"/>
                    </a:cubicBezTo>
                    <a:cubicBezTo>
                      <a:pt x="12" y="439"/>
                      <a:pt x="0" y="451"/>
                      <a:pt x="0" y="487"/>
                    </a:cubicBezTo>
                    <a:cubicBezTo>
                      <a:pt x="0" y="511"/>
                      <a:pt x="12" y="523"/>
                      <a:pt x="36" y="523"/>
                    </a:cubicBezTo>
                    <a:cubicBezTo>
                      <a:pt x="607" y="511"/>
                      <a:pt x="1167" y="368"/>
                      <a:pt x="1667" y="82"/>
                    </a:cubicBezTo>
                    <a:cubicBezTo>
                      <a:pt x="1679" y="70"/>
                      <a:pt x="1691" y="35"/>
                      <a:pt x="1679" y="23"/>
                    </a:cubicBezTo>
                    <a:cubicBezTo>
                      <a:pt x="1671" y="14"/>
                      <a:pt x="1651" y="1"/>
                      <a:pt x="16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flipH="1">
                <a:off x="1681879" y="4017021"/>
                <a:ext cx="43745" cy="9346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56" extrusionOk="0">
                    <a:moveTo>
                      <a:pt x="37" y="0"/>
                    </a:moveTo>
                    <a:cubicBezTo>
                      <a:pt x="13" y="12"/>
                      <a:pt x="1" y="36"/>
                      <a:pt x="1" y="60"/>
                    </a:cubicBezTo>
                    <a:cubicBezTo>
                      <a:pt x="156" y="608"/>
                      <a:pt x="394" y="1143"/>
                      <a:pt x="691" y="1631"/>
                    </a:cubicBezTo>
                    <a:cubicBezTo>
                      <a:pt x="703" y="1655"/>
                      <a:pt x="715" y="1655"/>
                      <a:pt x="727" y="1655"/>
                    </a:cubicBezTo>
                    <a:cubicBezTo>
                      <a:pt x="743" y="1655"/>
                      <a:pt x="748" y="1645"/>
                      <a:pt x="750" y="1645"/>
                    </a:cubicBezTo>
                    <a:cubicBezTo>
                      <a:pt x="751" y="1645"/>
                      <a:pt x="751" y="1647"/>
                      <a:pt x="751" y="1655"/>
                    </a:cubicBezTo>
                    <a:cubicBezTo>
                      <a:pt x="763" y="1643"/>
                      <a:pt x="775" y="1608"/>
                      <a:pt x="763" y="1596"/>
                    </a:cubicBezTo>
                    <a:cubicBezTo>
                      <a:pt x="465" y="1096"/>
                      <a:pt x="239" y="584"/>
                      <a:pt x="96" y="36"/>
                    </a:cubicBezTo>
                    <a:cubicBezTo>
                      <a:pt x="72" y="12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flipH="1">
                <a:off x="1563565" y="3632562"/>
                <a:ext cx="20885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930" extrusionOk="0">
                    <a:moveTo>
                      <a:pt x="95" y="1"/>
                    </a:moveTo>
                    <a:cubicBezTo>
                      <a:pt x="60" y="1"/>
                      <a:pt x="48" y="13"/>
                      <a:pt x="48" y="37"/>
                    </a:cubicBezTo>
                    <a:cubicBezTo>
                      <a:pt x="0" y="668"/>
                      <a:pt x="72" y="1311"/>
                      <a:pt x="286" y="1906"/>
                    </a:cubicBezTo>
                    <a:cubicBezTo>
                      <a:pt x="298" y="1918"/>
                      <a:pt x="310" y="1930"/>
                      <a:pt x="334" y="1930"/>
                    </a:cubicBezTo>
                    <a:cubicBezTo>
                      <a:pt x="357" y="1918"/>
                      <a:pt x="369" y="1894"/>
                      <a:pt x="369" y="1858"/>
                    </a:cubicBezTo>
                    <a:cubicBezTo>
                      <a:pt x="179" y="1275"/>
                      <a:pt x="95" y="656"/>
                      <a:pt x="131" y="37"/>
                    </a:cubicBezTo>
                    <a:cubicBezTo>
                      <a:pt x="131" y="25"/>
                      <a:pt x="119" y="1"/>
                      <a:pt x="9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1397556" y="3655197"/>
                <a:ext cx="66605" cy="10983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946" extrusionOk="0">
                    <a:moveTo>
                      <a:pt x="1130" y="0"/>
                    </a:moveTo>
                    <a:cubicBezTo>
                      <a:pt x="1114" y="0"/>
                      <a:pt x="1093" y="11"/>
                      <a:pt x="1084" y="29"/>
                    </a:cubicBezTo>
                    <a:lnTo>
                      <a:pt x="12" y="1886"/>
                    </a:lnTo>
                    <a:cubicBezTo>
                      <a:pt x="0" y="1898"/>
                      <a:pt x="12" y="1934"/>
                      <a:pt x="24" y="1945"/>
                    </a:cubicBezTo>
                    <a:lnTo>
                      <a:pt x="48" y="1945"/>
                    </a:lnTo>
                    <a:cubicBezTo>
                      <a:pt x="60" y="1945"/>
                      <a:pt x="72" y="1934"/>
                      <a:pt x="84" y="1934"/>
                    </a:cubicBezTo>
                    <a:lnTo>
                      <a:pt x="1155" y="64"/>
                    </a:lnTo>
                    <a:cubicBezTo>
                      <a:pt x="1179" y="52"/>
                      <a:pt x="1155" y="29"/>
                      <a:pt x="1143" y="5"/>
                    </a:cubicBezTo>
                    <a:cubicBezTo>
                      <a:pt x="1140" y="2"/>
                      <a:pt x="1135" y="0"/>
                      <a:pt x="113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-558144" y="2512941"/>
                <a:ext cx="640538" cy="668787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1849" extrusionOk="0">
                    <a:moveTo>
                      <a:pt x="3239" y="0"/>
                    </a:moveTo>
                    <a:cubicBezTo>
                      <a:pt x="3144" y="24"/>
                      <a:pt x="3072" y="119"/>
                      <a:pt x="3013" y="214"/>
                    </a:cubicBezTo>
                    <a:cubicBezTo>
                      <a:pt x="2668" y="798"/>
                      <a:pt x="2572" y="1512"/>
                      <a:pt x="2549" y="2191"/>
                    </a:cubicBezTo>
                    <a:cubicBezTo>
                      <a:pt x="2477" y="4191"/>
                      <a:pt x="2965" y="6215"/>
                      <a:pt x="3942" y="7954"/>
                    </a:cubicBezTo>
                    <a:cubicBezTo>
                      <a:pt x="4394" y="8751"/>
                      <a:pt x="4954" y="9525"/>
                      <a:pt x="5239" y="10406"/>
                    </a:cubicBezTo>
                    <a:cubicBezTo>
                      <a:pt x="3823" y="8680"/>
                      <a:pt x="2310" y="7049"/>
                      <a:pt x="715" y="5465"/>
                    </a:cubicBezTo>
                    <a:cubicBezTo>
                      <a:pt x="611" y="5361"/>
                      <a:pt x="454" y="5235"/>
                      <a:pt x="305" y="5235"/>
                    </a:cubicBezTo>
                    <a:cubicBezTo>
                      <a:pt x="266" y="5235"/>
                      <a:pt x="228" y="5243"/>
                      <a:pt x="191" y="5263"/>
                    </a:cubicBezTo>
                    <a:cubicBezTo>
                      <a:pt x="36" y="5334"/>
                      <a:pt x="1" y="5572"/>
                      <a:pt x="13" y="5763"/>
                    </a:cubicBezTo>
                    <a:cubicBezTo>
                      <a:pt x="72" y="6656"/>
                      <a:pt x="465" y="7501"/>
                      <a:pt x="906" y="8275"/>
                    </a:cubicBezTo>
                    <a:cubicBezTo>
                      <a:pt x="1418" y="9168"/>
                      <a:pt x="2037" y="10025"/>
                      <a:pt x="2834" y="10680"/>
                    </a:cubicBezTo>
                    <a:cubicBezTo>
                      <a:pt x="3501" y="11228"/>
                      <a:pt x="4382" y="11752"/>
                      <a:pt x="5239" y="11835"/>
                    </a:cubicBezTo>
                    <a:cubicBezTo>
                      <a:pt x="5317" y="11844"/>
                      <a:pt x="5395" y="11849"/>
                      <a:pt x="5474" y="11849"/>
                    </a:cubicBezTo>
                    <a:cubicBezTo>
                      <a:pt x="6199" y="11849"/>
                      <a:pt x="6985" y="11477"/>
                      <a:pt x="7597" y="11144"/>
                    </a:cubicBezTo>
                    <a:cubicBezTo>
                      <a:pt x="8752" y="10501"/>
                      <a:pt x="9883" y="9775"/>
                      <a:pt x="10954" y="8977"/>
                    </a:cubicBezTo>
                    <a:cubicBezTo>
                      <a:pt x="11133" y="8835"/>
                      <a:pt x="11347" y="8644"/>
                      <a:pt x="11288" y="8418"/>
                    </a:cubicBezTo>
                    <a:cubicBezTo>
                      <a:pt x="11240" y="8227"/>
                      <a:pt x="11026" y="8132"/>
                      <a:pt x="10835" y="8108"/>
                    </a:cubicBezTo>
                    <a:cubicBezTo>
                      <a:pt x="10731" y="8088"/>
                      <a:pt x="10626" y="8079"/>
                      <a:pt x="10520" y="8079"/>
                    </a:cubicBezTo>
                    <a:cubicBezTo>
                      <a:pt x="10123" y="8079"/>
                      <a:pt x="9726" y="8208"/>
                      <a:pt x="9359" y="8358"/>
                    </a:cubicBezTo>
                    <a:cubicBezTo>
                      <a:pt x="8728" y="8644"/>
                      <a:pt x="8133" y="9025"/>
                      <a:pt x="7621" y="9513"/>
                    </a:cubicBezTo>
                    <a:cubicBezTo>
                      <a:pt x="8037" y="8168"/>
                      <a:pt x="8466" y="6811"/>
                      <a:pt x="8704" y="5429"/>
                    </a:cubicBezTo>
                    <a:cubicBezTo>
                      <a:pt x="8859" y="4560"/>
                      <a:pt x="8942" y="3679"/>
                      <a:pt x="8823" y="2822"/>
                    </a:cubicBezTo>
                    <a:cubicBezTo>
                      <a:pt x="8764" y="2358"/>
                      <a:pt x="8621" y="1858"/>
                      <a:pt x="8240" y="1560"/>
                    </a:cubicBezTo>
                    <a:cubicBezTo>
                      <a:pt x="8169" y="1489"/>
                      <a:pt x="8073" y="1436"/>
                      <a:pt x="7972" y="1436"/>
                    </a:cubicBezTo>
                    <a:cubicBezTo>
                      <a:pt x="7954" y="1436"/>
                      <a:pt x="7936" y="1437"/>
                      <a:pt x="7918" y="1441"/>
                    </a:cubicBezTo>
                    <a:cubicBezTo>
                      <a:pt x="7740" y="1453"/>
                      <a:pt x="7633" y="1631"/>
                      <a:pt x="7549" y="1774"/>
                    </a:cubicBezTo>
                    <a:cubicBezTo>
                      <a:pt x="6299" y="4013"/>
                      <a:pt x="6132" y="6680"/>
                      <a:pt x="5978" y="9239"/>
                    </a:cubicBezTo>
                    <a:cubicBezTo>
                      <a:pt x="5644" y="7692"/>
                      <a:pt x="5549" y="6096"/>
                      <a:pt x="5263" y="4536"/>
                    </a:cubicBezTo>
                    <a:cubicBezTo>
                      <a:pt x="4989" y="2965"/>
                      <a:pt x="4513" y="1405"/>
                      <a:pt x="3513" y="167"/>
                    </a:cubicBezTo>
                    <a:cubicBezTo>
                      <a:pt x="3442" y="95"/>
                      <a:pt x="3346" y="0"/>
                      <a:pt x="3239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flipH="1">
                <a:off x="-189843" y="2924607"/>
                <a:ext cx="197614" cy="210023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721" extrusionOk="0">
                    <a:moveTo>
                      <a:pt x="51" y="1"/>
                    </a:moveTo>
                    <a:cubicBezTo>
                      <a:pt x="45" y="1"/>
                      <a:pt x="39" y="2"/>
                      <a:pt x="36" y="6"/>
                    </a:cubicBezTo>
                    <a:cubicBezTo>
                      <a:pt x="24" y="18"/>
                      <a:pt x="0" y="53"/>
                      <a:pt x="24" y="65"/>
                    </a:cubicBezTo>
                    <a:cubicBezTo>
                      <a:pt x="762" y="1577"/>
                      <a:pt x="1965" y="2875"/>
                      <a:pt x="3429" y="3720"/>
                    </a:cubicBezTo>
                    <a:lnTo>
                      <a:pt x="3441" y="3720"/>
                    </a:lnTo>
                    <a:cubicBezTo>
                      <a:pt x="3453" y="3720"/>
                      <a:pt x="3477" y="3720"/>
                      <a:pt x="3489" y="3697"/>
                    </a:cubicBezTo>
                    <a:cubicBezTo>
                      <a:pt x="3501" y="3685"/>
                      <a:pt x="3489" y="3649"/>
                      <a:pt x="3477" y="3637"/>
                    </a:cubicBezTo>
                    <a:cubicBezTo>
                      <a:pt x="2012" y="2804"/>
                      <a:pt x="822" y="1518"/>
                      <a:pt x="96" y="18"/>
                    </a:cubicBezTo>
                    <a:cubicBezTo>
                      <a:pt x="87" y="9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 flipH="1">
                <a:off x="-239576" y="2711182"/>
                <a:ext cx="111592" cy="36766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514" extrusionOk="0">
                    <a:moveTo>
                      <a:pt x="36" y="1"/>
                    </a:moveTo>
                    <a:cubicBezTo>
                      <a:pt x="12" y="1"/>
                      <a:pt x="0" y="24"/>
                      <a:pt x="0" y="48"/>
                    </a:cubicBezTo>
                    <a:cubicBezTo>
                      <a:pt x="215" y="2310"/>
                      <a:pt x="1072" y="4430"/>
                      <a:pt x="1882" y="6477"/>
                    </a:cubicBezTo>
                    <a:cubicBezTo>
                      <a:pt x="1905" y="6489"/>
                      <a:pt x="1917" y="6513"/>
                      <a:pt x="1929" y="6513"/>
                    </a:cubicBezTo>
                    <a:cubicBezTo>
                      <a:pt x="1965" y="6489"/>
                      <a:pt x="1977" y="6477"/>
                      <a:pt x="1965" y="6454"/>
                    </a:cubicBezTo>
                    <a:cubicBezTo>
                      <a:pt x="1143" y="4406"/>
                      <a:pt x="298" y="2298"/>
                      <a:pt x="84" y="48"/>
                    </a:cubicBezTo>
                    <a:cubicBezTo>
                      <a:pt x="84" y="24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-361898" y="2735511"/>
                <a:ext cx="88732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6690" extrusionOk="0">
                    <a:moveTo>
                      <a:pt x="1516" y="0"/>
                    </a:moveTo>
                    <a:cubicBezTo>
                      <a:pt x="1500" y="0"/>
                      <a:pt x="1488" y="17"/>
                      <a:pt x="1488" y="34"/>
                    </a:cubicBezTo>
                    <a:cubicBezTo>
                      <a:pt x="1084" y="2260"/>
                      <a:pt x="595" y="4475"/>
                      <a:pt x="0" y="6630"/>
                    </a:cubicBezTo>
                    <a:cubicBezTo>
                      <a:pt x="0" y="6654"/>
                      <a:pt x="12" y="6678"/>
                      <a:pt x="48" y="6689"/>
                    </a:cubicBezTo>
                    <a:cubicBezTo>
                      <a:pt x="60" y="6689"/>
                      <a:pt x="72" y="6678"/>
                      <a:pt x="72" y="6642"/>
                    </a:cubicBezTo>
                    <a:cubicBezTo>
                      <a:pt x="667" y="4487"/>
                      <a:pt x="1179" y="2272"/>
                      <a:pt x="1560" y="58"/>
                    </a:cubicBezTo>
                    <a:cubicBezTo>
                      <a:pt x="1572" y="34"/>
                      <a:pt x="1560" y="10"/>
                      <a:pt x="1536" y="10"/>
                    </a:cubicBezTo>
                    <a:cubicBezTo>
                      <a:pt x="1529" y="3"/>
                      <a:pt x="1522" y="0"/>
                      <a:pt x="1516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-451987" y="3027453"/>
                <a:ext cx="114301" cy="7360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304" extrusionOk="0">
                    <a:moveTo>
                      <a:pt x="1979" y="1"/>
                    </a:moveTo>
                    <a:cubicBezTo>
                      <a:pt x="1968" y="1"/>
                      <a:pt x="1958" y="7"/>
                      <a:pt x="1953" y="17"/>
                    </a:cubicBezTo>
                    <a:cubicBezTo>
                      <a:pt x="1345" y="446"/>
                      <a:pt x="691" y="863"/>
                      <a:pt x="36" y="1220"/>
                    </a:cubicBezTo>
                    <a:cubicBezTo>
                      <a:pt x="12" y="1232"/>
                      <a:pt x="0" y="1267"/>
                      <a:pt x="12" y="1279"/>
                    </a:cubicBezTo>
                    <a:cubicBezTo>
                      <a:pt x="36" y="1291"/>
                      <a:pt x="48" y="1303"/>
                      <a:pt x="60" y="1303"/>
                    </a:cubicBezTo>
                    <a:cubicBezTo>
                      <a:pt x="60" y="1303"/>
                      <a:pt x="72" y="1303"/>
                      <a:pt x="60" y="1291"/>
                    </a:cubicBezTo>
                    <a:cubicBezTo>
                      <a:pt x="726" y="922"/>
                      <a:pt x="1369" y="517"/>
                      <a:pt x="2000" y="89"/>
                    </a:cubicBezTo>
                    <a:cubicBezTo>
                      <a:pt x="2024" y="77"/>
                      <a:pt x="2024" y="41"/>
                      <a:pt x="2012" y="29"/>
                    </a:cubicBezTo>
                    <a:cubicBezTo>
                      <a:pt x="2006" y="9"/>
                      <a:pt x="1992" y="1"/>
                      <a:pt x="197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-1476835" y="2842252"/>
                <a:ext cx="1781686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36664" extrusionOk="0">
                    <a:moveTo>
                      <a:pt x="1" y="0"/>
                    </a:moveTo>
                    <a:cubicBezTo>
                      <a:pt x="906" y="798"/>
                      <a:pt x="1191" y="2072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06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11"/>
                      <a:pt x="1477" y="15716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80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80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88" y="36664"/>
                      <a:pt x="17888" y="36664"/>
                    </a:cubicBezTo>
                    <a:cubicBezTo>
                      <a:pt x="18767" y="36664"/>
                      <a:pt x="19561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83"/>
                      <a:pt x="25444" y="34790"/>
                    </a:cubicBezTo>
                    <a:cubicBezTo>
                      <a:pt x="26402" y="34211"/>
                      <a:pt x="27416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14"/>
                      <a:pt x="30195" y="33862"/>
                    </a:cubicBezTo>
                    <a:cubicBezTo>
                      <a:pt x="30249" y="33868"/>
                      <a:pt x="30302" y="33871"/>
                      <a:pt x="30355" y="33871"/>
                    </a:cubicBezTo>
                    <a:cubicBezTo>
                      <a:pt x="31080" y="33871"/>
                      <a:pt x="31565" y="33276"/>
                      <a:pt x="30909" y="32742"/>
                    </a:cubicBezTo>
                    <a:cubicBezTo>
                      <a:pt x="30350" y="32290"/>
                      <a:pt x="28992" y="32254"/>
                      <a:pt x="28278" y="31909"/>
                    </a:cubicBezTo>
                    <a:cubicBezTo>
                      <a:pt x="26552" y="31064"/>
                      <a:pt x="25123" y="29635"/>
                      <a:pt x="24099" y="28016"/>
                    </a:cubicBezTo>
                    <a:cubicBezTo>
                      <a:pt x="23123" y="26492"/>
                      <a:pt x="22468" y="24849"/>
                      <a:pt x="21896" y="23134"/>
                    </a:cubicBezTo>
                    <a:cubicBezTo>
                      <a:pt x="21337" y="24944"/>
                      <a:pt x="21491" y="26658"/>
                      <a:pt x="21063" y="28516"/>
                    </a:cubicBezTo>
                    <a:cubicBezTo>
                      <a:pt x="19479" y="25444"/>
                      <a:pt x="19991" y="20991"/>
                      <a:pt x="19729" y="18431"/>
                    </a:cubicBezTo>
                    <a:cubicBezTo>
                      <a:pt x="19479" y="15871"/>
                      <a:pt x="18384" y="13276"/>
                      <a:pt x="16919" y="10954"/>
                    </a:cubicBezTo>
                    <a:cubicBezTo>
                      <a:pt x="16479" y="12668"/>
                      <a:pt x="16038" y="14371"/>
                      <a:pt x="15598" y="16074"/>
                    </a:cubicBezTo>
                    <a:cubicBezTo>
                      <a:pt x="15217" y="14204"/>
                      <a:pt x="15491" y="12240"/>
                      <a:pt x="15336" y="10097"/>
                    </a:cubicBezTo>
                    <a:cubicBezTo>
                      <a:pt x="15193" y="7965"/>
                      <a:pt x="14026" y="7227"/>
                      <a:pt x="13371" y="6608"/>
                    </a:cubicBezTo>
                    <a:cubicBezTo>
                      <a:pt x="13181" y="8727"/>
                      <a:pt x="12717" y="10823"/>
                      <a:pt x="11990" y="12835"/>
                    </a:cubicBezTo>
                    <a:cubicBezTo>
                      <a:pt x="11943" y="9847"/>
                      <a:pt x="11621" y="6751"/>
                      <a:pt x="10097" y="4191"/>
                    </a:cubicBezTo>
                    <a:cubicBezTo>
                      <a:pt x="7002" y="2310"/>
                      <a:pt x="3465" y="1131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flipH="1">
                <a:off x="-1465038" y="2842252"/>
                <a:ext cx="1769889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356" h="36664" extrusionOk="0">
                    <a:moveTo>
                      <a:pt x="1" y="0"/>
                    </a:moveTo>
                    <a:cubicBezTo>
                      <a:pt x="917" y="774"/>
                      <a:pt x="1191" y="2060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18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23"/>
                      <a:pt x="1477" y="15728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92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79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93" y="36664"/>
                      <a:pt x="17893" y="36664"/>
                    </a:cubicBezTo>
                    <a:cubicBezTo>
                      <a:pt x="18772" y="36664"/>
                      <a:pt x="19565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95"/>
                      <a:pt x="25444" y="34790"/>
                    </a:cubicBezTo>
                    <a:cubicBezTo>
                      <a:pt x="26413" y="34211"/>
                      <a:pt x="27419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26"/>
                      <a:pt x="30195" y="33862"/>
                    </a:cubicBezTo>
                    <a:cubicBezTo>
                      <a:pt x="30251" y="33869"/>
                      <a:pt x="30305" y="33872"/>
                      <a:pt x="30358" y="33872"/>
                    </a:cubicBezTo>
                    <a:cubicBezTo>
                      <a:pt x="30933" y="33872"/>
                      <a:pt x="31355" y="33478"/>
                      <a:pt x="31159" y="33064"/>
                    </a:cubicBezTo>
                    <a:cubicBezTo>
                      <a:pt x="29159" y="32480"/>
                      <a:pt x="26849" y="32659"/>
                      <a:pt x="24706" y="32445"/>
                    </a:cubicBezTo>
                    <a:cubicBezTo>
                      <a:pt x="19170" y="31909"/>
                      <a:pt x="14062" y="28218"/>
                      <a:pt x="11788" y="23158"/>
                    </a:cubicBezTo>
                    <a:cubicBezTo>
                      <a:pt x="9823" y="18776"/>
                      <a:pt x="9907" y="13669"/>
                      <a:pt x="7871" y="9323"/>
                    </a:cubicBezTo>
                    <a:cubicBezTo>
                      <a:pt x="7228" y="7965"/>
                      <a:pt x="6394" y="6715"/>
                      <a:pt x="5585" y="5465"/>
                    </a:cubicBezTo>
                    <a:cubicBezTo>
                      <a:pt x="4394" y="3667"/>
                      <a:pt x="3096" y="1810"/>
                      <a:pt x="1429" y="476"/>
                    </a:cubicBezTo>
                    <a:cubicBezTo>
                      <a:pt x="953" y="322"/>
                      <a:pt x="477" y="167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-1183832" y="2942783"/>
                <a:ext cx="1396619" cy="1732107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30688" extrusionOk="0">
                    <a:moveTo>
                      <a:pt x="65" y="0"/>
                    </a:moveTo>
                    <a:cubicBezTo>
                      <a:pt x="48" y="0"/>
                      <a:pt x="33" y="12"/>
                      <a:pt x="25" y="29"/>
                    </a:cubicBezTo>
                    <a:cubicBezTo>
                      <a:pt x="1" y="41"/>
                      <a:pt x="25" y="65"/>
                      <a:pt x="37" y="88"/>
                    </a:cubicBezTo>
                    <a:cubicBezTo>
                      <a:pt x="1775" y="1434"/>
                      <a:pt x="3132" y="2791"/>
                      <a:pt x="4168" y="4208"/>
                    </a:cubicBezTo>
                    <a:cubicBezTo>
                      <a:pt x="6406" y="7256"/>
                      <a:pt x="7430" y="11042"/>
                      <a:pt x="8419" y="14686"/>
                    </a:cubicBezTo>
                    <a:lnTo>
                      <a:pt x="8561" y="15233"/>
                    </a:lnTo>
                    <a:cubicBezTo>
                      <a:pt x="9645" y="19234"/>
                      <a:pt x="10859" y="23079"/>
                      <a:pt x="13479" y="26044"/>
                    </a:cubicBezTo>
                    <a:cubicBezTo>
                      <a:pt x="16050" y="28961"/>
                      <a:pt x="19968" y="30687"/>
                      <a:pt x="23849" y="30687"/>
                    </a:cubicBezTo>
                    <a:cubicBezTo>
                      <a:pt x="24135" y="30687"/>
                      <a:pt x="24409" y="30664"/>
                      <a:pt x="24694" y="30652"/>
                    </a:cubicBezTo>
                    <a:cubicBezTo>
                      <a:pt x="24730" y="30652"/>
                      <a:pt x="24742" y="30640"/>
                      <a:pt x="24742" y="30604"/>
                    </a:cubicBezTo>
                    <a:cubicBezTo>
                      <a:pt x="24742" y="30580"/>
                      <a:pt x="24730" y="30568"/>
                      <a:pt x="24694" y="30568"/>
                    </a:cubicBezTo>
                    <a:cubicBezTo>
                      <a:pt x="24423" y="30586"/>
                      <a:pt x="24152" y="30594"/>
                      <a:pt x="23879" y="30594"/>
                    </a:cubicBezTo>
                    <a:cubicBezTo>
                      <a:pt x="20017" y="30594"/>
                      <a:pt x="16108" y="28876"/>
                      <a:pt x="13550" y="25985"/>
                    </a:cubicBezTo>
                    <a:cubicBezTo>
                      <a:pt x="10931" y="23032"/>
                      <a:pt x="9740" y="19198"/>
                      <a:pt x="8657" y="15209"/>
                    </a:cubicBezTo>
                    <a:lnTo>
                      <a:pt x="8502" y="14650"/>
                    </a:lnTo>
                    <a:cubicBezTo>
                      <a:pt x="7526" y="11007"/>
                      <a:pt x="6490" y="7232"/>
                      <a:pt x="4251" y="4149"/>
                    </a:cubicBezTo>
                    <a:cubicBezTo>
                      <a:pt x="3204" y="2720"/>
                      <a:pt x="1834" y="1362"/>
                      <a:pt x="84" y="5"/>
                    </a:cubicBezTo>
                    <a:cubicBezTo>
                      <a:pt x="78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 flipH="1">
                <a:off x="1367378" y="4464587"/>
                <a:ext cx="633764" cy="108403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19206" extrusionOk="0">
                    <a:moveTo>
                      <a:pt x="1125" y="0"/>
                    </a:moveTo>
                    <a:cubicBezTo>
                      <a:pt x="989" y="0"/>
                      <a:pt x="854" y="29"/>
                      <a:pt x="727" y="96"/>
                    </a:cubicBezTo>
                    <a:cubicBezTo>
                      <a:pt x="358" y="287"/>
                      <a:pt x="191" y="751"/>
                      <a:pt x="155" y="1168"/>
                    </a:cubicBezTo>
                    <a:cubicBezTo>
                      <a:pt x="0" y="2311"/>
                      <a:pt x="334" y="3466"/>
                      <a:pt x="762" y="4561"/>
                    </a:cubicBezTo>
                    <a:cubicBezTo>
                      <a:pt x="2334" y="8621"/>
                      <a:pt x="5132" y="12074"/>
                      <a:pt x="7954" y="15372"/>
                    </a:cubicBezTo>
                    <a:cubicBezTo>
                      <a:pt x="8906" y="16491"/>
                      <a:pt x="9871" y="17622"/>
                      <a:pt x="10442" y="18967"/>
                    </a:cubicBezTo>
                    <a:lnTo>
                      <a:pt x="11228" y="19206"/>
                    </a:lnTo>
                    <a:cubicBezTo>
                      <a:pt x="11026" y="13848"/>
                      <a:pt x="7787" y="8335"/>
                      <a:pt x="4953" y="3787"/>
                    </a:cubicBezTo>
                    <a:cubicBezTo>
                      <a:pt x="4215" y="2573"/>
                      <a:pt x="3370" y="1406"/>
                      <a:pt x="2263" y="513"/>
                    </a:cubicBezTo>
                    <a:cubicBezTo>
                      <a:pt x="1943" y="247"/>
                      <a:pt x="1525" y="0"/>
                      <a:pt x="1125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 flipH="1">
                <a:off x="1157665" y="4354403"/>
                <a:ext cx="305142" cy="123118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1813" extrusionOk="0">
                    <a:moveTo>
                      <a:pt x="2459" y="0"/>
                    </a:moveTo>
                    <a:cubicBezTo>
                      <a:pt x="2453" y="0"/>
                      <a:pt x="2447" y="0"/>
                      <a:pt x="2441" y="0"/>
                    </a:cubicBezTo>
                    <a:cubicBezTo>
                      <a:pt x="2012" y="0"/>
                      <a:pt x="1667" y="346"/>
                      <a:pt x="1429" y="703"/>
                    </a:cubicBezTo>
                    <a:cubicBezTo>
                      <a:pt x="774" y="1655"/>
                      <a:pt x="560" y="2846"/>
                      <a:pt x="441" y="4013"/>
                    </a:cubicBezTo>
                    <a:cubicBezTo>
                      <a:pt x="0" y="8335"/>
                      <a:pt x="941" y="12680"/>
                      <a:pt x="1953" y="16931"/>
                    </a:cubicBezTo>
                    <a:cubicBezTo>
                      <a:pt x="2298" y="18360"/>
                      <a:pt x="2655" y="19800"/>
                      <a:pt x="2548" y="21253"/>
                    </a:cubicBezTo>
                    <a:lnTo>
                      <a:pt x="3132" y="21812"/>
                    </a:lnTo>
                    <a:cubicBezTo>
                      <a:pt x="5406" y="16931"/>
                      <a:pt x="5001" y="10537"/>
                      <a:pt x="4548" y="5203"/>
                    </a:cubicBezTo>
                    <a:cubicBezTo>
                      <a:pt x="4429" y="3786"/>
                      <a:pt x="4203" y="2358"/>
                      <a:pt x="3632" y="1060"/>
                    </a:cubicBezTo>
                    <a:cubicBezTo>
                      <a:pt x="3420" y="542"/>
                      <a:pt x="3021" y="0"/>
                      <a:pt x="2459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 flipH="1">
                <a:off x="1335103" y="4952569"/>
                <a:ext cx="968483" cy="801032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4192" extrusionOk="0">
                    <a:moveTo>
                      <a:pt x="1081" y="0"/>
                    </a:moveTo>
                    <a:cubicBezTo>
                      <a:pt x="766" y="0"/>
                      <a:pt x="471" y="85"/>
                      <a:pt x="274" y="321"/>
                    </a:cubicBezTo>
                    <a:cubicBezTo>
                      <a:pt x="1" y="643"/>
                      <a:pt x="12" y="1119"/>
                      <a:pt x="131" y="1536"/>
                    </a:cubicBezTo>
                    <a:cubicBezTo>
                      <a:pt x="429" y="2667"/>
                      <a:pt x="1179" y="3607"/>
                      <a:pt x="1965" y="4453"/>
                    </a:cubicBezTo>
                    <a:cubicBezTo>
                      <a:pt x="4954" y="7632"/>
                      <a:pt x="8847" y="9787"/>
                      <a:pt x="12693" y="11799"/>
                    </a:cubicBezTo>
                    <a:cubicBezTo>
                      <a:pt x="13990" y="12477"/>
                      <a:pt x="15312" y="13168"/>
                      <a:pt x="16360" y="14192"/>
                    </a:cubicBezTo>
                    <a:lnTo>
                      <a:pt x="17157" y="14121"/>
                    </a:lnTo>
                    <a:cubicBezTo>
                      <a:pt x="14979" y="9203"/>
                      <a:pt x="9895" y="5322"/>
                      <a:pt x="5573" y="2167"/>
                    </a:cubicBezTo>
                    <a:cubicBezTo>
                      <a:pt x="4418" y="1333"/>
                      <a:pt x="3203" y="536"/>
                      <a:pt x="1846" y="131"/>
                    </a:cubicBezTo>
                    <a:cubicBezTo>
                      <a:pt x="1606" y="56"/>
                      <a:pt x="1337" y="0"/>
                      <a:pt x="108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 flipH="1">
                <a:off x="1434552" y="5084372"/>
                <a:ext cx="694274" cy="600718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0643" extrusionOk="0">
                    <a:moveTo>
                      <a:pt x="55" y="0"/>
                    </a:moveTo>
                    <a:cubicBezTo>
                      <a:pt x="40" y="0"/>
                      <a:pt x="20" y="14"/>
                      <a:pt x="12" y="22"/>
                    </a:cubicBezTo>
                    <a:cubicBezTo>
                      <a:pt x="0" y="34"/>
                      <a:pt x="12" y="70"/>
                      <a:pt x="24" y="82"/>
                    </a:cubicBezTo>
                    <a:cubicBezTo>
                      <a:pt x="4644" y="2939"/>
                      <a:pt x="8739" y="6475"/>
                      <a:pt x="12216" y="10631"/>
                    </a:cubicBezTo>
                    <a:cubicBezTo>
                      <a:pt x="12216" y="10643"/>
                      <a:pt x="12240" y="10643"/>
                      <a:pt x="12252" y="10643"/>
                    </a:cubicBezTo>
                    <a:cubicBezTo>
                      <a:pt x="12252" y="10643"/>
                      <a:pt x="12264" y="10643"/>
                      <a:pt x="12275" y="10631"/>
                    </a:cubicBezTo>
                    <a:cubicBezTo>
                      <a:pt x="12299" y="10619"/>
                      <a:pt x="12299" y="10583"/>
                      <a:pt x="12275" y="10571"/>
                    </a:cubicBezTo>
                    <a:cubicBezTo>
                      <a:pt x="8799" y="6404"/>
                      <a:pt x="4691" y="2868"/>
                      <a:pt x="72" y="10"/>
                    </a:cubicBezTo>
                    <a:cubicBezTo>
                      <a:pt x="68" y="3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 flipH="1">
                <a:off x="1409030" y="4605478"/>
                <a:ext cx="463752" cy="85645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5174" extrusionOk="0">
                    <a:moveTo>
                      <a:pt x="52" y="0"/>
                    </a:moveTo>
                    <a:cubicBezTo>
                      <a:pt x="45" y="0"/>
                      <a:pt x="40" y="2"/>
                      <a:pt x="36" y="5"/>
                    </a:cubicBezTo>
                    <a:cubicBezTo>
                      <a:pt x="24" y="17"/>
                      <a:pt x="0" y="53"/>
                      <a:pt x="24" y="65"/>
                    </a:cubicBezTo>
                    <a:cubicBezTo>
                      <a:pt x="989" y="2077"/>
                      <a:pt x="2227" y="4006"/>
                      <a:pt x="3418" y="5887"/>
                    </a:cubicBezTo>
                    <a:cubicBezTo>
                      <a:pt x="5275" y="8792"/>
                      <a:pt x="7180" y="11792"/>
                      <a:pt x="8132" y="15138"/>
                    </a:cubicBezTo>
                    <a:cubicBezTo>
                      <a:pt x="8144" y="15162"/>
                      <a:pt x="8156" y="15174"/>
                      <a:pt x="8180" y="15174"/>
                    </a:cubicBezTo>
                    <a:cubicBezTo>
                      <a:pt x="8204" y="15162"/>
                      <a:pt x="8216" y="15138"/>
                      <a:pt x="8204" y="15126"/>
                    </a:cubicBezTo>
                    <a:cubicBezTo>
                      <a:pt x="7251" y="11769"/>
                      <a:pt x="5346" y="8756"/>
                      <a:pt x="3489" y="5839"/>
                    </a:cubicBezTo>
                    <a:cubicBezTo>
                      <a:pt x="2298" y="3970"/>
                      <a:pt x="1060" y="2029"/>
                      <a:pt x="96" y="17"/>
                    </a:cubicBezTo>
                    <a:cubicBezTo>
                      <a:pt x="87" y="9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flipH="1">
                <a:off x="1245714" y="4550612"/>
                <a:ext cx="81337" cy="94292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706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84" y="1811"/>
                      <a:pt x="322" y="3597"/>
                      <a:pt x="548" y="5323"/>
                    </a:cubicBezTo>
                    <a:cubicBezTo>
                      <a:pt x="679" y="6311"/>
                      <a:pt x="810" y="7335"/>
                      <a:pt x="917" y="8347"/>
                    </a:cubicBezTo>
                    <a:cubicBezTo>
                      <a:pt x="1155" y="10669"/>
                      <a:pt x="1346" y="13717"/>
                      <a:pt x="655" y="16646"/>
                    </a:cubicBezTo>
                    <a:cubicBezTo>
                      <a:pt x="655" y="16681"/>
                      <a:pt x="667" y="16705"/>
                      <a:pt x="691" y="16705"/>
                    </a:cubicBezTo>
                    <a:cubicBezTo>
                      <a:pt x="715" y="16705"/>
                      <a:pt x="727" y="16693"/>
                      <a:pt x="738" y="16681"/>
                    </a:cubicBezTo>
                    <a:cubicBezTo>
                      <a:pt x="1441" y="13729"/>
                      <a:pt x="1250" y="10681"/>
                      <a:pt x="1012" y="8347"/>
                    </a:cubicBezTo>
                    <a:cubicBezTo>
                      <a:pt x="905" y="7335"/>
                      <a:pt x="774" y="6323"/>
                      <a:pt x="631" y="5323"/>
                    </a:cubicBezTo>
                    <a:cubicBezTo>
                      <a:pt x="417" y="3597"/>
                      <a:pt x="179" y="1811"/>
                      <a:pt x="84" y="37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 flipH="1">
                <a:off x="-398809" y="3406098"/>
                <a:ext cx="1772260" cy="2103894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37275" extrusionOk="0">
                    <a:moveTo>
                      <a:pt x="7895" y="1"/>
                    </a:moveTo>
                    <a:cubicBezTo>
                      <a:pt x="8049" y="1108"/>
                      <a:pt x="7680" y="2215"/>
                      <a:pt x="7645" y="3334"/>
                    </a:cubicBezTo>
                    <a:cubicBezTo>
                      <a:pt x="7633" y="4120"/>
                      <a:pt x="7799" y="4918"/>
                      <a:pt x="7942" y="5704"/>
                    </a:cubicBezTo>
                    <a:cubicBezTo>
                      <a:pt x="7978" y="5870"/>
                      <a:pt x="8014" y="6049"/>
                      <a:pt x="8049" y="6204"/>
                    </a:cubicBezTo>
                    <a:cubicBezTo>
                      <a:pt x="7383" y="5394"/>
                      <a:pt x="6680" y="4573"/>
                      <a:pt x="5978" y="3787"/>
                    </a:cubicBezTo>
                    <a:cubicBezTo>
                      <a:pt x="5712" y="3485"/>
                      <a:pt x="5334" y="3168"/>
                      <a:pt x="4973" y="3168"/>
                    </a:cubicBezTo>
                    <a:cubicBezTo>
                      <a:pt x="4865" y="3168"/>
                      <a:pt x="4758" y="3197"/>
                      <a:pt x="4656" y="3263"/>
                    </a:cubicBezTo>
                    <a:cubicBezTo>
                      <a:pt x="5716" y="4477"/>
                      <a:pt x="6787" y="5692"/>
                      <a:pt x="7811" y="6942"/>
                    </a:cubicBezTo>
                    <a:cubicBezTo>
                      <a:pt x="7764" y="6906"/>
                      <a:pt x="7740" y="6882"/>
                      <a:pt x="7692" y="6835"/>
                    </a:cubicBezTo>
                    <a:cubicBezTo>
                      <a:pt x="7383" y="6585"/>
                      <a:pt x="7097" y="6299"/>
                      <a:pt x="6787" y="6049"/>
                    </a:cubicBezTo>
                    <a:cubicBezTo>
                      <a:pt x="5894" y="5346"/>
                      <a:pt x="4823" y="4882"/>
                      <a:pt x="3692" y="4739"/>
                    </a:cubicBezTo>
                    <a:cubicBezTo>
                      <a:pt x="3432" y="4703"/>
                      <a:pt x="3169" y="4685"/>
                      <a:pt x="2905" y="4685"/>
                    </a:cubicBezTo>
                    <a:cubicBezTo>
                      <a:pt x="2034" y="4685"/>
                      <a:pt x="1159" y="4882"/>
                      <a:pt x="382" y="5275"/>
                    </a:cubicBezTo>
                    <a:cubicBezTo>
                      <a:pt x="1227" y="5477"/>
                      <a:pt x="2084" y="5668"/>
                      <a:pt x="2942" y="5882"/>
                    </a:cubicBezTo>
                    <a:cubicBezTo>
                      <a:pt x="3168" y="5942"/>
                      <a:pt x="3394" y="5989"/>
                      <a:pt x="3608" y="6061"/>
                    </a:cubicBezTo>
                    <a:cubicBezTo>
                      <a:pt x="4608" y="6382"/>
                      <a:pt x="5466" y="7037"/>
                      <a:pt x="6430" y="7394"/>
                    </a:cubicBezTo>
                    <a:cubicBezTo>
                      <a:pt x="7097" y="7632"/>
                      <a:pt x="7799" y="7728"/>
                      <a:pt x="8502" y="7751"/>
                    </a:cubicBezTo>
                    <a:cubicBezTo>
                      <a:pt x="9669" y="9204"/>
                      <a:pt x="10800" y="10704"/>
                      <a:pt x="11836" y="12252"/>
                    </a:cubicBezTo>
                    <a:cubicBezTo>
                      <a:pt x="11728" y="12193"/>
                      <a:pt x="11633" y="12145"/>
                      <a:pt x="11597" y="12121"/>
                    </a:cubicBezTo>
                    <a:cubicBezTo>
                      <a:pt x="10312" y="11359"/>
                      <a:pt x="9359" y="10133"/>
                      <a:pt x="8121" y="9299"/>
                    </a:cubicBezTo>
                    <a:cubicBezTo>
                      <a:pt x="6984" y="8545"/>
                      <a:pt x="5613" y="8140"/>
                      <a:pt x="4220" y="8140"/>
                    </a:cubicBezTo>
                    <a:cubicBezTo>
                      <a:pt x="4008" y="8140"/>
                      <a:pt x="3796" y="8149"/>
                      <a:pt x="3585" y="8168"/>
                    </a:cubicBezTo>
                    <a:cubicBezTo>
                      <a:pt x="2627" y="8254"/>
                      <a:pt x="1655" y="8528"/>
                      <a:pt x="715" y="8528"/>
                    </a:cubicBezTo>
                    <a:cubicBezTo>
                      <a:pt x="475" y="8528"/>
                      <a:pt x="236" y="8510"/>
                      <a:pt x="1" y="8466"/>
                    </a:cubicBezTo>
                    <a:lnTo>
                      <a:pt x="1" y="8466"/>
                    </a:lnTo>
                    <a:cubicBezTo>
                      <a:pt x="298" y="8704"/>
                      <a:pt x="608" y="8930"/>
                      <a:pt x="941" y="9121"/>
                    </a:cubicBezTo>
                    <a:cubicBezTo>
                      <a:pt x="2668" y="10109"/>
                      <a:pt x="4906" y="9752"/>
                      <a:pt x="6787" y="10418"/>
                    </a:cubicBezTo>
                    <a:cubicBezTo>
                      <a:pt x="7764" y="10764"/>
                      <a:pt x="8621" y="11383"/>
                      <a:pt x="9490" y="11907"/>
                    </a:cubicBezTo>
                    <a:cubicBezTo>
                      <a:pt x="10121" y="12276"/>
                      <a:pt x="10776" y="12609"/>
                      <a:pt x="11502" y="12776"/>
                    </a:cubicBezTo>
                    <a:cubicBezTo>
                      <a:pt x="11592" y="12786"/>
                      <a:pt x="11888" y="12870"/>
                      <a:pt x="12109" y="12870"/>
                    </a:cubicBezTo>
                    <a:cubicBezTo>
                      <a:pt x="12152" y="12870"/>
                      <a:pt x="12193" y="12867"/>
                      <a:pt x="12228" y="12859"/>
                    </a:cubicBezTo>
                    <a:cubicBezTo>
                      <a:pt x="12348" y="13050"/>
                      <a:pt x="12467" y="13228"/>
                      <a:pt x="12586" y="13431"/>
                    </a:cubicBezTo>
                    <a:cubicBezTo>
                      <a:pt x="13288" y="14574"/>
                      <a:pt x="13931" y="15752"/>
                      <a:pt x="14526" y="16955"/>
                    </a:cubicBezTo>
                    <a:cubicBezTo>
                      <a:pt x="14514" y="16943"/>
                      <a:pt x="14491" y="16943"/>
                      <a:pt x="14479" y="16919"/>
                    </a:cubicBezTo>
                    <a:cubicBezTo>
                      <a:pt x="13741" y="16419"/>
                      <a:pt x="12990" y="15895"/>
                      <a:pt x="12252" y="15395"/>
                    </a:cubicBezTo>
                    <a:cubicBezTo>
                      <a:pt x="10966" y="14514"/>
                      <a:pt x="9657" y="13621"/>
                      <a:pt x="8216" y="13050"/>
                    </a:cubicBezTo>
                    <a:cubicBezTo>
                      <a:pt x="6180" y="12252"/>
                      <a:pt x="3882" y="12097"/>
                      <a:pt x="2013" y="10990"/>
                    </a:cubicBezTo>
                    <a:lnTo>
                      <a:pt x="2013" y="10990"/>
                    </a:lnTo>
                    <a:cubicBezTo>
                      <a:pt x="3692" y="13990"/>
                      <a:pt x="6799" y="16133"/>
                      <a:pt x="10193" y="16657"/>
                    </a:cubicBezTo>
                    <a:cubicBezTo>
                      <a:pt x="11145" y="16800"/>
                      <a:pt x="12098" y="16824"/>
                      <a:pt x="13038" y="17026"/>
                    </a:cubicBezTo>
                    <a:cubicBezTo>
                      <a:pt x="13645" y="17157"/>
                      <a:pt x="14253" y="17384"/>
                      <a:pt x="14776" y="17753"/>
                    </a:cubicBezTo>
                    <a:cubicBezTo>
                      <a:pt x="14824" y="17788"/>
                      <a:pt x="14907" y="17872"/>
                      <a:pt x="15015" y="17979"/>
                    </a:cubicBezTo>
                    <a:cubicBezTo>
                      <a:pt x="15729" y="19515"/>
                      <a:pt x="16396" y="21086"/>
                      <a:pt x="17027" y="22670"/>
                    </a:cubicBezTo>
                    <a:cubicBezTo>
                      <a:pt x="17027" y="22682"/>
                      <a:pt x="17027" y="22682"/>
                      <a:pt x="17039" y="22694"/>
                    </a:cubicBezTo>
                    <a:cubicBezTo>
                      <a:pt x="16479" y="22372"/>
                      <a:pt x="15955" y="21920"/>
                      <a:pt x="15479" y="21479"/>
                    </a:cubicBezTo>
                    <a:cubicBezTo>
                      <a:pt x="14895" y="20944"/>
                      <a:pt x="14336" y="20372"/>
                      <a:pt x="13741" y="19872"/>
                    </a:cubicBezTo>
                    <a:cubicBezTo>
                      <a:pt x="12026" y="18431"/>
                      <a:pt x="9942" y="17443"/>
                      <a:pt x="7740" y="17074"/>
                    </a:cubicBezTo>
                    <a:cubicBezTo>
                      <a:pt x="7110" y="16972"/>
                      <a:pt x="6471" y="16920"/>
                      <a:pt x="5832" y="16920"/>
                    </a:cubicBezTo>
                    <a:cubicBezTo>
                      <a:pt x="4238" y="16920"/>
                      <a:pt x="2645" y="17241"/>
                      <a:pt x="1191" y="17896"/>
                    </a:cubicBezTo>
                    <a:cubicBezTo>
                      <a:pt x="2858" y="18348"/>
                      <a:pt x="4513" y="18812"/>
                      <a:pt x="6180" y="19277"/>
                    </a:cubicBezTo>
                    <a:cubicBezTo>
                      <a:pt x="6609" y="19396"/>
                      <a:pt x="7049" y="19515"/>
                      <a:pt x="7466" y="19682"/>
                    </a:cubicBezTo>
                    <a:cubicBezTo>
                      <a:pt x="9407" y="20372"/>
                      <a:pt x="11026" y="21741"/>
                      <a:pt x="12931" y="22503"/>
                    </a:cubicBezTo>
                    <a:cubicBezTo>
                      <a:pt x="14253" y="23039"/>
                      <a:pt x="15681" y="23265"/>
                      <a:pt x="17110" y="23349"/>
                    </a:cubicBezTo>
                    <a:cubicBezTo>
                      <a:pt x="17158" y="23349"/>
                      <a:pt x="17229" y="23372"/>
                      <a:pt x="17324" y="23372"/>
                    </a:cubicBezTo>
                    <a:cubicBezTo>
                      <a:pt x="17741" y="24456"/>
                      <a:pt x="18170" y="25539"/>
                      <a:pt x="18598" y="26611"/>
                    </a:cubicBezTo>
                    <a:cubicBezTo>
                      <a:pt x="18360" y="26504"/>
                      <a:pt x="18146" y="26432"/>
                      <a:pt x="18051" y="26385"/>
                    </a:cubicBezTo>
                    <a:cubicBezTo>
                      <a:pt x="16074" y="25539"/>
                      <a:pt x="14455" y="23968"/>
                      <a:pt x="12514" y="23027"/>
                    </a:cubicBezTo>
                    <a:cubicBezTo>
                      <a:pt x="11163" y="22367"/>
                      <a:pt x="9656" y="22029"/>
                      <a:pt x="8127" y="22029"/>
                    </a:cubicBezTo>
                    <a:cubicBezTo>
                      <a:pt x="7339" y="22029"/>
                      <a:pt x="6545" y="22119"/>
                      <a:pt x="5763" y="22301"/>
                    </a:cubicBezTo>
                    <a:cubicBezTo>
                      <a:pt x="4142" y="22661"/>
                      <a:pt x="2563" y="23416"/>
                      <a:pt x="935" y="23416"/>
                    </a:cubicBezTo>
                    <a:cubicBezTo>
                      <a:pt x="842" y="23416"/>
                      <a:pt x="749" y="23413"/>
                      <a:pt x="656" y="23408"/>
                    </a:cubicBezTo>
                    <a:lnTo>
                      <a:pt x="656" y="23408"/>
                    </a:lnTo>
                    <a:cubicBezTo>
                      <a:pt x="1132" y="23682"/>
                      <a:pt x="1620" y="23968"/>
                      <a:pt x="2132" y="24158"/>
                    </a:cubicBezTo>
                    <a:cubicBezTo>
                      <a:pt x="3261" y="24610"/>
                      <a:pt x="4474" y="24702"/>
                      <a:pt x="5712" y="24702"/>
                    </a:cubicBezTo>
                    <a:cubicBezTo>
                      <a:pt x="6565" y="24702"/>
                      <a:pt x="7430" y="24658"/>
                      <a:pt x="8286" y="24658"/>
                    </a:cubicBezTo>
                    <a:cubicBezTo>
                      <a:pt x="9135" y="24658"/>
                      <a:pt x="9975" y="24701"/>
                      <a:pt x="10788" y="24873"/>
                    </a:cubicBezTo>
                    <a:cubicBezTo>
                      <a:pt x="12264" y="25182"/>
                      <a:pt x="13598" y="25897"/>
                      <a:pt x="14967" y="26480"/>
                    </a:cubicBezTo>
                    <a:cubicBezTo>
                      <a:pt x="15943" y="26897"/>
                      <a:pt x="16955" y="27242"/>
                      <a:pt x="18027" y="27325"/>
                    </a:cubicBezTo>
                    <a:cubicBezTo>
                      <a:pt x="18123" y="27335"/>
                      <a:pt x="18419" y="27368"/>
                      <a:pt x="18699" y="27368"/>
                    </a:cubicBezTo>
                    <a:cubicBezTo>
                      <a:pt x="18766" y="27368"/>
                      <a:pt x="18833" y="27366"/>
                      <a:pt x="18896" y="27361"/>
                    </a:cubicBezTo>
                    <a:cubicBezTo>
                      <a:pt x="19277" y="28218"/>
                      <a:pt x="19670" y="29087"/>
                      <a:pt x="20110" y="29921"/>
                    </a:cubicBezTo>
                    <a:cubicBezTo>
                      <a:pt x="19789" y="29778"/>
                      <a:pt x="19467" y="29695"/>
                      <a:pt x="19122" y="29599"/>
                    </a:cubicBezTo>
                    <a:cubicBezTo>
                      <a:pt x="17967" y="29302"/>
                      <a:pt x="16789" y="29004"/>
                      <a:pt x="15622" y="28706"/>
                    </a:cubicBezTo>
                    <a:cubicBezTo>
                      <a:pt x="13622" y="28206"/>
                      <a:pt x="11574" y="27683"/>
                      <a:pt x="9514" y="27635"/>
                    </a:cubicBezTo>
                    <a:cubicBezTo>
                      <a:pt x="9415" y="27633"/>
                      <a:pt x="9316" y="27632"/>
                      <a:pt x="9217" y="27632"/>
                    </a:cubicBezTo>
                    <a:cubicBezTo>
                      <a:pt x="7086" y="27632"/>
                      <a:pt x="4945" y="28079"/>
                      <a:pt x="2834" y="28079"/>
                    </a:cubicBezTo>
                    <a:cubicBezTo>
                      <a:pt x="2152" y="28079"/>
                      <a:pt x="1473" y="28032"/>
                      <a:pt x="798" y="27909"/>
                    </a:cubicBezTo>
                    <a:lnTo>
                      <a:pt x="798" y="27909"/>
                    </a:lnTo>
                    <a:cubicBezTo>
                      <a:pt x="3542" y="30250"/>
                      <a:pt x="7140" y="31530"/>
                      <a:pt x="10735" y="31530"/>
                    </a:cubicBezTo>
                    <a:cubicBezTo>
                      <a:pt x="11711" y="31530"/>
                      <a:pt x="12687" y="31436"/>
                      <a:pt x="13645" y="31242"/>
                    </a:cubicBezTo>
                    <a:cubicBezTo>
                      <a:pt x="14895" y="30992"/>
                      <a:pt x="16122" y="30576"/>
                      <a:pt x="17384" y="30409"/>
                    </a:cubicBezTo>
                    <a:cubicBezTo>
                      <a:pt x="17729" y="30365"/>
                      <a:pt x="18078" y="30339"/>
                      <a:pt x="18428" y="30339"/>
                    </a:cubicBezTo>
                    <a:cubicBezTo>
                      <a:pt x="18921" y="30339"/>
                      <a:pt x="19415" y="30391"/>
                      <a:pt x="19896" y="30516"/>
                    </a:cubicBezTo>
                    <a:cubicBezTo>
                      <a:pt x="20015" y="30540"/>
                      <a:pt x="20325" y="30707"/>
                      <a:pt x="20599" y="30790"/>
                    </a:cubicBezTo>
                    <a:cubicBezTo>
                      <a:pt x="20599" y="30814"/>
                      <a:pt x="20610" y="30814"/>
                      <a:pt x="20610" y="30826"/>
                    </a:cubicBezTo>
                    <a:cubicBezTo>
                      <a:pt x="20777" y="31112"/>
                      <a:pt x="21372" y="32028"/>
                      <a:pt x="22075" y="32981"/>
                    </a:cubicBezTo>
                    <a:cubicBezTo>
                      <a:pt x="20805" y="32712"/>
                      <a:pt x="19513" y="32530"/>
                      <a:pt x="18227" y="32530"/>
                    </a:cubicBezTo>
                    <a:cubicBezTo>
                      <a:pt x="17862" y="32530"/>
                      <a:pt x="17497" y="32544"/>
                      <a:pt x="17134" y="32576"/>
                    </a:cubicBezTo>
                    <a:cubicBezTo>
                      <a:pt x="14610" y="32814"/>
                      <a:pt x="12217" y="33862"/>
                      <a:pt x="9692" y="34005"/>
                    </a:cubicBezTo>
                    <a:cubicBezTo>
                      <a:pt x="9338" y="34027"/>
                      <a:pt x="8983" y="34036"/>
                      <a:pt x="8631" y="34036"/>
                    </a:cubicBezTo>
                    <a:cubicBezTo>
                      <a:pt x="8428" y="34036"/>
                      <a:pt x="8226" y="34033"/>
                      <a:pt x="8026" y="34029"/>
                    </a:cubicBezTo>
                    <a:cubicBezTo>
                      <a:pt x="5894" y="33981"/>
                      <a:pt x="3775" y="33945"/>
                      <a:pt x="1656" y="33909"/>
                    </a:cubicBezTo>
                    <a:lnTo>
                      <a:pt x="1656" y="33909"/>
                    </a:lnTo>
                    <a:cubicBezTo>
                      <a:pt x="3739" y="35695"/>
                      <a:pt x="6371" y="36826"/>
                      <a:pt x="9097" y="37160"/>
                    </a:cubicBezTo>
                    <a:cubicBezTo>
                      <a:pt x="9704" y="37237"/>
                      <a:pt x="10316" y="37275"/>
                      <a:pt x="10929" y="37275"/>
                    </a:cubicBezTo>
                    <a:cubicBezTo>
                      <a:pt x="13058" y="37275"/>
                      <a:pt x="15198" y="36817"/>
                      <a:pt x="17158" y="35957"/>
                    </a:cubicBezTo>
                    <a:cubicBezTo>
                      <a:pt x="18051" y="35576"/>
                      <a:pt x="18896" y="35100"/>
                      <a:pt x="19777" y="34683"/>
                    </a:cubicBezTo>
                    <a:cubicBezTo>
                      <a:pt x="20551" y="34302"/>
                      <a:pt x="21337" y="33945"/>
                      <a:pt x="22194" y="33755"/>
                    </a:cubicBezTo>
                    <a:cubicBezTo>
                      <a:pt x="22277" y="33743"/>
                      <a:pt x="22456" y="33731"/>
                      <a:pt x="22646" y="33707"/>
                    </a:cubicBezTo>
                    <a:cubicBezTo>
                      <a:pt x="23430" y="34715"/>
                      <a:pt x="24245" y="35587"/>
                      <a:pt x="24682" y="35587"/>
                    </a:cubicBezTo>
                    <a:cubicBezTo>
                      <a:pt x="24777" y="35587"/>
                      <a:pt x="24854" y="35546"/>
                      <a:pt x="24909" y="35457"/>
                    </a:cubicBezTo>
                    <a:cubicBezTo>
                      <a:pt x="25325" y="34755"/>
                      <a:pt x="23861" y="33564"/>
                      <a:pt x="23361" y="32993"/>
                    </a:cubicBezTo>
                    <a:cubicBezTo>
                      <a:pt x="23385" y="32933"/>
                      <a:pt x="23397" y="32862"/>
                      <a:pt x="23408" y="32778"/>
                    </a:cubicBezTo>
                    <a:cubicBezTo>
                      <a:pt x="23528" y="31719"/>
                      <a:pt x="24099" y="30754"/>
                      <a:pt x="24790" y="29957"/>
                    </a:cubicBezTo>
                    <a:cubicBezTo>
                      <a:pt x="25492" y="29171"/>
                      <a:pt x="26361" y="28516"/>
                      <a:pt x="27171" y="27849"/>
                    </a:cubicBezTo>
                    <a:cubicBezTo>
                      <a:pt x="28623" y="26682"/>
                      <a:pt x="30052" y="25408"/>
                      <a:pt x="30790" y="23694"/>
                    </a:cubicBezTo>
                    <a:cubicBezTo>
                      <a:pt x="31314" y="22337"/>
                      <a:pt x="31398" y="20813"/>
                      <a:pt x="31148" y="19348"/>
                    </a:cubicBezTo>
                    <a:cubicBezTo>
                      <a:pt x="30886" y="17896"/>
                      <a:pt x="30266" y="16526"/>
                      <a:pt x="29481" y="15276"/>
                    </a:cubicBezTo>
                    <a:lnTo>
                      <a:pt x="29481" y="15276"/>
                    </a:lnTo>
                    <a:cubicBezTo>
                      <a:pt x="29671" y="17443"/>
                      <a:pt x="28814" y="19574"/>
                      <a:pt x="27683" y="21432"/>
                    </a:cubicBezTo>
                    <a:cubicBezTo>
                      <a:pt x="26552" y="23289"/>
                      <a:pt x="25147" y="24992"/>
                      <a:pt x="24123" y="26897"/>
                    </a:cubicBezTo>
                    <a:cubicBezTo>
                      <a:pt x="23480" y="28075"/>
                      <a:pt x="22980" y="29349"/>
                      <a:pt x="22801" y="30671"/>
                    </a:cubicBezTo>
                    <a:cubicBezTo>
                      <a:pt x="22730" y="31195"/>
                      <a:pt x="22706" y="31731"/>
                      <a:pt x="22754" y="32255"/>
                    </a:cubicBezTo>
                    <a:cubicBezTo>
                      <a:pt x="22146" y="31385"/>
                      <a:pt x="21599" y="30480"/>
                      <a:pt x="21087" y="29564"/>
                    </a:cubicBezTo>
                    <a:cubicBezTo>
                      <a:pt x="21051" y="29516"/>
                      <a:pt x="21039" y="29468"/>
                      <a:pt x="21027" y="29445"/>
                    </a:cubicBezTo>
                    <a:cubicBezTo>
                      <a:pt x="21039" y="29361"/>
                      <a:pt x="21075" y="29302"/>
                      <a:pt x="21087" y="29278"/>
                    </a:cubicBezTo>
                    <a:cubicBezTo>
                      <a:pt x="21384" y="28635"/>
                      <a:pt x="21813" y="28052"/>
                      <a:pt x="22242" y="27492"/>
                    </a:cubicBezTo>
                    <a:cubicBezTo>
                      <a:pt x="22742" y="26849"/>
                      <a:pt x="23277" y="26254"/>
                      <a:pt x="23730" y="25599"/>
                    </a:cubicBezTo>
                    <a:cubicBezTo>
                      <a:pt x="25063" y="23753"/>
                      <a:pt x="25909" y="21563"/>
                      <a:pt x="26099" y="19301"/>
                    </a:cubicBezTo>
                    <a:cubicBezTo>
                      <a:pt x="26302" y="17038"/>
                      <a:pt x="25849" y="14717"/>
                      <a:pt x="24766" y="12728"/>
                    </a:cubicBezTo>
                    <a:cubicBezTo>
                      <a:pt x="24420" y="14455"/>
                      <a:pt x="24099" y="16169"/>
                      <a:pt x="23754" y="17896"/>
                    </a:cubicBezTo>
                    <a:cubicBezTo>
                      <a:pt x="23658" y="18336"/>
                      <a:pt x="23575" y="18800"/>
                      <a:pt x="23456" y="19229"/>
                    </a:cubicBezTo>
                    <a:cubicBezTo>
                      <a:pt x="22885" y="21241"/>
                      <a:pt x="21634" y="22991"/>
                      <a:pt x="21015" y="24992"/>
                    </a:cubicBezTo>
                    <a:cubicBezTo>
                      <a:pt x="20670" y="26075"/>
                      <a:pt x="20539" y="27218"/>
                      <a:pt x="20491" y="28349"/>
                    </a:cubicBezTo>
                    <a:cubicBezTo>
                      <a:pt x="20122" y="27599"/>
                      <a:pt x="19777" y="26825"/>
                      <a:pt x="19432" y="26051"/>
                    </a:cubicBezTo>
                    <a:cubicBezTo>
                      <a:pt x="19527" y="25873"/>
                      <a:pt x="19598" y="25694"/>
                      <a:pt x="19610" y="25611"/>
                    </a:cubicBezTo>
                    <a:cubicBezTo>
                      <a:pt x="19956" y="24801"/>
                      <a:pt x="20075" y="23920"/>
                      <a:pt x="20146" y="23039"/>
                    </a:cubicBezTo>
                    <a:cubicBezTo>
                      <a:pt x="20241" y="21801"/>
                      <a:pt x="20229" y="20539"/>
                      <a:pt x="20551" y="19348"/>
                    </a:cubicBezTo>
                    <a:cubicBezTo>
                      <a:pt x="21194" y="17026"/>
                      <a:pt x="23087" y="15074"/>
                      <a:pt x="23325" y="12693"/>
                    </a:cubicBezTo>
                    <a:cubicBezTo>
                      <a:pt x="23361" y="12240"/>
                      <a:pt x="23349" y="11788"/>
                      <a:pt x="23325" y="11323"/>
                    </a:cubicBezTo>
                    <a:cubicBezTo>
                      <a:pt x="22742" y="12621"/>
                      <a:pt x="21492" y="13550"/>
                      <a:pt x="20551" y="14657"/>
                    </a:cubicBezTo>
                    <a:cubicBezTo>
                      <a:pt x="19289" y="16145"/>
                      <a:pt x="18575" y="18027"/>
                      <a:pt x="18527" y="19920"/>
                    </a:cubicBezTo>
                    <a:cubicBezTo>
                      <a:pt x="18503" y="21587"/>
                      <a:pt x="18956" y="23230"/>
                      <a:pt x="18932" y="24885"/>
                    </a:cubicBezTo>
                    <a:cubicBezTo>
                      <a:pt x="18444" y="23742"/>
                      <a:pt x="17967" y="22575"/>
                      <a:pt x="17455" y="21444"/>
                    </a:cubicBezTo>
                    <a:cubicBezTo>
                      <a:pt x="17229" y="20932"/>
                      <a:pt x="16991" y="20420"/>
                      <a:pt x="16741" y="19920"/>
                    </a:cubicBezTo>
                    <a:cubicBezTo>
                      <a:pt x="16753" y="19443"/>
                      <a:pt x="16848" y="18967"/>
                      <a:pt x="16979" y="18515"/>
                    </a:cubicBezTo>
                    <a:cubicBezTo>
                      <a:pt x="17265" y="17550"/>
                      <a:pt x="17741" y="16645"/>
                      <a:pt x="18098" y="15693"/>
                    </a:cubicBezTo>
                    <a:cubicBezTo>
                      <a:pt x="19360" y="12264"/>
                      <a:pt x="18979" y="8263"/>
                      <a:pt x="17051" y="5168"/>
                    </a:cubicBezTo>
                    <a:lnTo>
                      <a:pt x="17051" y="5168"/>
                    </a:lnTo>
                    <a:cubicBezTo>
                      <a:pt x="17110" y="7490"/>
                      <a:pt x="16074" y="9692"/>
                      <a:pt x="15777" y="12002"/>
                    </a:cubicBezTo>
                    <a:cubicBezTo>
                      <a:pt x="15550" y="13633"/>
                      <a:pt x="15717" y="15300"/>
                      <a:pt x="15860" y="16955"/>
                    </a:cubicBezTo>
                    <a:cubicBezTo>
                      <a:pt x="15908" y="17455"/>
                      <a:pt x="15955" y="17955"/>
                      <a:pt x="16015" y="18455"/>
                    </a:cubicBezTo>
                    <a:cubicBezTo>
                      <a:pt x="15562" y="17574"/>
                      <a:pt x="15110" y="16717"/>
                      <a:pt x="14634" y="15848"/>
                    </a:cubicBezTo>
                    <a:cubicBezTo>
                      <a:pt x="14610" y="15788"/>
                      <a:pt x="14598" y="15752"/>
                      <a:pt x="14586" y="15717"/>
                    </a:cubicBezTo>
                    <a:cubicBezTo>
                      <a:pt x="14479" y="15157"/>
                      <a:pt x="14538" y="14574"/>
                      <a:pt x="14657" y="14002"/>
                    </a:cubicBezTo>
                    <a:cubicBezTo>
                      <a:pt x="14848" y="13157"/>
                      <a:pt x="15193" y="12359"/>
                      <a:pt x="15431" y="11526"/>
                    </a:cubicBezTo>
                    <a:cubicBezTo>
                      <a:pt x="16312" y="8525"/>
                      <a:pt x="15717" y="5132"/>
                      <a:pt x="13883" y="2608"/>
                    </a:cubicBezTo>
                    <a:lnTo>
                      <a:pt x="13883" y="2608"/>
                    </a:lnTo>
                    <a:cubicBezTo>
                      <a:pt x="14074" y="4584"/>
                      <a:pt x="13336" y="6525"/>
                      <a:pt x="13217" y="8513"/>
                    </a:cubicBezTo>
                    <a:cubicBezTo>
                      <a:pt x="13121" y="9930"/>
                      <a:pt x="13360" y="11347"/>
                      <a:pt x="13598" y="12728"/>
                    </a:cubicBezTo>
                    <a:cubicBezTo>
                      <a:pt x="13705" y="13371"/>
                      <a:pt x="13812" y="13990"/>
                      <a:pt x="13931" y="14633"/>
                    </a:cubicBezTo>
                    <a:cubicBezTo>
                      <a:pt x="13455" y="13824"/>
                      <a:pt x="12979" y="13038"/>
                      <a:pt x="12467" y="12264"/>
                    </a:cubicBezTo>
                    <a:cubicBezTo>
                      <a:pt x="12514" y="12085"/>
                      <a:pt x="12526" y="11835"/>
                      <a:pt x="12550" y="11776"/>
                    </a:cubicBezTo>
                    <a:cubicBezTo>
                      <a:pt x="12609" y="11133"/>
                      <a:pt x="12502" y="10514"/>
                      <a:pt x="12348" y="9895"/>
                    </a:cubicBezTo>
                    <a:cubicBezTo>
                      <a:pt x="12145" y="9037"/>
                      <a:pt x="11859" y="8168"/>
                      <a:pt x="11836" y="7275"/>
                    </a:cubicBezTo>
                    <a:cubicBezTo>
                      <a:pt x="11776" y="5549"/>
                      <a:pt x="12645" y="3799"/>
                      <a:pt x="12288" y="2120"/>
                    </a:cubicBezTo>
                    <a:cubicBezTo>
                      <a:pt x="12217" y="1786"/>
                      <a:pt x="12109" y="1489"/>
                      <a:pt x="11990" y="1179"/>
                    </a:cubicBezTo>
                    <a:cubicBezTo>
                      <a:pt x="11871" y="2191"/>
                      <a:pt x="11216" y="3096"/>
                      <a:pt x="10824" y="4049"/>
                    </a:cubicBezTo>
                    <a:cubicBezTo>
                      <a:pt x="10288" y="5346"/>
                      <a:pt x="10193" y="6775"/>
                      <a:pt x="10562" y="8085"/>
                    </a:cubicBezTo>
                    <a:cubicBezTo>
                      <a:pt x="10895" y="9228"/>
                      <a:pt x="11574" y="10276"/>
                      <a:pt x="11919" y="11419"/>
                    </a:cubicBezTo>
                    <a:cubicBezTo>
                      <a:pt x="10847" y="9823"/>
                      <a:pt x="9728" y="8275"/>
                      <a:pt x="8526" y="6775"/>
                    </a:cubicBezTo>
                    <a:cubicBezTo>
                      <a:pt x="8526" y="6644"/>
                      <a:pt x="8538" y="6525"/>
                      <a:pt x="8573" y="6382"/>
                    </a:cubicBezTo>
                    <a:cubicBezTo>
                      <a:pt x="8657" y="5906"/>
                      <a:pt x="8835" y="5454"/>
                      <a:pt x="8954" y="4977"/>
                    </a:cubicBezTo>
                    <a:cubicBezTo>
                      <a:pt x="9383" y="3275"/>
                      <a:pt x="8990" y="1382"/>
                      <a:pt x="7895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 flipH="1">
                <a:off x="-279928" y="4633307"/>
                <a:ext cx="338106" cy="51616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9145" extrusionOk="0">
                    <a:moveTo>
                      <a:pt x="5953" y="0"/>
                    </a:moveTo>
                    <a:cubicBezTo>
                      <a:pt x="5930" y="0"/>
                      <a:pt x="5918" y="0"/>
                      <a:pt x="5894" y="36"/>
                    </a:cubicBezTo>
                    <a:cubicBezTo>
                      <a:pt x="5263" y="1715"/>
                      <a:pt x="4322" y="3298"/>
                      <a:pt x="3084" y="4691"/>
                    </a:cubicBezTo>
                    <a:cubicBezTo>
                      <a:pt x="2846" y="4965"/>
                      <a:pt x="2596" y="5227"/>
                      <a:pt x="2358" y="5501"/>
                    </a:cubicBezTo>
                    <a:cubicBezTo>
                      <a:pt x="1370" y="6573"/>
                      <a:pt x="346" y="7668"/>
                      <a:pt x="0" y="9085"/>
                    </a:cubicBezTo>
                    <a:cubicBezTo>
                      <a:pt x="0" y="9109"/>
                      <a:pt x="24" y="9144"/>
                      <a:pt x="48" y="9144"/>
                    </a:cubicBezTo>
                    <a:cubicBezTo>
                      <a:pt x="60" y="9144"/>
                      <a:pt x="96" y="9132"/>
                      <a:pt x="96" y="9097"/>
                    </a:cubicBezTo>
                    <a:cubicBezTo>
                      <a:pt x="417" y="7716"/>
                      <a:pt x="1453" y="6608"/>
                      <a:pt x="2429" y="5561"/>
                    </a:cubicBezTo>
                    <a:cubicBezTo>
                      <a:pt x="2667" y="5287"/>
                      <a:pt x="2917" y="5025"/>
                      <a:pt x="3155" y="4751"/>
                    </a:cubicBezTo>
                    <a:cubicBezTo>
                      <a:pt x="4394" y="3334"/>
                      <a:pt x="5346" y="1762"/>
                      <a:pt x="5989" y="60"/>
                    </a:cubicBezTo>
                    <a:cubicBezTo>
                      <a:pt x="5989" y="36"/>
                      <a:pt x="5989" y="24"/>
                      <a:pt x="595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flipH="1">
                <a:off x="-12430" y="4423607"/>
                <a:ext cx="203710" cy="547774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705" extrusionOk="0">
                    <a:moveTo>
                      <a:pt x="3466" y="1"/>
                    </a:moveTo>
                    <a:cubicBezTo>
                      <a:pt x="3430" y="1"/>
                      <a:pt x="3418" y="12"/>
                      <a:pt x="3418" y="48"/>
                    </a:cubicBezTo>
                    <a:cubicBezTo>
                      <a:pt x="3525" y="1489"/>
                      <a:pt x="3156" y="3049"/>
                      <a:pt x="2239" y="4989"/>
                    </a:cubicBezTo>
                    <a:cubicBezTo>
                      <a:pt x="1977" y="5549"/>
                      <a:pt x="1680" y="6120"/>
                      <a:pt x="1394" y="6668"/>
                    </a:cubicBezTo>
                    <a:cubicBezTo>
                      <a:pt x="906" y="7621"/>
                      <a:pt x="382" y="8621"/>
                      <a:pt x="1" y="9645"/>
                    </a:cubicBezTo>
                    <a:cubicBezTo>
                      <a:pt x="1" y="9680"/>
                      <a:pt x="1" y="9692"/>
                      <a:pt x="25" y="9704"/>
                    </a:cubicBezTo>
                    <a:lnTo>
                      <a:pt x="37" y="9704"/>
                    </a:lnTo>
                    <a:cubicBezTo>
                      <a:pt x="60" y="9704"/>
                      <a:pt x="72" y="9692"/>
                      <a:pt x="72" y="9668"/>
                    </a:cubicBezTo>
                    <a:cubicBezTo>
                      <a:pt x="453" y="8656"/>
                      <a:pt x="977" y="7668"/>
                      <a:pt x="1465" y="6716"/>
                    </a:cubicBezTo>
                    <a:cubicBezTo>
                      <a:pt x="1751" y="6156"/>
                      <a:pt x="2049" y="5596"/>
                      <a:pt x="2323" y="5025"/>
                    </a:cubicBezTo>
                    <a:cubicBezTo>
                      <a:pt x="3239" y="3096"/>
                      <a:pt x="3608" y="1501"/>
                      <a:pt x="3513" y="48"/>
                    </a:cubicBezTo>
                    <a:cubicBezTo>
                      <a:pt x="3513" y="12"/>
                      <a:pt x="3489" y="1"/>
                      <a:pt x="346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flipH="1">
                <a:off x="232884" y="4298972"/>
                <a:ext cx="70613" cy="39148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936" extrusionOk="0">
                    <a:moveTo>
                      <a:pt x="1206" y="1"/>
                    </a:moveTo>
                    <a:cubicBezTo>
                      <a:pt x="1190" y="1"/>
                      <a:pt x="1176" y="9"/>
                      <a:pt x="1167" y="18"/>
                    </a:cubicBezTo>
                    <a:cubicBezTo>
                      <a:pt x="608" y="1066"/>
                      <a:pt x="274" y="2113"/>
                      <a:pt x="155" y="3125"/>
                    </a:cubicBezTo>
                    <a:cubicBezTo>
                      <a:pt x="1" y="4399"/>
                      <a:pt x="179" y="5661"/>
                      <a:pt x="358" y="6900"/>
                    </a:cubicBezTo>
                    <a:cubicBezTo>
                      <a:pt x="358" y="6923"/>
                      <a:pt x="393" y="6935"/>
                      <a:pt x="405" y="6935"/>
                    </a:cubicBezTo>
                    <a:cubicBezTo>
                      <a:pt x="441" y="6935"/>
                      <a:pt x="453" y="6923"/>
                      <a:pt x="453" y="6876"/>
                    </a:cubicBezTo>
                    <a:cubicBezTo>
                      <a:pt x="274" y="5661"/>
                      <a:pt x="96" y="4399"/>
                      <a:pt x="239" y="3149"/>
                    </a:cubicBezTo>
                    <a:cubicBezTo>
                      <a:pt x="358" y="2149"/>
                      <a:pt x="691" y="1101"/>
                      <a:pt x="1239" y="65"/>
                    </a:cubicBezTo>
                    <a:cubicBezTo>
                      <a:pt x="1251" y="54"/>
                      <a:pt x="1239" y="18"/>
                      <a:pt x="1227" y="6"/>
                    </a:cubicBezTo>
                    <a:cubicBezTo>
                      <a:pt x="1220" y="2"/>
                      <a:pt x="1213" y="1"/>
                      <a:pt x="120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 flipH="1">
                <a:off x="405611" y="3937713"/>
                <a:ext cx="39003" cy="433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680" extrusionOk="0">
                    <a:moveTo>
                      <a:pt x="619" y="0"/>
                    </a:moveTo>
                    <a:cubicBezTo>
                      <a:pt x="584" y="0"/>
                      <a:pt x="572" y="24"/>
                      <a:pt x="572" y="48"/>
                    </a:cubicBezTo>
                    <a:cubicBezTo>
                      <a:pt x="596" y="2584"/>
                      <a:pt x="405" y="5144"/>
                      <a:pt x="0" y="7644"/>
                    </a:cubicBezTo>
                    <a:cubicBezTo>
                      <a:pt x="0" y="7656"/>
                      <a:pt x="24" y="7680"/>
                      <a:pt x="48" y="7680"/>
                    </a:cubicBezTo>
                    <a:cubicBezTo>
                      <a:pt x="84" y="7680"/>
                      <a:pt x="95" y="7668"/>
                      <a:pt x="95" y="7656"/>
                    </a:cubicBezTo>
                    <a:cubicBezTo>
                      <a:pt x="500" y="5156"/>
                      <a:pt x="691" y="2596"/>
                      <a:pt x="655" y="48"/>
                    </a:cubicBezTo>
                    <a:cubicBezTo>
                      <a:pt x="655" y="24"/>
                      <a:pt x="643" y="0"/>
                      <a:pt x="619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 flipH="1">
                <a:off x="546051" y="3873872"/>
                <a:ext cx="34996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216" extrusionOk="0">
                    <a:moveTo>
                      <a:pt x="572" y="0"/>
                    </a:moveTo>
                    <a:cubicBezTo>
                      <a:pt x="548" y="0"/>
                      <a:pt x="536" y="24"/>
                      <a:pt x="536" y="48"/>
                    </a:cubicBezTo>
                    <a:cubicBezTo>
                      <a:pt x="381" y="1762"/>
                      <a:pt x="203" y="3477"/>
                      <a:pt x="0" y="5168"/>
                    </a:cubicBezTo>
                    <a:cubicBezTo>
                      <a:pt x="0" y="5179"/>
                      <a:pt x="12" y="5215"/>
                      <a:pt x="36" y="5215"/>
                    </a:cubicBezTo>
                    <a:cubicBezTo>
                      <a:pt x="60" y="5215"/>
                      <a:pt x="72" y="5203"/>
                      <a:pt x="84" y="5168"/>
                    </a:cubicBezTo>
                    <a:cubicBezTo>
                      <a:pt x="286" y="3477"/>
                      <a:pt x="465" y="1750"/>
                      <a:pt x="619" y="48"/>
                    </a:cubicBezTo>
                    <a:cubicBezTo>
                      <a:pt x="619" y="36"/>
                      <a:pt x="607" y="0"/>
                      <a:pt x="57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flipH="1">
                <a:off x="690557" y="3748165"/>
                <a:ext cx="77330" cy="25811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73" extrusionOk="0">
                    <a:moveTo>
                      <a:pt x="274" y="1"/>
                    </a:moveTo>
                    <a:cubicBezTo>
                      <a:pt x="238" y="1"/>
                      <a:pt x="203" y="1"/>
                      <a:pt x="203" y="37"/>
                    </a:cubicBezTo>
                    <a:cubicBezTo>
                      <a:pt x="0" y="679"/>
                      <a:pt x="48" y="1477"/>
                      <a:pt x="346" y="2370"/>
                    </a:cubicBezTo>
                    <a:cubicBezTo>
                      <a:pt x="488" y="2799"/>
                      <a:pt x="691" y="3227"/>
                      <a:pt x="869" y="3632"/>
                    </a:cubicBezTo>
                    <a:cubicBezTo>
                      <a:pt x="1012" y="3930"/>
                      <a:pt x="1143" y="4228"/>
                      <a:pt x="1262" y="4537"/>
                    </a:cubicBezTo>
                    <a:cubicBezTo>
                      <a:pt x="1286" y="4549"/>
                      <a:pt x="1298" y="4573"/>
                      <a:pt x="1310" y="4573"/>
                    </a:cubicBezTo>
                    <a:lnTo>
                      <a:pt x="1322" y="4573"/>
                    </a:lnTo>
                    <a:cubicBezTo>
                      <a:pt x="1358" y="4549"/>
                      <a:pt x="1370" y="4537"/>
                      <a:pt x="1358" y="4513"/>
                    </a:cubicBezTo>
                    <a:cubicBezTo>
                      <a:pt x="1239" y="4216"/>
                      <a:pt x="1084" y="3894"/>
                      <a:pt x="953" y="3596"/>
                    </a:cubicBezTo>
                    <a:cubicBezTo>
                      <a:pt x="774" y="3204"/>
                      <a:pt x="584" y="2787"/>
                      <a:pt x="429" y="2346"/>
                    </a:cubicBezTo>
                    <a:cubicBezTo>
                      <a:pt x="131" y="1477"/>
                      <a:pt x="96" y="703"/>
                      <a:pt x="298" y="60"/>
                    </a:cubicBezTo>
                    <a:cubicBezTo>
                      <a:pt x="298" y="37"/>
                      <a:pt x="298" y="13"/>
                      <a:pt x="2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flipH="1">
                <a:off x="894893" y="3546537"/>
                <a:ext cx="14168" cy="19901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6" extrusionOk="0">
                    <a:moveTo>
                      <a:pt x="108" y="1"/>
                    </a:moveTo>
                    <a:cubicBezTo>
                      <a:pt x="72" y="1"/>
                      <a:pt x="61" y="13"/>
                      <a:pt x="61" y="49"/>
                    </a:cubicBezTo>
                    <a:cubicBezTo>
                      <a:pt x="168" y="1192"/>
                      <a:pt x="156" y="2335"/>
                      <a:pt x="1" y="3478"/>
                    </a:cubicBezTo>
                    <a:cubicBezTo>
                      <a:pt x="1" y="3501"/>
                      <a:pt x="13" y="3525"/>
                      <a:pt x="49" y="3525"/>
                    </a:cubicBezTo>
                    <a:cubicBezTo>
                      <a:pt x="61" y="3525"/>
                      <a:pt x="72" y="3513"/>
                      <a:pt x="96" y="3513"/>
                    </a:cubicBezTo>
                    <a:cubicBezTo>
                      <a:pt x="239" y="2370"/>
                      <a:pt x="251" y="1192"/>
                      <a:pt x="156" y="49"/>
                    </a:cubicBezTo>
                    <a:cubicBezTo>
                      <a:pt x="156" y="13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 flipH="1">
                <a:off x="942599" y="3689686"/>
                <a:ext cx="221829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930" extrusionOk="0">
                    <a:moveTo>
                      <a:pt x="60" y="1"/>
                    </a:moveTo>
                    <a:cubicBezTo>
                      <a:pt x="36" y="1"/>
                      <a:pt x="13" y="1"/>
                      <a:pt x="1" y="25"/>
                    </a:cubicBezTo>
                    <a:cubicBezTo>
                      <a:pt x="1" y="49"/>
                      <a:pt x="1" y="72"/>
                      <a:pt x="36" y="84"/>
                    </a:cubicBezTo>
                    <a:cubicBezTo>
                      <a:pt x="691" y="346"/>
                      <a:pt x="1322" y="668"/>
                      <a:pt x="1918" y="1037"/>
                    </a:cubicBezTo>
                    <a:cubicBezTo>
                      <a:pt x="2001" y="1084"/>
                      <a:pt x="2084" y="1144"/>
                      <a:pt x="2156" y="1180"/>
                    </a:cubicBezTo>
                    <a:cubicBezTo>
                      <a:pt x="2691" y="1525"/>
                      <a:pt x="3251" y="1870"/>
                      <a:pt x="3882" y="1930"/>
                    </a:cubicBezTo>
                    <a:cubicBezTo>
                      <a:pt x="3906" y="1930"/>
                      <a:pt x="3918" y="1918"/>
                      <a:pt x="3930" y="1870"/>
                    </a:cubicBezTo>
                    <a:cubicBezTo>
                      <a:pt x="3930" y="1858"/>
                      <a:pt x="3918" y="1823"/>
                      <a:pt x="3882" y="1823"/>
                    </a:cubicBezTo>
                    <a:cubicBezTo>
                      <a:pt x="3275" y="1787"/>
                      <a:pt x="2727" y="1418"/>
                      <a:pt x="2203" y="1096"/>
                    </a:cubicBezTo>
                    <a:cubicBezTo>
                      <a:pt x="2132" y="1049"/>
                      <a:pt x="2037" y="989"/>
                      <a:pt x="1965" y="942"/>
                    </a:cubicBezTo>
                    <a:cubicBezTo>
                      <a:pt x="1358" y="572"/>
                      <a:pt x="715" y="263"/>
                      <a:pt x="6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 flipH="1">
                <a:off x="700670" y="3926029"/>
                <a:ext cx="325293" cy="176383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3125" extrusionOk="0">
                    <a:moveTo>
                      <a:pt x="48" y="0"/>
                    </a:moveTo>
                    <a:cubicBezTo>
                      <a:pt x="37" y="0"/>
                      <a:pt x="24" y="11"/>
                      <a:pt x="24" y="29"/>
                    </a:cubicBezTo>
                    <a:cubicBezTo>
                      <a:pt x="0" y="53"/>
                      <a:pt x="24" y="76"/>
                      <a:pt x="48" y="76"/>
                    </a:cubicBezTo>
                    <a:cubicBezTo>
                      <a:pt x="1155" y="231"/>
                      <a:pt x="2084" y="946"/>
                      <a:pt x="2977" y="1612"/>
                    </a:cubicBezTo>
                    <a:cubicBezTo>
                      <a:pt x="3810" y="2231"/>
                      <a:pt x="4679" y="2886"/>
                      <a:pt x="5703" y="3124"/>
                    </a:cubicBezTo>
                    <a:cubicBezTo>
                      <a:pt x="5715" y="3124"/>
                      <a:pt x="5739" y="3112"/>
                      <a:pt x="5751" y="3112"/>
                    </a:cubicBezTo>
                    <a:cubicBezTo>
                      <a:pt x="5763" y="3089"/>
                      <a:pt x="5751" y="3053"/>
                      <a:pt x="5715" y="3053"/>
                    </a:cubicBezTo>
                    <a:cubicBezTo>
                      <a:pt x="4727" y="2815"/>
                      <a:pt x="3870" y="2172"/>
                      <a:pt x="3036" y="1553"/>
                    </a:cubicBezTo>
                    <a:cubicBezTo>
                      <a:pt x="2132" y="862"/>
                      <a:pt x="1191" y="172"/>
                      <a:pt x="60" y="5"/>
                    </a:cubicBezTo>
                    <a:cubicBezTo>
                      <a:pt x="57" y="2"/>
                      <a:pt x="53" y="0"/>
                      <a:pt x="4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flipH="1">
                <a:off x="570958" y="4177048"/>
                <a:ext cx="421418" cy="17672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131" extrusionOk="0">
                    <a:moveTo>
                      <a:pt x="62" y="1"/>
                    </a:moveTo>
                    <a:cubicBezTo>
                      <a:pt x="47" y="1"/>
                      <a:pt x="33" y="15"/>
                      <a:pt x="24" y="23"/>
                    </a:cubicBezTo>
                    <a:cubicBezTo>
                      <a:pt x="1" y="35"/>
                      <a:pt x="24" y="70"/>
                      <a:pt x="36" y="82"/>
                    </a:cubicBezTo>
                    <a:cubicBezTo>
                      <a:pt x="1108" y="916"/>
                      <a:pt x="2441" y="1273"/>
                      <a:pt x="3739" y="1618"/>
                    </a:cubicBezTo>
                    <a:cubicBezTo>
                      <a:pt x="5025" y="1952"/>
                      <a:pt x="6347" y="2297"/>
                      <a:pt x="7406" y="3118"/>
                    </a:cubicBezTo>
                    <a:cubicBezTo>
                      <a:pt x="7418" y="3130"/>
                      <a:pt x="7418" y="3130"/>
                      <a:pt x="7430" y="3130"/>
                    </a:cubicBezTo>
                    <a:cubicBezTo>
                      <a:pt x="7442" y="3130"/>
                      <a:pt x="7466" y="3118"/>
                      <a:pt x="7442" y="3107"/>
                    </a:cubicBezTo>
                    <a:cubicBezTo>
                      <a:pt x="7466" y="3083"/>
                      <a:pt x="7442" y="3059"/>
                      <a:pt x="7430" y="3047"/>
                    </a:cubicBezTo>
                    <a:cubicBezTo>
                      <a:pt x="6370" y="2225"/>
                      <a:pt x="5037" y="1868"/>
                      <a:pt x="3739" y="1523"/>
                    </a:cubicBezTo>
                    <a:cubicBezTo>
                      <a:pt x="2465" y="1178"/>
                      <a:pt x="1132" y="821"/>
                      <a:pt x="84" y="11"/>
                    </a:cubicBezTo>
                    <a:cubicBezTo>
                      <a:pt x="77" y="4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 flipH="1">
                <a:off x="458685" y="4439751"/>
                <a:ext cx="407984" cy="240614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63" extrusionOk="0">
                    <a:moveTo>
                      <a:pt x="60" y="0"/>
                    </a:moveTo>
                    <a:cubicBezTo>
                      <a:pt x="24" y="0"/>
                      <a:pt x="12" y="0"/>
                      <a:pt x="0" y="24"/>
                    </a:cubicBezTo>
                    <a:cubicBezTo>
                      <a:pt x="0" y="60"/>
                      <a:pt x="0" y="72"/>
                      <a:pt x="24" y="84"/>
                    </a:cubicBezTo>
                    <a:cubicBezTo>
                      <a:pt x="1143" y="488"/>
                      <a:pt x="2096" y="1274"/>
                      <a:pt x="3012" y="2048"/>
                    </a:cubicBezTo>
                    <a:cubicBezTo>
                      <a:pt x="3167" y="2179"/>
                      <a:pt x="3310" y="2298"/>
                      <a:pt x="3465" y="2417"/>
                    </a:cubicBezTo>
                    <a:cubicBezTo>
                      <a:pt x="4501" y="3275"/>
                      <a:pt x="5751" y="4167"/>
                      <a:pt x="7180" y="4263"/>
                    </a:cubicBezTo>
                    <a:cubicBezTo>
                      <a:pt x="7215" y="4263"/>
                      <a:pt x="7227" y="4251"/>
                      <a:pt x="7227" y="4227"/>
                    </a:cubicBezTo>
                    <a:cubicBezTo>
                      <a:pt x="7227" y="4215"/>
                      <a:pt x="7215" y="4179"/>
                      <a:pt x="7180" y="4179"/>
                    </a:cubicBezTo>
                    <a:cubicBezTo>
                      <a:pt x="5787" y="4072"/>
                      <a:pt x="4548" y="3191"/>
                      <a:pt x="3524" y="2346"/>
                    </a:cubicBezTo>
                    <a:cubicBezTo>
                      <a:pt x="3370" y="2215"/>
                      <a:pt x="3227" y="2096"/>
                      <a:pt x="3072" y="1977"/>
                    </a:cubicBezTo>
                    <a:cubicBezTo>
                      <a:pt x="2155" y="1203"/>
                      <a:pt x="1203" y="393"/>
                      <a:pt x="6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 flipH="1">
                <a:off x="320959" y="4712614"/>
                <a:ext cx="545710" cy="221819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3930" extrusionOk="0">
                    <a:moveTo>
                      <a:pt x="36" y="0"/>
                    </a:moveTo>
                    <a:cubicBezTo>
                      <a:pt x="12" y="0"/>
                      <a:pt x="0" y="12"/>
                      <a:pt x="0" y="48"/>
                    </a:cubicBezTo>
                    <a:cubicBezTo>
                      <a:pt x="0" y="72"/>
                      <a:pt x="12" y="84"/>
                      <a:pt x="36" y="84"/>
                    </a:cubicBezTo>
                    <a:cubicBezTo>
                      <a:pt x="2227" y="131"/>
                      <a:pt x="4239" y="1322"/>
                      <a:pt x="6108" y="2524"/>
                    </a:cubicBezTo>
                    <a:cubicBezTo>
                      <a:pt x="7120" y="3179"/>
                      <a:pt x="8287" y="3929"/>
                      <a:pt x="9549" y="3929"/>
                    </a:cubicBezTo>
                    <a:cubicBezTo>
                      <a:pt x="9585" y="3929"/>
                      <a:pt x="9597" y="3929"/>
                      <a:pt x="9620" y="3917"/>
                    </a:cubicBezTo>
                    <a:cubicBezTo>
                      <a:pt x="9656" y="3917"/>
                      <a:pt x="9668" y="3894"/>
                      <a:pt x="9668" y="3870"/>
                    </a:cubicBezTo>
                    <a:cubicBezTo>
                      <a:pt x="9668" y="3834"/>
                      <a:pt x="9656" y="3822"/>
                      <a:pt x="9620" y="3822"/>
                    </a:cubicBezTo>
                    <a:lnTo>
                      <a:pt x="9549" y="3822"/>
                    </a:lnTo>
                    <a:cubicBezTo>
                      <a:pt x="8299" y="3822"/>
                      <a:pt x="7168" y="3096"/>
                      <a:pt x="6156" y="2441"/>
                    </a:cubicBezTo>
                    <a:cubicBezTo>
                      <a:pt x="4263" y="1238"/>
                      <a:pt x="2262" y="48"/>
                      <a:pt x="36" y="0"/>
                    </a:cubicBezTo>
                    <a:close/>
                  </a:path>
                </a:pathLst>
              </a:custGeom>
              <a:solidFill>
                <a:srgbClr val="14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 flipH="1">
                <a:off x="290702" y="5051012"/>
                <a:ext cx="498014" cy="4470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792" extrusionOk="0">
                    <a:moveTo>
                      <a:pt x="1754" y="0"/>
                    </a:moveTo>
                    <a:cubicBezTo>
                      <a:pt x="1185" y="0"/>
                      <a:pt x="616" y="14"/>
                      <a:pt x="48" y="42"/>
                    </a:cubicBezTo>
                    <a:cubicBezTo>
                      <a:pt x="12" y="42"/>
                      <a:pt x="0" y="66"/>
                      <a:pt x="0" y="89"/>
                    </a:cubicBezTo>
                    <a:cubicBezTo>
                      <a:pt x="0" y="125"/>
                      <a:pt x="12" y="137"/>
                      <a:pt x="48" y="137"/>
                    </a:cubicBezTo>
                    <a:cubicBezTo>
                      <a:pt x="613" y="112"/>
                      <a:pt x="1179" y="99"/>
                      <a:pt x="1744" y="99"/>
                    </a:cubicBezTo>
                    <a:cubicBezTo>
                      <a:pt x="4098" y="99"/>
                      <a:pt x="6450" y="321"/>
                      <a:pt x="8763" y="792"/>
                    </a:cubicBezTo>
                    <a:cubicBezTo>
                      <a:pt x="8775" y="792"/>
                      <a:pt x="8799" y="780"/>
                      <a:pt x="8811" y="744"/>
                    </a:cubicBezTo>
                    <a:cubicBezTo>
                      <a:pt x="8823" y="732"/>
                      <a:pt x="8811" y="697"/>
                      <a:pt x="8775" y="697"/>
                    </a:cubicBezTo>
                    <a:cubicBezTo>
                      <a:pt x="6465" y="236"/>
                      <a:pt x="4108" y="0"/>
                      <a:pt x="175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33444" y="5284081"/>
                <a:ext cx="610904" cy="11074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1962" extrusionOk="0">
                    <a:moveTo>
                      <a:pt x="8927" y="0"/>
                    </a:moveTo>
                    <a:cubicBezTo>
                      <a:pt x="7386" y="0"/>
                      <a:pt x="5847" y="264"/>
                      <a:pt x="4393" y="782"/>
                    </a:cubicBezTo>
                    <a:cubicBezTo>
                      <a:pt x="4108" y="890"/>
                      <a:pt x="3822" y="1009"/>
                      <a:pt x="3548" y="1116"/>
                    </a:cubicBezTo>
                    <a:cubicBezTo>
                      <a:pt x="2577" y="1490"/>
                      <a:pt x="1598" y="1881"/>
                      <a:pt x="595" y="1881"/>
                    </a:cubicBezTo>
                    <a:cubicBezTo>
                      <a:pt x="417" y="1881"/>
                      <a:pt x="239" y="1869"/>
                      <a:pt x="60" y="1842"/>
                    </a:cubicBezTo>
                    <a:cubicBezTo>
                      <a:pt x="57" y="1839"/>
                      <a:pt x="52" y="1838"/>
                      <a:pt x="47" y="1838"/>
                    </a:cubicBezTo>
                    <a:cubicBezTo>
                      <a:pt x="32" y="1838"/>
                      <a:pt x="12" y="1851"/>
                      <a:pt x="12" y="1878"/>
                    </a:cubicBezTo>
                    <a:cubicBezTo>
                      <a:pt x="0" y="1890"/>
                      <a:pt x="12" y="1913"/>
                      <a:pt x="48" y="1913"/>
                    </a:cubicBezTo>
                    <a:cubicBezTo>
                      <a:pt x="238" y="1949"/>
                      <a:pt x="417" y="1961"/>
                      <a:pt x="595" y="1961"/>
                    </a:cubicBezTo>
                    <a:cubicBezTo>
                      <a:pt x="1619" y="1961"/>
                      <a:pt x="2619" y="1568"/>
                      <a:pt x="3584" y="1199"/>
                    </a:cubicBezTo>
                    <a:cubicBezTo>
                      <a:pt x="3870" y="1080"/>
                      <a:pt x="4155" y="973"/>
                      <a:pt x="4441" y="878"/>
                    </a:cubicBezTo>
                    <a:cubicBezTo>
                      <a:pt x="5879" y="353"/>
                      <a:pt x="7394" y="93"/>
                      <a:pt x="8916" y="93"/>
                    </a:cubicBezTo>
                    <a:cubicBezTo>
                      <a:pt x="9536" y="93"/>
                      <a:pt x="10158" y="137"/>
                      <a:pt x="10775" y="223"/>
                    </a:cubicBezTo>
                    <a:cubicBezTo>
                      <a:pt x="10787" y="223"/>
                      <a:pt x="10823" y="199"/>
                      <a:pt x="10823" y="175"/>
                    </a:cubicBezTo>
                    <a:cubicBezTo>
                      <a:pt x="10823" y="163"/>
                      <a:pt x="10811" y="128"/>
                      <a:pt x="10775" y="128"/>
                    </a:cubicBezTo>
                    <a:cubicBezTo>
                      <a:pt x="10162" y="42"/>
                      <a:pt x="9545" y="0"/>
                      <a:pt x="892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 flipH="1">
                <a:off x="-633387" y="4872471"/>
                <a:ext cx="664696" cy="611724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0838" extrusionOk="0">
                    <a:moveTo>
                      <a:pt x="6091" y="0"/>
                    </a:moveTo>
                    <a:cubicBezTo>
                      <a:pt x="6035" y="0"/>
                      <a:pt x="5980" y="10"/>
                      <a:pt x="5930" y="38"/>
                    </a:cubicBezTo>
                    <a:cubicBezTo>
                      <a:pt x="5775" y="133"/>
                      <a:pt x="5739" y="323"/>
                      <a:pt x="5704" y="502"/>
                    </a:cubicBezTo>
                    <a:cubicBezTo>
                      <a:pt x="5382" y="3050"/>
                      <a:pt x="6192" y="5598"/>
                      <a:pt x="7013" y="8015"/>
                    </a:cubicBezTo>
                    <a:cubicBezTo>
                      <a:pt x="6120" y="6705"/>
                      <a:pt x="5430" y="5264"/>
                      <a:pt x="4608" y="3931"/>
                    </a:cubicBezTo>
                    <a:cubicBezTo>
                      <a:pt x="3775" y="2586"/>
                      <a:pt x="2739" y="1300"/>
                      <a:pt x="1358" y="538"/>
                    </a:cubicBezTo>
                    <a:cubicBezTo>
                      <a:pt x="1279" y="485"/>
                      <a:pt x="1207" y="452"/>
                      <a:pt x="1132" y="452"/>
                    </a:cubicBezTo>
                    <a:cubicBezTo>
                      <a:pt x="1105" y="452"/>
                      <a:pt x="1077" y="457"/>
                      <a:pt x="1048" y="466"/>
                    </a:cubicBezTo>
                    <a:cubicBezTo>
                      <a:pt x="941" y="538"/>
                      <a:pt x="917" y="657"/>
                      <a:pt x="894" y="752"/>
                    </a:cubicBezTo>
                    <a:cubicBezTo>
                      <a:pt x="798" y="1431"/>
                      <a:pt x="953" y="2121"/>
                      <a:pt x="1191" y="2764"/>
                    </a:cubicBezTo>
                    <a:cubicBezTo>
                      <a:pt x="1882" y="4657"/>
                      <a:pt x="3084" y="6336"/>
                      <a:pt x="4632" y="7598"/>
                    </a:cubicBezTo>
                    <a:cubicBezTo>
                      <a:pt x="5346" y="8182"/>
                      <a:pt x="6156" y="8682"/>
                      <a:pt x="6751" y="9396"/>
                    </a:cubicBezTo>
                    <a:cubicBezTo>
                      <a:pt x="4787" y="8348"/>
                      <a:pt x="2763" y="7360"/>
                      <a:pt x="703" y="6503"/>
                    </a:cubicBezTo>
                    <a:cubicBezTo>
                      <a:pt x="601" y="6455"/>
                      <a:pt x="476" y="6412"/>
                      <a:pt x="363" y="6412"/>
                    </a:cubicBezTo>
                    <a:cubicBezTo>
                      <a:pt x="278" y="6412"/>
                      <a:pt x="200" y="6436"/>
                      <a:pt x="143" y="6503"/>
                    </a:cubicBezTo>
                    <a:cubicBezTo>
                      <a:pt x="1" y="6634"/>
                      <a:pt x="60" y="6860"/>
                      <a:pt x="155" y="7039"/>
                    </a:cubicBezTo>
                    <a:cubicBezTo>
                      <a:pt x="560" y="7836"/>
                      <a:pt x="1227" y="8491"/>
                      <a:pt x="1929" y="9039"/>
                    </a:cubicBezTo>
                    <a:cubicBezTo>
                      <a:pt x="2727" y="9682"/>
                      <a:pt x="3620" y="10229"/>
                      <a:pt x="4608" y="10551"/>
                    </a:cubicBezTo>
                    <a:cubicBezTo>
                      <a:pt x="5132" y="10716"/>
                      <a:pt x="5727" y="10838"/>
                      <a:pt x="6307" y="10838"/>
                    </a:cubicBezTo>
                    <a:cubicBezTo>
                      <a:pt x="6649" y="10838"/>
                      <a:pt x="6985" y="10795"/>
                      <a:pt x="7299" y="10694"/>
                    </a:cubicBezTo>
                    <a:cubicBezTo>
                      <a:pt x="8061" y="10479"/>
                      <a:pt x="8728" y="9765"/>
                      <a:pt x="9216" y="9170"/>
                    </a:cubicBezTo>
                    <a:cubicBezTo>
                      <a:pt x="10061" y="8122"/>
                      <a:pt x="10835" y="7039"/>
                      <a:pt x="11538" y="5907"/>
                    </a:cubicBezTo>
                    <a:cubicBezTo>
                      <a:pt x="11657" y="5717"/>
                      <a:pt x="11776" y="5455"/>
                      <a:pt x="11645" y="5264"/>
                    </a:cubicBezTo>
                    <a:cubicBezTo>
                      <a:pt x="11562" y="5165"/>
                      <a:pt x="11427" y="5123"/>
                      <a:pt x="11288" y="5123"/>
                    </a:cubicBezTo>
                    <a:cubicBezTo>
                      <a:pt x="11228" y="5123"/>
                      <a:pt x="11167" y="5131"/>
                      <a:pt x="11109" y="5145"/>
                    </a:cubicBezTo>
                    <a:cubicBezTo>
                      <a:pt x="10621" y="5253"/>
                      <a:pt x="10204" y="5562"/>
                      <a:pt x="9847" y="5919"/>
                    </a:cubicBezTo>
                    <a:cubicBezTo>
                      <a:pt x="9347" y="6431"/>
                      <a:pt x="8930" y="7003"/>
                      <a:pt x="8656" y="7646"/>
                    </a:cubicBezTo>
                    <a:cubicBezTo>
                      <a:pt x="8549" y="6253"/>
                      <a:pt x="8430" y="4836"/>
                      <a:pt x="8144" y="3455"/>
                    </a:cubicBezTo>
                    <a:cubicBezTo>
                      <a:pt x="7966" y="2597"/>
                      <a:pt x="7728" y="1752"/>
                      <a:pt x="7299" y="990"/>
                    </a:cubicBezTo>
                    <a:cubicBezTo>
                      <a:pt x="7061" y="573"/>
                      <a:pt x="6751" y="157"/>
                      <a:pt x="6287" y="26"/>
                    </a:cubicBezTo>
                    <a:cubicBezTo>
                      <a:pt x="6223" y="13"/>
                      <a:pt x="6156" y="0"/>
                      <a:pt x="609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 flipH="1">
                <a:off x="-339708" y="5320997"/>
                <a:ext cx="258800" cy="12423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01" extrusionOk="0">
                    <a:moveTo>
                      <a:pt x="38" y="0"/>
                    </a:moveTo>
                    <a:cubicBezTo>
                      <a:pt x="28" y="0"/>
                      <a:pt x="19" y="3"/>
                      <a:pt x="13" y="9"/>
                    </a:cubicBezTo>
                    <a:cubicBezTo>
                      <a:pt x="1" y="33"/>
                      <a:pt x="1" y="57"/>
                      <a:pt x="13" y="69"/>
                    </a:cubicBezTo>
                    <a:cubicBezTo>
                      <a:pt x="1263" y="1200"/>
                      <a:pt x="2858" y="1962"/>
                      <a:pt x="4537" y="2200"/>
                    </a:cubicBezTo>
                    <a:cubicBezTo>
                      <a:pt x="4549" y="2200"/>
                      <a:pt x="4561" y="2188"/>
                      <a:pt x="4585" y="2164"/>
                    </a:cubicBezTo>
                    <a:cubicBezTo>
                      <a:pt x="4585" y="2152"/>
                      <a:pt x="4561" y="2129"/>
                      <a:pt x="4537" y="2129"/>
                    </a:cubicBezTo>
                    <a:cubicBezTo>
                      <a:pt x="2894" y="1890"/>
                      <a:pt x="1311" y="1140"/>
                      <a:pt x="72" y="9"/>
                    </a:cubicBezTo>
                    <a:cubicBezTo>
                      <a:pt x="60" y="3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 flipH="1">
                <a:off x="-365280" y="5071898"/>
                <a:ext cx="237295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5351" extrusionOk="0">
                    <a:moveTo>
                      <a:pt x="40" y="0"/>
                    </a:moveTo>
                    <a:cubicBezTo>
                      <a:pt x="33" y="0"/>
                      <a:pt x="28" y="2"/>
                      <a:pt x="24" y="5"/>
                    </a:cubicBezTo>
                    <a:cubicBezTo>
                      <a:pt x="12" y="17"/>
                      <a:pt x="0" y="53"/>
                      <a:pt x="12" y="65"/>
                    </a:cubicBezTo>
                    <a:cubicBezTo>
                      <a:pt x="1036" y="2089"/>
                      <a:pt x="2620" y="3744"/>
                      <a:pt x="4132" y="5339"/>
                    </a:cubicBezTo>
                    <a:cubicBezTo>
                      <a:pt x="4132" y="5351"/>
                      <a:pt x="4144" y="5351"/>
                      <a:pt x="4168" y="5351"/>
                    </a:cubicBezTo>
                    <a:cubicBezTo>
                      <a:pt x="4168" y="5351"/>
                      <a:pt x="4179" y="5351"/>
                      <a:pt x="4191" y="5327"/>
                    </a:cubicBezTo>
                    <a:cubicBezTo>
                      <a:pt x="4203" y="5315"/>
                      <a:pt x="4203" y="5291"/>
                      <a:pt x="4191" y="5268"/>
                    </a:cubicBezTo>
                    <a:cubicBezTo>
                      <a:pt x="2691" y="3684"/>
                      <a:pt x="1108" y="2029"/>
                      <a:pt x="84" y="17"/>
                    </a:cubicBezTo>
                    <a:cubicBezTo>
                      <a:pt x="75" y="9"/>
                      <a:pt x="55" y="0"/>
                      <a:pt x="40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 flipH="1">
                <a:off x="-413661" y="5009637"/>
                <a:ext cx="65250" cy="38245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76" extrusionOk="0">
                    <a:moveTo>
                      <a:pt x="36" y="1"/>
                    </a:moveTo>
                    <a:cubicBezTo>
                      <a:pt x="24" y="25"/>
                      <a:pt x="1" y="37"/>
                      <a:pt x="1" y="60"/>
                    </a:cubicBezTo>
                    <a:cubicBezTo>
                      <a:pt x="453" y="2251"/>
                      <a:pt x="810" y="4501"/>
                      <a:pt x="1060" y="6728"/>
                    </a:cubicBezTo>
                    <a:cubicBezTo>
                      <a:pt x="1060" y="6764"/>
                      <a:pt x="1096" y="6775"/>
                      <a:pt x="1108" y="6775"/>
                    </a:cubicBezTo>
                    <a:cubicBezTo>
                      <a:pt x="1132" y="6764"/>
                      <a:pt x="1155" y="6752"/>
                      <a:pt x="1155" y="6716"/>
                    </a:cubicBezTo>
                    <a:cubicBezTo>
                      <a:pt x="894" y="4489"/>
                      <a:pt x="536" y="2239"/>
                      <a:pt x="96" y="37"/>
                    </a:cubicBezTo>
                    <a:cubicBezTo>
                      <a:pt x="84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 flipH="1">
                <a:off x="-546029" y="5248350"/>
                <a:ext cx="81337" cy="10882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28" extrusionOk="0">
                    <a:moveTo>
                      <a:pt x="1395" y="0"/>
                    </a:moveTo>
                    <a:cubicBezTo>
                      <a:pt x="1380" y="0"/>
                      <a:pt x="1366" y="14"/>
                      <a:pt x="1358" y="22"/>
                    </a:cubicBezTo>
                    <a:cubicBezTo>
                      <a:pt x="941" y="653"/>
                      <a:pt x="489" y="1272"/>
                      <a:pt x="12" y="1844"/>
                    </a:cubicBezTo>
                    <a:cubicBezTo>
                      <a:pt x="0" y="1868"/>
                      <a:pt x="0" y="1892"/>
                      <a:pt x="12" y="1915"/>
                    </a:cubicBezTo>
                    <a:cubicBezTo>
                      <a:pt x="24" y="1927"/>
                      <a:pt x="24" y="1927"/>
                      <a:pt x="48" y="1927"/>
                    </a:cubicBezTo>
                    <a:cubicBezTo>
                      <a:pt x="60" y="1927"/>
                      <a:pt x="72" y="1904"/>
                      <a:pt x="72" y="1892"/>
                    </a:cubicBezTo>
                    <a:cubicBezTo>
                      <a:pt x="560" y="1320"/>
                      <a:pt x="1012" y="689"/>
                      <a:pt x="1429" y="70"/>
                    </a:cubicBezTo>
                    <a:cubicBezTo>
                      <a:pt x="1441" y="46"/>
                      <a:pt x="1429" y="22"/>
                      <a:pt x="1417" y="10"/>
                    </a:cubicBezTo>
                    <a:cubicBezTo>
                      <a:pt x="1410" y="3"/>
                      <a:pt x="1402" y="0"/>
                      <a:pt x="139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2622150" y="4186361"/>
                <a:ext cx="903910" cy="1669964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9587" extrusionOk="0">
                    <a:moveTo>
                      <a:pt x="15276" y="1"/>
                    </a:moveTo>
                    <a:cubicBezTo>
                      <a:pt x="13323" y="4311"/>
                      <a:pt x="9466" y="7406"/>
                      <a:pt x="6870" y="11347"/>
                    </a:cubicBezTo>
                    <a:cubicBezTo>
                      <a:pt x="5001" y="14145"/>
                      <a:pt x="3810" y="17336"/>
                      <a:pt x="2631" y="20491"/>
                    </a:cubicBezTo>
                    <a:cubicBezTo>
                      <a:pt x="1953" y="22313"/>
                      <a:pt x="1262" y="24135"/>
                      <a:pt x="583" y="25968"/>
                    </a:cubicBezTo>
                    <a:cubicBezTo>
                      <a:pt x="333" y="26647"/>
                      <a:pt x="60" y="27349"/>
                      <a:pt x="12" y="28076"/>
                    </a:cubicBezTo>
                    <a:cubicBezTo>
                      <a:pt x="1" y="28347"/>
                      <a:pt x="43" y="29586"/>
                      <a:pt x="436" y="29586"/>
                    </a:cubicBezTo>
                    <a:cubicBezTo>
                      <a:pt x="456" y="29586"/>
                      <a:pt x="478" y="29583"/>
                      <a:pt x="500" y="29576"/>
                    </a:cubicBezTo>
                    <a:cubicBezTo>
                      <a:pt x="857" y="29480"/>
                      <a:pt x="976" y="28123"/>
                      <a:pt x="1095" y="27814"/>
                    </a:cubicBezTo>
                    <a:cubicBezTo>
                      <a:pt x="1572" y="26492"/>
                      <a:pt x="2357" y="25349"/>
                      <a:pt x="3274" y="24349"/>
                    </a:cubicBezTo>
                    <a:cubicBezTo>
                      <a:pt x="4679" y="22837"/>
                      <a:pt x="6346" y="21587"/>
                      <a:pt x="7834" y="20170"/>
                    </a:cubicBezTo>
                    <a:cubicBezTo>
                      <a:pt x="13192" y="15038"/>
                      <a:pt x="16014" y="7383"/>
                      <a:pt x="1527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 flipH="1">
                <a:off x="2720248" y="4385957"/>
                <a:ext cx="705675" cy="122785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21754" extrusionOk="0">
                    <a:moveTo>
                      <a:pt x="12454" y="1"/>
                    </a:moveTo>
                    <a:cubicBezTo>
                      <a:pt x="12430" y="1"/>
                      <a:pt x="12394" y="1"/>
                      <a:pt x="12394" y="25"/>
                    </a:cubicBezTo>
                    <a:cubicBezTo>
                      <a:pt x="11656" y="2823"/>
                      <a:pt x="9918" y="5251"/>
                      <a:pt x="8215" y="7585"/>
                    </a:cubicBezTo>
                    <a:cubicBezTo>
                      <a:pt x="8084" y="7764"/>
                      <a:pt x="7965" y="7942"/>
                      <a:pt x="7834" y="8121"/>
                    </a:cubicBezTo>
                    <a:cubicBezTo>
                      <a:pt x="4084" y="13336"/>
                      <a:pt x="1667" y="17515"/>
                      <a:pt x="0" y="21694"/>
                    </a:cubicBezTo>
                    <a:cubicBezTo>
                      <a:pt x="0" y="21730"/>
                      <a:pt x="0" y="21742"/>
                      <a:pt x="36" y="21753"/>
                    </a:cubicBezTo>
                    <a:lnTo>
                      <a:pt x="48" y="21753"/>
                    </a:lnTo>
                    <a:cubicBezTo>
                      <a:pt x="60" y="21753"/>
                      <a:pt x="72" y="21742"/>
                      <a:pt x="95" y="21742"/>
                    </a:cubicBezTo>
                    <a:cubicBezTo>
                      <a:pt x="1738" y="17563"/>
                      <a:pt x="4155" y="13383"/>
                      <a:pt x="7906" y="8180"/>
                    </a:cubicBezTo>
                    <a:cubicBezTo>
                      <a:pt x="8037" y="8002"/>
                      <a:pt x="8156" y="7823"/>
                      <a:pt x="8287" y="7645"/>
                    </a:cubicBezTo>
                    <a:cubicBezTo>
                      <a:pt x="9989" y="5299"/>
                      <a:pt x="11740" y="2870"/>
                      <a:pt x="12490" y="60"/>
                    </a:cubicBezTo>
                    <a:cubicBezTo>
                      <a:pt x="12502" y="25"/>
                      <a:pt x="12490" y="1"/>
                      <a:pt x="1245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flipH="1">
                <a:off x="3111355" y="4104965"/>
                <a:ext cx="309544" cy="320481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5678" extrusionOk="0">
                    <a:moveTo>
                      <a:pt x="3046" y="1"/>
                    </a:moveTo>
                    <a:cubicBezTo>
                      <a:pt x="3037" y="1"/>
                      <a:pt x="3028" y="1"/>
                      <a:pt x="3019" y="2"/>
                    </a:cubicBezTo>
                    <a:cubicBezTo>
                      <a:pt x="2923" y="26"/>
                      <a:pt x="2840" y="109"/>
                      <a:pt x="2804" y="193"/>
                    </a:cubicBezTo>
                    <a:cubicBezTo>
                      <a:pt x="2352" y="990"/>
                      <a:pt x="2411" y="1955"/>
                      <a:pt x="2483" y="2860"/>
                    </a:cubicBezTo>
                    <a:cubicBezTo>
                      <a:pt x="2340" y="2145"/>
                      <a:pt x="2090" y="1455"/>
                      <a:pt x="1757" y="788"/>
                    </a:cubicBezTo>
                    <a:cubicBezTo>
                      <a:pt x="1649" y="597"/>
                      <a:pt x="1518" y="395"/>
                      <a:pt x="1292" y="371"/>
                    </a:cubicBezTo>
                    <a:lnTo>
                      <a:pt x="1292" y="371"/>
                    </a:lnTo>
                    <a:cubicBezTo>
                      <a:pt x="1173" y="824"/>
                      <a:pt x="1340" y="1288"/>
                      <a:pt x="1530" y="1705"/>
                    </a:cubicBezTo>
                    <a:cubicBezTo>
                      <a:pt x="1673" y="2002"/>
                      <a:pt x="2066" y="2990"/>
                      <a:pt x="2066" y="2990"/>
                    </a:cubicBezTo>
                    <a:cubicBezTo>
                      <a:pt x="2066" y="2990"/>
                      <a:pt x="865" y="2754"/>
                      <a:pt x="302" y="2754"/>
                    </a:cubicBezTo>
                    <a:cubicBezTo>
                      <a:pt x="117" y="2754"/>
                      <a:pt x="1" y="2780"/>
                      <a:pt x="18" y="2848"/>
                    </a:cubicBezTo>
                    <a:cubicBezTo>
                      <a:pt x="78" y="3026"/>
                      <a:pt x="280" y="3145"/>
                      <a:pt x="483" y="3205"/>
                    </a:cubicBezTo>
                    <a:cubicBezTo>
                      <a:pt x="881" y="3351"/>
                      <a:pt x="1304" y="3417"/>
                      <a:pt x="1724" y="3417"/>
                    </a:cubicBezTo>
                    <a:cubicBezTo>
                      <a:pt x="1818" y="3417"/>
                      <a:pt x="1913" y="3414"/>
                      <a:pt x="2007" y="3407"/>
                    </a:cubicBezTo>
                    <a:lnTo>
                      <a:pt x="2007" y="3407"/>
                    </a:lnTo>
                    <a:cubicBezTo>
                      <a:pt x="1578" y="3574"/>
                      <a:pt x="1149" y="3788"/>
                      <a:pt x="745" y="4003"/>
                    </a:cubicBezTo>
                    <a:cubicBezTo>
                      <a:pt x="518" y="4145"/>
                      <a:pt x="280" y="4288"/>
                      <a:pt x="161" y="4514"/>
                    </a:cubicBezTo>
                    <a:cubicBezTo>
                      <a:pt x="125" y="4598"/>
                      <a:pt x="90" y="4717"/>
                      <a:pt x="149" y="4800"/>
                    </a:cubicBezTo>
                    <a:cubicBezTo>
                      <a:pt x="193" y="4858"/>
                      <a:pt x="272" y="4877"/>
                      <a:pt x="354" y="4877"/>
                    </a:cubicBezTo>
                    <a:cubicBezTo>
                      <a:pt x="406" y="4877"/>
                      <a:pt x="460" y="4869"/>
                      <a:pt x="506" y="4860"/>
                    </a:cubicBezTo>
                    <a:cubicBezTo>
                      <a:pt x="1209" y="4693"/>
                      <a:pt x="1792" y="4205"/>
                      <a:pt x="2066" y="3574"/>
                    </a:cubicBezTo>
                    <a:lnTo>
                      <a:pt x="2066" y="3574"/>
                    </a:lnTo>
                    <a:cubicBezTo>
                      <a:pt x="2054" y="4205"/>
                      <a:pt x="2173" y="4824"/>
                      <a:pt x="2423" y="5407"/>
                    </a:cubicBezTo>
                    <a:cubicBezTo>
                      <a:pt x="2476" y="5533"/>
                      <a:pt x="2574" y="5678"/>
                      <a:pt x="2711" y="5678"/>
                    </a:cubicBezTo>
                    <a:cubicBezTo>
                      <a:pt x="2730" y="5678"/>
                      <a:pt x="2749" y="5675"/>
                      <a:pt x="2769" y="5669"/>
                    </a:cubicBezTo>
                    <a:cubicBezTo>
                      <a:pt x="2923" y="5634"/>
                      <a:pt x="2947" y="5431"/>
                      <a:pt x="2935" y="5288"/>
                    </a:cubicBezTo>
                    <a:cubicBezTo>
                      <a:pt x="2888" y="4776"/>
                      <a:pt x="2769" y="4264"/>
                      <a:pt x="2578" y="3788"/>
                    </a:cubicBezTo>
                    <a:lnTo>
                      <a:pt x="2578" y="3788"/>
                    </a:lnTo>
                    <a:cubicBezTo>
                      <a:pt x="3256" y="4208"/>
                      <a:pt x="4242" y="4681"/>
                      <a:pt x="4774" y="4681"/>
                    </a:cubicBezTo>
                    <a:cubicBezTo>
                      <a:pt x="4951" y="4681"/>
                      <a:pt x="5078" y="4628"/>
                      <a:pt x="5126" y="4503"/>
                    </a:cubicBezTo>
                    <a:cubicBezTo>
                      <a:pt x="5293" y="3979"/>
                      <a:pt x="3959" y="3371"/>
                      <a:pt x="2900" y="3193"/>
                    </a:cubicBezTo>
                    <a:cubicBezTo>
                      <a:pt x="3793" y="2550"/>
                      <a:pt x="4602" y="1824"/>
                      <a:pt x="5317" y="1002"/>
                    </a:cubicBezTo>
                    <a:cubicBezTo>
                      <a:pt x="5424" y="895"/>
                      <a:pt x="5483" y="693"/>
                      <a:pt x="5340" y="645"/>
                    </a:cubicBezTo>
                    <a:cubicBezTo>
                      <a:pt x="5329" y="643"/>
                      <a:pt x="5318" y="642"/>
                      <a:pt x="5306" y="642"/>
                    </a:cubicBezTo>
                    <a:cubicBezTo>
                      <a:pt x="5259" y="642"/>
                      <a:pt x="5214" y="659"/>
                      <a:pt x="5186" y="669"/>
                    </a:cubicBezTo>
                    <a:cubicBezTo>
                      <a:pt x="4114" y="1121"/>
                      <a:pt x="3221" y="1943"/>
                      <a:pt x="2721" y="2955"/>
                    </a:cubicBezTo>
                    <a:cubicBezTo>
                      <a:pt x="3054" y="2157"/>
                      <a:pt x="3245" y="1324"/>
                      <a:pt x="3304" y="478"/>
                    </a:cubicBezTo>
                    <a:cubicBezTo>
                      <a:pt x="3316" y="261"/>
                      <a:pt x="3251" y="1"/>
                      <a:pt x="304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 flipH="1">
                <a:off x="98495" y="2387855"/>
                <a:ext cx="379762" cy="315288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5586" extrusionOk="0">
                    <a:moveTo>
                      <a:pt x="2532" y="0"/>
                    </a:moveTo>
                    <a:cubicBezTo>
                      <a:pt x="2478" y="0"/>
                      <a:pt x="2428" y="16"/>
                      <a:pt x="2382" y="49"/>
                    </a:cubicBezTo>
                    <a:cubicBezTo>
                      <a:pt x="1954" y="383"/>
                      <a:pt x="2727" y="1633"/>
                      <a:pt x="3513" y="2359"/>
                    </a:cubicBezTo>
                    <a:cubicBezTo>
                      <a:pt x="2430" y="2395"/>
                      <a:pt x="1346" y="2561"/>
                      <a:pt x="299" y="2859"/>
                    </a:cubicBezTo>
                    <a:cubicBezTo>
                      <a:pt x="168" y="2907"/>
                      <a:pt x="1" y="3026"/>
                      <a:pt x="96" y="3145"/>
                    </a:cubicBezTo>
                    <a:cubicBezTo>
                      <a:pt x="120" y="3192"/>
                      <a:pt x="179" y="3204"/>
                      <a:pt x="239" y="3216"/>
                    </a:cubicBezTo>
                    <a:cubicBezTo>
                      <a:pt x="529" y="3271"/>
                      <a:pt x="824" y="3298"/>
                      <a:pt x="1120" y="3298"/>
                    </a:cubicBezTo>
                    <a:cubicBezTo>
                      <a:pt x="1976" y="3298"/>
                      <a:pt x="2832" y="3073"/>
                      <a:pt x="3549" y="2657"/>
                    </a:cubicBezTo>
                    <a:lnTo>
                      <a:pt x="3549" y="2657"/>
                    </a:lnTo>
                    <a:cubicBezTo>
                      <a:pt x="2858" y="3145"/>
                      <a:pt x="2239" y="3740"/>
                      <a:pt x="1715" y="4407"/>
                    </a:cubicBezTo>
                    <a:cubicBezTo>
                      <a:pt x="1596" y="4574"/>
                      <a:pt x="1489" y="4871"/>
                      <a:pt x="1703" y="4955"/>
                    </a:cubicBezTo>
                    <a:cubicBezTo>
                      <a:pt x="1729" y="4969"/>
                      <a:pt x="1756" y="4975"/>
                      <a:pt x="1784" y="4975"/>
                    </a:cubicBezTo>
                    <a:cubicBezTo>
                      <a:pt x="1850" y="4975"/>
                      <a:pt x="1923" y="4944"/>
                      <a:pt x="1989" y="4919"/>
                    </a:cubicBezTo>
                    <a:cubicBezTo>
                      <a:pt x="2799" y="4502"/>
                      <a:pt x="3275" y="3669"/>
                      <a:pt x="3716" y="2859"/>
                    </a:cubicBezTo>
                    <a:lnTo>
                      <a:pt x="3716" y="2859"/>
                    </a:lnTo>
                    <a:cubicBezTo>
                      <a:pt x="3442" y="3550"/>
                      <a:pt x="3275" y="4264"/>
                      <a:pt x="3192" y="4990"/>
                    </a:cubicBezTo>
                    <a:cubicBezTo>
                      <a:pt x="3156" y="5193"/>
                      <a:pt x="3156" y="5455"/>
                      <a:pt x="3335" y="5586"/>
                    </a:cubicBezTo>
                    <a:cubicBezTo>
                      <a:pt x="3680" y="5288"/>
                      <a:pt x="3787" y="4812"/>
                      <a:pt x="3859" y="4347"/>
                    </a:cubicBezTo>
                    <a:cubicBezTo>
                      <a:pt x="3906" y="4038"/>
                      <a:pt x="4109" y="2966"/>
                      <a:pt x="4109" y="2966"/>
                    </a:cubicBezTo>
                    <a:cubicBezTo>
                      <a:pt x="4109" y="2966"/>
                      <a:pt x="5412" y="4249"/>
                      <a:pt x="5700" y="4249"/>
                    </a:cubicBezTo>
                    <a:cubicBezTo>
                      <a:pt x="5726" y="4249"/>
                      <a:pt x="5744" y="4239"/>
                      <a:pt x="5752" y="4216"/>
                    </a:cubicBezTo>
                    <a:cubicBezTo>
                      <a:pt x="5811" y="4038"/>
                      <a:pt x="5692" y="3835"/>
                      <a:pt x="5573" y="3669"/>
                    </a:cubicBezTo>
                    <a:cubicBezTo>
                      <a:pt x="5263" y="3252"/>
                      <a:pt x="4859" y="2907"/>
                      <a:pt x="4406" y="2657"/>
                    </a:cubicBezTo>
                    <a:lnTo>
                      <a:pt x="4406" y="2657"/>
                    </a:lnTo>
                    <a:cubicBezTo>
                      <a:pt x="4859" y="2764"/>
                      <a:pt x="5335" y="2823"/>
                      <a:pt x="5799" y="2847"/>
                    </a:cubicBezTo>
                    <a:cubicBezTo>
                      <a:pt x="5859" y="2850"/>
                      <a:pt x="5921" y="2852"/>
                      <a:pt x="5984" y="2852"/>
                    </a:cubicBezTo>
                    <a:cubicBezTo>
                      <a:pt x="6182" y="2852"/>
                      <a:pt x="6387" y="2831"/>
                      <a:pt x="6549" y="2740"/>
                    </a:cubicBezTo>
                    <a:cubicBezTo>
                      <a:pt x="6645" y="2681"/>
                      <a:pt x="6728" y="2609"/>
                      <a:pt x="6716" y="2502"/>
                    </a:cubicBezTo>
                    <a:cubicBezTo>
                      <a:pt x="6704" y="2383"/>
                      <a:pt x="6573" y="2311"/>
                      <a:pt x="6454" y="2264"/>
                    </a:cubicBezTo>
                    <a:cubicBezTo>
                      <a:pt x="6203" y="2176"/>
                      <a:pt x="5943" y="2133"/>
                      <a:pt x="5685" y="2133"/>
                    </a:cubicBezTo>
                    <a:cubicBezTo>
                      <a:pt x="5244" y="2133"/>
                      <a:pt x="4810" y="2257"/>
                      <a:pt x="4442" y="2490"/>
                    </a:cubicBezTo>
                    <a:cubicBezTo>
                      <a:pt x="4799" y="1966"/>
                      <a:pt x="5037" y="1383"/>
                      <a:pt x="5144" y="764"/>
                    </a:cubicBezTo>
                    <a:cubicBezTo>
                      <a:pt x="5156" y="597"/>
                      <a:pt x="5144" y="395"/>
                      <a:pt x="4990" y="347"/>
                    </a:cubicBezTo>
                    <a:cubicBezTo>
                      <a:pt x="4972" y="341"/>
                      <a:pt x="4954" y="338"/>
                      <a:pt x="4937" y="338"/>
                    </a:cubicBezTo>
                    <a:cubicBezTo>
                      <a:pt x="4817" y="338"/>
                      <a:pt x="4717" y="471"/>
                      <a:pt x="4644" y="585"/>
                    </a:cubicBezTo>
                    <a:cubicBezTo>
                      <a:pt x="4406" y="1049"/>
                      <a:pt x="4228" y="1538"/>
                      <a:pt x="4132" y="2049"/>
                    </a:cubicBezTo>
                    <a:cubicBezTo>
                      <a:pt x="3727" y="1164"/>
                      <a:pt x="2996" y="0"/>
                      <a:pt x="2532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 flipH="1">
                <a:off x="2347227" y="2367930"/>
                <a:ext cx="209072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215" extrusionOk="0">
                    <a:moveTo>
                      <a:pt x="1201" y="1"/>
                    </a:moveTo>
                    <a:cubicBezTo>
                      <a:pt x="1180" y="1"/>
                      <a:pt x="1160" y="10"/>
                      <a:pt x="1144" y="33"/>
                    </a:cubicBezTo>
                    <a:cubicBezTo>
                      <a:pt x="1120" y="57"/>
                      <a:pt x="1120" y="105"/>
                      <a:pt x="1120" y="128"/>
                    </a:cubicBezTo>
                    <a:cubicBezTo>
                      <a:pt x="1132" y="902"/>
                      <a:pt x="1418" y="1640"/>
                      <a:pt x="1918" y="2188"/>
                    </a:cubicBezTo>
                    <a:cubicBezTo>
                      <a:pt x="1501" y="1819"/>
                      <a:pt x="1037" y="1486"/>
                      <a:pt x="537" y="1248"/>
                    </a:cubicBezTo>
                    <a:cubicBezTo>
                      <a:pt x="485" y="1222"/>
                      <a:pt x="415" y="1205"/>
                      <a:pt x="350" y="1205"/>
                    </a:cubicBezTo>
                    <a:cubicBezTo>
                      <a:pt x="267" y="1205"/>
                      <a:pt x="193" y="1233"/>
                      <a:pt x="179" y="1307"/>
                    </a:cubicBezTo>
                    <a:cubicBezTo>
                      <a:pt x="179" y="1367"/>
                      <a:pt x="203" y="1438"/>
                      <a:pt x="251" y="1486"/>
                    </a:cubicBezTo>
                    <a:cubicBezTo>
                      <a:pt x="644" y="1962"/>
                      <a:pt x="1251" y="2152"/>
                      <a:pt x="1811" y="2319"/>
                    </a:cubicBezTo>
                    <a:cubicBezTo>
                      <a:pt x="1505" y="2273"/>
                      <a:pt x="1195" y="2252"/>
                      <a:pt x="886" y="2252"/>
                    </a:cubicBezTo>
                    <a:cubicBezTo>
                      <a:pt x="713" y="2252"/>
                      <a:pt x="541" y="2259"/>
                      <a:pt x="370" y="2272"/>
                    </a:cubicBezTo>
                    <a:cubicBezTo>
                      <a:pt x="227" y="2295"/>
                      <a:pt x="60" y="2319"/>
                      <a:pt x="1" y="2450"/>
                    </a:cubicBezTo>
                    <a:cubicBezTo>
                      <a:pt x="190" y="2592"/>
                      <a:pt x="432" y="2621"/>
                      <a:pt x="673" y="2621"/>
                    </a:cubicBezTo>
                    <a:cubicBezTo>
                      <a:pt x="735" y="2621"/>
                      <a:pt x="797" y="2619"/>
                      <a:pt x="858" y="2617"/>
                    </a:cubicBezTo>
                    <a:cubicBezTo>
                      <a:pt x="1084" y="2617"/>
                      <a:pt x="1787" y="2605"/>
                      <a:pt x="1787" y="2605"/>
                    </a:cubicBezTo>
                    <a:lnTo>
                      <a:pt x="1787" y="2605"/>
                    </a:lnTo>
                    <a:cubicBezTo>
                      <a:pt x="1787" y="2605"/>
                      <a:pt x="1025" y="3807"/>
                      <a:pt x="1203" y="3819"/>
                    </a:cubicBezTo>
                    <a:cubicBezTo>
                      <a:pt x="1215" y="3822"/>
                      <a:pt x="1226" y="3823"/>
                      <a:pt x="1237" y="3823"/>
                    </a:cubicBezTo>
                    <a:cubicBezTo>
                      <a:pt x="1345" y="3823"/>
                      <a:pt x="1451" y="3726"/>
                      <a:pt x="1537" y="3629"/>
                    </a:cubicBezTo>
                    <a:cubicBezTo>
                      <a:pt x="1751" y="3367"/>
                      <a:pt x="1918" y="3069"/>
                      <a:pt x="2025" y="2736"/>
                    </a:cubicBezTo>
                    <a:cubicBezTo>
                      <a:pt x="2025" y="3045"/>
                      <a:pt x="2037" y="3367"/>
                      <a:pt x="2084" y="3665"/>
                    </a:cubicBezTo>
                    <a:cubicBezTo>
                      <a:pt x="2096" y="3819"/>
                      <a:pt x="2144" y="3998"/>
                      <a:pt x="2251" y="4141"/>
                    </a:cubicBezTo>
                    <a:cubicBezTo>
                      <a:pt x="2283" y="4173"/>
                      <a:pt x="2353" y="4214"/>
                      <a:pt x="2410" y="4214"/>
                    </a:cubicBezTo>
                    <a:cubicBezTo>
                      <a:pt x="2417" y="4214"/>
                      <a:pt x="2423" y="4214"/>
                      <a:pt x="2430" y="4212"/>
                    </a:cubicBezTo>
                    <a:cubicBezTo>
                      <a:pt x="2501" y="4177"/>
                      <a:pt x="2525" y="4093"/>
                      <a:pt x="2549" y="3998"/>
                    </a:cubicBezTo>
                    <a:cubicBezTo>
                      <a:pt x="2608" y="3545"/>
                      <a:pt x="2442" y="3045"/>
                      <a:pt x="2132" y="2736"/>
                    </a:cubicBezTo>
                    <a:lnTo>
                      <a:pt x="2132" y="2736"/>
                    </a:lnTo>
                    <a:cubicBezTo>
                      <a:pt x="2486" y="2891"/>
                      <a:pt x="2860" y="2963"/>
                      <a:pt x="3246" y="2963"/>
                    </a:cubicBezTo>
                    <a:cubicBezTo>
                      <a:pt x="3275" y="2963"/>
                      <a:pt x="3305" y="2963"/>
                      <a:pt x="3335" y="2962"/>
                    </a:cubicBezTo>
                    <a:cubicBezTo>
                      <a:pt x="3442" y="2962"/>
                      <a:pt x="3573" y="2914"/>
                      <a:pt x="3585" y="2807"/>
                    </a:cubicBezTo>
                    <a:cubicBezTo>
                      <a:pt x="3596" y="2712"/>
                      <a:pt x="3477" y="2653"/>
                      <a:pt x="3394" y="2617"/>
                    </a:cubicBezTo>
                    <a:cubicBezTo>
                      <a:pt x="3084" y="2510"/>
                      <a:pt x="2739" y="2474"/>
                      <a:pt x="2394" y="2474"/>
                    </a:cubicBezTo>
                    <a:cubicBezTo>
                      <a:pt x="2965" y="2057"/>
                      <a:pt x="3704" y="1307"/>
                      <a:pt x="3442" y="1081"/>
                    </a:cubicBezTo>
                    <a:cubicBezTo>
                      <a:pt x="3404" y="1048"/>
                      <a:pt x="3357" y="1033"/>
                      <a:pt x="3305" y="1033"/>
                    </a:cubicBezTo>
                    <a:cubicBezTo>
                      <a:pt x="2979" y="1033"/>
                      <a:pt x="2416" y="1616"/>
                      <a:pt x="2108" y="2129"/>
                    </a:cubicBezTo>
                    <a:cubicBezTo>
                      <a:pt x="1930" y="1426"/>
                      <a:pt x="1680" y="759"/>
                      <a:pt x="1358" y="128"/>
                    </a:cubicBezTo>
                    <a:cubicBezTo>
                      <a:pt x="1323" y="68"/>
                      <a:pt x="1257" y="1"/>
                      <a:pt x="1201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 flipH="1">
                <a:off x="4681991" y="5176098"/>
                <a:ext cx="211782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18" extrusionOk="0">
                    <a:moveTo>
                      <a:pt x="1444" y="1"/>
                    </a:moveTo>
                    <a:cubicBezTo>
                      <a:pt x="1439" y="1"/>
                      <a:pt x="1434" y="2"/>
                      <a:pt x="1430" y="5"/>
                    </a:cubicBezTo>
                    <a:cubicBezTo>
                      <a:pt x="1311" y="64"/>
                      <a:pt x="1287" y="219"/>
                      <a:pt x="1275" y="350"/>
                    </a:cubicBezTo>
                    <a:cubicBezTo>
                      <a:pt x="1239" y="695"/>
                      <a:pt x="1287" y="1028"/>
                      <a:pt x="1394" y="1362"/>
                    </a:cubicBezTo>
                    <a:cubicBezTo>
                      <a:pt x="1215" y="1112"/>
                      <a:pt x="1001" y="874"/>
                      <a:pt x="799" y="647"/>
                    </a:cubicBezTo>
                    <a:cubicBezTo>
                      <a:pt x="679" y="528"/>
                      <a:pt x="537" y="409"/>
                      <a:pt x="382" y="362"/>
                    </a:cubicBezTo>
                    <a:cubicBezTo>
                      <a:pt x="363" y="358"/>
                      <a:pt x="343" y="356"/>
                      <a:pt x="322" y="356"/>
                    </a:cubicBezTo>
                    <a:cubicBezTo>
                      <a:pt x="275" y="356"/>
                      <a:pt x="228" y="368"/>
                      <a:pt x="203" y="409"/>
                    </a:cubicBezTo>
                    <a:cubicBezTo>
                      <a:pt x="132" y="481"/>
                      <a:pt x="168" y="576"/>
                      <a:pt x="215" y="647"/>
                    </a:cubicBezTo>
                    <a:cubicBezTo>
                      <a:pt x="429" y="1064"/>
                      <a:pt x="834" y="1362"/>
                      <a:pt x="1287" y="1433"/>
                    </a:cubicBezTo>
                    <a:cubicBezTo>
                      <a:pt x="882" y="1529"/>
                      <a:pt x="513" y="1707"/>
                      <a:pt x="179" y="1957"/>
                    </a:cubicBezTo>
                    <a:cubicBezTo>
                      <a:pt x="96" y="2017"/>
                      <a:pt x="1" y="2136"/>
                      <a:pt x="60" y="2219"/>
                    </a:cubicBezTo>
                    <a:cubicBezTo>
                      <a:pt x="88" y="2274"/>
                      <a:pt x="142" y="2293"/>
                      <a:pt x="201" y="2293"/>
                    </a:cubicBezTo>
                    <a:cubicBezTo>
                      <a:pt x="246" y="2293"/>
                      <a:pt x="293" y="2282"/>
                      <a:pt x="334" y="2267"/>
                    </a:cubicBezTo>
                    <a:cubicBezTo>
                      <a:pt x="644" y="2148"/>
                      <a:pt x="941" y="1981"/>
                      <a:pt x="1227" y="1790"/>
                    </a:cubicBezTo>
                    <a:lnTo>
                      <a:pt x="1227" y="1790"/>
                    </a:lnTo>
                    <a:cubicBezTo>
                      <a:pt x="1001" y="2445"/>
                      <a:pt x="822" y="3493"/>
                      <a:pt x="1180" y="3517"/>
                    </a:cubicBezTo>
                    <a:cubicBezTo>
                      <a:pt x="1186" y="3518"/>
                      <a:pt x="1193" y="3518"/>
                      <a:pt x="1199" y="3518"/>
                    </a:cubicBezTo>
                    <a:cubicBezTo>
                      <a:pt x="1543" y="3518"/>
                      <a:pt x="1714" y="2587"/>
                      <a:pt x="1656" y="1898"/>
                    </a:cubicBezTo>
                    <a:lnTo>
                      <a:pt x="1656" y="1898"/>
                    </a:lnTo>
                    <a:cubicBezTo>
                      <a:pt x="2203" y="2362"/>
                      <a:pt x="2799" y="2743"/>
                      <a:pt x="3442" y="3076"/>
                    </a:cubicBezTo>
                    <a:cubicBezTo>
                      <a:pt x="3470" y="3090"/>
                      <a:pt x="3511" y="3099"/>
                      <a:pt x="3551" y="3099"/>
                    </a:cubicBezTo>
                    <a:cubicBezTo>
                      <a:pt x="3611" y="3099"/>
                      <a:pt x="3668" y="3079"/>
                      <a:pt x="3668" y="3029"/>
                    </a:cubicBezTo>
                    <a:cubicBezTo>
                      <a:pt x="3668" y="2981"/>
                      <a:pt x="3632" y="2957"/>
                      <a:pt x="3620" y="2922"/>
                    </a:cubicBezTo>
                    <a:cubicBezTo>
                      <a:pt x="3180" y="2314"/>
                      <a:pt x="2501" y="1886"/>
                      <a:pt x="1775" y="1731"/>
                    </a:cubicBezTo>
                    <a:lnTo>
                      <a:pt x="1775" y="1731"/>
                    </a:lnTo>
                    <a:cubicBezTo>
                      <a:pt x="2017" y="1763"/>
                      <a:pt x="2264" y="1778"/>
                      <a:pt x="2512" y="1778"/>
                    </a:cubicBezTo>
                    <a:cubicBezTo>
                      <a:pt x="2824" y="1778"/>
                      <a:pt x="3136" y="1754"/>
                      <a:pt x="3442" y="1707"/>
                    </a:cubicBezTo>
                    <a:cubicBezTo>
                      <a:pt x="3573" y="1683"/>
                      <a:pt x="3751" y="1588"/>
                      <a:pt x="3692" y="1445"/>
                    </a:cubicBezTo>
                    <a:cubicBezTo>
                      <a:pt x="3668" y="1386"/>
                      <a:pt x="3597" y="1362"/>
                      <a:pt x="3537" y="1350"/>
                    </a:cubicBezTo>
                    <a:cubicBezTo>
                      <a:pt x="3388" y="1310"/>
                      <a:pt x="3238" y="1293"/>
                      <a:pt x="3088" y="1293"/>
                    </a:cubicBezTo>
                    <a:cubicBezTo>
                      <a:pt x="2651" y="1293"/>
                      <a:pt x="2212" y="1437"/>
                      <a:pt x="1787" y="1588"/>
                    </a:cubicBezTo>
                    <a:cubicBezTo>
                      <a:pt x="2203" y="1374"/>
                      <a:pt x="2620" y="1088"/>
                      <a:pt x="2977" y="778"/>
                    </a:cubicBezTo>
                    <a:cubicBezTo>
                      <a:pt x="3085" y="683"/>
                      <a:pt x="3204" y="564"/>
                      <a:pt x="3180" y="421"/>
                    </a:cubicBezTo>
                    <a:cubicBezTo>
                      <a:pt x="2882" y="421"/>
                      <a:pt x="2608" y="600"/>
                      <a:pt x="2370" y="790"/>
                    </a:cubicBezTo>
                    <a:cubicBezTo>
                      <a:pt x="2203" y="921"/>
                      <a:pt x="1668" y="1326"/>
                      <a:pt x="1668" y="1326"/>
                    </a:cubicBezTo>
                    <a:cubicBezTo>
                      <a:pt x="1668" y="1326"/>
                      <a:pt x="1600" y="1"/>
                      <a:pt x="1444" y="1"/>
                    </a:cubicBezTo>
                    <a:close/>
                  </a:path>
                </a:pathLst>
              </a:custGeom>
              <a:solidFill>
                <a:srgbClr val="4DAA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18"/>
            <p:cNvSpPr/>
            <p:nvPr/>
          </p:nvSpPr>
          <p:spPr>
            <a:xfrm flipH="1">
              <a:off x="3567724" y="4780463"/>
              <a:ext cx="155280" cy="363659"/>
            </a:xfrm>
            <a:custGeom>
              <a:avLst/>
              <a:gdLst/>
              <a:ahLst/>
              <a:cxnLst/>
              <a:rect l="l" t="t" r="r" b="b"/>
              <a:pathLst>
                <a:path w="2751" h="6443" extrusionOk="0">
                  <a:moveTo>
                    <a:pt x="36" y="1"/>
                  </a:moveTo>
                  <a:cubicBezTo>
                    <a:pt x="12" y="1"/>
                    <a:pt x="1" y="13"/>
                    <a:pt x="1" y="48"/>
                  </a:cubicBezTo>
                  <a:cubicBezTo>
                    <a:pt x="36" y="1239"/>
                    <a:pt x="262" y="2322"/>
                    <a:pt x="655" y="3263"/>
                  </a:cubicBezTo>
                  <a:cubicBezTo>
                    <a:pt x="1144" y="4418"/>
                    <a:pt x="1917" y="5454"/>
                    <a:pt x="2679" y="6430"/>
                  </a:cubicBezTo>
                  <a:cubicBezTo>
                    <a:pt x="2679" y="6442"/>
                    <a:pt x="2691" y="6442"/>
                    <a:pt x="2703" y="6442"/>
                  </a:cubicBezTo>
                  <a:lnTo>
                    <a:pt x="2715" y="6442"/>
                  </a:lnTo>
                  <a:cubicBezTo>
                    <a:pt x="2751" y="6430"/>
                    <a:pt x="2751" y="6406"/>
                    <a:pt x="2727" y="6383"/>
                  </a:cubicBezTo>
                  <a:cubicBezTo>
                    <a:pt x="1989" y="5406"/>
                    <a:pt x="1215" y="4394"/>
                    <a:pt x="727" y="3227"/>
                  </a:cubicBezTo>
                  <a:cubicBezTo>
                    <a:pt x="334" y="2299"/>
                    <a:pt x="131" y="1227"/>
                    <a:pt x="84" y="48"/>
                  </a:cubicBezTo>
                  <a:cubicBezTo>
                    <a:pt x="84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 flipH="1">
              <a:off x="3865540" y="4551685"/>
              <a:ext cx="188809" cy="394138"/>
            </a:xfrm>
            <a:custGeom>
              <a:avLst/>
              <a:gdLst/>
              <a:ahLst/>
              <a:cxnLst/>
              <a:rect l="l" t="t" r="r" b="b"/>
              <a:pathLst>
                <a:path w="3345" h="6983" extrusionOk="0">
                  <a:moveTo>
                    <a:pt x="50" y="1"/>
                  </a:moveTo>
                  <a:cubicBezTo>
                    <a:pt x="44" y="1"/>
                    <a:pt x="40" y="2"/>
                    <a:pt x="36" y="6"/>
                  </a:cubicBezTo>
                  <a:cubicBezTo>
                    <a:pt x="13" y="18"/>
                    <a:pt x="1" y="53"/>
                    <a:pt x="13" y="65"/>
                  </a:cubicBezTo>
                  <a:cubicBezTo>
                    <a:pt x="1299" y="2256"/>
                    <a:pt x="2382" y="4578"/>
                    <a:pt x="3263" y="6959"/>
                  </a:cubicBezTo>
                  <a:cubicBezTo>
                    <a:pt x="3275" y="6971"/>
                    <a:pt x="3287" y="6983"/>
                    <a:pt x="3311" y="6983"/>
                  </a:cubicBezTo>
                  <a:cubicBezTo>
                    <a:pt x="3317" y="6983"/>
                    <a:pt x="3320" y="6979"/>
                    <a:pt x="3320" y="6978"/>
                  </a:cubicBezTo>
                  <a:lnTo>
                    <a:pt x="3320" y="6978"/>
                  </a:lnTo>
                  <a:cubicBezTo>
                    <a:pt x="3337" y="6967"/>
                    <a:pt x="3345" y="6954"/>
                    <a:pt x="3334" y="6923"/>
                  </a:cubicBezTo>
                  <a:cubicBezTo>
                    <a:pt x="2453" y="4542"/>
                    <a:pt x="1370" y="2220"/>
                    <a:pt x="96" y="18"/>
                  </a:cubicBezTo>
                  <a:cubicBezTo>
                    <a:pt x="79" y="9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 flipH="1">
              <a:off x="4085173" y="4564441"/>
              <a:ext cx="121695" cy="271827"/>
            </a:xfrm>
            <a:custGeom>
              <a:avLst/>
              <a:gdLst/>
              <a:ahLst/>
              <a:cxnLst/>
              <a:rect l="l" t="t" r="r" b="b"/>
              <a:pathLst>
                <a:path w="2156" h="4816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18"/>
                    <a:pt x="0" y="53"/>
                    <a:pt x="12" y="65"/>
                  </a:cubicBezTo>
                  <a:cubicBezTo>
                    <a:pt x="726" y="1625"/>
                    <a:pt x="1405" y="3209"/>
                    <a:pt x="2060" y="4780"/>
                  </a:cubicBezTo>
                  <a:cubicBezTo>
                    <a:pt x="2072" y="4804"/>
                    <a:pt x="2096" y="4816"/>
                    <a:pt x="2107" y="4816"/>
                  </a:cubicBezTo>
                  <a:cubicBezTo>
                    <a:pt x="2119" y="4816"/>
                    <a:pt x="2119" y="4816"/>
                    <a:pt x="2107" y="4804"/>
                  </a:cubicBezTo>
                  <a:cubicBezTo>
                    <a:pt x="2143" y="4780"/>
                    <a:pt x="2155" y="4768"/>
                    <a:pt x="2143" y="4733"/>
                  </a:cubicBezTo>
                  <a:cubicBezTo>
                    <a:pt x="1488" y="3161"/>
                    <a:pt x="798" y="1566"/>
                    <a:pt x="83" y="18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 flipH="1">
              <a:off x="4265298" y="4554676"/>
              <a:ext cx="179495" cy="196251"/>
            </a:xfrm>
            <a:custGeom>
              <a:avLst/>
              <a:gdLst/>
              <a:ahLst/>
              <a:cxnLst/>
              <a:rect l="l" t="t" r="r" b="b"/>
              <a:pathLst>
                <a:path w="3180" h="3477" extrusionOk="0">
                  <a:moveTo>
                    <a:pt x="24" y="0"/>
                  </a:moveTo>
                  <a:cubicBezTo>
                    <a:pt x="12" y="0"/>
                    <a:pt x="0" y="12"/>
                    <a:pt x="0" y="48"/>
                  </a:cubicBezTo>
                  <a:cubicBezTo>
                    <a:pt x="131" y="727"/>
                    <a:pt x="560" y="1405"/>
                    <a:pt x="1262" y="2024"/>
                  </a:cubicBezTo>
                  <a:cubicBezTo>
                    <a:pt x="1596" y="2334"/>
                    <a:pt x="1977" y="2608"/>
                    <a:pt x="2334" y="2870"/>
                  </a:cubicBezTo>
                  <a:cubicBezTo>
                    <a:pt x="2596" y="3072"/>
                    <a:pt x="2870" y="3263"/>
                    <a:pt x="3120" y="3465"/>
                  </a:cubicBezTo>
                  <a:cubicBezTo>
                    <a:pt x="3143" y="3477"/>
                    <a:pt x="3143" y="3477"/>
                    <a:pt x="3155" y="3477"/>
                  </a:cubicBezTo>
                  <a:cubicBezTo>
                    <a:pt x="3155" y="3477"/>
                    <a:pt x="3167" y="3465"/>
                    <a:pt x="3167" y="3453"/>
                  </a:cubicBezTo>
                  <a:cubicBezTo>
                    <a:pt x="3179" y="3441"/>
                    <a:pt x="3179" y="3405"/>
                    <a:pt x="3167" y="3394"/>
                  </a:cubicBezTo>
                  <a:cubicBezTo>
                    <a:pt x="2917" y="3179"/>
                    <a:pt x="2643" y="2989"/>
                    <a:pt x="2381" y="2798"/>
                  </a:cubicBezTo>
                  <a:cubicBezTo>
                    <a:pt x="2024" y="2548"/>
                    <a:pt x="1643" y="2262"/>
                    <a:pt x="1310" y="1965"/>
                  </a:cubicBezTo>
                  <a:cubicBezTo>
                    <a:pt x="619" y="1334"/>
                    <a:pt x="203" y="703"/>
                    <a:pt x="72" y="24"/>
                  </a:cubicBezTo>
                  <a:cubicBezTo>
                    <a:pt x="72" y="12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 flipH="1">
              <a:off x="4577842" y="4452225"/>
              <a:ext cx="98835" cy="177060"/>
            </a:xfrm>
            <a:custGeom>
              <a:avLst/>
              <a:gdLst/>
              <a:ahLst/>
              <a:cxnLst/>
              <a:rect l="l" t="t" r="r" b="b"/>
              <a:pathLst>
                <a:path w="1751" h="3137" extrusionOk="0">
                  <a:moveTo>
                    <a:pt x="55" y="1"/>
                  </a:moveTo>
                  <a:cubicBezTo>
                    <a:pt x="46" y="1"/>
                    <a:pt x="35" y="7"/>
                    <a:pt x="24" y="17"/>
                  </a:cubicBezTo>
                  <a:cubicBezTo>
                    <a:pt x="1" y="29"/>
                    <a:pt x="1" y="53"/>
                    <a:pt x="12" y="77"/>
                  </a:cubicBezTo>
                  <a:cubicBezTo>
                    <a:pt x="667" y="1006"/>
                    <a:pt x="1215" y="2018"/>
                    <a:pt x="1656" y="3089"/>
                  </a:cubicBezTo>
                  <a:cubicBezTo>
                    <a:pt x="1667" y="3113"/>
                    <a:pt x="1679" y="3125"/>
                    <a:pt x="1691" y="3125"/>
                  </a:cubicBezTo>
                  <a:cubicBezTo>
                    <a:pt x="1715" y="3125"/>
                    <a:pt x="1715" y="3125"/>
                    <a:pt x="1715" y="3137"/>
                  </a:cubicBezTo>
                  <a:cubicBezTo>
                    <a:pt x="1739" y="3125"/>
                    <a:pt x="1751" y="3113"/>
                    <a:pt x="1739" y="3077"/>
                  </a:cubicBezTo>
                  <a:cubicBezTo>
                    <a:pt x="1310" y="2006"/>
                    <a:pt x="739" y="982"/>
                    <a:pt x="84" y="29"/>
                  </a:cubicBezTo>
                  <a:cubicBezTo>
                    <a:pt x="77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4584565" y="4688794"/>
              <a:ext cx="245987" cy="21166"/>
            </a:xfrm>
            <a:custGeom>
              <a:avLst/>
              <a:gdLst/>
              <a:ahLst/>
              <a:cxnLst/>
              <a:rect l="l" t="t" r="r" b="b"/>
              <a:pathLst>
                <a:path w="4358" h="375" extrusionOk="0">
                  <a:moveTo>
                    <a:pt x="4302" y="1"/>
                  </a:moveTo>
                  <a:cubicBezTo>
                    <a:pt x="4295" y="1"/>
                    <a:pt x="4290" y="2"/>
                    <a:pt x="4286" y="6"/>
                  </a:cubicBezTo>
                  <a:cubicBezTo>
                    <a:pt x="3909" y="174"/>
                    <a:pt x="3495" y="218"/>
                    <a:pt x="3071" y="218"/>
                  </a:cubicBezTo>
                  <a:cubicBezTo>
                    <a:pt x="2866" y="218"/>
                    <a:pt x="2659" y="208"/>
                    <a:pt x="2453" y="196"/>
                  </a:cubicBezTo>
                  <a:cubicBezTo>
                    <a:pt x="2369" y="196"/>
                    <a:pt x="2262" y="184"/>
                    <a:pt x="2179" y="184"/>
                  </a:cubicBezTo>
                  <a:cubicBezTo>
                    <a:pt x="2018" y="176"/>
                    <a:pt x="1857" y="172"/>
                    <a:pt x="1696" y="172"/>
                  </a:cubicBezTo>
                  <a:cubicBezTo>
                    <a:pt x="1143" y="172"/>
                    <a:pt x="592" y="217"/>
                    <a:pt x="48" y="291"/>
                  </a:cubicBezTo>
                  <a:cubicBezTo>
                    <a:pt x="12" y="291"/>
                    <a:pt x="0" y="303"/>
                    <a:pt x="0" y="327"/>
                  </a:cubicBezTo>
                  <a:cubicBezTo>
                    <a:pt x="0" y="363"/>
                    <a:pt x="36" y="375"/>
                    <a:pt x="48" y="375"/>
                  </a:cubicBezTo>
                  <a:cubicBezTo>
                    <a:pt x="662" y="302"/>
                    <a:pt x="1286" y="265"/>
                    <a:pt x="1911" y="265"/>
                  </a:cubicBezTo>
                  <a:cubicBezTo>
                    <a:pt x="2000" y="265"/>
                    <a:pt x="2090" y="266"/>
                    <a:pt x="2179" y="267"/>
                  </a:cubicBezTo>
                  <a:cubicBezTo>
                    <a:pt x="2262" y="267"/>
                    <a:pt x="2369" y="291"/>
                    <a:pt x="2453" y="291"/>
                  </a:cubicBezTo>
                  <a:cubicBezTo>
                    <a:pt x="2653" y="299"/>
                    <a:pt x="2855" y="307"/>
                    <a:pt x="3055" y="307"/>
                  </a:cubicBezTo>
                  <a:cubicBezTo>
                    <a:pt x="3497" y="307"/>
                    <a:pt x="3932" y="265"/>
                    <a:pt x="4334" y="77"/>
                  </a:cubicBezTo>
                  <a:cubicBezTo>
                    <a:pt x="4346" y="65"/>
                    <a:pt x="4358" y="29"/>
                    <a:pt x="4346" y="17"/>
                  </a:cubicBezTo>
                  <a:cubicBezTo>
                    <a:pt x="4337" y="9"/>
                    <a:pt x="4317" y="1"/>
                    <a:pt x="430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 flipH="1">
              <a:off x="4226356" y="4826129"/>
              <a:ext cx="368304" cy="23649"/>
            </a:xfrm>
            <a:custGeom>
              <a:avLst/>
              <a:gdLst/>
              <a:ahLst/>
              <a:cxnLst/>
              <a:rect l="l" t="t" r="r" b="b"/>
              <a:pathLst>
                <a:path w="6525" h="419" extrusionOk="0">
                  <a:moveTo>
                    <a:pt x="1592" y="1"/>
                  </a:moveTo>
                  <a:cubicBezTo>
                    <a:pt x="1064" y="1"/>
                    <a:pt x="545" y="68"/>
                    <a:pt x="48" y="263"/>
                  </a:cubicBezTo>
                  <a:cubicBezTo>
                    <a:pt x="12" y="275"/>
                    <a:pt x="0" y="299"/>
                    <a:pt x="12" y="323"/>
                  </a:cubicBezTo>
                  <a:cubicBezTo>
                    <a:pt x="30" y="350"/>
                    <a:pt x="41" y="363"/>
                    <a:pt x="61" y="363"/>
                  </a:cubicBezTo>
                  <a:cubicBezTo>
                    <a:pt x="67" y="363"/>
                    <a:pt x="75" y="362"/>
                    <a:pt x="83" y="359"/>
                  </a:cubicBezTo>
                  <a:cubicBezTo>
                    <a:pt x="585" y="163"/>
                    <a:pt x="1112" y="95"/>
                    <a:pt x="1649" y="95"/>
                  </a:cubicBezTo>
                  <a:cubicBezTo>
                    <a:pt x="2221" y="95"/>
                    <a:pt x="2804" y="172"/>
                    <a:pt x="3381" y="251"/>
                  </a:cubicBezTo>
                  <a:cubicBezTo>
                    <a:pt x="3977" y="335"/>
                    <a:pt x="4572" y="418"/>
                    <a:pt x="5167" y="418"/>
                  </a:cubicBezTo>
                  <a:cubicBezTo>
                    <a:pt x="5620" y="418"/>
                    <a:pt x="6060" y="370"/>
                    <a:pt x="6489" y="240"/>
                  </a:cubicBezTo>
                  <a:cubicBezTo>
                    <a:pt x="6525" y="228"/>
                    <a:pt x="6525" y="204"/>
                    <a:pt x="6525" y="180"/>
                  </a:cubicBezTo>
                  <a:cubicBezTo>
                    <a:pt x="6501" y="144"/>
                    <a:pt x="6489" y="144"/>
                    <a:pt x="6465" y="144"/>
                  </a:cubicBezTo>
                  <a:cubicBezTo>
                    <a:pt x="6035" y="274"/>
                    <a:pt x="5594" y="320"/>
                    <a:pt x="5148" y="320"/>
                  </a:cubicBezTo>
                  <a:cubicBezTo>
                    <a:pt x="4568" y="320"/>
                    <a:pt x="3979" y="242"/>
                    <a:pt x="3393" y="168"/>
                  </a:cubicBezTo>
                  <a:cubicBezTo>
                    <a:pt x="2794" y="86"/>
                    <a:pt x="2187" y="1"/>
                    <a:pt x="159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flipH="1">
              <a:off x="3989112" y="4986494"/>
              <a:ext cx="450996" cy="66207"/>
            </a:xfrm>
            <a:custGeom>
              <a:avLst/>
              <a:gdLst/>
              <a:ahLst/>
              <a:cxnLst/>
              <a:rect l="l" t="t" r="r" b="b"/>
              <a:pathLst>
                <a:path w="7990" h="1173" extrusionOk="0">
                  <a:moveTo>
                    <a:pt x="7185" y="0"/>
                  </a:moveTo>
                  <a:cubicBezTo>
                    <a:pt x="6114" y="0"/>
                    <a:pt x="5036" y="285"/>
                    <a:pt x="3989" y="554"/>
                  </a:cubicBezTo>
                  <a:cubicBezTo>
                    <a:pt x="2958" y="821"/>
                    <a:pt x="1888" y="1096"/>
                    <a:pt x="829" y="1096"/>
                  </a:cubicBezTo>
                  <a:cubicBezTo>
                    <a:pt x="568" y="1096"/>
                    <a:pt x="307" y="1080"/>
                    <a:pt x="48" y="1042"/>
                  </a:cubicBezTo>
                  <a:cubicBezTo>
                    <a:pt x="45" y="1039"/>
                    <a:pt x="40" y="1037"/>
                    <a:pt x="35" y="1037"/>
                  </a:cubicBezTo>
                  <a:cubicBezTo>
                    <a:pt x="20" y="1037"/>
                    <a:pt x="1" y="1048"/>
                    <a:pt x="1" y="1066"/>
                  </a:cubicBezTo>
                  <a:cubicBezTo>
                    <a:pt x="1" y="1089"/>
                    <a:pt x="24" y="1113"/>
                    <a:pt x="48" y="1113"/>
                  </a:cubicBezTo>
                  <a:cubicBezTo>
                    <a:pt x="322" y="1161"/>
                    <a:pt x="584" y="1173"/>
                    <a:pt x="858" y="1173"/>
                  </a:cubicBezTo>
                  <a:cubicBezTo>
                    <a:pt x="1917" y="1173"/>
                    <a:pt x="2977" y="899"/>
                    <a:pt x="4025" y="625"/>
                  </a:cubicBezTo>
                  <a:cubicBezTo>
                    <a:pt x="5036" y="351"/>
                    <a:pt x="6093" y="77"/>
                    <a:pt x="7141" y="77"/>
                  </a:cubicBezTo>
                  <a:cubicBezTo>
                    <a:pt x="7413" y="77"/>
                    <a:pt x="7684" y="95"/>
                    <a:pt x="7954" y="137"/>
                  </a:cubicBezTo>
                  <a:cubicBezTo>
                    <a:pt x="7957" y="140"/>
                    <a:pt x="7961" y="141"/>
                    <a:pt x="7965" y="141"/>
                  </a:cubicBezTo>
                  <a:cubicBezTo>
                    <a:pt x="7976" y="141"/>
                    <a:pt x="7990" y="128"/>
                    <a:pt x="7990" y="101"/>
                  </a:cubicBezTo>
                  <a:cubicBezTo>
                    <a:pt x="7990" y="89"/>
                    <a:pt x="7978" y="54"/>
                    <a:pt x="7954" y="54"/>
                  </a:cubicBezTo>
                  <a:cubicBezTo>
                    <a:pt x="7698" y="17"/>
                    <a:pt x="7442" y="0"/>
                    <a:pt x="718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3729005" y="5208442"/>
              <a:ext cx="472501" cy="39848"/>
            </a:xfrm>
            <a:custGeom>
              <a:avLst/>
              <a:gdLst/>
              <a:ahLst/>
              <a:cxnLst/>
              <a:rect l="l" t="t" r="r" b="b"/>
              <a:pathLst>
                <a:path w="8371" h="706" extrusionOk="0">
                  <a:moveTo>
                    <a:pt x="1055" y="0"/>
                  </a:moveTo>
                  <a:cubicBezTo>
                    <a:pt x="714" y="0"/>
                    <a:pt x="373" y="26"/>
                    <a:pt x="36" y="86"/>
                  </a:cubicBezTo>
                  <a:cubicBezTo>
                    <a:pt x="12" y="86"/>
                    <a:pt x="0" y="98"/>
                    <a:pt x="0" y="134"/>
                  </a:cubicBezTo>
                  <a:cubicBezTo>
                    <a:pt x="0" y="146"/>
                    <a:pt x="12" y="158"/>
                    <a:pt x="48" y="158"/>
                  </a:cubicBezTo>
                  <a:cubicBezTo>
                    <a:pt x="379" y="101"/>
                    <a:pt x="714" y="77"/>
                    <a:pt x="1049" y="77"/>
                  </a:cubicBezTo>
                  <a:cubicBezTo>
                    <a:pt x="1907" y="77"/>
                    <a:pt x="2773" y="233"/>
                    <a:pt x="3620" y="396"/>
                  </a:cubicBezTo>
                  <a:cubicBezTo>
                    <a:pt x="3810" y="432"/>
                    <a:pt x="3989" y="467"/>
                    <a:pt x="4179" y="503"/>
                  </a:cubicBezTo>
                  <a:cubicBezTo>
                    <a:pt x="4822" y="622"/>
                    <a:pt x="5501" y="706"/>
                    <a:pt x="6180" y="706"/>
                  </a:cubicBezTo>
                  <a:cubicBezTo>
                    <a:pt x="6906" y="706"/>
                    <a:pt x="7656" y="586"/>
                    <a:pt x="8335" y="289"/>
                  </a:cubicBezTo>
                  <a:cubicBezTo>
                    <a:pt x="8358" y="277"/>
                    <a:pt x="8370" y="253"/>
                    <a:pt x="8358" y="229"/>
                  </a:cubicBezTo>
                  <a:cubicBezTo>
                    <a:pt x="8342" y="221"/>
                    <a:pt x="8325" y="212"/>
                    <a:pt x="8312" y="212"/>
                  </a:cubicBezTo>
                  <a:cubicBezTo>
                    <a:pt x="8307" y="212"/>
                    <a:pt x="8302" y="214"/>
                    <a:pt x="8299" y="217"/>
                  </a:cubicBezTo>
                  <a:cubicBezTo>
                    <a:pt x="7637" y="524"/>
                    <a:pt x="6918" y="628"/>
                    <a:pt x="6197" y="628"/>
                  </a:cubicBezTo>
                  <a:cubicBezTo>
                    <a:pt x="5519" y="628"/>
                    <a:pt x="4838" y="536"/>
                    <a:pt x="4203" y="432"/>
                  </a:cubicBezTo>
                  <a:cubicBezTo>
                    <a:pt x="4013" y="396"/>
                    <a:pt x="3834" y="348"/>
                    <a:pt x="3632" y="325"/>
                  </a:cubicBezTo>
                  <a:cubicBezTo>
                    <a:pt x="2787" y="162"/>
                    <a:pt x="1918" y="0"/>
                    <a:pt x="10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 flipH="1">
              <a:off x="3485722" y="5372307"/>
              <a:ext cx="583416" cy="82970"/>
            </a:xfrm>
            <a:custGeom>
              <a:avLst/>
              <a:gdLst/>
              <a:ahLst/>
              <a:cxnLst/>
              <a:rect l="l" t="t" r="r" b="b"/>
              <a:pathLst>
                <a:path w="10336" h="1470" extrusionOk="0">
                  <a:moveTo>
                    <a:pt x="10278" y="0"/>
                  </a:moveTo>
                  <a:cubicBezTo>
                    <a:pt x="10272" y="0"/>
                    <a:pt x="10267" y="2"/>
                    <a:pt x="10264" y="5"/>
                  </a:cubicBezTo>
                  <a:cubicBezTo>
                    <a:pt x="9515" y="445"/>
                    <a:pt x="8627" y="550"/>
                    <a:pt x="7752" y="550"/>
                  </a:cubicBezTo>
                  <a:cubicBezTo>
                    <a:pt x="7347" y="550"/>
                    <a:pt x="6945" y="528"/>
                    <a:pt x="6561" y="505"/>
                  </a:cubicBezTo>
                  <a:cubicBezTo>
                    <a:pt x="5924" y="465"/>
                    <a:pt x="5280" y="434"/>
                    <a:pt x="4640" y="434"/>
                  </a:cubicBezTo>
                  <a:cubicBezTo>
                    <a:pt x="3020" y="434"/>
                    <a:pt x="1424" y="632"/>
                    <a:pt x="25" y="1374"/>
                  </a:cubicBezTo>
                  <a:cubicBezTo>
                    <a:pt x="13" y="1398"/>
                    <a:pt x="1" y="1422"/>
                    <a:pt x="13" y="1434"/>
                  </a:cubicBezTo>
                  <a:cubicBezTo>
                    <a:pt x="25" y="1458"/>
                    <a:pt x="37" y="1470"/>
                    <a:pt x="60" y="1470"/>
                  </a:cubicBezTo>
                  <a:cubicBezTo>
                    <a:pt x="72" y="1470"/>
                    <a:pt x="72" y="1458"/>
                    <a:pt x="84" y="1458"/>
                  </a:cubicBezTo>
                  <a:cubicBezTo>
                    <a:pt x="1451" y="710"/>
                    <a:pt x="3037" y="520"/>
                    <a:pt x="4637" y="520"/>
                  </a:cubicBezTo>
                  <a:cubicBezTo>
                    <a:pt x="5281" y="520"/>
                    <a:pt x="5926" y="551"/>
                    <a:pt x="6561" y="589"/>
                  </a:cubicBezTo>
                  <a:cubicBezTo>
                    <a:pt x="6974" y="612"/>
                    <a:pt x="7404" y="639"/>
                    <a:pt x="7835" y="639"/>
                  </a:cubicBezTo>
                  <a:cubicBezTo>
                    <a:pt x="8698" y="639"/>
                    <a:pt x="9565" y="533"/>
                    <a:pt x="10312" y="89"/>
                  </a:cubicBezTo>
                  <a:cubicBezTo>
                    <a:pt x="10324" y="65"/>
                    <a:pt x="10335" y="41"/>
                    <a:pt x="10324" y="29"/>
                  </a:cubicBezTo>
                  <a:cubicBezTo>
                    <a:pt x="10315" y="12"/>
                    <a:pt x="10293" y="0"/>
                    <a:pt x="10278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 flipH="1">
              <a:off x="3380218" y="5498635"/>
              <a:ext cx="453705" cy="214707"/>
            </a:xfrm>
            <a:custGeom>
              <a:avLst/>
              <a:gdLst/>
              <a:ahLst/>
              <a:cxnLst/>
              <a:rect l="l" t="t" r="r" b="b"/>
              <a:pathLst>
                <a:path w="8038" h="3804" extrusionOk="0">
                  <a:moveTo>
                    <a:pt x="7978" y="1"/>
                  </a:moveTo>
                  <a:cubicBezTo>
                    <a:pt x="7972" y="1"/>
                    <a:pt x="7964" y="2"/>
                    <a:pt x="7954" y="6"/>
                  </a:cubicBezTo>
                  <a:cubicBezTo>
                    <a:pt x="5168" y="910"/>
                    <a:pt x="2489" y="2161"/>
                    <a:pt x="25" y="3720"/>
                  </a:cubicBezTo>
                  <a:cubicBezTo>
                    <a:pt x="13" y="3744"/>
                    <a:pt x="1" y="3768"/>
                    <a:pt x="13" y="3780"/>
                  </a:cubicBezTo>
                  <a:cubicBezTo>
                    <a:pt x="25" y="3804"/>
                    <a:pt x="37" y="3804"/>
                    <a:pt x="61" y="3804"/>
                  </a:cubicBezTo>
                  <a:lnTo>
                    <a:pt x="84" y="3804"/>
                  </a:lnTo>
                  <a:cubicBezTo>
                    <a:pt x="2561" y="2256"/>
                    <a:pt x="5216" y="1006"/>
                    <a:pt x="7990" y="89"/>
                  </a:cubicBezTo>
                  <a:cubicBezTo>
                    <a:pt x="8014" y="77"/>
                    <a:pt x="8038" y="65"/>
                    <a:pt x="8014" y="29"/>
                  </a:cubicBezTo>
                  <a:cubicBezTo>
                    <a:pt x="8005" y="12"/>
                    <a:pt x="7996" y="1"/>
                    <a:pt x="7978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18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1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95400" y="3737433"/>
            <a:ext cx="4254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6586000" y="1366033"/>
            <a:ext cx="43740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137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9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1"/>
          </p:nvPr>
        </p:nvSpPr>
        <p:spPr>
          <a:xfrm>
            <a:off x="1206500" y="25400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subTitle" idx="2"/>
          </p:nvPr>
        </p:nvSpPr>
        <p:spPr>
          <a:xfrm>
            <a:off x="1206500" y="29210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3"/>
          </p:nvPr>
        </p:nvSpPr>
        <p:spPr>
          <a:xfrm>
            <a:off x="1206500" y="4368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4"/>
          </p:nvPr>
        </p:nvSpPr>
        <p:spPr>
          <a:xfrm>
            <a:off x="1206500" y="4749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5"/>
          </p:nvPr>
        </p:nvSpPr>
        <p:spPr>
          <a:xfrm>
            <a:off x="4152900" y="25400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6"/>
          </p:nvPr>
        </p:nvSpPr>
        <p:spPr>
          <a:xfrm>
            <a:off x="4152900" y="29210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7"/>
          </p:nvPr>
        </p:nvSpPr>
        <p:spPr>
          <a:xfrm>
            <a:off x="4152900" y="4368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8"/>
          </p:nvPr>
        </p:nvSpPr>
        <p:spPr>
          <a:xfrm>
            <a:off x="4152900" y="4749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606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ubTitle" idx="1"/>
          </p:nvPr>
        </p:nvSpPr>
        <p:spPr>
          <a:xfrm>
            <a:off x="960133" y="2044900"/>
            <a:ext cx="5143600" cy="42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20"/>
          <p:cNvSpPr/>
          <p:nvPr/>
        </p:nvSpPr>
        <p:spPr>
          <a:xfrm rot="10800000">
            <a:off x="5897053" y="4331927"/>
            <a:ext cx="6371679" cy="2602340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006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 flipH="1">
            <a:off x="5994400" y="3375800"/>
            <a:ext cx="538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53108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1"/>
          <p:cNvGrpSpPr/>
          <p:nvPr/>
        </p:nvGrpSpPr>
        <p:grpSpPr>
          <a:xfrm rot="-7285265" flipH="1">
            <a:off x="-2436152" y="-1291421"/>
            <a:ext cx="10045475" cy="10856095"/>
            <a:chOff x="3329550" y="-80475"/>
            <a:chExt cx="4897392" cy="5292587"/>
          </a:xfrm>
        </p:grpSpPr>
        <p:sp>
          <p:nvSpPr>
            <p:cNvPr id="335" name="Google Shape;335;p21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154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/>
          </p:nvPr>
        </p:nvSpPr>
        <p:spPr>
          <a:xfrm flipH="1">
            <a:off x="5994400" y="3375800"/>
            <a:ext cx="538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03" name="Google Shape;403;p22"/>
          <p:cNvGrpSpPr/>
          <p:nvPr/>
        </p:nvGrpSpPr>
        <p:grpSpPr>
          <a:xfrm>
            <a:off x="-3020500" y="-1291201"/>
            <a:ext cx="10045531" cy="10856156"/>
            <a:chOff x="3329550" y="-80475"/>
            <a:chExt cx="4897392" cy="5292587"/>
          </a:xfrm>
        </p:grpSpPr>
        <p:sp>
          <p:nvSpPr>
            <p:cNvPr id="404" name="Google Shape;404;p22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0" name="Google Shape;470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53108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6981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 txBox="1">
            <a:spLocks noGrp="1"/>
          </p:cNvSpPr>
          <p:nvPr>
            <p:ph type="title"/>
          </p:nvPr>
        </p:nvSpPr>
        <p:spPr>
          <a:xfrm>
            <a:off x="960000" y="3375800"/>
            <a:ext cx="47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73" name="Google Shape;473;p23"/>
          <p:cNvGrpSpPr/>
          <p:nvPr/>
        </p:nvGrpSpPr>
        <p:grpSpPr>
          <a:xfrm rot="-5400000" flipH="1">
            <a:off x="5613376" y="-2104001"/>
            <a:ext cx="10045531" cy="10856156"/>
            <a:chOff x="3329550" y="-80475"/>
            <a:chExt cx="4897392" cy="5292587"/>
          </a:xfrm>
        </p:grpSpPr>
        <p:sp>
          <p:nvSpPr>
            <p:cNvPr id="474" name="Google Shape;474;p2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0" name="Google Shape;540;p23"/>
          <p:cNvSpPr txBox="1">
            <a:spLocks noGrp="1"/>
          </p:cNvSpPr>
          <p:nvPr>
            <p:ph type="title" idx="2" hasCustomPrompt="1"/>
          </p:nvPr>
        </p:nvSpPr>
        <p:spPr>
          <a:xfrm>
            <a:off x="637100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39546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5165069" y="237437"/>
            <a:ext cx="1799335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8179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8179600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8179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8179600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6197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6197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3043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3043767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3043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3043767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1061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1061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943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/>
          <p:nvPr/>
        </p:nvSpPr>
        <p:spPr>
          <a:xfrm>
            <a:off x="10084833" y="3516864"/>
            <a:ext cx="1297856" cy="3033336"/>
          </a:xfrm>
          <a:custGeom>
            <a:avLst/>
            <a:gdLst/>
            <a:ahLst/>
            <a:cxnLst/>
            <a:rect l="l" t="t" r="r" b="b"/>
            <a:pathLst>
              <a:path w="19277" h="45054" extrusionOk="0">
                <a:moveTo>
                  <a:pt x="12216" y="3715"/>
                </a:moveTo>
                <a:cubicBezTo>
                  <a:pt x="10370" y="6263"/>
                  <a:pt x="8430" y="8954"/>
                  <a:pt x="10097" y="13240"/>
                </a:cubicBezTo>
                <a:cubicBezTo>
                  <a:pt x="10073" y="13252"/>
                  <a:pt x="10061" y="13288"/>
                  <a:pt x="10061" y="13300"/>
                </a:cubicBezTo>
                <a:cubicBezTo>
                  <a:pt x="9287" y="15610"/>
                  <a:pt x="8846" y="17551"/>
                  <a:pt x="8608" y="19253"/>
                </a:cubicBezTo>
                <a:cubicBezTo>
                  <a:pt x="7989" y="17217"/>
                  <a:pt x="8037" y="16169"/>
                  <a:pt x="8049" y="15991"/>
                </a:cubicBezTo>
                <a:cubicBezTo>
                  <a:pt x="10775" y="10109"/>
                  <a:pt x="7442" y="5740"/>
                  <a:pt x="7430" y="5728"/>
                </a:cubicBezTo>
                <a:lnTo>
                  <a:pt x="7430" y="5728"/>
                </a:lnTo>
                <a:cubicBezTo>
                  <a:pt x="7418" y="5704"/>
                  <a:pt x="7418" y="5692"/>
                  <a:pt x="7394" y="5692"/>
                </a:cubicBezTo>
                <a:cubicBezTo>
                  <a:pt x="7322" y="5632"/>
                  <a:pt x="7203" y="5644"/>
                  <a:pt x="7144" y="5728"/>
                </a:cubicBezTo>
                <a:cubicBezTo>
                  <a:pt x="3929" y="9978"/>
                  <a:pt x="7322" y="15407"/>
                  <a:pt x="7692" y="15991"/>
                </a:cubicBezTo>
                <a:cubicBezTo>
                  <a:pt x="7680" y="16288"/>
                  <a:pt x="7680" y="17634"/>
                  <a:pt x="8513" y="20134"/>
                </a:cubicBezTo>
                <a:cubicBezTo>
                  <a:pt x="8275" y="22849"/>
                  <a:pt x="8668" y="24873"/>
                  <a:pt x="9358" y="26659"/>
                </a:cubicBezTo>
                <a:cubicBezTo>
                  <a:pt x="8251" y="25575"/>
                  <a:pt x="7275" y="23908"/>
                  <a:pt x="7096" y="23599"/>
                </a:cubicBezTo>
                <a:cubicBezTo>
                  <a:pt x="7989" y="17324"/>
                  <a:pt x="3727" y="14098"/>
                  <a:pt x="3560" y="13979"/>
                </a:cubicBezTo>
                <a:cubicBezTo>
                  <a:pt x="3548" y="13967"/>
                  <a:pt x="3524" y="13967"/>
                  <a:pt x="3512" y="13955"/>
                </a:cubicBezTo>
                <a:cubicBezTo>
                  <a:pt x="3429" y="13919"/>
                  <a:pt x="3322" y="13967"/>
                  <a:pt x="3286" y="14050"/>
                </a:cubicBezTo>
                <a:cubicBezTo>
                  <a:pt x="1405" y="19134"/>
                  <a:pt x="6406" y="23420"/>
                  <a:pt x="6787" y="23742"/>
                </a:cubicBezTo>
                <a:cubicBezTo>
                  <a:pt x="6953" y="24028"/>
                  <a:pt x="8275" y="26314"/>
                  <a:pt x="9692" y="27409"/>
                </a:cubicBezTo>
                <a:lnTo>
                  <a:pt x="10049" y="28171"/>
                </a:lnTo>
                <a:cubicBezTo>
                  <a:pt x="9358" y="27611"/>
                  <a:pt x="8692" y="27290"/>
                  <a:pt x="8489" y="27183"/>
                </a:cubicBezTo>
                <a:cubicBezTo>
                  <a:pt x="5715" y="21384"/>
                  <a:pt x="214" y="21146"/>
                  <a:pt x="191" y="21122"/>
                </a:cubicBezTo>
                <a:lnTo>
                  <a:pt x="191" y="21122"/>
                </a:lnTo>
                <a:lnTo>
                  <a:pt x="155" y="21122"/>
                </a:lnTo>
                <a:cubicBezTo>
                  <a:pt x="60" y="21158"/>
                  <a:pt x="0" y="21241"/>
                  <a:pt x="12" y="21337"/>
                </a:cubicBezTo>
                <a:cubicBezTo>
                  <a:pt x="1238" y="26599"/>
                  <a:pt x="7811" y="27421"/>
                  <a:pt x="8311" y="27480"/>
                </a:cubicBezTo>
                <a:cubicBezTo>
                  <a:pt x="8501" y="27564"/>
                  <a:pt x="9656" y="28135"/>
                  <a:pt x="10525" y="29076"/>
                </a:cubicBezTo>
                <a:cubicBezTo>
                  <a:pt x="10763" y="29516"/>
                  <a:pt x="11013" y="29945"/>
                  <a:pt x="11263" y="30397"/>
                </a:cubicBezTo>
                <a:cubicBezTo>
                  <a:pt x="12204" y="32028"/>
                  <a:pt x="13204" y="33743"/>
                  <a:pt x="13883" y="35993"/>
                </a:cubicBezTo>
                <a:cubicBezTo>
                  <a:pt x="13990" y="36327"/>
                  <a:pt x="14061" y="36708"/>
                  <a:pt x="14145" y="37124"/>
                </a:cubicBezTo>
                <a:cubicBezTo>
                  <a:pt x="13788" y="36624"/>
                  <a:pt x="13228" y="36041"/>
                  <a:pt x="12430" y="35457"/>
                </a:cubicBezTo>
                <a:cubicBezTo>
                  <a:pt x="10716" y="30100"/>
                  <a:pt x="6370" y="28088"/>
                  <a:pt x="6358" y="28076"/>
                </a:cubicBezTo>
                <a:cubicBezTo>
                  <a:pt x="6346" y="28076"/>
                  <a:pt x="6322" y="28064"/>
                  <a:pt x="6310" y="28064"/>
                </a:cubicBezTo>
                <a:cubicBezTo>
                  <a:pt x="6203" y="28040"/>
                  <a:pt x="6120" y="28099"/>
                  <a:pt x="6108" y="28207"/>
                </a:cubicBezTo>
                <a:cubicBezTo>
                  <a:pt x="6001" y="28873"/>
                  <a:pt x="5965" y="29516"/>
                  <a:pt x="6001" y="30123"/>
                </a:cubicBezTo>
                <a:cubicBezTo>
                  <a:pt x="5013" y="29683"/>
                  <a:pt x="3917" y="29588"/>
                  <a:pt x="3786" y="29576"/>
                </a:cubicBezTo>
                <a:cubicBezTo>
                  <a:pt x="3751" y="29576"/>
                  <a:pt x="3727" y="29576"/>
                  <a:pt x="3691" y="29588"/>
                </a:cubicBezTo>
                <a:cubicBezTo>
                  <a:pt x="3608" y="29635"/>
                  <a:pt x="3560" y="29742"/>
                  <a:pt x="3608" y="29826"/>
                </a:cubicBezTo>
                <a:cubicBezTo>
                  <a:pt x="4810" y="32624"/>
                  <a:pt x="7025" y="34041"/>
                  <a:pt x="7358" y="34255"/>
                </a:cubicBezTo>
                <a:cubicBezTo>
                  <a:pt x="9204" y="37291"/>
                  <a:pt x="12323" y="39089"/>
                  <a:pt x="12776" y="39339"/>
                </a:cubicBezTo>
                <a:cubicBezTo>
                  <a:pt x="12906" y="39672"/>
                  <a:pt x="13633" y="41244"/>
                  <a:pt x="15097" y="42482"/>
                </a:cubicBezTo>
                <a:cubicBezTo>
                  <a:pt x="14466" y="42351"/>
                  <a:pt x="14061" y="42304"/>
                  <a:pt x="14049" y="42304"/>
                </a:cubicBezTo>
                <a:lnTo>
                  <a:pt x="13990" y="42304"/>
                </a:lnTo>
                <a:cubicBezTo>
                  <a:pt x="9061" y="36612"/>
                  <a:pt x="5667" y="38041"/>
                  <a:pt x="5548" y="38089"/>
                </a:cubicBezTo>
                <a:cubicBezTo>
                  <a:pt x="5537" y="38089"/>
                  <a:pt x="5537" y="38113"/>
                  <a:pt x="5525" y="38113"/>
                </a:cubicBezTo>
                <a:cubicBezTo>
                  <a:pt x="5429" y="38148"/>
                  <a:pt x="5417" y="38267"/>
                  <a:pt x="5465" y="38351"/>
                </a:cubicBezTo>
                <a:cubicBezTo>
                  <a:pt x="8275" y="42887"/>
                  <a:pt x="12692" y="42875"/>
                  <a:pt x="13788" y="42792"/>
                </a:cubicBezTo>
                <a:cubicBezTo>
                  <a:pt x="13823" y="42851"/>
                  <a:pt x="13907" y="42887"/>
                  <a:pt x="13978" y="42899"/>
                </a:cubicBezTo>
                <a:cubicBezTo>
                  <a:pt x="13978" y="42899"/>
                  <a:pt x="15121" y="43006"/>
                  <a:pt x="16443" y="43530"/>
                </a:cubicBezTo>
                <a:cubicBezTo>
                  <a:pt x="16526" y="43566"/>
                  <a:pt x="16609" y="43601"/>
                  <a:pt x="16705" y="43625"/>
                </a:cubicBezTo>
                <a:lnTo>
                  <a:pt x="16705" y="43625"/>
                </a:lnTo>
                <a:cubicBezTo>
                  <a:pt x="17383" y="43923"/>
                  <a:pt x="18110" y="44340"/>
                  <a:pt x="18729" y="44935"/>
                </a:cubicBezTo>
                <a:cubicBezTo>
                  <a:pt x="18836" y="45054"/>
                  <a:pt x="19038" y="45042"/>
                  <a:pt x="19157" y="44923"/>
                </a:cubicBezTo>
                <a:cubicBezTo>
                  <a:pt x="19276" y="44804"/>
                  <a:pt x="19264" y="44613"/>
                  <a:pt x="19145" y="44494"/>
                </a:cubicBezTo>
                <a:cubicBezTo>
                  <a:pt x="18455" y="43851"/>
                  <a:pt x="17669" y="43387"/>
                  <a:pt x="16919" y="43077"/>
                </a:cubicBezTo>
                <a:cubicBezTo>
                  <a:pt x="16907" y="43077"/>
                  <a:pt x="16907" y="43066"/>
                  <a:pt x="16895" y="43066"/>
                </a:cubicBezTo>
                <a:cubicBezTo>
                  <a:pt x="16836" y="43030"/>
                  <a:pt x="16776" y="43018"/>
                  <a:pt x="16716" y="42994"/>
                </a:cubicBezTo>
                <a:cubicBezTo>
                  <a:pt x="15538" y="42399"/>
                  <a:pt x="15216" y="40256"/>
                  <a:pt x="14919" y="38291"/>
                </a:cubicBezTo>
                <a:cubicBezTo>
                  <a:pt x="14776" y="37374"/>
                  <a:pt x="14645" y="36505"/>
                  <a:pt x="14442" y="35815"/>
                </a:cubicBezTo>
                <a:cubicBezTo>
                  <a:pt x="14371" y="35612"/>
                  <a:pt x="14300" y="35398"/>
                  <a:pt x="14240" y="35207"/>
                </a:cubicBezTo>
                <a:cubicBezTo>
                  <a:pt x="14157" y="33755"/>
                  <a:pt x="14776" y="32719"/>
                  <a:pt x="14776" y="32719"/>
                </a:cubicBezTo>
                <a:lnTo>
                  <a:pt x="14776" y="32719"/>
                </a:lnTo>
                <a:cubicBezTo>
                  <a:pt x="17169" y="28945"/>
                  <a:pt x="17097" y="28457"/>
                  <a:pt x="16740" y="26468"/>
                </a:cubicBezTo>
                <a:cubicBezTo>
                  <a:pt x="16621" y="25825"/>
                  <a:pt x="16490" y="25028"/>
                  <a:pt x="16383" y="23897"/>
                </a:cubicBezTo>
                <a:cubicBezTo>
                  <a:pt x="16383" y="23849"/>
                  <a:pt x="16359" y="23801"/>
                  <a:pt x="16324" y="23777"/>
                </a:cubicBezTo>
                <a:cubicBezTo>
                  <a:pt x="16252" y="23718"/>
                  <a:pt x="16133" y="23718"/>
                  <a:pt x="16074" y="23789"/>
                </a:cubicBezTo>
                <a:cubicBezTo>
                  <a:pt x="12859" y="27576"/>
                  <a:pt x="14216" y="31981"/>
                  <a:pt x="14430" y="32612"/>
                </a:cubicBezTo>
                <a:cubicBezTo>
                  <a:pt x="14335" y="32826"/>
                  <a:pt x="14014" y="33469"/>
                  <a:pt x="13919" y="34326"/>
                </a:cubicBezTo>
                <a:cubicBezTo>
                  <a:pt x="13276" y="32731"/>
                  <a:pt x="12502" y="31397"/>
                  <a:pt x="11775" y="30100"/>
                </a:cubicBezTo>
                <a:cubicBezTo>
                  <a:pt x="11418" y="29492"/>
                  <a:pt x="11073" y="28885"/>
                  <a:pt x="10740" y="28254"/>
                </a:cubicBezTo>
                <a:cubicBezTo>
                  <a:pt x="10549" y="27373"/>
                  <a:pt x="10680" y="26647"/>
                  <a:pt x="10728" y="26444"/>
                </a:cubicBezTo>
                <a:cubicBezTo>
                  <a:pt x="13204" y="24278"/>
                  <a:pt x="12692" y="21575"/>
                  <a:pt x="12645" y="21396"/>
                </a:cubicBezTo>
                <a:cubicBezTo>
                  <a:pt x="12645" y="21384"/>
                  <a:pt x="12633" y="21349"/>
                  <a:pt x="12633" y="21337"/>
                </a:cubicBezTo>
                <a:cubicBezTo>
                  <a:pt x="12585" y="21241"/>
                  <a:pt x="12490" y="21218"/>
                  <a:pt x="12395" y="21265"/>
                </a:cubicBezTo>
                <a:cubicBezTo>
                  <a:pt x="9930" y="22599"/>
                  <a:pt x="10347" y="25944"/>
                  <a:pt x="10394" y="26325"/>
                </a:cubicBezTo>
                <a:cubicBezTo>
                  <a:pt x="10359" y="26444"/>
                  <a:pt x="10287" y="26814"/>
                  <a:pt x="10287" y="27314"/>
                </a:cubicBezTo>
                <a:cubicBezTo>
                  <a:pt x="9942" y="26575"/>
                  <a:pt x="9644" y="25813"/>
                  <a:pt x="9430" y="24968"/>
                </a:cubicBezTo>
                <a:cubicBezTo>
                  <a:pt x="9299" y="23051"/>
                  <a:pt x="10204" y="21146"/>
                  <a:pt x="10359" y="20825"/>
                </a:cubicBezTo>
                <a:cubicBezTo>
                  <a:pt x="15681" y="17420"/>
                  <a:pt x="15407" y="12121"/>
                  <a:pt x="15383" y="11859"/>
                </a:cubicBezTo>
                <a:cubicBezTo>
                  <a:pt x="15383" y="11836"/>
                  <a:pt x="15383" y="11812"/>
                  <a:pt x="15371" y="11800"/>
                </a:cubicBezTo>
                <a:cubicBezTo>
                  <a:pt x="15347" y="11705"/>
                  <a:pt x="15240" y="11657"/>
                  <a:pt x="15157" y="11693"/>
                </a:cubicBezTo>
                <a:cubicBezTo>
                  <a:pt x="10109" y="13562"/>
                  <a:pt x="10049" y="20087"/>
                  <a:pt x="10049" y="20670"/>
                </a:cubicBezTo>
                <a:cubicBezTo>
                  <a:pt x="9930" y="20908"/>
                  <a:pt x="9358" y="22099"/>
                  <a:pt x="9156" y="23539"/>
                </a:cubicBezTo>
                <a:cubicBezTo>
                  <a:pt x="8811" y="21063"/>
                  <a:pt x="9108" y="17943"/>
                  <a:pt x="10597" y="13467"/>
                </a:cubicBezTo>
                <a:cubicBezTo>
                  <a:pt x="10609" y="13431"/>
                  <a:pt x="10609" y="13383"/>
                  <a:pt x="10609" y="13360"/>
                </a:cubicBezTo>
                <a:cubicBezTo>
                  <a:pt x="16145" y="9002"/>
                  <a:pt x="14669" y="525"/>
                  <a:pt x="14621" y="191"/>
                </a:cubicBezTo>
                <a:cubicBezTo>
                  <a:pt x="14597" y="132"/>
                  <a:pt x="14573" y="72"/>
                  <a:pt x="14502" y="36"/>
                </a:cubicBezTo>
                <a:cubicBezTo>
                  <a:pt x="14407" y="1"/>
                  <a:pt x="14300" y="48"/>
                  <a:pt x="14276" y="144"/>
                </a:cubicBezTo>
                <a:cubicBezTo>
                  <a:pt x="13883" y="1406"/>
                  <a:pt x="13073" y="2537"/>
                  <a:pt x="12216" y="3715"/>
                </a:cubicBezTo>
                <a:close/>
                <a:moveTo>
                  <a:pt x="12621" y="36053"/>
                </a:moveTo>
                <a:cubicBezTo>
                  <a:pt x="13585" y="36827"/>
                  <a:pt x="14085" y="37577"/>
                  <a:pt x="14323" y="38065"/>
                </a:cubicBezTo>
                <a:cubicBezTo>
                  <a:pt x="14335" y="38172"/>
                  <a:pt x="14347" y="38291"/>
                  <a:pt x="14359" y="38386"/>
                </a:cubicBezTo>
                <a:cubicBezTo>
                  <a:pt x="14561" y="39696"/>
                  <a:pt x="14764" y="41101"/>
                  <a:pt x="15252" y="42137"/>
                </a:cubicBezTo>
                <a:cubicBezTo>
                  <a:pt x="13871" y="40934"/>
                  <a:pt x="13204" y="39398"/>
                  <a:pt x="13109" y="39184"/>
                </a:cubicBezTo>
                <a:cubicBezTo>
                  <a:pt x="13049" y="38029"/>
                  <a:pt x="12871" y="36993"/>
                  <a:pt x="12621" y="36053"/>
                </a:cubicBezTo>
                <a:close/>
              </a:path>
            </a:pathLst>
          </a:custGeom>
          <a:solidFill>
            <a:srgbClr val="68B5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3081100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2"/>
          </p:nvPr>
        </p:nvSpPr>
        <p:spPr>
          <a:xfrm>
            <a:off x="5200800" y="48345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73216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4"/>
          </p:nvPr>
        </p:nvSpPr>
        <p:spPr>
          <a:xfrm>
            <a:off x="3081100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5"/>
          </p:nvPr>
        </p:nvSpPr>
        <p:spPr>
          <a:xfrm>
            <a:off x="5200800" y="44681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6"/>
          </p:nvPr>
        </p:nvSpPr>
        <p:spPr>
          <a:xfrm>
            <a:off x="73216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4102100" y="930767"/>
            <a:ext cx="7130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11042753" y="3359792"/>
            <a:ext cx="1201647" cy="3498213"/>
            <a:chOff x="8282064" y="2519844"/>
            <a:chExt cx="901235" cy="2623660"/>
          </a:xfrm>
        </p:grpSpPr>
        <p:sp>
          <p:nvSpPr>
            <p:cNvPr id="568" name="Google Shape;568;p25"/>
            <p:cNvSpPr/>
            <p:nvPr/>
          </p:nvSpPr>
          <p:spPr>
            <a:xfrm>
              <a:off x="8282064" y="2519844"/>
              <a:ext cx="901235" cy="2623064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693243" y="4321648"/>
              <a:ext cx="363816" cy="82185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32336" y="2634063"/>
              <a:ext cx="693852" cy="2508844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769035" y="4422031"/>
              <a:ext cx="222481" cy="721473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192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/>
          <p:nvPr/>
        </p:nvSpPr>
        <p:spPr>
          <a:xfrm rot="-5400000" flipH="1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 rot="-5400000" flipH="1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288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>
            <a:off x="834800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2"/>
          </p:nvPr>
        </p:nvSpPr>
        <p:spPr>
          <a:xfrm>
            <a:off x="3533133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3"/>
          </p:nvPr>
        </p:nvSpPr>
        <p:spPr>
          <a:xfrm>
            <a:off x="6238767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4"/>
          </p:nvPr>
        </p:nvSpPr>
        <p:spPr>
          <a:xfrm>
            <a:off x="8944400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4" name="Google Shape;584;p27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5" name="Google Shape;585;p27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820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/>
          <p:nvPr/>
        </p:nvSpPr>
        <p:spPr>
          <a:xfrm>
            <a:off x="-88900" y="-95365"/>
            <a:ext cx="3541125" cy="1903417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noFill/>
          <a:ln w="19050" cap="flat" cmpd="sng">
            <a:solidFill>
              <a:srgbClr val="208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8" name="Google Shape;588;p28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0" name="Google Shape;590;p2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1" name="Google Shape;591;p28"/>
          <p:cNvSpPr txBox="1">
            <a:spLocks noGrp="1"/>
          </p:cNvSpPr>
          <p:nvPr>
            <p:ph type="subTitle" idx="1"/>
          </p:nvPr>
        </p:nvSpPr>
        <p:spPr>
          <a:xfrm>
            <a:off x="948267" y="3577167"/>
            <a:ext cx="390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subTitle" idx="2"/>
          </p:nvPr>
        </p:nvSpPr>
        <p:spPr>
          <a:xfrm>
            <a:off x="948267" y="3198567"/>
            <a:ext cx="3908000" cy="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593" name="Google Shape;593;p28"/>
          <p:cNvSpPr txBox="1">
            <a:spLocks noGrp="1"/>
          </p:cNvSpPr>
          <p:nvPr>
            <p:ph type="subTitle" idx="3"/>
          </p:nvPr>
        </p:nvSpPr>
        <p:spPr>
          <a:xfrm>
            <a:off x="7315200" y="3577167"/>
            <a:ext cx="390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8"/>
          <p:cNvSpPr txBox="1">
            <a:spLocks noGrp="1"/>
          </p:cNvSpPr>
          <p:nvPr>
            <p:ph type="subTitle" idx="4"/>
          </p:nvPr>
        </p:nvSpPr>
        <p:spPr>
          <a:xfrm>
            <a:off x="7315200" y="3198567"/>
            <a:ext cx="3908000" cy="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595" name="Google Shape;595;p28"/>
          <p:cNvSpPr txBox="1">
            <a:spLocks noGrp="1"/>
          </p:cNvSpPr>
          <p:nvPr>
            <p:ph type="subTitle" idx="5"/>
          </p:nvPr>
        </p:nvSpPr>
        <p:spPr>
          <a:xfrm>
            <a:off x="4142000" y="4942933"/>
            <a:ext cx="390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8"/>
          <p:cNvSpPr txBox="1">
            <a:spLocks noGrp="1"/>
          </p:cNvSpPr>
          <p:nvPr>
            <p:ph type="subTitle" idx="6"/>
          </p:nvPr>
        </p:nvSpPr>
        <p:spPr>
          <a:xfrm>
            <a:off x="4142000" y="4564333"/>
            <a:ext cx="3908000" cy="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597" name="Google Shape;597;p28"/>
          <p:cNvGrpSpPr/>
          <p:nvPr/>
        </p:nvGrpSpPr>
        <p:grpSpPr>
          <a:xfrm rot="-805572">
            <a:off x="10152409" y="-139576"/>
            <a:ext cx="2418796" cy="2809528"/>
            <a:chOff x="7680725" y="0"/>
            <a:chExt cx="1814041" cy="2107080"/>
          </a:xfrm>
        </p:grpSpPr>
        <p:sp>
          <p:nvSpPr>
            <p:cNvPr id="598" name="Google Shape;598;p28"/>
            <p:cNvSpPr/>
            <p:nvPr/>
          </p:nvSpPr>
          <p:spPr>
            <a:xfrm>
              <a:off x="7680725" y="0"/>
              <a:ext cx="1814041" cy="2107080"/>
            </a:xfrm>
            <a:custGeom>
              <a:avLst/>
              <a:gdLst/>
              <a:ahLst/>
              <a:cxnLst/>
              <a:rect l="l" t="t" r="r" b="b"/>
              <a:pathLst>
                <a:path w="31565" h="36664" extrusionOk="0">
                  <a:moveTo>
                    <a:pt x="1" y="0"/>
                  </a:moveTo>
                  <a:cubicBezTo>
                    <a:pt x="906" y="798"/>
                    <a:pt x="1191" y="2072"/>
                    <a:pt x="1394" y="3251"/>
                  </a:cubicBezTo>
                  <a:cubicBezTo>
                    <a:pt x="1715" y="5025"/>
                    <a:pt x="2013" y="6811"/>
                    <a:pt x="2096" y="8597"/>
                  </a:cubicBezTo>
                  <a:cubicBezTo>
                    <a:pt x="3299" y="10180"/>
                    <a:pt x="4311" y="11906"/>
                    <a:pt x="5108" y="13740"/>
                  </a:cubicBezTo>
                  <a:cubicBezTo>
                    <a:pt x="4168" y="12978"/>
                    <a:pt x="3120" y="12359"/>
                    <a:pt x="2025" y="11895"/>
                  </a:cubicBezTo>
                  <a:cubicBezTo>
                    <a:pt x="1846" y="13811"/>
                    <a:pt x="1477" y="15716"/>
                    <a:pt x="1370" y="17657"/>
                  </a:cubicBezTo>
                  <a:cubicBezTo>
                    <a:pt x="1310" y="18717"/>
                    <a:pt x="1489" y="20443"/>
                    <a:pt x="2703" y="21705"/>
                  </a:cubicBezTo>
                  <a:cubicBezTo>
                    <a:pt x="3930" y="22967"/>
                    <a:pt x="5882" y="24503"/>
                    <a:pt x="8335" y="25468"/>
                  </a:cubicBezTo>
                  <a:cubicBezTo>
                    <a:pt x="7582" y="25601"/>
                    <a:pt x="6819" y="25667"/>
                    <a:pt x="6056" y="25667"/>
                  </a:cubicBezTo>
                  <a:cubicBezTo>
                    <a:pt x="4840" y="25667"/>
                    <a:pt x="3624" y="25499"/>
                    <a:pt x="2453" y="25170"/>
                  </a:cubicBezTo>
                  <a:lnTo>
                    <a:pt x="2453" y="25170"/>
                  </a:lnTo>
                  <a:cubicBezTo>
                    <a:pt x="3084" y="26932"/>
                    <a:pt x="4132" y="29456"/>
                    <a:pt x="5644" y="30480"/>
                  </a:cubicBezTo>
                  <a:cubicBezTo>
                    <a:pt x="7044" y="31447"/>
                    <a:pt x="10682" y="33284"/>
                    <a:pt x="13852" y="33284"/>
                  </a:cubicBezTo>
                  <a:cubicBezTo>
                    <a:pt x="14080" y="33284"/>
                    <a:pt x="14305" y="33274"/>
                    <a:pt x="14526" y="33254"/>
                  </a:cubicBezTo>
                  <a:lnTo>
                    <a:pt x="14526" y="33254"/>
                  </a:lnTo>
                  <a:cubicBezTo>
                    <a:pt x="13681" y="34040"/>
                    <a:pt x="12788" y="34862"/>
                    <a:pt x="11788" y="35469"/>
                  </a:cubicBezTo>
                  <a:cubicBezTo>
                    <a:pt x="13693" y="36267"/>
                    <a:pt x="15988" y="36664"/>
                    <a:pt x="17888" y="36664"/>
                  </a:cubicBezTo>
                  <a:cubicBezTo>
                    <a:pt x="18767" y="36664"/>
                    <a:pt x="19561" y="36579"/>
                    <a:pt x="20194" y="36409"/>
                  </a:cubicBezTo>
                  <a:cubicBezTo>
                    <a:pt x="22194" y="35874"/>
                    <a:pt x="23408" y="35028"/>
                    <a:pt x="24349" y="34100"/>
                  </a:cubicBezTo>
                  <a:lnTo>
                    <a:pt x="24349" y="34100"/>
                  </a:lnTo>
                  <a:cubicBezTo>
                    <a:pt x="24254" y="34731"/>
                    <a:pt x="23349" y="35802"/>
                    <a:pt x="23349" y="35802"/>
                  </a:cubicBezTo>
                  <a:cubicBezTo>
                    <a:pt x="24075" y="35528"/>
                    <a:pt x="24778" y="35183"/>
                    <a:pt x="25444" y="34790"/>
                  </a:cubicBezTo>
                  <a:cubicBezTo>
                    <a:pt x="26402" y="34211"/>
                    <a:pt x="27416" y="33502"/>
                    <a:pt x="28503" y="33502"/>
                  </a:cubicBezTo>
                  <a:cubicBezTo>
                    <a:pt x="28645" y="33502"/>
                    <a:pt x="28788" y="33514"/>
                    <a:pt x="28933" y="33540"/>
                  </a:cubicBezTo>
                  <a:cubicBezTo>
                    <a:pt x="29362" y="33611"/>
                    <a:pt x="29766" y="33814"/>
                    <a:pt x="30195" y="33862"/>
                  </a:cubicBezTo>
                  <a:cubicBezTo>
                    <a:pt x="30249" y="33868"/>
                    <a:pt x="30302" y="33871"/>
                    <a:pt x="30355" y="33871"/>
                  </a:cubicBezTo>
                  <a:cubicBezTo>
                    <a:pt x="31080" y="33871"/>
                    <a:pt x="31565" y="33276"/>
                    <a:pt x="30909" y="32742"/>
                  </a:cubicBezTo>
                  <a:cubicBezTo>
                    <a:pt x="30350" y="32290"/>
                    <a:pt x="28992" y="32254"/>
                    <a:pt x="28278" y="31909"/>
                  </a:cubicBezTo>
                  <a:cubicBezTo>
                    <a:pt x="26552" y="31064"/>
                    <a:pt x="25123" y="29635"/>
                    <a:pt x="24099" y="28016"/>
                  </a:cubicBezTo>
                  <a:cubicBezTo>
                    <a:pt x="23123" y="26492"/>
                    <a:pt x="22468" y="24849"/>
                    <a:pt x="21896" y="23134"/>
                  </a:cubicBezTo>
                  <a:cubicBezTo>
                    <a:pt x="21337" y="24944"/>
                    <a:pt x="21491" y="26658"/>
                    <a:pt x="21063" y="28516"/>
                  </a:cubicBezTo>
                  <a:cubicBezTo>
                    <a:pt x="19479" y="25444"/>
                    <a:pt x="19991" y="20991"/>
                    <a:pt x="19729" y="18431"/>
                  </a:cubicBezTo>
                  <a:cubicBezTo>
                    <a:pt x="19479" y="15871"/>
                    <a:pt x="18384" y="13276"/>
                    <a:pt x="16919" y="10954"/>
                  </a:cubicBezTo>
                  <a:cubicBezTo>
                    <a:pt x="16479" y="12668"/>
                    <a:pt x="16038" y="14371"/>
                    <a:pt x="15598" y="16074"/>
                  </a:cubicBezTo>
                  <a:cubicBezTo>
                    <a:pt x="15217" y="14204"/>
                    <a:pt x="15491" y="12240"/>
                    <a:pt x="15336" y="10097"/>
                  </a:cubicBezTo>
                  <a:cubicBezTo>
                    <a:pt x="15193" y="7965"/>
                    <a:pt x="14026" y="7227"/>
                    <a:pt x="13371" y="6608"/>
                  </a:cubicBezTo>
                  <a:cubicBezTo>
                    <a:pt x="13181" y="8727"/>
                    <a:pt x="12717" y="10823"/>
                    <a:pt x="11990" y="12835"/>
                  </a:cubicBezTo>
                  <a:cubicBezTo>
                    <a:pt x="11943" y="9847"/>
                    <a:pt x="11621" y="6751"/>
                    <a:pt x="10097" y="4191"/>
                  </a:cubicBezTo>
                  <a:cubicBezTo>
                    <a:pt x="7002" y="2310"/>
                    <a:pt x="3465" y="1131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7774457" y="102353"/>
              <a:ext cx="1421980" cy="1763639"/>
            </a:xfrm>
            <a:custGeom>
              <a:avLst/>
              <a:gdLst/>
              <a:ahLst/>
              <a:cxnLst/>
              <a:rect l="l" t="t" r="r" b="b"/>
              <a:pathLst>
                <a:path w="24743" h="30688" extrusionOk="0">
                  <a:moveTo>
                    <a:pt x="65" y="0"/>
                  </a:moveTo>
                  <a:cubicBezTo>
                    <a:pt x="48" y="0"/>
                    <a:pt x="33" y="12"/>
                    <a:pt x="25" y="29"/>
                  </a:cubicBezTo>
                  <a:cubicBezTo>
                    <a:pt x="1" y="41"/>
                    <a:pt x="25" y="65"/>
                    <a:pt x="37" y="88"/>
                  </a:cubicBezTo>
                  <a:cubicBezTo>
                    <a:pt x="1775" y="1434"/>
                    <a:pt x="3132" y="2791"/>
                    <a:pt x="4168" y="4208"/>
                  </a:cubicBezTo>
                  <a:cubicBezTo>
                    <a:pt x="6406" y="7256"/>
                    <a:pt x="7430" y="11042"/>
                    <a:pt x="8419" y="14686"/>
                  </a:cubicBezTo>
                  <a:lnTo>
                    <a:pt x="8561" y="15233"/>
                  </a:lnTo>
                  <a:cubicBezTo>
                    <a:pt x="9645" y="19234"/>
                    <a:pt x="10859" y="23079"/>
                    <a:pt x="13479" y="26044"/>
                  </a:cubicBezTo>
                  <a:cubicBezTo>
                    <a:pt x="16050" y="28961"/>
                    <a:pt x="19968" y="30687"/>
                    <a:pt x="23849" y="30687"/>
                  </a:cubicBezTo>
                  <a:cubicBezTo>
                    <a:pt x="24135" y="30687"/>
                    <a:pt x="24409" y="30664"/>
                    <a:pt x="24694" y="30652"/>
                  </a:cubicBezTo>
                  <a:cubicBezTo>
                    <a:pt x="24730" y="30652"/>
                    <a:pt x="24742" y="30640"/>
                    <a:pt x="24742" y="30604"/>
                  </a:cubicBezTo>
                  <a:cubicBezTo>
                    <a:pt x="24742" y="30580"/>
                    <a:pt x="24730" y="30568"/>
                    <a:pt x="24694" y="30568"/>
                  </a:cubicBezTo>
                  <a:cubicBezTo>
                    <a:pt x="24423" y="30586"/>
                    <a:pt x="24152" y="30594"/>
                    <a:pt x="23879" y="30594"/>
                  </a:cubicBezTo>
                  <a:cubicBezTo>
                    <a:pt x="20017" y="30594"/>
                    <a:pt x="16108" y="28876"/>
                    <a:pt x="13550" y="25985"/>
                  </a:cubicBezTo>
                  <a:cubicBezTo>
                    <a:pt x="10931" y="23032"/>
                    <a:pt x="9740" y="19198"/>
                    <a:pt x="8657" y="15209"/>
                  </a:cubicBezTo>
                  <a:lnTo>
                    <a:pt x="8502" y="14650"/>
                  </a:lnTo>
                  <a:cubicBezTo>
                    <a:pt x="7526" y="11007"/>
                    <a:pt x="6490" y="7232"/>
                    <a:pt x="4251" y="4149"/>
                  </a:cubicBezTo>
                  <a:cubicBezTo>
                    <a:pt x="3204" y="2720"/>
                    <a:pt x="1834" y="1362"/>
                    <a:pt x="84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12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961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 rot="5400000">
            <a:off x="5385445" y="4325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29"/>
          <p:cNvSpPr/>
          <p:nvPr/>
        </p:nvSpPr>
        <p:spPr>
          <a:xfrm rot="5400000">
            <a:off x="5385445" y="5341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29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29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6908800" y="1124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subTitle" idx="2"/>
          </p:nvPr>
        </p:nvSpPr>
        <p:spPr>
          <a:xfrm>
            <a:off x="6908800" y="720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7" name="Google Shape;607;p29"/>
          <p:cNvSpPr txBox="1">
            <a:spLocks noGrp="1"/>
          </p:cNvSpPr>
          <p:nvPr>
            <p:ph type="subTitle" idx="3"/>
          </p:nvPr>
        </p:nvSpPr>
        <p:spPr>
          <a:xfrm>
            <a:off x="6908800" y="2880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4"/>
          </p:nvPr>
        </p:nvSpPr>
        <p:spPr>
          <a:xfrm>
            <a:off x="6908800" y="2476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9" name="Google Shape;609;p29"/>
          <p:cNvSpPr txBox="1">
            <a:spLocks noGrp="1"/>
          </p:cNvSpPr>
          <p:nvPr>
            <p:ph type="subTitle" idx="5"/>
          </p:nvPr>
        </p:nvSpPr>
        <p:spPr>
          <a:xfrm>
            <a:off x="6908800" y="4636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9"/>
          <p:cNvSpPr txBox="1">
            <a:spLocks noGrp="1"/>
          </p:cNvSpPr>
          <p:nvPr>
            <p:ph type="subTitle" idx="6"/>
          </p:nvPr>
        </p:nvSpPr>
        <p:spPr>
          <a:xfrm>
            <a:off x="6908800" y="4232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611" name="Google Shape;611;p29"/>
          <p:cNvGrpSpPr/>
          <p:nvPr/>
        </p:nvGrpSpPr>
        <p:grpSpPr>
          <a:xfrm>
            <a:off x="791840" y="3566767"/>
            <a:ext cx="3641781" cy="3335408"/>
            <a:chOff x="289080" y="2675075"/>
            <a:chExt cx="2731336" cy="2501556"/>
          </a:xfrm>
        </p:grpSpPr>
        <p:sp>
          <p:nvSpPr>
            <p:cNvPr id="612" name="Google Shape;612;p29"/>
            <p:cNvSpPr/>
            <p:nvPr/>
          </p:nvSpPr>
          <p:spPr>
            <a:xfrm>
              <a:off x="1168050" y="2675075"/>
              <a:ext cx="1070307" cy="2501511"/>
            </a:xfrm>
            <a:custGeom>
              <a:avLst/>
              <a:gdLst/>
              <a:ahLst/>
              <a:cxnLst/>
              <a:rect l="l" t="t" r="r" b="b"/>
              <a:pathLst>
                <a:path w="19277" h="45054" extrusionOk="0">
                  <a:moveTo>
                    <a:pt x="12216" y="3715"/>
                  </a:moveTo>
                  <a:cubicBezTo>
                    <a:pt x="10370" y="6263"/>
                    <a:pt x="8430" y="8954"/>
                    <a:pt x="10097" y="13240"/>
                  </a:cubicBezTo>
                  <a:cubicBezTo>
                    <a:pt x="10073" y="13252"/>
                    <a:pt x="10061" y="13288"/>
                    <a:pt x="10061" y="13300"/>
                  </a:cubicBezTo>
                  <a:cubicBezTo>
                    <a:pt x="9287" y="15610"/>
                    <a:pt x="8846" y="17551"/>
                    <a:pt x="8608" y="19253"/>
                  </a:cubicBezTo>
                  <a:cubicBezTo>
                    <a:pt x="7989" y="17217"/>
                    <a:pt x="8037" y="16169"/>
                    <a:pt x="8049" y="15991"/>
                  </a:cubicBezTo>
                  <a:cubicBezTo>
                    <a:pt x="10775" y="10109"/>
                    <a:pt x="7442" y="5740"/>
                    <a:pt x="7430" y="5728"/>
                  </a:cubicBezTo>
                  <a:lnTo>
                    <a:pt x="7430" y="5728"/>
                  </a:lnTo>
                  <a:cubicBezTo>
                    <a:pt x="7418" y="5704"/>
                    <a:pt x="7418" y="5692"/>
                    <a:pt x="7394" y="5692"/>
                  </a:cubicBezTo>
                  <a:cubicBezTo>
                    <a:pt x="7322" y="5632"/>
                    <a:pt x="7203" y="5644"/>
                    <a:pt x="7144" y="5728"/>
                  </a:cubicBezTo>
                  <a:cubicBezTo>
                    <a:pt x="3929" y="9978"/>
                    <a:pt x="7322" y="15407"/>
                    <a:pt x="7692" y="15991"/>
                  </a:cubicBezTo>
                  <a:cubicBezTo>
                    <a:pt x="7680" y="16288"/>
                    <a:pt x="7680" y="17634"/>
                    <a:pt x="8513" y="20134"/>
                  </a:cubicBezTo>
                  <a:cubicBezTo>
                    <a:pt x="8275" y="22849"/>
                    <a:pt x="8668" y="24873"/>
                    <a:pt x="9358" y="26659"/>
                  </a:cubicBezTo>
                  <a:cubicBezTo>
                    <a:pt x="8251" y="25575"/>
                    <a:pt x="7275" y="23908"/>
                    <a:pt x="7096" y="23599"/>
                  </a:cubicBezTo>
                  <a:cubicBezTo>
                    <a:pt x="7989" y="17324"/>
                    <a:pt x="3727" y="14098"/>
                    <a:pt x="3560" y="13979"/>
                  </a:cubicBezTo>
                  <a:cubicBezTo>
                    <a:pt x="3548" y="13967"/>
                    <a:pt x="3524" y="13967"/>
                    <a:pt x="3512" y="13955"/>
                  </a:cubicBezTo>
                  <a:cubicBezTo>
                    <a:pt x="3429" y="13919"/>
                    <a:pt x="3322" y="13967"/>
                    <a:pt x="3286" y="14050"/>
                  </a:cubicBezTo>
                  <a:cubicBezTo>
                    <a:pt x="1405" y="19134"/>
                    <a:pt x="6406" y="23420"/>
                    <a:pt x="6787" y="23742"/>
                  </a:cubicBezTo>
                  <a:cubicBezTo>
                    <a:pt x="6953" y="24028"/>
                    <a:pt x="8275" y="26314"/>
                    <a:pt x="9692" y="27409"/>
                  </a:cubicBezTo>
                  <a:lnTo>
                    <a:pt x="10049" y="28171"/>
                  </a:lnTo>
                  <a:cubicBezTo>
                    <a:pt x="9358" y="27611"/>
                    <a:pt x="8692" y="27290"/>
                    <a:pt x="8489" y="27183"/>
                  </a:cubicBezTo>
                  <a:cubicBezTo>
                    <a:pt x="5715" y="21384"/>
                    <a:pt x="214" y="21146"/>
                    <a:pt x="191" y="21122"/>
                  </a:cubicBezTo>
                  <a:lnTo>
                    <a:pt x="191" y="21122"/>
                  </a:lnTo>
                  <a:lnTo>
                    <a:pt x="155" y="21122"/>
                  </a:lnTo>
                  <a:cubicBezTo>
                    <a:pt x="60" y="21158"/>
                    <a:pt x="0" y="21241"/>
                    <a:pt x="12" y="21337"/>
                  </a:cubicBezTo>
                  <a:cubicBezTo>
                    <a:pt x="1238" y="26599"/>
                    <a:pt x="7811" y="27421"/>
                    <a:pt x="8311" y="27480"/>
                  </a:cubicBezTo>
                  <a:cubicBezTo>
                    <a:pt x="8501" y="27564"/>
                    <a:pt x="9656" y="28135"/>
                    <a:pt x="10525" y="29076"/>
                  </a:cubicBezTo>
                  <a:cubicBezTo>
                    <a:pt x="10763" y="29516"/>
                    <a:pt x="11013" y="29945"/>
                    <a:pt x="11263" y="30397"/>
                  </a:cubicBezTo>
                  <a:cubicBezTo>
                    <a:pt x="12204" y="32028"/>
                    <a:pt x="13204" y="33743"/>
                    <a:pt x="13883" y="35993"/>
                  </a:cubicBezTo>
                  <a:cubicBezTo>
                    <a:pt x="13990" y="36327"/>
                    <a:pt x="14061" y="36708"/>
                    <a:pt x="14145" y="37124"/>
                  </a:cubicBezTo>
                  <a:cubicBezTo>
                    <a:pt x="13788" y="36624"/>
                    <a:pt x="13228" y="36041"/>
                    <a:pt x="12430" y="35457"/>
                  </a:cubicBezTo>
                  <a:cubicBezTo>
                    <a:pt x="10716" y="30100"/>
                    <a:pt x="6370" y="28088"/>
                    <a:pt x="6358" y="28076"/>
                  </a:cubicBezTo>
                  <a:cubicBezTo>
                    <a:pt x="6346" y="28076"/>
                    <a:pt x="6322" y="28064"/>
                    <a:pt x="6310" y="28064"/>
                  </a:cubicBezTo>
                  <a:cubicBezTo>
                    <a:pt x="6203" y="28040"/>
                    <a:pt x="6120" y="28099"/>
                    <a:pt x="6108" y="28207"/>
                  </a:cubicBezTo>
                  <a:cubicBezTo>
                    <a:pt x="6001" y="28873"/>
                    <a:pt x="5965" y="29516"/>
                    <a:pt x="6001" y="30123"/>
                  </a:cubicBezTo>
                  <a:cubicBezTo>
                    <a:pt x="5013" y="29683"/>
                    <a:pt x="3917" y="29588"/>
                    <a:pt x="3786" y="29576"/>
                  </a:cubicBezTo>
                  <a:cubicBezTo>
                    <a:pt x="3751" y="29576"/>
                    <a:pt x="3727" y="29576"/>
                    <a:pt x="3691" y="29588"/>
                  </a:cubicBezTo>
                  <a:cubicBezTo>
                    <a:pt x="3608" y="29635"/>
                    <a:pt x="3560" y="29742"/>
                    <a:pt x="3608" y="29826"/>
                  </a:cubicBezTo>
                  <a:cubicBezTo>
                    <a:pt x="4810" y="32624"/>
                    <a:pt x="7025" y="34041"/>
                    <a:pt x="7358" y="34255"/>
                  </a:cubicBezTo>
                  <a:cubicBezTo>
                    <a:pt x="9204" y="37291"/>
                    <a:pt x="12323" y="39089"/>
                    <a:pt x="12776" y="39339"/>
                  </a:cubicBezTo>
                  <a:cubicBezTo>
                    <a:pt x="12906" y="39672"/>
                    <a:pt x="13633" y="41244"/>
                    <a:pt x="15097" y="42482"/>
                  </a:cubicBezTo>
                  <a:cubicBezTo>
                    <a:pt x="14466" y="42351"/>
                    <a:pt x="14061" y="42304"/>
                    <a:pt x="14049" y="42304"/>
                  </a:cubicBezTo>
                  <a:lnTo>
                    <a:pt x="13990" y="42304"/>
                  </a:lnTo>
                  <a:cubicBezTo>
                    <a:pt x="9061" y="36612"/>
                    <a:pt x="5667" y="38041"/>
                    <a:pt x="5548" y="38089"/>
                  </a:cubicBezTo>
                  <a:cubicBezTo>
                    <a:pt x="5537" y="38089"/>
                    <a:pt x="5537" y="38113"/>
                    <a:pt x="5525" y="38113"/>
                  </a:cubicBezTo>
                  <a:cubicBezTo>
                    <a:pt x="5429" y="38148"/>
                    <a:pt x="5417" y="38267"/>
                    <a:pt x="5465" y="38351"/>
                  </a:cubicBezTo>
                  <a:cubicBezTo>
                    <a:pt x="8275" y="42887"/>
                    <a:pt x="12692" y="42875"/>
                    <a:pt x="13788" y="42792"/>
                  </a:cubicBezTo>
                  <a:cubicBezTo>
                    <a:pt x="13823" y="42851"/>
                    <a:pt x="13907" y="42887"/>
                    <a:pt x="13978" y="42899"/>
                  </a:cubicBezTo>
                  <a:cubicBezTo>
                    <a:pt x="13978" y="42899"/>
                    <a:pt x="15121" y="43006"/>
                    <a:pt x="16443" y="43530"/>
                  </a:cubicBezTo>
                  <a:cubicBezTo>
                    <a:pt x="16526" y="43566"/>
                    <a:pt x="16609" y="43601"/>
                    <a:pt x="16705" y="43625"/>
                  </a:cubicBezTo>
                  <a:lnTo>
                    <a:pt x="16705" y="43625"/>
                  </a:lnTo>
                  <a:cubicBezTo>
                    <a:pt x="17383" y="43923"/>
                    <a:pt x="18110" y="44340"/>
                    <a:pt x="18729" y="44935"/>
                  </a:cubicBezTo>
                  <a:cubicBezTo>
                    <a:pt x="18836" y="45054"/>
                    <a:pt x="19038" y="45042"/>
                    <a:pt x="19157" y="44923"/>
                  </a:cubicBezTo>
                  <a:cubicBezTo>
                    <a:pt x="19276" y="44804"/>
                    <a:pt x="19264" y="44613"/>
                    <a:pt x="19145" y="44494"/>
                  </a:cubicBezTo>
                  <a:cubicBezTo>
                    <a:pt x="18455" y="43851"/>
                    <a:pt x="17669" y="43387"/>
                    <a:pt x="16919" y="43077"/>
                  </a:cubicBezTo>
                  <a:cubicBezTo>
                    <a:pt x="16907" y="43077"/>
                    <a:pt x="16907" y="43066"/>
                    <a:pt x="16895" y="43066"/>
                  </a:cubicBezTo>
                  <a:cubicBezTo>
                    <a:pt x="16836" y="43030"/>
                    <a:pt x="16776" y="43018"/>
                    <a:pt x="16716" y="42994"/>
                  </a:cubicBezTo>
                  <a:cubicBezTo>
                    <a:pt x="15538" y="42399"/>
                    <a:pt x="15216" y="40256"/>
                    <a:pt x="14919" y="38291"/>
                  </a:cubicBezTo>
                  <a:cubicBezTo>
                    <a:pt x="14776" y="37374"/>
                    <a:pt x="14645" y="36505"/>
                    <a:pt x="14442" y="35815"/>
                  </a:cubicBezTo>
                  <a:cubicBezTo>
                    <a:pt x="14371" y="35612"/>
                    <a:pt x="14300" y="35398"/>
                    <a:pt x="14240" y="35207"/>
                  </a:cubicBezTo>
                  <a:cubicBezTo>
                    <a:pt x="14157" y="33755"/>
                    <a:pt x="14776" y="32719"/>
                    <a:pt x="14776" y="32719"/>
                  </a:cubicBezTo>
                  <a:lnTo>
                    <a:pt x="14776" y="32719"/>
                  </a:lnTo>
                  <a:cubicBezTo>
                    <a:pt x="17169" y="28945"/>
                    <a:pt x="17097" y="28457"/>
                    <a:pt x="16740" y="26468"/>
                  </a:cubicBezTo>
                  <a:cubicBezTo>
                    <a:pt x="16621" y="25825"/>
                    <a:pt x="16490" y="25028"/>
                    <a:pt x="16383" y="23897"/>
                  </a:cubicBezTo>
                  <a:cubicBezTo>
                    <a:pt x="16383" y="23849"/>
                    <a:pt x="16359" y="23801"/>
                    <a:pt x="16324" y="23777"/>
                  </a:cubicBezTo>
                  <a:cubicBezTo>
                    <a:pt x="16252" y="23718"/>
                    <a:pt x="16133" y="23718"/>
                    <a:pt x="16074" y="23789"/>
                  </a:cubicBezTo>
                  <a:cubicBezTo>
                    <a:pt x="12859" y="27576"/>
                    <a:pt x="14216" y="31981"/>
                    <a:pt x="14430" y="32612"/>
                  </a:cubicBezTo>
                  <a:cubicBezTo>
                    <a:pt x="14335" y="32826"/>
                    <a:pt x="14014" y="33469"/>
                    <a:pt x="13919" y="34326"/>
                  </a:cubicBezTo>
                  <a:cubicBezTo>
                    <a:pt x="13276" y="32731"/>
                    <a:pt x="12502" y="31397"/>
                    <a:pt x="11775" y="30100"/>
                  </a:cubicBezTo>
                  <a:cubicBezTo>
                    <a:pt x="11418" y="29492"/>
                    <a:pt x="11073" y="28885"/>
                    <a:pt x="10740" y="28254"/>
                  </a:cubicBezTo>
                  <a:cubicBezTo>
                    <a:pt x="10549" y="27373"/>
                    <a:pt x="10680" y="26647"/>
                    <a:pt x="10728" y="26444"/>
                  </a:cubicBezTo>
                  <a:cubicBezTo>
                    <a:pt x="13204" y="24278"/>
                    <a:pt x="12692" y="21575"/>
                    <a:pt x="12645" y="21396"/>
                  </a:cubicBezTo>
                  <a:cubicBezTo>
                    <a:pt x="12645" y="21384"/>
                    <a:pt x="12633" y="21349"/>
                    <a:pt x="12633" y="21337"/>
                  </a:cubicBezTo>
                  <a:cubicBezTo>
                    <a:pt x="12585" y="21241"/>
                    <a:pt x="12490" y="21218"/>
                    <a:pt x="12395" y="21265"/>
                  </a:cubicBezTo>
                  <a:cubicBezTo>
                    <a:pt x="9930" y="22599"/>
                    <a:pt x="10347" y="25944"/>
                    <a:pt x="10394" y="26325"/>
                  </a:cubicBezTo>
                  <a:cubicBezTo>
                    <a:pt x="10359" y="26444"/>
                    <a:pt x="10287" y="26814"/>
                    <a:pt x="10287" y="27314"/>
                  </a:cubicBezTo>
                  <a:cubicBezTo>
                    <a:pt x="9942" y="26575"/>
                    <a:pt x="9644" y="25813"/>
                    <a:pt x="9430" y="24968"/>
                  </a:cubicBezTo>
                  <a:cubicBezTo>
                    <a:pt x="9299" y="23051"/>
                    <a:pt x="10204" y="21146"/>
                    <a:pt x="10359" y="20825"/>
                  </a:cubicBezTo>
                  <a:cubicBezTo>
                    <a:pt x="15681" y="17420"/>
                    <a:pt x="15407" y="12121"/>
                    <a:pt x="15383" y="11859"/>
                  </a:cubicBezTo>
                  <a:cubicBezTo>
                    <a:pt x="15383" y="11836"/>
                    <a:pt x="15383" y="11812"/>
                    <a:pt x="15371" y="11800"/>
                  </a:cubicBezTo>
                  <a:cubicBezTo>
                    <a:pt x="15347" y="11705"/>
                    <a:pt x="15240" y="11657"/>
                    <a:pt x="15157" y="11693"/>
                  </a:cubicBezTo>
                  <a:cubicBezTo>
                    <a:pt x="10109" y="13562"/>
                    <a:pt x="10049" y="20087"/>
                    <a:pt x="10049" y="20670"/>
                  </a:cubicBezTo>
                  <a:cubicBezTo>
                    <a:pt x="9930" y="20908"/>
                    <a:pt x="9358" y="22099"/>
                    <a:pt x="9156" y="23539"/>
                  </a:cubicBezTo>
                  <a:cubicBezTo>
                    <a:pt x="8811" y="21063"/>
                    <a:pt x="9108" y="17943"/>
                    <a:pt x="10597" y="13467"/>
                  </a:cubicBezTo>
                  <a:cubicBezTo>
                    <a:pt x="10609" y="13431"/>
                    <a:pt x="10609" y="13383"/>
                    <a:pt x="10609" y="13360"/>
                  </a:cubicBezTo>
                  <a:cubicBezTo>
                    <a:pt x="16145" y="9002"/>
                    <a:pt x="14669" y="525"/>
                    <a:pt x="14621" y="191"/>
                  </a:cubicBezTo>
                  <a:cubicBezTo>
                    <a:pt x="14597" y="132"/>
                    <a:pt x="14573" y="72"/>
                    <a:pt x="14502" y="36"/>
                  </a:cubicBezTo>
                  <a:cubicBezTo>
                    <a:pt x="14407" y="1"/>
                    <a:pt x="14300" y="48"/>
                    <a:pt x="14276" y="144"/>
                  </a:cubicBezTo>
                  <a:cubicBezTo>
                    <a:pt x="13883" y="1406"/>
                    <a:pt x="13073" y="2537"/>
                    <a:pt x="12216" y="3715"/>
                  </a:cubicBezTo>
                  <a:close/>
                  <a:moveTo>
                    <a:pt x="12621" y="36053"/>
                  </a:moveTo>
                  <a:cubicBezTo>
                    <a:pt x="13585" y="36827"/>
                    <a:pt x="14085" y="37577"/>
                    <a:pt x="14323" y="38065"/>
                  </a:cubicBezTo>
                  <a:cubicBezTo>
                    <a:pt x="14335" y="38172"/>
                    <a:pt x="14347" y="38291"/>
                    <a:pt x="14359" y="38386"/>
                  </a:cubicBezTo>
                  <a:cubicBezTo>
                    <a:pt x="14561" y="39696"/>
                    <a:pt x="14764" y="41101"/>
                    <a:pt x="15252" y="42137"/>
                  </a:cubicBezTo>
                  <a:cubicBezTo>
                    <a:pt x="13871" y="40934"/>
                    <a:pt x="13204" y="39398"/>
                    <a:pt x="13109" y="39184"/>
                  </a:cubicBezTo>
                  <a:cubicBezTo>
                    <a:pt x="13049" y="38029"/>
                    <a:pt x="12871" y="36993"/>
                    <a:pt x="12621" y="3605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1668575" y="4011249"/>
              <a:ext cx="773984" cy="1164384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14" name="Google Shape;614;p29"/>
            <p:cNvGrpSpPr/>
            <p:nvPr/>
          </p:nvGrpSpPr>
          <p:grpSpPr>
            <a:xfrm>
              <a:off x="2041011" y="4415882"/>
              <a:ext cx="979406" cy="760749"/>
              <a:chOff x="2041011" y="4415882"/>
              <a:chExt cx="979406" cy="760749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2041011" y="4415882"/>
                <a:ext cx="979406" cy="759752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9144" extrusionOk="0">
                    <a:moveTo>
                      <a:pt x="0" y="9144"/>
                    </a:moveTo>
                    <a:cubicBezTo>
                      <a:pt x="12" y="9013"/>
                      <a:pt x="12" y="8894"/>
                      <a:pt x="36" y="8751"/>
                    </a:cubicBezTo>
                    <a:cubicBezTo>
                      <a:pt x="298" y="5822"/>
                      <a:pt x="1488" y="3739"/>
                      <a:pt x="3191" y="2346"/>
                    </a:cubicBezTo>
                    <a:cubicBezTo>
                      <a:pt x="4882" y="941"/>
                      <a:pt x="7072" y="238"/>
                      <a:pt x="9323" y="60"/>
                    </a:cubicBezTo>
                    <a:cubicBezTo>
                      <a:pt x="10120" y="0"/>
                      <a:pt x="10930" y="24"/>
                      <a:pt x="11716" y="83"/>
                    </a:cubicBezTo>
                    <a:cubicBezTo>
                      <a:pt x="11763" y="83"/>
                      <a:pt x="11787" y="119"/>
                      <a:pt x="11787" y="167"/>
                    </a:cubicBezTo>
                    <a:lnTo>
                      <a:pt x="11787" y="167"/>
                    </a:lnTo>
                    <a:cubicBezTo>
                      <a:pt x="11775" y="321"/>
                      <a:pt x="11192" y="5834"/>
                      <a:pt x="8037" y="9132"/>
                    </a:cubicBezTo>
                    <a:lnTo>
                      <a:pt x="0" y="9132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2081556" y="4454434"/>
                <a:ext cx="905211" cy="722197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8692" extrusionOk="0">
                    <a:moveTo>
                      <a:pt x="10799" y="36"/>
                    </a:moveTo>
                    <a:cubicBezTo>
                      <a:pt x="10835" y="12"/>
                      <a:pt x="10871" y="36"/>
                      <a:pt x="10882" y="72"/>
                    </a:cubicBezTo>
                    <a:cubicBezTo>
                      <a:pt x="10894" y="119"/>
                      <a:pt x="10882" y="155"/>
                      <a:pt x="10835" y="167"/>
                    </a:cubicBezTo>
                    <a:cubicBezTo>
                      <a:pt x="10835" y="167"/>
                      <a:pt x="10025" y="465"/>
                      <a:pt x="8835" y="1143"/>
                    </a:cubicBezTo>
                    <a:cubicBezTo>
                      <a:pt x="9251" y="1227"/>
                      <a:pt x="10180" y="1405"/>
                      <a:pt x="10585" y="1536"/>
                    </a:cubicBezTo>
                    <a:cubicBezTo>
                      <a:pt x="10632" y="1548"/>
                      <a:pt x="10644" y="1596"/>
                      <a:pt x="10632" y="1620"/>
                    </a:cubicBezTo>
                    <a:cubicBezTo>
                      <a:pt x="10609" y="1667"/>
                      <a:pt x="10573" y="1679"/>
                      <a:pt x="10537" y="1667"/>
                    </a:cubicBezTo>
                    <a:cubicBezTo>
                      <a:pt x="10061" y="1501"/>
                      <a:pt x="8811" y="1298"/>
                      <a:pt x="8620" y="1262"/>
                    </a:cubicBezTo>
                    <a:cubicBezTo>
                      <a:pt x="8096" y="1560"/>
                      <a:pt x="7525" y="1941"/>
                      <a:pt x="6894" y="2382"/>
                    </a:cubicBezTo>
                    <a:lnTo>
                      <a:pt x="10132" y="3227"/>
                    </a:lnTo>
                    <a:cubicBezTo>
                      <a:pt x="10180" y="3251"/>
                      <a:pt x="10192" y="3275"/>
                      <a:pt x="10192" y="3322"/>
                    </a:cubicBezTo>
                    <a:cubicBezTo>
                      <a:pt x="10180" y="3370"/>
                      <a:pt x="10156" y="3382"/>
                      <a:pt x="10109" y="3382"/>
                    </a:cubicBezTo>
                    <a:lnTo>
                      <a:pt x="6739" y="2501"/>
                    </a:lnTo>
                    <a:cubicBezTo>
                      <a:pt x="6168" y="2917"/>
                      <a:pt x="5548" y="3394"/>
                      <a:pt x="4941" y="3941"/>
                    </a:cubicBezTo>
                    <a:cubicBezTo>
                      <a:pt x="5608" y="4156"/>
                      <a:pt x="8811" y="5132"/>
                      <a:pt x="9335" y="5406"/>
                    </a:cubicBezTo>
                    <a:cubicBezTo>
                      <a:pt x="9358" y="5418"/>
                      <a:pt x="9382" y="5465"/>
                      <a:pt x="9358" y="5513"/>
                    </a:cubicBezTo>
                    <a:cubicBezTo>
                      <a:pt x="9347" y="5537"/>
                      <a:pt x="9299" y="5549"/>
                      <a:pt x="9263" y="5537"/>
                    </a:cubicBezTo>
                    <a:cubicBezTo>
                      <a:pt x="8727" y="5251"/>
                      <a:pt x="5215" y="4179"/>
                      <a:pt x="4810" y="4060"/>
                    </a:cubicBezTo>
                    <a:cubicBezTo>
                      <a:pt x="4322" y="4513"/>
                      <a:pt x="3822" y="5001"/>
                      <a:pt x="3334" y="5537"/>
                    </a:cubicBezTo>
                    <a:lnTo>
                      <a:pt x="8335" y="7132"/>
                    </a:lnTo>
                    <a:cubicBezTo>
                      <a:pt x="8382" y="7144"/>
                      <a:pt x="8394" y="7192"/>
                      <a:pt x="8382" y="7216"/>
                    </a:cubicBezTo>
                    <a:cubicBezTo>
                      <a:pt x="8370" y="7263"/>
                      <a:pt x="8323" y="7275"/>
                      <a:pt x="8287" y="7263"/>
                    </a:cubicBezTo>
                    <a:lnTo>
                      <a:pt x="3227" y="5644"/>
                    </a:lnTo>
                    <a:cubicBezTo>
                      <a:pt x="2858" y="6061"/>
                      <a:pt x="2489" y="6525"/>
                      <a:pt x="2131" y="7001"/>
                    </a:cubicBezTo>
                    <a:cubicBezTo>
                      <a:pt x="2953" y="7275"/>
                      <a:pt x="7120" y="8573"/>
                      <a:pt x="7132" y="8573"/>
                    </a:cubicBezTo>
                    <a:cubicBezTo>
                      <a:pt x="7180" y="8585"/>
                      <a:pt x="7192" y="8632"/>
                      <a:pt x="7180" y="8668"/>
                    </a:cubicBezTo>
                    <a:cubicBezTo>
                      <a:pt x="7180" y="8680"/>
                      <a:pt x="7156" y="8680"/>
                      <a:pt x="7156" y="8692"/>
                    </a:cubicBezTo>
                    <a:lnTo>
                      <a:pt x="7025" y="8692"/>
                    </a:lnTo>
                    <a:cubicBezTo>
                      <a:pt x="6489" y="8525"/>
                      <a:pt x="2691" y="7335"/>
                      <a:pt x="2036" y="7120"/>
                    </a:cubicBezTo>
                    <a:cubicBezTo>
                      <a:pt x="1727" y="7537"/>
                      <a:pt x="1429" y="7966"/>
                      <a:pt x="1143" y="8430"/>
                    </a:cubicBezTo>
                    <a:cubicBezTo>
                      <a:pt x="1310" y="8501"/>
                      <a:pt x="1524" y="8585"/>
                      <a:pt x="1774" y="8680"/>
                    </a:cubicBezTo>
                    <a:lnTo>
                      <a:pt x="1357" y="8680"/>
                    </a:lnTo>
                    <a:cubicBezTo>
                      <a:pt x="1238" y="8632"/>
                      <a:pt x="1143" y="8585"/>
                      <a:pt x="1060" y="8549"/>
                    </a:cubicBezTo>
                    <a:cubicBezTo>
                      <a:pt x="1024" y="8585"/>
                      <a:pt x="1000" y="8632"/>
                      <a:pt x="988" y="8680"/>
                    </a:cubicBezTo>
                    <a:lnTo>
                      <a:pt x="810" y="8680"/>
                    </a:lnTo>
                    <a:cubicBezTo>
                      <a:pt x="846" y="8609"/>
                      <a:pt x="893" y="8513"/>
                      <a:pt x="953" y="8442"/>
                    </a:cubicBezTo>
                    <a:cubicBezTo>
                      <a:pt x="893" y="8228"/>
                      <a:pt x="548" y="7001"/>
                      <a:pt x="453" y="5656"/>
                    </a:cubicBezTo>
                    <a:cubicBezTo>
                      <a:pt x="453" y="5608"/>
                      <a:pt x="476" y="5584"/>
                      <a:pt x="524" y="5584"/>
                    </a:cubicBezTo>
                    <a:cubicBezTo>
                      <a:pt x="572" y="5584"/>
                      <a:pt x="595" y="5608"/>
                      <a:pt x="595" y="5656"/>
                    </a:cubicBezTo>
                    <a:cubicBezTo>
                      <a:pt x="667" y="6823"/>
                      <a:pt x="953" y="7894"/>
                      <a:pt x="1060" y="8287"/>
                    </a:cubicBezTo>
                    <a:cubicBezTo>
                      <a:pt x="1346" y="7847"/>
                      <a:pt x="1619" y="7430"/>
                      <a:pt x="1917" y="7025"/>
                    </a:cubicBezTo>
                    <a:cubicBezTo>
                      <a:pt x="1834" y="6763"/>
                      <a:pt x="1298" y="5132"/>
                      <a:pt x="1250" y="3989"/>
                    </a:cubicBezTo>
                    <a:cubicBezTo>
                      <a:pt x="1250" y="3941"/>
                      <a:pt x="1286" y="3917"/>
                      <a:pt x="1322" y="3917"/>
                    </a:cubicBezTo>
                    <a:cubicBezTo>
                      <a:pt x="1369" y="3917"/>
                      <a:pt x="1405" y="3941"/>
                      <a:pt x="1405" y="3989"/>
                    </a:cubicBezTo>
                    <a:cubicBezTo>
                      <a:pt x="1441" y="5013"/>
                      <a:pt x="1881" y="6442"/>
                      <a:pt x="2024" y="6882"/>
                    </a:cubicBezTo>
                    <a:cubicBezTo>
                      <a:pt x="2381" y="6406"/>
                      <a:pt x="2739" y="5965"/>
                      <a:pt x="3108" y="5549"/>
                    </a:cubicBezTo>
                    <a:cubicBezTo>
                      <a:pt x="2334" y="3929"/>
                      <a:pt x="2322" y="2655"/>
                      <a:pt x="2322" y="2655"/>
                    </a:cubicBezTo>
                    <a:cubicBezTo>
                      <a:pt x="2322" y="2608"/>
                      <a:pt x="2358" y="2572"/>
                      <a:pt x="2393" y="2572"/>
                    </a:cubicBezTo>
                    <a:cubicBezTo>
                      <a:pt x="2441" y="2572"/>
                      <a:pt x="2477" y="2608"/>
                      <a:pt x="2477" y="2655"/>
                    </a:cubicBezTo>
                    <a:cubicBezTo>
                      <a:pt x="2477" y="2655"/>
                      <a:pt x="2489" y="3870"/>
                      <a:pt x="3215" y="5430"/>
                    </a:cubicBezTo>
                    <a:cubicBezTo>
                      <a:pt x="3703" y="4894"/>
                      <a:pt x="4203" y="4406"/>
                      <a:pt x="4691" y="3965"/>
                    </a:cubicBezTo>
                    <a:cubicBezTo>
                      <a:pt x="4382" y="3251"/>
                      <a:pt x="4060" y="1370"/>
                      <a:pt x="4060" y="1370"/>
                    </a:cubicBezTo>
                    <a:cubicBezTo>
                      <a:pt x="4060" y="1322"/>
                      <a:pt x="4084" y="1298"/>
                      <a:pt x="4120" y="1286"/>
                    </a:cubicBezTo>
                    <a:cubicBezTo>
                      <a:pt x="4167" y="1286"/>
                      <a:pt x="4203" y="1298"/>
                      <a:pt x="4215" y="1346"/>
                    </a:cubicBezTo>
                    <a:cubicBezTo>
                      <a:pt x="4215" y="1346"/>
                      <a:pt x="4513" y="3132"/>
                      <a:pt x="4810" y="3858"/>
                    </a:cubicBezTo>
                    <a:cubicBezTo>
                      <a:pt x="5429" y="3310"/>
                      <a:pt x="6049" y="2810"/>
                      <a:pt x="6620" y="2382"/>
                    </a:cubicBezTo>
                    <a:cubicBezTo>
                      <a:pt x="6382" y="1441"/>
                      <a:pt x="6418" y="417"/>
                      <a:pt x="6418" y="417"/>
                    </a:cubicBezTo>
                    <a:cubicBezTo>
                      <a:pt x="6418" y="369"/>
                      <a:pt x="6441" y="346"/>
                      <a:pt x="6489" y="346"/>
                    </a:cubicBezTo>
                    <a:cubicBezTo>
                      <a:pt x="6537" y="346"/>
                      <a:pt x="6561" y="369"/>
                      <a:pt x="6561" y="417"/>
                    </a:cubicBezTo>
                    <a:cubicBezTo>
                      <a:pt x="6561" y="417"/>
                      <a:pt x="6537" y="1381"/>
                      <a:pt x="6763" y="2274"/>
                    </a:cubicBezTo>
                    <a:cubicBezTo>
                      <a:pt x="7394" y="1834"/>
                      <a:pt x="7989" y="1441"/>
                      <a:pt x="8513" y="1143"/>
                    </a:cubicBezTo>
                    <a:cubicBezTo>
                      <a:pt x="8442" y="631"/>
                      <a:pt x="8501" y="72"/>
                      <a:pt x="8501" y="72"/>
                    </a:cubicBezTo>
                    <a:cubicBezTo>
                      <a:pt x="8501" y="36"/>
                      <a:pt x="8549" y="0"/>
                      <a:pt x="8573" y="12"/>
                    </a:cubicBezTo>
                    <a:cubicBezTo>
                      <a:pt x="8620" y="12"/>
                      <a:pt x="8644" y="60"/>
                      <a:pt x="8632" y="96"/>
                    </a:cubicBezTo>
                    <a:cubicBezTo>
                      <a:pt x="8632" y="96"/>
                      <a:pt x="8585" y="584"/>
                      <a:pt x="8644" y="1072"/>
                    </a:cubicBezTo>
                    <a:cubicBezTo>
                      <a:pt x="9942" y="358"/>
                      <a:pt x="10799" y="36"/>
                      <a:pt x="10799" y="36"/>
                    </a:cubicBezTo>
                    <a:close/>
                    <a:moveTo>
                      <a:pt x="155" y="8680"/>
                    </a:moveTo>
                    <a:cubicBezTo>
                      <a:pt x="60" y="8156"/>
                      <a:pt x="0" y="7656"/>
                      <a:pt x="0" y="7656"/>
                    </a:cubicBezTo>
                    <a:cubicBezTo>
                      <a:pt x="0" y="7608"/>
                      <a:pt x="36" y="7573"/>
                      <a:pt x="60" y="7573"/>
                    </a:cubicBezTo>
                    <a:cubicBezTo>
                      <a:pt x="107" y="7573"/>
                      <a:pt x="143" y="7608"/>
                      <a:pt x="143" y="7632"/>
                    </a:cubicBezTo>
                    <a:cubicBezTo>
                      <a:pt x="143" y="7632"/>
                      <a:pt x="191" y="8156"/>
                      <a:pt x="286" y="8680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7" name="Google Shape;617;p29"/>
            <p:cNvGrpSpPr/>
            <p:nvPr/>
          </p:nvGrpSpPr>
          <p:grpSpPr>
            <a:xfrm>
              <a:off x="289080" y="3948930"/>
              <a:ext cx="1533334" cy="1227701"/>
              <a:chOff x="289080" y="3948930"/>
              <a:chExt cx="1533334" cy="1227701"/>
            </a:xfrm>
          </p:grpSpPr>
          <p:sp>
            <p:nvSpPr>
              <p:cNvPr id="618" name="Google Shape;618;p29"/>
              <p:cNvSpPr/>
              <p:nvPr/>
            </p:nvSpPr>
            <p:spPr>
              <a:xfrm>
                <a:off x="289080" y="3948930"/>
                <a:ext cx="1533334" cy="1226704"/>
              </a:xfrm>
              <a:custGeom>
                <a:avLst/>
                <a:gdLst/>
                <a:ahLst/>
                <a:cxnLst/>
                <a:rect l="l" t="t" r="r" b="b"/>
                <a:pathLst>
                  <a:path w="18455" h="14764" extrusionOk="0">
                    <a:moveTo>
                      <a:pt x="18455" y="14764"/>
                    </a:moveTo>
                    <a:cubicBezTo>
                      <a:pt x="18098" y="11061"/>
                      <a:pt x="16669" y="8108"/>
                      <a:pt x="14585" y="5858"/>
                    </a:cubicBezTo>
                    <a:cubicBezTo>
                      <a:pt x="11990" y="3048"/>
                      <a:pt x="8370" y="1322"/>
                      <a:pt x="4536" y="524"/>
                    </a:cubicBezTo>
                    <a:cubicBezTo>
                      <a:pt x="3167" y="238"/>
                      <a:pt x="1786" y="60"/>
                      <a:pt x="405" y="0"/>
                    </a:cubicBezTo>
                    <a:cubicBezTo>
                      <a:pt x="322" y="0"/>
                      <a:pt x="262" y="60"/>
                      <a:pt x="250" y="131"/>
                    </a:cubicBezTo>
                    <a:lnTo>
                      <a:pt x="250" y="143"/>
                    </a:lnTo>
                    <a:cubicBezTo>
                      <a:pt x="238" y="381"/>
                      <a:pt x="0" y="8477"/>
                      <a:pt x="3536" y="14764"/>
                    </a:cubicBezTo>
                    <a:lnTo>
                      <a:pt x="18455" y="14764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8290" y="4012243"/>
                <a:ext cx="1389929" cy="1164388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4014" extrusionOk="0">
                    <a:moveTo>
                      <a:pt x="203" y="24"/>
                    </a:moveTo>
                    <a:cubicBezTo>
                      <a:pt x="143" y="0"/>
                      <a:pt x="72" y="12"/>
                      <a:pt x="24" y="72"/>
                    </a:cubicBezTo>
                    <a:cubicBezTo>
                      <a:pt x="0" y="131"/>
                      <a:pt x="12" y="203"/>
                      <a:pt x="72" y="250"/>
                    </a:cubicBezTo>
                    <a:cubicBezTo>
                      <a:pt x="84" y="250"/>
                      <a:pt x="1394" y="965"/>
                      <a:pt x="3310" y="2405"/>
                    </a:cubicBezTo>
                    <a:cubicBezTo>
                      <a:pt x="2584" y="2441"/>
                      <a:pt x="929" y="2512"/>
                      <a:pt x="191" y="2655"/>
                    </a:cubicBezTo>
                    <a:cubicBezTo>
                      <a:pt x="120" y="2679"/>
                      <a:pt x="72" y="2739"/>
                      <a:pt x="84" y="2810"/>
                    </a:cubicBezTo>
                    <a:cubicBezTo>
                      <a:pt x="96" y="2882"/>
                      <a:pt x="155" y="2929"/>
                      <a:pt x="239" y="2917"/>
                    </a:cubicBezTo>
                    <a:cubicBezTo>
                      <a:pt x="1096" y="2751"/>
                      <a:pt x="3299" y="2679"/>
                      <a:pt x="3632" y="2655"/>
                    </a:cubicBezTo>
                    <a:cubicBezTo>
                      <a:pt x="4442" y="3298"/>
                      <a:pt x="5382" y="4072"/>
                      <a:pt x="6347" y="4977"/>
                    </a:cubicBezTo>
                    <a:lnTo>
                      <a:pt x="560" y="5691"/>
                    </a:lnTo>
                    <a:cubicBezTo>
                      <a:pt x="489" y="5715"/>
                      <a:pt x="441" y="5775"/>
                      <a:pt x="453" y="5846"/>
                    </a:cubicBezTo>
                    <a:cubicBezTo>
                      <a:pt x="477" y="5918"/>
                      <a:pt x="536" y="5965"/>
                      <a:pt x="608" y="5953"/>
                    </a:cubicBezTo>
                    <a:lnTo>
                      <a:pt x="6608" y="5203"/>
                    </a:lnTo>
                    <a:cubicBezTo>
                      <a:pt x="7501" y="6049"/>
                      <a:pt x="8430" y="7037"/>
                      <a:pt x="9371" y="8120"/>
                    </a:cubicBezTo>
                    <a:cubicBezTo>
                      <a:pt x="8180" y="8311"/>
                      <a:pt x="2441" y="9251"/>
                      <a:pt x="1465" y="9597"/>
                    </a:cubicBezTo>
                    <a:cubicBezTo>
                      <a:pt x="1405" y="9620"/>
                      <a:pt x="1370" y="9704"/>
                      <a:pt x="1394" y="9763"/>
                    </a:cubicBezTo>
                    <a:cubicBezTo>
                      <a:pt x="1429" y="9823"/>
                      <a:pt x="1489" y="9859"/>
                      <a:pt x="1560" y="9835"/>
                    </a:cubicBezTo>
                    <a:cubicBezTo>
                      <a:pt x="2560" y="9478"/>
                      <a:pt x="8871" y="8454"/>
                      <a:pt x="9561" y="8347"/>
                    </a:cubicBezTo>
                    <a:cubicBezTo>
                      <a:pt x="10311" y="9228"/>
                      <a:pt x="11038" y="10180"/>
                      <a:pt x="11752" y="11216"/>
                    </a:cubicBezTo>
                    <a:lnTo>
                      <a:pt x="2787" y="12799"/>
                    </a:lnTo>
                    <a:cubicBezTo>
                      <a:pt x="2703" y="12811"/>
                      <a:pt x="2667" y="12871"/>
                      <a:pt x="2679" y="12942"/>
                    </a:cubicBezTo>
                    <a:cubicBezTo>
                      <a:pt x="2691" y="13014"/>
                      <a:pt x="2751" y="13061"/>
                      <a:pt x="2822" y="13049"/>
                    </a:cubicBezTo>
                    <a:lnTo>
                      <a:pt x="11919" y="11454"/>
                    </a:lnTo>
                    <a:cubicBezTo>
                      <a:pt x="12466" y="12264"/>
                      <a:pt x="12990" y="13109"/>
                      <a:pt x="13502" y="14014"/>
                    </a:cubicBezTo>
                    <a:lnTo>
                      <a:pt x="13919" y="14014"/>
                    </a:lnTo>
                    <a:cubicBezTo>
                      <a:pt x="14240" y="13347"/>
                      <a:pt x="15383" y="10894"/>
                      <a:pt x="15717" y="9061"/>
                    </a:cubicBezTo>
                    <a:cubicBezTo>
                      <a:pt x="15729" y="8989"/>
                      <a:pt x="15681" y="8930"/>
                      <a:pt x="15610" y="8906"/>
                    </a:cubicBezTo>
                    <a:cubicBezTo>
                      <a:pt x="15538" y="8894"/>
                      <a:pt x="15479" y="8942"/>
                      <a:pt x="15467" y="9013"/>
                    </a:cubicBezTo>
                    <a:cubicBezTo>
                      <a:pt x="15145" y="10787"/>
                      <a:pt x="14062" y="13133"/>
                      <a:pt x="13705" y="13847"/>
                    </a:cubicBezTo>
                    <a:cubicBezTo>
                      <a:pt x="13205" y="12954"/>
                      <a:pt x="12681" y="12109"/>
                      <a:pt x="12133" y="11311"/>
                    </a:cubicBezTo>
                    <a:cubicBezTo>
                      <a:pt x="13824" y="8692"/>
                      <a:pt x="14157" y="6489"/>
                      <a:pt x="14157" y="6489"/>
                    </a:cubicBezTo>
                    <a:cubicBezTo>
                      <a:pt x="14169" y="6406"/>
                      <a:pt x="14121" y="6346"/>
                      <a:pt x="14050" y="6334"/>
                    </a:cubicBezTo>
                    <a:cubicBezTo>
                      <a:pt x="13978" y="6322"/>
                      <a:pt x="13919" y="6370"/>
                      <a:pt x="13895" y="6442"/>
                    </a:cubicBezTo>
                    <a:cubicBezTo>
                      <a:pt x="13895" y="6442"/>
                      <a:pt x="13586" y="8537"/>
                      <a:pt x="11966" y="11073"/>
                    </a:cubicBezTo>
                    <a:cubicBezTo>
                      <a:pt x="11252" y="10025"/>
                      <a:pt x="10502" y="9073"/>
                      <a:pt x="9776" y="8180"/>
                    </a:cubicBezTo>
                    <a:cubicBezTo>
                      <a:pt x="10490" y="7025"/>
                      <a:pt x="11454" y="3870"/>
                      <a:pt x="11454" y="3846"/>
                    </a:cubicBezTo>
                    <a:cubicBezTo>
                      <a:pt x="11466" y="3775"/>
                      <a:pt x="11442" y="3715"/>
                      <a:pt x="11371" y="3691"/>
                    </a:cubicBezTo>
                    <a:cubicBezTo>
                      <a:pt x="11288" y="3667"/>
                      <a:pt x="11228" y="3703"/>
                      <a:pt x="11204" y="3775"/>
                    </a:cubicBezTo>
                    <a:cubicBezTo>
                      <a:pt x="11204" y="3786"/>
                      <a:pt x="10276" y="6787"/>
                      <a:pt x="9585" y="7977"/>
                    </a:cubicBezTo>
                    <a:cubicBezTo>
                      <a:pt x="8644" y="6870"/>
                      <a:pt x="7692" y="5894"/>
                      <a:pt x="6787" y="5025"/>
                    </a:cubicBezTo>
                    <a:cubicBezTo>
                      <a:pt x="7406" y="3465"/>
                      <a:pt x="7597" y="1691"/>
                      <a:pt x="7597" y="1691"/>
                    </a:cubicBezTo>
                    <a:cubicBezTo>
                      <a:pt x="7620" y="1620"/>
                      <a:pt x="7561" y="1560"/>
                      <a:pt x="7490" y="1548"/>
                    </a:cubicBezTo>
                    <a:cubicBezTo>
                      <a:pt x="7406" y="1524"/>
                      <a:pt x="7347" y="1584"/>
                      <a:pt x="7335" y="1667"/>
                    </a:cubicBezTo>
                    <a:cubicBezTo>
                      <a:pt x="7335" y="1667"/>
                      <a:pt x="7156" y="3334"/>
                      <a:pt x="6573" y="4834"/>
                    </a:cubicBezTo>
                    <a:cubicBezTo>
                      <a:pt x="5596" y="3906"/>
                      <a:pt x="4656" y="3120"/>
                      <a:pt x="3810" y="2465"/>
                    </a:cubicBezTo>
                    <a:cubicBezTo>
                      <a:pt x="4061" y="1572"/>
                      <a:pt x="4084" y="619"/>
                      <a:pt x="4084" y="619"/>
                    </a:cubicBezTo>
                    <a:cubicBezTo>
                      <a:pt x="4084" y="548"/>
                      <a:pt x="4049" y="488"/>
                      <a:pt x="3965" y="488"/>
                    </a:cubicBezTo>
                    <a:cubicBezTo>
                      <a:pt x="3894" y="488"/>
                      <a:pt x="3834" y="536"/>
                      <a:pt x="3834" y="607"/>
                    </a:cubicBezTo>
                    <a:cubicBezTo>
                      <a:pt x="3834" y="607"/>
                      <a:pt x="3810" y="1465"/>
                      <a:pt x="3584" y="2286"/>
                    </a:cubicBezTo>
                    <a:cubicBezTo>
                      <a:pt x="1620" y="786"/>
                      <a:pt x="227" y="36"/>
                      <a:pt x="203" y="24"/>
                    </a:cubicBezTo>
                    <a:close/>
                    <a:moveTo>
                      <a:pt x="16241" y="14002"/>
                    </a:moveTo>
                    <a:cubicBezTo>
                      <a:pt x="16419" y="13419"/>
                      <a:pt x="16574" y="12776"/>
                      <a:pt x="16717" y="12121"/>
                    </a:cubicBezTo>
                    <a:cubicBezTo>
                      <a:pt x="16729" y="12049"/>
                      <a:pt x="16681" y="11990"/>
                      <a:pt x="16610" y="11978"/>
                    </a:cubicBezTo>
                    <a:cubicBezTo>
                      <a:pt x="16538" y="11966"/>
                      <a:pt x="16479" y="12002"/>
                      <a:pt x="16455" y="12085"/>
                    </a:cubicBezTo>
                    <a:cubicBezTo>
                      <a:pt x="16324" y="12764"/>
                      <a:pt x="16145" y="13407"/>
                      <a:pt x="15967" y="14002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004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 txBox="1">
            <a:spLocks noGrp="1"/>
          </p:cNvSpPr>
          <p:nvPr>
            <p:ph type="subTitle" idx="1"/>
          </p:nvPr>
        </p:nvSpPr>
        <p:spPr>
          <a:xfrm>
            <a:off x="5486400" y="1251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2"/>
          </p:nvPr>
        </p:nvSpPr>
        <p:spPr>
          <a:xfrm>
            <a:off x="5486400" y="9041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3"/>
          </p:nvPr>
        </p:nvSpPr>
        <p:spPr>
          <a:xfrm>
            <a:off x="5486400" y="3007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4"/>
          </p:nvPr>
        </p:nvSpPr>
        <p:spPr>
          <a:xfrm>
            <a:off x="5486400" y="26604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5"/>
          </p:nvPr>
        </p:nvSpPr>
        <p:spPr>
          <a:xfrm>
            <a:off x="5486400" y="4763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6"/>
          </p:nvPr>
        </p:nvSpPr>
        <p:spPr>
          <a:xfrm>
            <a:off x="5486400" y="44166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7" name="Google Shape;627;p30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725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676400" y="3657601"/>
            <a:ext cx="8813915" cy="3035348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960000" y="4025900"/>
            <a:ext cx="102720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69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32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1438900" y="3745067"/>
            <a:ext cx="39104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1A129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CREDITS: This presentation template was created by </a:t>
            </a:r>
            <a:r>
              <a:rPr lang="en" sz="1600" b="1" kern="0">
                <a:solidFill>
                  <a:srgbClr val="F1A129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F1A129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including icons by </a:t>
            </a:r>
            <a:r>
              <a:rPr lang="en" sz="1600" b="1" kern="0">
                <a:solidFill>
                  <a:srgbClr val="F1A129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F1A129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and infographics &amp; images by </a:t>
            </a:r>
            <a:r>
              <a:rPr lang="en" sz="1600" b="1" kern="0">
                <a:solidFill>
                  <a:srgbClr val="F1A129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1A129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638" name="Google Shape;638;p32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39" name="Google Shape;639;p32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414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4" name="Google Shape;654;p33"/>
          <p:cNvGrpSpPr/>
          <p:nvPr/>
        </p:nvGrpSpPr>
        <p:grpSpPr>
          <a:xfrm rot="-5400000">
            <a:off x="10103745" y="-524986"/>
            <a:ext cx="1546068" cy="3070729"/>
            <a:chOff x="15558775" y="-2131075"/>
            <a:chExt cx="438775" cy="871475"/>
          </a:xfrm>
        </p:grpSpPr>
        <p:sp>
          <p:nvSpPr>
            <p:cNvPr id="655" name="Google Shape;655;p33"/>
            <p:cNvSpPr/>
            <p:nvPr/>
          </p:nvSpPr>
          <p:spPr>
            <a:xfrm>
              <a:off x="15558775" y="-2131075"/>
              <a:ext cx="438775" cy="871475"/>
            </a:xfrm>
            <a:custGeom>
              <a:avLst/>
              <a:gdLst/>
              <a:ahLst/>
              <a:cxnLst/>
              <a:rect l="l" t="t" r="r" b="b"/>
              <a:pathLst>
                <a:path w="17551" h="34859" extrusionOk="0">
                  <a:moveTo>
                    <a:pt x="3894" y="0"/>
                  </a:moveTo>
                  <a:cubicBezTo>
                    <a:pt x="2644" y="2477"/>
                    <a:pt x="1358" y="5025"/>
                    <a:pt x="703" y="7703"/>
                  </a:cubicBezTo>
                  <a:cubicBezTo>
                    <a:pt x="1275" y="9906"/>
                    <a:pt x="2775" y="11752"/>
                    <a:pt x="4346" y="13383"/>
                  </a:cubicBezTo>
                  <a:cubicBezTo>
                    <a:pt x="2882" y="12704"/>
                    <a:pt x="1513" y="11823"/>
                    <a:pt x="263" y="10775"/>
                  </a:cubicBezTo>
                  <a:lnTo>
                    <a:pt x="263" y="10775"/>
                  </a:lnTo>
                  <a:cubicBezTo>
                    <a:pt x="227" y="11466"/>
                    <a:pt x="1" y="12478"/>
                    <a:pt x="1072" y="13716"/>
                  </a:cubicBezTo>
                  <a:cubicBezTo>
                    <a:pt x="2144" y="14931"/>
                    <a:pt x="3334" y="15835"/>
                    <a:pt x="4156" y="17062"/>
                  </a:cubicBezTo>
                  <a:cubicBezTo>
                    <a:pt x="3013" y="16371"/>
                    <a:pt x="1846" y="15704"/>
                    <a:pt x="691" y="15026"/>
                  </a:cubicBezTo>
                  <a:lnTo>
                    <a:pt x="691" y="15026"/>
                  </a:lnTo>
                  <a:cubicBezTo>
                    <a:pt x="1167" y="17062"/>
                    <a:pt x="1965" y="19038"/>
                    <a:pt x="3203" y="20562"/>
                  </a:cubicBezTo>
                  <a:cubicBezTo>
                    <a:pt x="4442" y="22074"/>
                    <a:pt x="7097" y="24194"/>
                    <a:pt x="7918" y="26706"/>
                  </a:cubicBezTo>
                  <a:cubicBezTo>
                    <a:pt x="6680" y="25944"/>
                    <a:pt x="5859" y="24944"/>
                    <a:pt x="4573" y="24265"/>
                  </a:cubicBezTo>
                  <a:lnTo>
                    <a:pt x="4573" y="24265"/>
                  </a:lnTo>
                  <a:cubicBezTo>
                    <a:pt x="5180" y="25479"/>
                    <a:pt x="5716" y="26730"/>
                    <a:pt x="6013" y="28075"/>
                  </a:cubicBezTo>
                  <a:cubicBezTo>
                    <a:pt x="6347" y="29504"/>
                    <a:pt x="6347" y="31052"/>
                    <a:pt x="5870" y="32433"/>
                  </a:cubicBezTo>
                  <a:cubicBezTo>
                    <a:pt x="5668" y="33016"/>
                    <a:pt x="4954" y="33754"/>
                    <a:pt x="4894" y="34314"/>
                  </a:cubicBezTo>
                  <a:cubicBezTo>
                    <a:pt x="4855" y="34687"/>
                    <a:pt x="5038" y="34858"/>
                    <a:pt x="5277" y="34858"/>
                  </a:cubicBezTo>
                  <a:cubicBezTo>
                    <a:pt x="5473" y="34858"/>
                    <a:pt x="5705" y="34743"/>
                    <a:pt x="5882" y="34528"/>
                  </a:cubicBezTo>
                  <a:cubicBezTo>
                    <a:pt x="6085" y="34278"/>
                    <a:pt x="6192" y="33957"/>
                    <a:pt x="6382" y="33683"/>
                  </a:cubicBezTo>
                  <a:cubicBezTo>
                    <a:pt x="6942" y="32897"/>
                    <a:pt x="8014" y="32718"/>
                    <a:pt x="8942" y="32480"/>
                  </a:cubicBezTo>
                  <a:cubicBezTo>
                    <a:pt x="9514" y="32326"/>
                    <a:pt x="10073" y="32135"/>
                    <a:pt x="10609" y="31897"/>
                  </a:cubicBezTo>
                  <a:cubicBezTo>
                    <a:pt x="10609" y="31897"/>
                    <a:pt x="9538" y="31814"/>
                    <a:pt x="9157" y="31528"/>
                  </a:cubicBezTo>
                  <a:cubicBezTo>
                    <a:pt x="10157" y="31516"/>
                    <a:pt x="11264" y="31314"/>
                    <a:pt x="12633" y="30528"/>
                  </a:cubicBezTo>
                  <a:cubicBezTo>
                    <a:pt x="14002" y="29742"/>
                    <a:pt x="15812" y="27611"/>
                    <a:pt x="16669" y="25479"/>
                  </a:cubicBezTo>
                  <a:lnTo>
                    <a:pt x="16669" y="25479"/>
                  </a:lnTo>
                  <a:cubicBezTo>
                    <a:pt x="15812" y="25694"/>
                    <a:pt x="14883" y="25729"/>
                    <a:pt x="14002" y="25765"/>
                  </a:cubicBezTo>
                  <a:cubicBezTo>
                    <a:pt x="15943" y="24146"/>
                    <a:pt x="17050" y="20836"/>
                    <a:pt x="17300" y="19479"/>
                  </a:cubicBezTo>
                  <a:cubicBezTo>
                    <a:pt x="17550" y="18121"/>
                    <a:pt x="16765" y="16181"/>
                    <a:pt x="16157" y="14895"/>
                  </a:cubicBezTo>
                  <a:cubicBezTo>
                    <a:pt x="15407" y="16205"/>
                    <a:pt x="14383" y="17359"/>
                    <a:pt x="13145" y="18217"/>
                  </a:cubicBezTo>
                  <a:cubicBezTo>
                    <a:pt x="13943" y="16371"/>
                    <a:pt x="14169" y="14502"/>
                    <a:pt x="14145" y="13157"/>
                  </a:cubicBezTo>
                  <a:cubicBezTo>
                    <a:pt x="14121" y="11823"/>
                    <a:pt x="13276" y="10787"/>
                    <a:pt x="12681" y="10251"/>
                  </a:cubicBezTo>
                  <a:cubicBezTo>
                    <a:pt x="11597" y="9275"/>
                    <a:pt x="10359" y="8442"/>
                    <a:pt x="9228" y="7501"/>
                  </a:cubicBezTo>
                  <a:cubicBezTo>
                    <a:pt x="8883" y="8346"/>
                    <a:pt x="8656" y="9263"/>
                    <a:pt x="8561" y="10168"/>
                  </a:cubicBezTo>
                  <a:cubicBezTo>
                    <a:pt x="8014" y="8751"/>
                    <a:pt x="7621" y="7275"/>
                    <a:pt x="7418" y="5775"/>
                  </a:cubicBezTo>
                  <a:cubicBezTo>
                    <a:pt x="6501" y="4763"/>
                    <a:pt x="5704" y="3632"/>
                    <a:pt x="4918" y="2512"/>
                  </a:cubicBezTo>
                  <a:cubicBezTo>
                    <a:pt x="4394" y="1762"/>
                    <a:pt x="3846" y="929"/>
                    <a:pt x="3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15651650" y="-2085250"/>
              <a:ext cx="181600" cy="746250"/>
            </a:xfrm>
            <a:custGeom>
              <a:avLst/>
              <a:gdLst/>
              <a:ahLst/>
              <a:cxnLst/>
              <a:rect l="l" t="t" r="r" b="b"/>
              <a:pathLst>
                <a:path w="7264" h="29850" extrusionOk="0">
                  <a:moveTo>
                    <a:pt x="262" y="1"/>
                  </a:moveTo>
                  <a:cubicBezTo>
                    <a:pt x="250" y="1"/>
                    <a:pt x="215" y="13"/>
                    <a:pt x="215" y="48"/>
                  </a:cubicBezTo>
                  <a:cubicBezTo>
                    <a:pt x="0" y="1727"/>
                    <a:pt x="0" y="3203"/>
                    <a:pt x="203" y="4525"/>
                  </a:cubicBezTo>
                  <a:cubicBezTo>
                    <a:pt x="667" y="7394"/>
                    <a:pt x="2144" y="9990"/>
                    <a:pt x="3584" y="12490"/>
                  </a:cubicBezTo>
                  <a:lnTo>
                    <a:pt x="3810" y="12871"/>
                  </a:lnTo>
                  <a:cubicBezTo>
                    <a:pt x="5370" y="15610"/>
                    <a:pt x="6799" y="18324"/>
                    <a:pt x="6977" y="21313"/>
                  </a:cubicBezTo>
                  <a:cubicBezTo>
                    <a:pt x="7168" y="24456"/>
                    <a:pt x="5811" y="27695"/>
                    <a:pt x="3453" y="29778"/>
                  </a:cubicBezTo>
                  <a:cubicBezTo>
                    <a:pt x="3429" y="29802"/>
                    <a:pt x="3429" y="29826"/>
                    <a:pt x="3453" y="29838"/>
                  </a:cubicBezTo>
                  <a:cubicBezTo>
                    <a:pt x="3453" y="29850"/>
                    <a:pt x="3465" y="29850"/>
                    <a:pt x="3477" y="29850"/>
                  </a:cubicBezTo>
                  <a:cubicBezTo>
                    <a:pt x="3489" y="29850"/>
                    <a:pt x="3489" y="29850"/>
                    <a:pt x="3513" y="29826"/>
                  </a:cubicBezTo>
                  <a:cubicBezTo>
                    <a:pt x="5894" y="27730"/>
                    <a:pt x="7263" y="24456"/>
                    <a:pt x="7061" y="21277"/>
                  </a:cubicBezTo>
                  <a:cubicBezTo>
                    <a:pt x="6870" y="18277"/>
                    <a:pt x="5453" y="15550"/>
                    <a:pt x="3882" y="12812"/>
                  </a:cubicBezTo>
                  <a:lnTo>
                    <a:pt x="3656" y="12431"/>
                  </a:lnTo>
                  <a:cubicBezTo>
                    <a:pt x="2227" y="9930"/>
                    <a:pt x="739" y="7347"/>
                    <a:pt x="298" y="4489"/>
                  </a:cubicBezTo>
                  <a:cubicBezTo>
                    <a:pt x="84" y="3168"/>
                    <a:pt x="96" y="1715"/>
                    <a:pt x="310" y="48"/>
                  </a:cubicBezTo>
                  <a:cubicBezTo>
                    <a:pt x="310" y="25"/>
                    <a:pt x="298" y="1"/>
                    <a:pt x="26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660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9" name="Google Shape;659;p34"/>
          <p:cNvSpPr/>
          <p:nvPr/>
        </p:nvSpPr>
        <p:spPr>
          <a:xfrm rot="10800000">
            <a:off x="5897053" y="4331927"/>
            <a:ext cx="6371679" cy="2602340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256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63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36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3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107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4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8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 hasCustomPrompt="1"/>
          </p:nvPr>
        </p:nvSpPr>
        <p:spPr>
          <a:xfrm>
            <a:off x="11559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14530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65487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3"/>
          </p:nvPr>
        </p:nvSpPr>
        <p:spPr>
          <a:xfrm>
            <a:off x="68458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4" hasCustomPrompt="1"/>
          </p:nvPr>
        </p:nvSpPr>
        <p:spPr>
          <a:xfrm>
            <a:off x="3859600" y="40982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5"/>
          </p:nvPr>
        </p:nvSpPr>
        <p:spPr>
          <a:xfrm>
            <a:off x="4156664" y="54542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flipH="1">
            <a:off x="-71504" y="3232131"/>
            <a:ext cx="1773968" cy="3864708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 flipH="1">
            <a:off x="9105002" y="4263291"/>
            <a:ext cx="2205716" cy="3002951"/>
            <a:chOff x="3928500" y="2793213"/>
            <a:chExt cx="751300" cy="1022850"/>
          </a:xfrm>
        </p:grpSpPr>
        <p:sp>
          <p:nvSpPr>
            <p:cNvPr id="147" name="Google Shape;147;p13"/>
            <p:cNvSpPr/>
            <p:nvPr/>
          </p:nvSpPr>
          <p:spPr>
            <a:xfrm>
              <a:off x="4383600" y="2829213"/>
              <a:ext cx="296200" cy="755800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1"/>
                  </a:moveTo>
                  <a:cubicBezTo>
                    <a:pt x="8085" y="1"/>
                    <a:pt x="6871" y="644"/>
                    <a:pt x="3358" y="8430"/>
                  </a:cubicBezTo>
                  <a:cubicBezTo>
                    <a:pt x="1" y="16134"/>
                    <a:pt x="2692" y="25170"/>
                    <a:pt x="4216" y="29147"/>
                  </a:cubicBezTo>
                  <a:cubicBezTo>
                    <a:pt x="4491" y="29848"/>
                    <a:pt x="5150" y="30232"/>
                    <a:pt x="5814" y="30232"/>
                  </a:cubicBezTo>
                  <a:cubicBezTo>
                    <a:pt x="6301" y="30232"/>
                    <a:pt x="6790" y="30026"/>
                    <a:pt x="7133" y="29588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2"/>
                    <a:pt x="8085" y="1"/>
                    <a:pt x="8085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18150" y="2829213"/>
              <a:ext cx="67600" cy="754000"/>
            </a:xfrm>
            <a:custGeom>
              <a:avLst/>
              <a:gdLst/>
              <a:ahLst/>
              <a:cxnLst/>
              <a:rect l="l" t="t" r="r" b="b"/>
              <a:pathLst>
                <a:path w="2704" h="30160" extrusionOk="0">
                  <a:moveTo>
                    <a:pt x="2703" y="1"/>
                  </a:moveTo>
                  <a:cubicBezTo>
                    <a:pt x="2703" y="2"/>
                    <a:pt x="2655" y="478"/>
                    <a:pt x="2548" y="1298"/>
                  </a:cubicBezTo>
                  <a:cubicBezTo>
                    <a:pt x="2465" y="2120"/>
                    <a:pt x="2322" y="3299"/>
                    <a:pt x="2191" y="4704"/>
                  </a:cubicBezTo>
                  <a:cubicBezTo>
                    <a:pt x="2132" y="5406"/>
                    <a:pt x="2048" y="6180"/>
                    <a:pt x="1965" y="6990"/>
                  </a:cubicBezTo>
                  <a:cubicBezTo>
                    <a:pt x="1882" y="7787"/>
                    <a:pt x="1786" y="8657"/>
                    <a:pt x="1715" y="9526"/>
                  </a:cubicBezTo>
                  <a:cubicBezTo>
                    <a:pt x="1548" y="11300"/>
                    <a:pt x="1394" y="13181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3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3"/>
                    <a:pt x="0" y="30159"/>
                    <a:pt x="0" y="30159"/>
                  </a:cubicBezTo>
                  <a:cubicBezTo>
                    <a:pt x="0" y="30159"/>
                    <a:pt x="60" y="29683"/>
                    <a:pt x="155" y="28861"/>
                  </a:cubicBezTo>
                  <a:cubicBezTo>
                    <a:pt x="239" y="28040"/>
                    <a:pt x="381" y="26873"/>
                    <a:pt x="512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1"/>
                    <a:pt x="1489" y="15098"/>
                  </a:cubicBezTo>
                  <a:cubicBezTo>
                    <a:pt x="1655" y="13217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2"/>
                    <a:pt x="2358" y="4727"/>
                  </a:cubicBezTo>
                  <a:cubicBezTo>
                    <a:pt x="2477" y="3311"/>
                    <a:pt x="2548" y="2132"/>
                    <a:pt x="2608" y="1298"/>
                  </a:cubicBezTo>
                  <a:cubicBezTo>
                    <a:pt x="2667" y="478"/>
                    <a:pt x="2703" y="2"/>
                    <a:pt x="27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94050" y="3019713"/>
              <a:ext cx="65200" cy="74450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cubicBezTo>
                    <a:pt x="2" y="2"/>
                    <a:pt x="49" y="49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19" y="798"/>
                    <a:pt x="774" y="977"/>
                  </a:cubicBezTo>
                  <a:cubicBezTo>
                    <a:pt x="917" y="1156"/>
                    <a:pt x="1084" y="1334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05" y="2787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80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75"/>
                    <a:pt x="1024" y="1072"/>
                    <a:pt x="869" y="906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81550" y="3157238"/>
              <a:ext cx="64900" cy="74425"/>
            </a:xfrm>
            <a:custGeom>
              <a:avLst/>
              <a:gdLst/>
              <a:ahLst/>
              <a:cxnLst/>
              <a:rect l="l" t="t" r="r" b="b"/>
              <a:pathLst>
                <a:path w="2596" h="2977" extrusionOk="0">
                  <a:moveTo>
                    <a:pt x="0" y="0"/>
                  </a:moveTo>
                  <a:cubicBezTo>
                    <a:pt x="0" y="0"/>
                    <a:pt x="24" y="60"/>
                    <a:pt x="95" y="119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6"/>
                    <a:pt x="774" y="965"/>
                  </a:cubicBezTo>
                  <a:cubicBezTo>
                    <a:pt x="917" y="1143"/>
                    <a:pt x="1083" y="1322"/>
                    <a:pt x="1250" y="1512"/>
                  </a:cubicBezTo>
                  <a:cubicBezTo>
                    <a:pt x="1405" y="1703"/>
                    <a:pt x="1572" y="1905"/>
                    <a:pt x="1738" y="2060"/>
                  </a:cubicBezTo>
                  <a:cubicBezTo>
                    <a:pt x="1881" y="2227"/>
                    <a:pt x="2036" y="2394"/>
                    <a:pt x="2167" y="2524"/>
                  </a:cubicBezTo>
                  <a:cubicBezTo>
                    <a:pt x="2286" y="2679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29"/>
                    <a:pt x="2500" y="2834"/>
                  </a:cubicBezTo>
                  <a:cubicBezTo>
                    <a:pt x="2441" y="2751"/>
                    <a:pt x="2346" y="2632"/>
                    <a:pt x="2226" y="2477"/>
                  </a:cubicBezTo>
                  <a:cubicBezTo>
                    <a:pt x="2107" y="2346"/>
                    <a:pt x="1976" y="2167"/>
                    <a:pt x="1822" y="1989"/>
                  </a:cubicBezTo>
                  <a:cubicBezTo>
                    <a:pt x="1679" y="1810"/>
                    <a:pt x="1512" y="1632"/>
                    <a:pt x="1345" y="1441"/>
                  </a:cubicBezTo>
                  <a:cubicBezTo>
                    <a:pt x="1191" y="1262"/>
                    <a:pt x="1024" y="1060"/>
                    <a:pt x="857" y="905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68750" y="3294763"/>
              <a:ext cx="65200" cy="74425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cubicBezTo>
                    <a:pt x="0" y="0"/>
                    <a:pt x="36" y="48"/>
                    <a:pt x="107" y="119"/>
                  </a:cubicBezTo>
                  <a:cubicBezTo>
                    <a:pt x="167" y="214"/>
                    <a:pt x="250" y="333"/>
                    <a:pt x="369" y="476"/>
                  </a:cubicBezTo>
                  <a:cubicBezTo>
                    <a:pt x="488" y="607"/>
                    <a:pt x="631" y="786"/>
                    <a:pt x="774" y="964"/>
                  </a:cubicBezTo>
                  <a:cubicBezTo>
                    <a:pt x="929" y="1143"/>
                    <a:pt x="1084" y="1322"/>
                    <a:pt x="1250" y="1524"/>
                  </a:cubicBezTo>
                  <a:cubicBezTo>
                    <a:pt x="1417" y="1715"/>
                    <a:pt x="1584" y="1905"/>
                    <a:pt x="1738" y="2072"/>
                  </a:cubicBezTo>
                  <a:cubicBezTo>
                    <a:pt x="1893" y="2238"/>
                    <a:pt x="2036" y="2393"/>
                    <a:pt x="2179" y="2536"/>
                  </a:cubicBezTo>
                  <a:cubicBezTo>
                    <a:pt x="2298" y="2679"/>
                    <a:pt x="2417" y="2786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29"/>
                    <a:pt x="2500" y="2846"/>
                  </a:cubicBezTo>
                  <a:cubicBezTo>
                    <a:pt x="2441" y="2750"/>
                    <a:pt x="2357" y="2631"/>
                    <a:pt x="2238" y="2488"/>
                  </a:cubicBezTo>
                  <a:cubicBezTo>
                    <a:pt x="2119" y="2357"/>
                    <a:pt x="1976" y="2179"/>
                    <a:pt x="1834" y="2000"/>
                  </a:cubicBezTo>
                  <a:cubicBezTo>
                    <a:pt x="1679" y="1810"/>
                    <a:pt x="1524" y="1631"/>
                    <a:pt x="1357" y="1441"/>
                  </a:cubicBezTo>
                  <a:cubicBezTo>
                    <a:pt x="1191" y="1262"/>
                    <a:pt x="1024" y="1072"/>
                    <a:pt x="869" y="905"/>
                  </a:cubicBezTo>
                  <a:cubicBezTo>
                    <a:pt x="714" y="750"/>
                    <a:pt x="572" y="583"/>
                    <a:pt x="429" y="452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562500" y="3033113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1"/>
                    <a:pt x="3084" y="48"/>
                    <a:pt x="2989" y="96"/>
                  </a:cubicBezTo>
                  <a:cubicBezTo>
                    <a:pt x="2906" y="155"/>
                    <a:pt x="2775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58"/>
                    <a:pt x="1715" y="1013"/>
                    <a:pt x="1525" y="1167"/>
                  </a:cubicBezTo>
                  <a:cubicBezTo>
                    <a:pt x="1322" y="1334"/>
                    <a:pt x="1132" y="1477"/>
                    <a:pt x="953" y="1632"/>
                  </a:cubicBezTo>
                  <a:cubicBezTo>
                    <a:pt x="763" y="1775"/>
                    <a:pt x="608" y="1929"/>
                    <a:pt x="465" y="2048"/>
                  </a:cubicBezTo>
                  <a:cubicBezTo>
                    <a:pt x="310" y="2156"/>
                    <a:pt x="191" y="2263"/>
                    <a:pt x="120" y="2346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3" y="2370"/>
                  </a:cubicBezTo>
                  <a:cubicBezTo>
                    <a:pt x="239" y="2310"/>
                    <a:pt x="370" y="2227"/>
                    <a:pt x="524" y="2120"/>
                  </a:cubicBezTo>
                  <a:cubicBezTo>
                    <a:pt x="679" y="2013"/>
                    <a:pt x="858" y="1882"/>
                    <a:pt x="1036" y="1751"/>
                  </a:cubicBezTo>
                  <a:cubicBezTo>
                    <a:pt x="1239" y="1608"/>
                    <a:pt x="1429" y="1453"/>
                    <a:pt x="1620" y="1298"/>
                  </a:cubicBezTo>
                  <a:cubicBezTo>
                    <a:pt x="1810" y="1132"/>
                    <a:pt x="2013" y="989"/>
                    <a:pt x="2191" y="834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3"/>
                    <a:pt x="3025" y="120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549400" y="3170938"/>
              <a:ext cx="78600" cy="61325"/>
            </a:xfrm>
            <a:custGeom>
              <a:avLst/>
              <a:gdLst/>
              <a:ahLst/>
              <a:cxnLst/>
              <a:rect l="l" t="t" r="r" b="b"/>
              <a:pathLst>
                <a:path w="3144" h="2453" extrusionOk="0">
                  <a:moveTo>
                    <a:pt x="3144" y="0"/>
                  </a:moveTo>
                  <a:cubicBezTo>
                    <a:pt x="3144" y="0"/>
                    <a:pt x="3096" y="24"/>
                    <a:pt x="3001" y="83"/>
                  </a:cubicBezTo>
                  <a:cubicBezTo>
                    <a:pt x="2906" y="143"/>
                    <a:pt x="2775" y="238"/>
                    <a:pt x="2620" y="345"/>
                  </a:cubicBezTo>
                  <a:cubicBezTo>
                    <a:pt x="2465" y="441"/>
                    <a:pt x="2275" y="583"/>
                    <a:pt x="2108" y="714"/>
                  </a:cubicBezTo>
                  <a:cubicBezTo>
                    <a:pt x="1906" y="845"/>
                    <a:pt x="1715" y="1012"/>
                    <a:pt x="1525" y="1155"/>
                  </a:cubicBezTo>
                  <a:cubicBezTo>
                    <a:pt x="1322" y="1322"/>
                    <a:pt x="1132" y="1476"/>
                    <a:pt x="953" y="1619"/>
                  </a:cubicBezTo>
                  <a:cubicBezTo>
                    <a:pt x="763" y="1774"/>
                    <a:pt x="608" y="1917"/>
                    <a:pt x="465" y="2036"/>
                  </a:cubicBezTo>
                  <a:cubicBezTo>
                    <a:pt x="310" y="2155"/>
                    <a:pt x="191" y="2262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69"/>
                  </a:cubicBezTo>
                  <a:cubicBezTo>
                    <a:pt x="239" y="2298"/>
                    <a:pt x="370" y="2215"/>
                    <a:pt x="525" y="2107"/>
                  </a:cubicBezTo>
                  <a:cubicBezTo>
                    <a:pt x="691" y="2000"/>
                    <a:pt x="870" y="1869"/>
                    <a:pt x="1048" y="1738"/>
                  </a:cubicBezTo>
                  <a:cubicBezTo>
                    <a:pt x="1239" y="1607"/>
                    <a:pt x="1429" y="1441"/>
                    <a:pt x="1620" y="1298"/>
                  </a:cubicBezTo>
                  <a:cubicBezTo>
                    <a:pt x="1822" y="1131"/>
                    <a:pt x="2013" y="976"/>
                    <a:pt x="2191" y="833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536900" y="3308138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cubicBezTo>
                    <a:pt x="3144" y="1"/>
                    <a:pt x="3096" y="37"/>
                    <a:pt x="2989" y="84"/>
                  </a:cubicBezTo>
                  <a:cubicBezTo>
                    <a:pt x="2906" y="156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13" y="1168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4"/>
                  </a:lnTo>
                  <a:cubicBezTo>
                    <a:pt x="1" y="2454"/>
                    <a:pt x="60" y="2430"/>
                    <a:pt x="143" y="2370"/>
                  </a:cubicBezTo>
                  <a:cubicBezTo>
                    <a:pt x="239" y="2311"/>
                    <a:pt x="370" y="2215"/>
                    <a:pt x="513" y="2108"/>
                  </a:cubicBezTo>
                  <a:cubicBezTo>
                    <a:pt x="679" y="2013"/>
                    <a:pt x="858" y="1870"/>
                    <a:pt x="1036" y="1739"/>
                  </a:cubicBezTo>
                  <a:cubicBezTo>
                    <a:pt x="1227" y="1608"/>
                    <a:pt x="1429" y="1441"/>
                    <a:pt x="1620" y="1299"/>
                  </a:cubicBezTo>
                  <a:cubicBezTo>
                    <a:pt x="1810" y="1132"/>
                    <a:pt x="2013" y="977"/>
                    <a:pt x="2179" y="834"/>
                  </a:cubicBezTo>
                  <a:cubicBezTo>
                    <a:pt x="2382" y="679"/>
                    <a:pt x="2525" y="537"/>
                    <a:pt x="2679" y="418"/>
                  </a:cubicBezTo>
                  <a:cubicBezTo>
                    <a:pt x="2822" y="298"/>
                    <a:pt x="2941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928500" y="2793213"/>
              <a:ext cx="694450" cy="1022850"/>
            </a:xfrm>
            <a:custGeom>
              <a:avLst/>
              <a:gdLst/>
              <a:ahLst/>
              <a:cxnLst/>
              <a:rect l="l" t="t" r="r" b="b"/>
              <a:pathLst>
                <a:path w="27778" h="40914" extrusionOk="0">
                  <a:moveTo>
                    <a:pt x="929" y="0"/>
                  </a:moveTo>
                  <a:cubicBezTo>
                    <a:pt x="929" y="0"/>
                    <a:pt x="0" y="1953"/>
                    <a:pt x="2893" y="15097"/>
                  </a:cubicBezTo>
                  <a:cubicBezTo>
                    <a:pt x="5894" y="28015"/>
                    <a:pt x="17812" y="36909"/>
                    <a:pt x="23467" y="40493"/>
                  </a:cubicBezTo>
                  <a:cubicBezTo>
                    <a:pt x="23924" y="40782"/>
                    <a:pt x="24420" y="40914"/>
                    <a:pt x="24903" y="40914"/>
                  </a:cubicBezTo>
                  <a:cubicBezTo>
                    <a:pt x="26274" y="40914"/>
                    <a:pt x="27549" y="39857"/>
                    <a:pt x="27575" y="38326"/>
                  </a:cubicBezTo>
                  <a:cubicBezTo>
                    <a:pt x="27777" y="30837"/>
                    <a:pt x="21503" y="17717"/>
                    <a:pt x="15466" y="11228"/>
                  </a:cubicBezTo>
                  <a:cubicBezTo>
                    <a:pt x="8144" y="3346"/>
                    <a:pt x="929" y="0"/>
                    <a:pt x="929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52000" y="2793488"/>
              <a:ext cx="625700" cy="1015350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1" y="1"/>
                  </a:moveTo>
                  <a:cubicBezTo>
                    <a:pt x="1" y="2"/>
                    <a:pt x="370" y="645"/>
                    <a:pt x="1037" y="1763"/>
                  </a:cubicBezTo>
                  <a:cubicBezTo>
                    <a:pt x="1382" y="2323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7"/>
                  </a:cubicBezTo>
                  <a:cubicBezTo>
                    <a:pt x="4394" y="7359"/>
                    <a:pt x="5013" y="8395"/>
                    <a:pt x="5668" y="9502"/>
                  </a:cubicBezTo>
                  <a:cubicBezTo>
                    <a:pt x="6323" y="10598"/>
                    <a:pt x="7025" y="11764"/>
                    <a:pt x="7752" y="12955"/>
                  </a:cubicBezTo>
                  <a:cubicBezTo>
                    <a:pt x="8478" y="14146"/>
                    <a:pt x="9240" y="15384"/>
                    <a:pt x="10002" y="16634"/>
                  </a:cubicBezTo>
                  <a:cubicBezTo>
                    <a:pt x="10764" y="17884"/>
                    <a:pt x="11550" y="19158"/>
                    <a:pt x="12324" y="20420"/>
                  </a:cubicBezTo>
                  <a:cubicBezTo>
                    <a:pt x="13098" y="21694"/>
                    <a:pt x="13883" y="22956"/>
                    <a:pt x="14657" y="24206"/>
                  </a:cubicBezTo>
                  <a:cubicBezTo>
                    <a:pt x="15431" y="25456"/>
                    <a:pt x="16193" y="26671"/>
                    <a:pt x="16931" y="27862"/>
                  </a:cubicBezTo>
                  <a:cubicBezTo>
                    <a:pt x="18420" y="30243"/>
                    <a:pt x="19825" y="32445"/>
                    <a:pt x="21015" y="34339"/>
                  </a:cubicBezTo>
                  <a:cubicBezTo>
                    <a:pt x="21611" y="35291"/>
                    <a:pt x="22158" y="36160"/>
                    <a:pt x="22646" y="36910"/>
                  </a:cubicBezTo>
                  <a:cubicBezTo>
                    <a:pt x="23147" y="37672"/>
                    <a:pt x="23563" y="38339"/>
                    <a:pt x="23920" y="38899"/>
                  </a:cubicBezTo>
                  <a:cubicBezTo>
                    <a:pt x="24635" y="39994"/>
                    <a:pt x="25028" y="40613"/>
                    <a:pt x="25028" y="40613"/>
                  </a:cubicBezTo>
                  <a:cubicBezTo>
                    <a:pt x="25028" y="40613"/>
                    <a:pt x="24647" y="39982"/>
                    <a:pt x="23992" y="38851"/>
                  </a:cubicBezTo>
                  <a:cubicBezTo>
                    <a:pt x="23647" y="38279"/>
                    <a:pt x="23242" y="37613"/>
                    <a:pt x="22789" y="36827"/>
                  </a:cubicBezTo>
                  <a:cubicBezTo>
                    <a:pt x="22325" y="36053"/>
                    <a:pt x="21801" y="35160"/>
                    <a:pt x="21218" y="34208"/>
                  </a:cubicBezTo>
                  <a:cubicBezTo>
                    <a:pt x="20063" y="32279"/>
                    <a:pt x="18741" y="30052"/>
                    <a:pt x="17277" y="27659"/>
                  </a:cubicBezTo>
                  <a:cubicBezTo>
                    <a:pt x="16550" y="26469"/>
                    <a:pt x="15788" y="25230"/>
                    <a:pt x="15026" y="23980"/>
                  </a:cubicBezTo>
                  <a:cubicBezTo>
                    <a:pt x="14276" y="22730"/>
                    <a:pt x="13479" y="21456"/>
                    <a:pt x="12705" y="20182"/>
                  </a:cubicBezTo>
                  <a:cubicBezTo>
                    <a:pt x="11931" y="18920"/>
                    <a:pt x="11145" y="17658"/>
                    <a:pt x="10371" y="16408"/>
                  </a:cubicBezTo>
                  <a:cubicBezTo>
                    <a:pt x="9597" y="15158"/>
                    <a:pt x="8835" y="13931"/>
                    <a:pt x="8097" y="12741"/>
                  </a:cubicBezTo>
                  <a:cubicBezTo>
                    <a:pt x="7371" y="11562"/>
                    <a:pt x="6633" y="10419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6"/>
                    <a:pt x="2382" y="3704"/>
                  </a:cubicBezTo>
                  <a:cubicBezTo>
                    <a:pt x="1894" y="2954"/>
                    <a:pt x="1477" y="2287"/>
                    <a:pt x="1120" y="1727"/>
                  </a:cubicBezTo>
                  <a:cubicBezTo>
                    <a:pt x="406" y="6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2E47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15700" y="3120338"/>
              <a:ext cx="152425" cy="33050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1" y="0"/>
                  </a:moveTo>
                  <a:cubicBezTo>
                    <a:pt x="1" y="0"/>
                    <a:pt x="370" y="119"/>
                    <a:pt x="953" y="286"/>
                  </a:cubicBezTo>
                  <a:cubicBezTo>
                    <a:pt x="1227" y="369"/>
                    <a:pt x="1560" y="441"/>
                    <a:pt x="1918" y="536"/>
                  </a:cubicBezTo>
                  <a:cubicBezTo>
                    <a:pt x="2275" y="619"/>
                    <a:pt x="2644" y="702"/>
                    <a:pt x="3037" y="786"/>
                  </a:cubicBezTo>
                  <a:cubicBezTo>
                    <a:pt x="3215" y="833"/>
                    <a:pt x="3406" y="857"/>
                    <a:pt x="3596" y="905"/>
                  </a:cubicBezTo>
                  <a:cubicBezTo>
                    <a:pt x="3775" y="941"/>
                    <a:pt x="3966" y="976"/>
                    <a:pt x="4144" y="1012"/>
                  </a:cubicBezTo>
                  <a:cubicBezTo>
                    <a:pt x="4501" y="1083"/>
                    <a:pt x="4847" y="1143"/>
                    <a:pt x="5132" y="1191"/>
                  </a:cubicBezTo>
                  <a:cubicBezTo>
                    <a:pt x="5716" y="1274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4"/>
                    <a:pt x="4549" y="893"/>
                    <a:pt x="4192" y="798"/>
                  </a:cubicBezTo>
                  <a:cubicBezTo>
                    <a:pt x="4013" y="762"/>
                    <a:pt x="3835" y="714"/>
                    <a:pt x="3644" y="667"/>
                  </a:cubicBezTo>
                  <a:cubicBezTo>
                    <a:pt x="3465" y="619"/>
                    <a:pt x="3275" y="583"/>
                    <a:pt x="3073" y="536"/>
                  </a:cubicBezTo>
                  <a:cubicBezTo>
                    <a:pt x="2692" y="464"/>
                    <a:pt x="2299" y="381"/>
                    <a:pt x="1941" y="310"/>
                  </a:cubicBezTo>
                  <a:cubicBezTo>
                    <a:pt x="1584" y="238"/>
                    <a:pt x="1251" y="179"/>
                    <a:pt x="965" y="131"/>
                  </a:cubicBezTo>
                  <a:cubicBezTo>
                    <a:pt x="382" y="4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29125" y="3306063"/>
              <a:ext cx="152400" cy="33075"/>
            </a:xfrm>
            <a:custGeom>
              <a:avLst/>
              <a:gdLst/>
              <a:ahLst/>
              <a:cxnLst/>
              <a:rect l="l" t="t" r="r" b="b"/>
              <a:pathLst>
                <a:path w="6096" h="1323" extrusionOk="0">
                  <a:moveTo>
                    <a:pt x="0" y="0"/>
                  </a:moveTo>
                  <a:cubicBezTo>
                    <a:pt x="0" y="1"/>
                    <a:pt x="369" y="131"/>
                    <a:pt x="953" y="274"/>
                  </a:cubicBezTo>
                  <a:cubicBezTo>
                    <a:pt x="1238" y="370"/>
                    <a:pt x="1560" y="441"/>
                    <a:pt x="1917" y="536"/>
                  </a:cubicBezTo>
                  <a:cubicBezTo>
                    <a:pt x="2274" y="620"/>
                    <a:pt x="2643" y="691"/>
                    <a:pt x="3036" y="786"/>
                  </a:cubicBezTo>
                  <a:cubicBezTo>
                    <a:pt x="3215" y="834"/>
                    <a:pt x="3405" y="858"/>
                    <a:pt x="3596" y="905"/>
                  </a:cubicBezTo>
                  <a:cubicBezTo>
                    <a:pt x="3774" y="929"/>
                    <a:pt x="3977" y="977"/>
                    <a:pt x="4155" y="1013"/>
                  </a:cubicBezTo>
                  <a:cubicBezTo>
                    <a:pt x="4512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7" y="1048"/>
                  </a:cubicBezTo>
                  <a:cubicBezTo>
                    <a:pt x="4882" y="965"/>
                    <a:pt x="4548" y="893"/>
                    <a:pt x="4191" y="798"/>
                  </a:cubicBezTo>
                  <a:cubicBezTo>
                    <a:pt x="4012" y="751"/>
                    <a:pt x="3834" y="715"/>
                    <a:pt x="3643" y="667"/>
                  </a:cubicBezTo>
                  <a:cubicBezTo>
                    <a:pt x="3465" y="620"/>
                    <a:pt x="3274" y="572"/>
                    <a:pt x="3084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95" y="239"/>
                    <a:pt x="1250" y="179"/>
                    <a:pt x="964" y="131"/>
                  </a:cubicBezTo>
                  <a:cubicBezTo>
                    <a:pt x="381" y="3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42225" y="3492088"/>
              <a:ext cx="152425" cy="3307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cubicBezTo>
                    <a:pt x="0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7" y="537"/>
                  </a:cubicBezTo>
                  <a:cubicBezTo>
                    <a:pt x="2274" y="620"/>
                    <a:pt x="2644" y="691"/>
                    <a:pt x="3036" y="787"/>
                  </a:cubicBezTo>
                  <a:cubicBezTo>
                    <a:pt x="3215" y="834"/>
                    <a:pt x="3406" y="858"/>
                    <a:pt x="3596" y="906"/>
                  </a:cubicBezTo>
                  <a:cubicBezTo>
                    <a:pt x="3775" y="930"/>
                    <a:pt x="3977" y="977"/>
                    <a:pt x="4156" y="1013"/>
                  </a:cubicBezTo>
                  <a:cubicBezTo>
                    <a:pt x="4513" y="1084"/>
                    <a:pt x="4846" y="1144"/>
                    <a:pt x="5132" y="1191"/>
                  </a:cubicBezTo>
                  <a:cubicBezTo>
                    <a:pt x="5715" y="1275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49"/>
                  </a:cubicBezTo>
                  <a:cubicBezTo>
                    <a:pt x="4882" y="965"/>
                    <a:pt x="4549" y="894"/>
                    <a:pt x="4191" y="799"/>
                  </a:cubicBezTo>
                  <a:cubicBezTo>
                    <a:pt x="4013" y="751"/>
                    <a:pt x="3834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1" y="453"/>
                    <a:pt x="2310" y="382"/>
                    <a:pt x="1953" y="310"/>
                  </a:cubicBezTo>
                  <a:cubicBezTo>
                    <a:pt x="1596" y="239"/>
                    <a:pt x="1251" y="179"/>
                    <a:pt x="965" y="132"/>
                  </a:cubicBezTo>
                  <a:cubicBezTo>
                    <a:pt x="382" y="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73475" y="2999488"/>
              <a:ext cx="40500" cy="151225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64" y="369"/>
                    <a:pt x="1310" y="929"/>
                  </a:cubicBezTo>
                  <a:cubicBezTo>
                    <a:pt x="1214" y="1203"/>
                    <a:pt x="1107" y="1524"/>
                    <a:pt x="1012" y="1881"/>
                  </a:cubicBezTo>
                  <a:cubicBezTo>
                    <a:pt x="905" y="2227"/>
                    <a:pt x="798" y="2619"/>
                    <a:pt x="691" y="2989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00" y="3751"/>
                    <a:pt x="452" y="3929"/>
                    <a:pt x="417" y="4108"/>
                  </a:cubicBezTo>
                  <a:cubicBezTo>
                    <a:pt x="322" y="4465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393" y="4858"/>
                    <a:pt x="500" y="4536"/>
                    <a:pt x="607" y="4179"/>
                  </a:cubicBezTo>
                  <a:cubicBezTo>
                    <a:pt x="667" y="4001"/>
                    <a:pt x="726" y="3798"/>
                    <a:pt x="774" y="3620"/>
                  </a:cubicBezTo>
                  <a:cubicBezTo>
                    <a:pt x="810" y="3429"/>
                    <a:pt x="869" y="3250"/>
                    <a:pt x="917" y="3060"/>
                  </a:cubicBezTo>
                  <a:cubicBezTo>
                    <a:pt x="1024" y="2679"/>
                    <a:pt x="1107" y="2298"/>
                    <a:pt x="1203" y="1941"/>
                  </a:cubicBezTo>
                  <a:cubicBezTo>
                    <a:pt x="1286" y="1584"/>
                    <a:pt x="1369" y="1250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286575" y="318491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82"/>
                    <a:pt x="1310" y="941"/>
                  </a:cubicBezTo>
                  <a:cubicBezTo>
                    <a:pt x="1215" y="1215"/>
                    <a:pt x="1108" y="1537"/>
                    <a:pt x="1012" y="1894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2"/>
                    <a:pt x="596" y="3370"/>
                    <a:pt x="548" y="3561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811"/>
                    <a:pt x="191" y="5097"/>
                  </a:cubicBezTo>
                  <a:cubicBezTo>
                    <a:pt x="60" y="5680"/>
                    <a:pt x="0" y="6061"/>
                    <a:pt x="0" y="6061"/>
                  </a:cubicBezTo>
                  <a:cubicBezTo>
                    <a:pt x="0" y="6061"/>
                    <a:pt x="131" y="5704"/>
                    <a:pt x="310" y="5144"/>
                  </a:cubicBezTo>
                  <a:cubicBezTo>
                    <a:pt x="393" y="4870"/>
                    <a:pt x="500" y="4549"/>
                    <a:pt x="608" y="4192"/>
                  </a:cubicBezTo>
                  <a:cubicBezTo>
                    <a:pt x="667" y="4013"/>
                    <a:pt x="727" y="3811"/>
                    <a:pt x="774" y="3632"/>
                  </a:cubicBezTo>
                  <a:cubicBezTo>
                    <a:pt x="810" y="3442"/>
                    <a:pt x="870" y="3263"/>
                    <a:pt x="917" y="3072"/>
                  </a:cubicBezTo>
                  <a:cubicBezTo>
                    <a:pt x="1024" y="2680"/>
                    <a:pt x="1108" y="2310"/>
                    <a:pt x="1203" y="1953"/>
                  </a:cubicBezTo>
                  <a:cubicBezTo>
                    <a:pt x="1286" y="1596"/>
                    <a:pt x="1370" y="1251"/>
                    <a:pt x="1429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399975" y="337096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0"/>
                    <a:pt x="1489" y="357"/>
                    <a:pt x="1310" y="941"/>
                  </a:cubicBezTo>
                  <a:cubicBezTo>
                    <a:pt x="1215" y="1214"/>
                    <a:pt x="1120" y="1536"/>
                    <a:pt x="1013" y="1893"/>
                  </a:cubicBezTo>
                  <a:cubicBezTo>
                    <a:pt x="906" y="2238"/>
                    <a:pt x="798" y="2619"/>
                    <a:pt x="703" y="3000"/>
                  </a:cubicBezTo>
                  <a:cubicBezTo>
                    <a:pt x="656" y="3191"/>
                    <a:pt x="596" y="3370"/>
                    <a:pt x="548" y="3560"/>
                  </a:cubicBezTo>
                  <a:cubicBezTo>
                    <a:pt x="501" y="3751"/>
                    <a:pt x="465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1" y="6060"/>
                    <a:pt x="1" y="6060"/>
                  </a:cubicBezTo>
                  <a:cubicBezTo>
                    <a:pt x="1" y="6060"/>
                    <a:pt x="132" y="5703"/>
                    <a:pt x="310" y="5144"/>
                  </a:cubicBezTo>
                  <a:cubicBezTo>
                    <a:pt x="406" y="4870"/>
                    <a:pt x="501" y="4548"/>
                    <a:pt x="608" y="4191"/>
                  </a:cubicBezTo>
                  <a:cubicBezTo>
                    <a:pt x="667" y="4012"/>
                    <a:pt x="727" y="3810"/>
                    <a:pt x="775" y="3631"/>
                  </a:cubicBezTo>
                  <a:cubicBezTo>
                    <a:pt x="822" y="3441"/>
                    <a:pt x="882" y="3262"/>
                    <a:pt x="917" y="3072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98" y="1595"/>
                    <a:pt x="1370" y="1250"/>
                    <a:pt x="1429" y="976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 rot="5400000" flipH="1">
            <a:off x="5330960" y="-54903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92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5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77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44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1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43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52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00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74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2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0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5293961" y="376507"/>
            <a:ext cx="9422173" cy="8272741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9639162" y="4845588"/>
            <a:ext cx="2459569" cy="20124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955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2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15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22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58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7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1969113" y="2774229"/>
            <a:ext cx="9386609" cy="5493507"/>
            <a:chOff x="-1476835" y="2080672"/>
            <a:chExt cx="7039957" cy="412013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-1476835" y="2080672"/>
              <a:ext cx="7039957" cy="4120130"/>
              <a:chOff x="-1476835" y="2080672"/>
              <a:chExt cx="7039957" cy="4120130"/>
            </a:xfrm>
          </p:grpSpPr>
          <p:sp>
            <p:nvSpPr>
              <p:cNvPr id="222" name="Google Shape;222;p18"/>
              <p:cNvSpPr/>
              <p:nvPr/>
            </p:nvSpPr>
            <p:spPr>
              <a:xfrm flipH="1">
                <a:off x="-486032" y="2080672"/>
                <a:ext cx="6049154" cy="3212425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56915" extrusionOk="0">
                    <a:moveTo>
                      <a:pt x="69490" y="1"/>
                    </a:moveTo>
                    <a:cubicBezTo>
                      <a:pt x="57730" y="1"/>
                      <a:pt x="46140" y="6439"/>
                      <a:pt x="39993" y="16469"/>
                    </a:cubicBezTo>
                    <a:cubicBezTo>
                      <a:pt x="35112" y="24458"/>
                      <a:pt x="33409" y="34495"/>
                      <a:pt x="26682" y="41008"/>
                    </a:cubicBezTo>
                    <a:cubicBezTo>
                      <a:pt x="21705" y="45830"/>
                      <a:pt x="14764" y="47889"/>
                      <a:pt x="8632" y="51128"/>
                    </a:cubicBezTo>
                    <a:cubicBezTo>
                      <a:pt x="5572" y="52747"/>
                      <a:pt x="2667" y="54700"/>
                      <a:pt x="0" y="56914"/>
                    </a:cubicBezTo>
                    <a:lnTo>
                      <a:pt x="107156" y="56914"/>
                    </a:lnTo>
                    <a:lnTo>
                      <a:pt x="107156" y="14540"/>
                    </a:lnTo>
                    <a:lnTo>
                      <a:pt x="107168" y="14540"/>
                    </a:lnTo>
                    <a:cubicBezTo>
                      <a:pt x="95322" y="8384"/>
                      <a:pt x="83927" y="562"/>
                      <a:pt x="70771" y="26"/>
                    </a:cubicBezTo>
                    <a:cubicBezTo>
                      <a:pt x="70344" y="9"/>
                      <a:pt x="69917" y="1"/>
                      <a:pt x="6949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 flipH="1">
                <a:off x="1136845" y="2225289"/>
                <a:ext cx="557846" cy="1025842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18175" extrusionOk="0">
                    <a:moveTo>
                      <a:pt x="1" y="0"/>
                    </a:moveTo>
                    <a:cubicBezTo>
                      <a:pt x="60" y="2346"/>
                      <a:pt x="155" y="4846"/>
                      <a:pt x="1227" y="6870"/>
                    </a:cubicBezTo>
                    <a:cubicBezTo>
                      <a:pt x="1965" y="8251"/>
                      <a:pt x="3096" y="9287"/>
                      <a:pt x="4144" y="10371"/>
                    </a:cubicBezTo>
                    <a:cubicBezTo>
                      <a:pt x="5180" y="11454"/>
                      <a:pt x="6192" y="12704"/>
                      <a:pt x="6573" y="14288"/>
                    </a:cubicBezTo>
                    <a:cubicBezTo>
                      <a:pt x="6716" y="14919"/>
                      <a:pt x="6775" y="15657"/>
                      <a:pt x="7192" y="16133"/>
                    </a:cubicBezTo>
                    <a:cubicBezTo>
                      <a:pt x="7323" y="16276"/>
                      <a:pt x="7478" y="16383"/>
                      <a:pt x="7585" y="16562"/>
                    </a:cubicBezTo>
                    <a:cubicBezTo>
                      <a:pt x="7763" y="16860"/>
                      <a:pt x="7692" y="17264"/>
                      <a:pt x="7763" y="17622"/>
                    </a:cubicBezTo>
                    <a:cubicBezTo>
                      <a:pt x="7810" y="17898"/>
                      <a:pt x="8041" y="18175"/>
                      <a:pt x="8249" y="18175"/>
                    </a:cubicBezTo>
                    <a:cubicBezTo>
                      <a:pt x="8309" y="18175"/>
                      <a:pt x="8367" y="18151"/>
                      <a:pt x="8418" y="18098"/>
                    </a:cubicBezTo>
                    <a:cubicBezTo>
                      <a:pt x="8561" y="17943"/>
                      <a:pt x="8716" y="16383"/>
                      <a:pt x="8847" y="16038"/>
                    </a:cubicBezTo>
                    <a:cubicBezTo>
                      <a:pt x="9049" y="15514"/>
                      <a:pt x="9204" y="15121"/>
                      <a:pt x="9323" y="14550"/>
                    </a:cubicBezTo>
                    <a:cubicBezTo>
                      <a:pt x="9621" y="13192"/>
                      <a:pt x="9883" y="11871"/>
                      <a:pt x="9454" y="10502"/>
                    </a:cubicBezTo>
                    <a:cubicBezTo>
                      <a:pt x="9192" y="9644"/>
                      <a:pt x="8692" y="8894"/>
                      <a:pt x="8144" y="8228"/>
                    </a:cubicBezTo>
                    <a:cubicBezTo>
                      <a:pt x="5644" y="5191"/>
                      <a:pt x="1906" y="3572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 flipH="1">
                <a:off x="1218123" y="2443907"/>
                <a:ext cx="387834" cy="656426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630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9"/>
                    </a:cubicBezTo>
                    <a:cubicBezTo>
                      <a:pt x="0" y="21"/>
                      <a:pt x="0" y="56"/>
                      <a:pt x="12" y="68"/>
                    </a:cubicBezTo>
                    <a:cubicBezTo>
                      <a:pt x="726" y="1140"/>
                      <a:pt x="1667" y="1973"/>
                      <a:pt x="2584" y="2771"/>
                    </a:cubicBezTo>
                    <a:cubicBezTo>
                      <a:pt x="3453" y="3521"/>
                      <a:pt x="4322" y="4307"/>
                      <a:pt x="5013" y="5271"/>
                    </a:cubicBezTo>
                    <a:cubicBezTo>
                      <a:pt x="6251" y="7033"/>
                      <a:pt x="6787" y="9379"/>
                      <a:pt x="6430" y="11582"/>
                    </a:cubicBezTo>
                    <a:cubicBezTo>
                      <a:pt x="6430" y="11605"/>
                      <a:pt x="6441" y="11629"/>
                      <a:pt x="6465" y="11629"/>
                    </a:cubicBezTo>
                    <a:cubicBezTo>
                      <a:pt x="6501" y="11629"/>
                      <a:pt x="6513" y="11617"/>
                      <a:pt x="6513" y="11617"/>
                    </a:cubicBezTo>
                    <a:cubicBezTo>
                      <a:pt x="6870" y="9403"/>
                      <a:pt x="6334" y="7010"/>
                      <a:pt x="5084" y="5236"/>
                    </a:cubicBezTo>
                    <a:cubicBezTo>
                      <a:pt x="4382" y="4247"/>
                      <a:pt x="3513" y="3473"/>
                      <a:pt x="2643" y="2723"/>
                    </a:cubicBezTo>
                    <a:cubicBezTo>
                      <a:pt x="1727" y="1914"/>
                      <a:pt x="786" y="1092"/>
                      <a:pt x="84" y="21"/>
                    </a:cubicBezTo>
                    <a:cubicBezTo>
                      <a:pt x="77" y="7"/>
                      <a:pt x="61" y="1"/>
                      <a:pt x="4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928490" y="2080785"/>
                <a:ext cx="317898" cy="1123827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9911" extrusionOk="0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1155" y="2096"/>
                      <a:pt x="36" y="4311"/>
                      <a:pt x="12" y="6608"/>
                    </a:cubicBezTo>
                    <a:cubicBezTo>
                      <a:pt x="0" y="8168"/>
                      <a:pt x="488" y="9621"/>
                      <a:pt x="869" y="11073"/>
                    </a:cubicBezTo>
                    <a:cubicBezTo>
                      <a:pt x="1262" y="12526"/>
                      <a:pt x="1548" y="14121"/>
                      <a:pt x="1107" y="15669"/>
                    </a:cubicBezTo>
                    <a:cubicBezTo>
                      <a:pt x="929" y="16312"/>
                      <a:pt x="619" y="16979"/>
                      <a:pt x="774" y="17586"/>
                    </a:cubicBezTo>
                    <a:cubicBezTo>
                      <a:pt x="810" y="17776"/>
                      <a:pt x="893" y="17943"/>
                      <a:pt x="905" y="18157"/>
                    </a:cubicBezTo>
                    <a:cubicBezTo>
                      <a:pt x="905" y="18515"/>
                      <a:pt x="667" y="18824"/>
                      <a:pt x="548" y="19169"/>
                    </a:cubicBezTo>
                    <a:cubicBezTo>
                      <a:pt x="440" y="19472"/>
                      <a:pt x="547" y="19911"/>
                      <a:pt x="807" y="19911"/>
                    </a:cubicBezTo>
                    <a:cubicBezTo>
                      <a:pt x="834" y="19911"/>
                      <a:pt x="863" y="19906"/>
                      <a:pt x="893" y="19896"/>
                    </a:cubicBezTo>
                    <a:cubicBezTo>
                      <a:pt x="1095" y="19836"/>
                      <a:pt x="1976" y="18538"/>
                      <a:pt x="2262" y="18312"/>
                    </a:cubicBezTo>
                    <a:cubicBezTo>
                      <a:pt x="2691" y="17955"/>
                      <a:pt x="3012" y="17681"/>
                      <a:pt x="3393" y="17241"/>
                    </a:cubicBezTo>
                    <a:cubicBezTo>
                      <a:pt x="4298" y="16193"/>
                      <a:pt x="5155" y="15157"/>
                      <a:pt x="5453" y="13752"/>
                    </a:cubicBezTo>
                    <a:cubicBezTo>
                      <a:pt x="5632" y="12871"/>
                      <a:pt x="5572" y="11966"/>
                      <a:pt x="5417" y="11133"/>
                    </a:cubicBezTo>
                    <a:cubicBezTo>
                      <a:pt x="4679" y="7263"/>
                      <a:pt x="2203" y="4049"/>
                      <a:pt x="223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1025911" y="2313966"/>
                <a:ext cx="123050" cy="75204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324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49"/>
                    </a:cubicBezTo>
                    <a:cubicBezTo>
                      <a:pt x="84" y="1323"/>
                      <a:pt x="512" y="2513"/>
                      <a:pt x="929" y="3668"/>
                    </a:cubicBezTo>
                    <a:cubicBezTo>
                      <a:pt x="1322" y="4740"/>
                      <a:pt x="1715" y="5847"/>
                      <a:pt x="1858" y="7026"/>
                    </a:cubicBezTo>
                    <a:cubicBezTo>
                      <a:pt x="2096" y="9169"/>
                      <a:pt x="1429" y="11490"/>
                      <a:pt x="60" y="13253"/>
                    </a:cubicBezTo>
                    <a:cubicBezTo>
                      <a:pt x="36" y="13264"/>
                      <a:pt x="60" y="13288"/>
                      <a:pt x="72" y="13312"/>
                    </a:cubicBezTo>
                    <a:cubicBezTo>
                      <a:pt x="84" y="13324"/>
                      <a:pt x="84" y="13324"/>
                      <a:pt x="96" y="13324"/>
                    </a:cubicBezTo>
                    <a:cubicBezTo>
                      <a:pt x="96" y="13324"/>
                      <a:pt x="120" y="13324"/>
                      <a:pt x="108" y="13288"/>
                    </a:cubicBezTo>
                    <a:cubicBezTo>
                      <a:pt x="1501" y="11526"/>
                      <a:pt x="2179" y="9169"/>
                      <a:pt x="1941" y="7014"/>
                    </a:cubicBezTo>
                    <a:cubicBezTo>
                      <a:pt x="1810" y="5823"/>
                      <a:pt x="1405" y="4704"/>
                      <a:pt x="1024" y="3632"/>
                    </a:cubicBezTo>
                    <a:cubicBezTo>
                      <a:pt x="608" y="2501"/>
                      <a:pt x="191" y="1311"/>
                      <a:pt x="84" y="49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75652" y="2403378"/>
                <a:ext cx="641836" cy="93632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589" extrusionOk="0">
                    <a:moveTo>
                      <a:pt x="11370" y="0"/>
                    </a:moveTo>
                    <a:lnTo>
                      <a:pt x="11370" y="0"/>
                    </a:lnTo>
                    <a:cubicBezTo>
                      <a:pt x="9394" y="1274"/>
                      <a:pt x="7310" y="2644"/>
                      <a:pt x="6156" y="4620"/>
                    </a:cubicBezTo>
                    <a:cubicBezTo>
                      <a:pt x="5358" y="5977"/>
                      <a:pt x="5060" y="7478"/>
                      <a:pt x="4679" y="8942"/>
                    </a:cubicBezTo>
                    <a:cubicBezTo>
                      <a:pt x="4286" y="10406"/>
                      <a:pt x="3750" y="11919"/>
                      <a:pt x="2607" y="13050"/>
                    </a:cubicBezTo>
                    <a:cubicBezTo>
                      <a:pt x="2131" y="13514"/>
                      <a:pt x="1536" y="13943"/>
                      <a:pt x="1357" y="14538"/>
                    </a:cubicBezTo>
                    <a:cubicBezTo>
                      <a:pt x="1298" y="14717"/>
                      <a:pt x="1286" y="14907"/>
                      <a:pt x="1191" y="15086"/>
                    </a:cubicBezTo>
                    <a:cubicBezTo>
                      <a:pt x="1024" y="15407"/>
                      <a:pt x="655" y="15550"/>
                      <a:pt x="393" y="15788"/>
                    </a:cubicBezTo>
                    <a:cubicBezTo>
                      <a:pt x="119" y="16026"/>
                      <a:pt x="0" y="16514"/>
                      <a:pt x="333" y="16586"/>
                    </a:cubicBezTo>
                    <a:cubicBezTo>
                      <a:pt x="340" y="16587"/>
                      <a:pt x="348" y="16588"/>
                      <a:pt x="358" y="16588"/>
                    </a:cubicBezTo>
                    <a:cubicBezTo>
                      <a:pt x="630" y="16588"/>
                      <a:pt x="1965" y="15953"/>
                      <a:pt x="2310" y="15895"/>
                    </a:cubicBezTo>
                    <a:cubicBezTo>
                      <a:pt x="2858" y="15800"/>
                      <a:pt x="3286" y="15717"/>
                      <a:pt x="3822" y="15514"/>
                    </a:cubicBezTo>
                    <a:cubicBezTo>
                      <a:pt x="5120" y="15086"/>
                      <a:pt x="6394" y="14609"/>
                      <a:pt x="7346" y="13538"/>
                    </a:cubicBezTo>
                    <a:cubicBezTo>
                      <a:pt x="7941" y="12871"/>
                      <a:pt x="8322" y="12050"/>
                      <a:pt x="8608" y="11228"/>
                    </a:cubicBezTo>
                    <a:cubicBezTo>
                      <a:pt x="9882" y="7513"/>
                      <a:pt x="9335" y="3489"/>
                      <a:pt x="1137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flipH="1">
                <a:off x="713429" y="2593321"/>
                <a:ext cx="373722" cy="65484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1602" extrusionOk="0">
                    <a:moveTo>
                      <a:pt x="6573" y="0"/>
                    </a:moveTo>
                    <a:cubicBezTo>
                      <a:pt x="6555" y="0"/>
                      <a:pt x="6546" y="11"/>
                      <a:pt x="6537" y="29"/>
                    </a:cubicBezTo>
                    <a:cubicBezTo>
                      <a:pt x="5990" y="1184"/>
                      <a:pt x="5775" y="2422"/>
                      <a:pt x="5573" y="3624"/>
                    </a:cubicBezTo>
                    <a:cubicBezTo>
                      <a:pt x="5371" y="4756"/>
                      <a:pt x="5180" y="5922"/>
                      <a:pt x="4704" y="7006"/>
                    </a:cubicBezTo>
                    <a:cubicBezTo>
                      <a:pt x="3847" y="8982"/>
                      <a:pt x="2096" y="10661"/>
                      <a:pt x="48" y="11518"/>
                    </a:cubicBezTo>
                    <a:cubicBezTo>
                      <a:pt x="13" y="11530"/>
                      <a:pt x="1" y="11542"/>
                      <a:pt x="13" y="11578"/>
                    </a:cubicBezTo>
                    <a:cubicBezTo>
                      <a:pt x="37" y="11590"/>
                      <a:pt x="48" y="11602"/>
                      <a:pt x="60" y="11602"/>
                    </a:cubicBezTo>
                    <a:cubicBezTo>
                      <a:pt x="2144" y="10744"/>
                      <a:pt x="3906" y="9042"/>
                      <a:pt x="4763" y="7053"/>
                    </a:cubicBezTo>
                    <a:cubicBezTo>
                      <a:pt x="5240" y="5946"/>
                      <a:pt x="5454" y="4791"/>
                      <a:pt x="5644" y="3660"/>
                    </a:cubicBezTo>
                    <a:cubicBezTo>
                      <a:pt x="5847" y="2446"/>
                      <a:pt x="6073" y="1219"/>
                      <a:pt x="6609" y="64"/>
                    </a:cubicBezTo>
                    <a:cubicBezTo>
                      <a:pt x="6621" y="41"/>
                      <a:pt x="6609" y="29"/>
                      <a:pt x="6597" y="5"/>
                    </a:cubicBezTo>
                    <a:cubicBezTo>
                      <a:pt x="6587" y="2"/>
                      <a:pt x="6579" y="0"/>
                      <a:pt x="657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 flipH="1">
                <a:off x="713444" y="4868520"/>
                <a:ext cx="778264" cy="82507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4618" extrusionOk="0">
                    <a:moveTo>
                      <a:pt x="0" y="0"/>
                    </a:moveTo>
                    <a:cubicBezTo>
                      <a:pt x="798" y="2227"/>
                      <a:pt x="1679" y="4561"/>
                      <a:pt x="3346" y="6132"/>
                    </a:cubicBezTo>
                    <a:cubicBezTo>
                      <a:pt x="4489" y="7204"/>
                      <a:pt x="5882" y="7835"/>
                      <a:pt x="7215" y="8537"/>
                    </a:cubicBezTo>
                    <a:cubicBezTo>
                      <a:pt x="8549" y="9228"/>
                      <a:pt x="9906" y="10097"/>
                      <a:pt x="10752" y="11466"/>
                    </a:cubicBezTo>
                    <a:cubicBezTo>
                      <a:pt x="11097" y="12026"/>
                      <a:pt x="11383" y="12704"/>
                      <a:pt x="11930" y="13014"/>
                    </a:cubicBezTo>
                    <a:cubicBezTo>
                      <a:pt x="12097" y="13097"/>
                      <a:pt x="12288" y="13157"/>
                      <a:pt x="12418" y="13300"/>
                    </a:cubicBezTo>
                    <a:cubicBezTo>
                      <a:pt x="12692" y="13538"/>
                      <a:pt x="12752" y="13919"/>
                      <a:pt x="12930" y="14240"/>
                    </a:cubicBezTo>
                    <a:cubicBezTo>
                      <a:pt x="13050" y="14448"/>
                      <a:pt x="13298" y="14618"/>
                      <a:pt x="13488" y="14618"/>
                    </a:cubicBezTo>
                    <a:cubicBezTo>
                      <a:pt x="13582" y="14618"/>
                      <a:pt x="13661" y="14577"/>
                      <a:pt x="13704" y="14478"/>
                    </a:cubicBezTo>
                    <a:cubicBezTo>
                      <a:pt x="13788" y="14276"/>
                      <a:pt x="13454" y="12752"/>
                      <a:pt x="13466" y="12383"/>
                    </a:cubicBezTo>
                    <a:cubicBezTo>
                      <a:pt x="13490" y="11835"/>
                      <a:pt x="13514" y="11395"/>
                      <a:pt x="13454" y="10823"/>
                    </a:cubicBezTo>
                    <a:cubicBezTo>
                      <a:pt x="13300" y="9490"/>
                      <a:pt x="13121" y="8144"/>
                      <a:pt x="12288" y="6966"/>
                    </a:cubicBezTo>
                    <a:cubicBezTo>
                      <a:pt x="11764" y="6239"/>
                      <a:pt x="11049" y="5680"/>
                      <a:pt x="10323" y="5227"/>
                    </a:cubicBezTo>
                    <a:cubicBezTo>
                      <a:pt x="6989" y="3144"/>
                      <a:pt x="2941" y="2787"/>
                      <a:pt x="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781963" y="5046666"/>
                <a:ext cx="556548" cy="508716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013" extrusionOk="0">
                    <a:moveTo>
                      <a:pt x="70" y="1"/>
                    </a:moveTo>
                    <a:cubicBezTo>
                      <a:pt x="57" y="1"/>
                      <a:pt x="43" y="10"/>
                      <a:pt x="37" y="23"/>
                    </a:cubicBezTo>
                    <a:cubicBezTo>
                      <a:pt x="1" y="35"/>
                      <a:pt x="25" y="59"/>
                      <a:pt x="37" y="83"/>
                    </a:cubicBezTo>
                    <a:cubicBezTo>
                      <a:pt x="1037" y="881"/>
                      <a:pt x="2204" y="1357"/>
                      <a:pt x="3323" y="1833"/>
                    </a:cubicBezTo>
                    <a:cubicBezTo>
                      <a:pt x="4382" y="2286"/>
                      <a:pt x="5466" y="2738"/>
                      <a:pt x="6418" y="3441"/>
                    </a:cubicBezTo>
                    <a:cubicBezTo>
                      <a:pt x="8157" y="4703"/>
                      <a:pt x="9407" y="6786"/>
                      <a:pt x="9764" y="8977"/>
                    </a:cubicBezTo>
                    <a:cubicBezTo>
                      <a:pt x="9764" y="9001"/>
                      <a:pt x="9800" y="9013"/>
                      <a:pt x="9812" y="9013"/>
                    </a:cubicBezTo>
                    <a:cubicBezTo>
                      <a:pt x="9847" y="9013"/>
                      <a:pt x="9859" y="8977"/>
                      <a:pt x="9859" y="8965"/>
                    </a:cubicBezTo>
                    <a:cubicBezTo>
                      <a:pt x="9502" y="6750"/>
                      <a:pt x="8240" y="4667"/>
                      <a:pt x="6478" y="3369"/>
                    </a:cubicBezTo>
                    <a:cubicBezTo>
                      <a:pt x="5513" y="2655"/>
                      <a:pt x="4430" y="2202"/>
                      <a:pt x="3370" y="1762"/>
                    </a:cubicBezTo>
                    <a:cubicBezTo>
                      <a:pt x="2251" y="1286"/>
                      <a:pt x="1096" y="809"/>
                      <a:pt x="96" y="23"/>
                    </a:cubicBezTo>
                    <a:cubicBezTo>
                      <a:pt x="91" y="7"/>
                      <a:pt x="81" y="1"/>
                      <a:pt x="7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565541" y="4549314"/>
                <a:ext cx="468494" cy="1092049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9348" extrusionOk="0">
                    <a:moveTo>
                      <a:pt x="727" y="0"/>
                    </a:moveTo>
                    <a:cubicBezTo>
                      <a:pt x="358" y="2322"/>
                      <a:pt x="0" y="4798"/>
                      <a:pt x="691" y="6989"/>
                    </a:cubicBezTo>
                    <a:cubicBezTo>
                      <a:pt x="1167" y="8477"/>
                      <a:pt x="2108" y="9692"/>
                      <a:pt x="2941" y="10942"/>
                    </a:cubicBezTo>
                    <a:cubicBezTo>
                      <a:pt x="3775" y="12192"/>
                      <a:pt x="4549" y="13621"/>
                      <a:pt x="4620" y="15228"/>
                    </a:cubicBezTo>
                    <a:cubicBezTo>
                      <a:pt x="4656" y="15883"/>
                      <a:pt x="4584" y="16609"/>
                      <a:pt x="4906" y="17157"/>
                    </a:cubicBezTo>
                    <a:cubicBezTo>
                      <a:pt x="5013" y="17312"/>
                      <a:pt x="5144" y="17455"/>
                      <a:pt x="5203" y="17645"/>
                    </a:cubicBezTo>
                    <a:cubicBezTo>
                      <a:pt x="5323" y="17967"/>
                      <a:pt x="5192" y="18359"/>
                      <a:pt x="5192" y="18717"/>
                    </a:cubicBezTo>
                    <a:cubicBezTo>
                      <a:pt x="5192" y="19012"/>
                      <a:pt x="5395" y="19348"/>
                      <a:pt x="5613" y="19348"/>
                    </a:cubicBezTo>
                    <a:cubicBezTo>
                      <a:pt x="5659" y="19348"/>
                      <a:pt x="5706" y="19333"/>
                      <a:pt x="5751" y="19300"/>
                    </a:cubicBezTo>
                    <a:cubicBezTo>
                      <a:pt x="5930" y="19181"/>
                      <a:pt x="6370" y="17657"/>
                      <a:pt x="6561" y="17359"/>
                    </a:cubicBezTo>
                    <a:cubicBezTo>
                      <a:pt x="6858" y="16883"/>
                      <a:pt x="7085" y="16514"/>
                      <a:pt x="7287" y="15978"/>
                    </a:cubicBezTo>
                    <a:cubicBezTo>
                      <a:pt x="7811" y="14704"/>
                      <a:pt x="8299" y="13454"/>
                      <a:pt x="8144" y="12025"/>
                    </a:cubicBezTo>
                    <a:cubicBezTo>
                      <a:pt x="8037" y="11132"/>
                      <a:pt x="7680" y="10299"/>
                      <a:pt x="7263" y="9561"/>
                    </a:cubicBezTo>
                    <a:cubicBezTo>
                      <a:pt x="5334" y="6120"/>
                      <a:pt x="1965" y="3858"/>
                      <a:pt x="727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59632" y="4780237"/>
                <a:ext cx="287023" cy="71196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2614" extrusionOk="0">
                    <a:moveTo>
                      <a:pt x="64" y="0"/>
                    </a:moveTo>
                    <a:cubicBezTo>
                      <a:pt x="59" y="0"/>
                      <a:pt x="54" y="2"/>
                      <a:pt x="48" y="5"/>
                    </a:cubicBezTo>
                    <a:cubicBezTo>
                      <a:pt x="12" y="17"/>
                      <a:pt x="0" y="40"/>
                      <a:pt x="12" y="64"/>
                    </a:cubicBezTo>
                    <a:cubicBezTo>
                      <a:pt x="524" y="1255"/>
                      <a:pt x="1298" y="2243"/>
                      <a:pt x="2048" y="3196"/>
                    </a:cubicBezTo>
                    <a:cubicBezTo>
                      <a:pt x="2751" y="4089"/>
                      <a:pt x="3477" y="4993"/>
                      <a:pt x="3989" y="6077"/>
                    </a:cubicBezTo>
                    <a:cubicBezTo>
                      <a:pt x="4894" y="8041"/>
                      <a:pt x="5001" y="10458"/>
                      <a:pt x="4251" y="12554"/>
                    </a:cubicBezTo>
                    <a:cubicBezTo>
                      <a:pt x="4251" y="12578"/>
                      <a:pt x="4251" y="12602"/>
                      <a:pt x="4298" y="12613"/>
                    </a:cubicBezTo>
                    <a:cubicBezTo>
                      <a:pt x="4334" y="12613"/>
                      <a:pt x="4346" y="12602"/>
                      <a:pt x="4346" y="12602"/>
                    </a:cubicBezTo>
                    <a:cubicBezTo>
                      <a:pt x="5084" y="10482"/>
                      <a:pt x="4989" y="8041"/>
                      <a:pt x="4072" y="6065"/>
                    </a:cubicBezTo>
                    <a:cubicBezTo>
                      <a:pt x="3572" y="4958"/>
                      <a:pt x="2846" y="4041"/>
                      <a:pt x="2131" y="3148"/>
                    </a:cubicBezTo>
                    <a:cubicBezTo>
                      <a:pt x="1381" y="2196"/>
                      <a:pt x="596" y="1207"/>
                      <a:pt x="107" y="40"/>
                    </a:cubicBezTo>
                    <a:cubicBezTo>
                      <a:pt x="90" y="14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319598" y="4683036"/>
                <a:ext cx="369433" cy="108742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9266" extrusionOk="0">
                    <a:moveTo>
                      <a:pt x="5568" y="0"/>
                    </a:moveTo>
                    <a:lnTo>
                      <a:pt x="5568" y="0"/>
                    </a:lnTo>
                    <a:cubicBezTo>
                      <a:pt x="4092" y="1846"/>
                      <a:pt x="2568" y="3798"/>
                      <a:pt x="2080" y="6049"/>
                    </a:cubicBezTo>
                    <a:cubicBezTo>
                      <a:pt x="1758" y="7573"/>
                      <a:pt x="1973" y="9097"/>
                      <a:pt x="2068" y="10597"/>
                    </a:cubicBezTo>
                    <a:cubicBezTo>
                      <a:pt x="2175" y="12097"/>
                      <a:pt x="2151" y="13728"/>
                      <a:pt x="1413" y="15157"/>
                    </a:cubicBezTo>
                    <a:cubicBezTo>
                      <a:pt x="1116" y="15752"/>
                      <a:pt x="687" y="16348"/>
                      <a:pt x="699" y="16967"/>
                    </a:cubicBezTo>
                    <a:cubicBezTo>
                      <a:pt x="699" y="17157"/>
                      <a:pt x="758" y="17336"/>
                      <a:pt x="711" y="17550"/>
                    </a:cubicBezTo>
                    <a:cubicBezTo>
                      <a:pt x="651" y="17895"/>
                      <a:pt x="354" y="18157"/>
                      <a:pt x="187" y="18467"/>
                    </a:cubicBezTo>
                    <a:cubicBezTo>
                      <a:pt x="1" y="18781"/>
                      <a:pt x="42" y="19265"/>
                      <a:pt x="355" y="19265"/>
                    </a:cubicBezTo>
                    <a:cubicBezTo>
                      <a:pt x="362" y="19265"/>
                      <a:pt x="370" y="19265"/>
                      <a:pt x="377" y="19265"/>
                    </a:cubicBezTo>
                    <a:cubicBezTo>
                      <a:pt x="580" y="19241"/>
                      <a:pt x="1711" y="18145"/>
                      <a:pt x="2020" y="17979"/>
                    </a:cubicBezTo>
                    <a:cubicBezTo>
                      <a:pt x="2520" y="17717"/>
                      <a:pt x="2901" y="17503"/>
                      <a:pt x="3354" y="17145"/>
                    </a:cubicBezTo>
                    <a:cubicBezTo>
                      <a:pt x="4425" y="16288"/>
                      <a:pt x="5485" y="15443"/>
                      <a:pt x="6045" y="14121"/>
                    </a:cubicBezTo>
                    <a:cubicBezTo>
                      <a:pt x="6402" y="13288"/>
                      <a:pt x="6509" y="12395"/>
                      <a:pt x="6509" y="11538"/>
                    </a:cubicBezTo>
                    <a:cubicBezTo>
                      <a:pt x="6545" y="7597"/>
                      <a:pt x="4735" y="3965"/>
                      <a:pt x="556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411656" y="4908823"/>
                <a:ext cx="179495" cy="7372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3062" extrusionOk="0">
                    <a:moveTo>
                      <a:pt x="2549" y="1"/>
                    </a:moveTo>
                    <a:cubicBezTo>
                      <a:pt x="2537" y="1"/>
                      <a:pt x="2513" y="25"/>
                      <a:pt x="2513" y="48"/>
                    </a:cubicBezTo>
                    <a:cubicBezTo>
                      <a:pt x="2358" y="1311"/>
                      <a:pt x="2549" y="2561"/>
                      <a:pt x="2727" y="3775"/>
                    </a:cubicBezTo>
                    <a:cubicBezTo>
                      <a:pt x="2918" y="4882"/>
                      <a:pt x="3096" y="6049"/>
                      <a:pt x="2989" y="7240"/>
                    </a:cubicBezTo>
                    <a:cubicBezTo>
                      <a:pt x="2811" y="9383"/>
                      <a:pt x="1691" y="11526"/>
                      <a:pt x="13" y="12979"/>
                    </a:cubicBezTo>
                    <a:cubicBezTo>
                      <a:pt x="1" y="13002"/>
                      <a:pt x="1" y="13026"/>
                      <a:pt x="13" y="13038"/>
                    </a:cubicBezTo>
                    <a:cubicBezTo>
                      <a:pt x="13" y="13062"/>
                      <a:pt x="24" y="13062"/>
                      <a:pt x="36" y="13062"/>
                    </a:cubicBezTo>
                    <a:cubicBezTo>
                      <a:pt x="36" y="13062"/>
                      <a:pt x="47" y="13051"/>
                      <a:pt x="58" y="13051"/>
                    </a:cubicBezTo>
                    <a:cubicBezTo>
                      <a:pt x="63" y="13051"/>
                      <a:pt x="68" y="13054"/>
                      <a:pt x="72" y="13062"/>
                    </a:cubicBezTo>
                    <a:cubicBezTo>
                      <a:pt x="1763" y="11586"/>
                      <a:pt x="2894" y="9431"/>
                      <a:pt x="3072" y="7252"/>
                    </a:cubicBezTo>
                    <a:cubicBezTo>
                      <a:pt x="3180" y="6049"/>
                      <a:pt x="3001" y="4882"/>
                      <a:pt x="2822" y="3751"/>
                    </a:cubicBezTo>
                    <a:cubicBezTo>
                      <a:pt x="2644" y="2549"/>
                      <a:pt x="2453" y="1311"/>
                      <a:pt x="2596" y="48"/>
                    </a:cubicBezTo>
                    <a:cubicBezTo>
                      <a:pt x="2596" y="37"/>
                      <a:pt x="2584" y="1"/>
                      <a:pt x="254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2946085" y="4288530"/>
                <a:ext cx="2043083" cy="1912272"/>
              </a:xfrm>
              <a:custGeom>
                <a:avLst/>
                <a:gdLst/>
                <a:ahLst/>
                <a:cxnLst/>
                <a:rect l="l" t="t" r="r" b="b"/>
                <a:pathLst>
                  <a:path w="36196" h="33880" extrusionOk="0">
                    <a:moveTo>
                      <a:pt x="8096" y="0"/>
                    </a:moveTo>
                    <a:lnTo>
                      <a:pt x="8096" y="0"/>
                    </a:lnTo>
                    <a:cubicBezTo>
                      <a:pt x="8477" y="941"/>
                      <a:pt x="8358" y="2048"/>
                      <a:pt x="8477" y="3072"/>
                    </a:cubicBezTo>
                    <a:cubicBezTo>
                      <a:pt x="8644" y="4477"/>
                      <a:pt x="9263" y="5775"/>
                      <a:pt x="10251" y="6727"/>
                    </a:cubicBezTo>
                    <a:cubicBezTo>
                      <a:pt x="11097" y="7561"/>
                      <a:pt x="12204" y="8120"/>
                      <a:pt x="13049" y="8954"/>
                    </a:cubicBezTo>
                    <a:cubicBezTo>
                      <a:pt x="11335" y="8097"/>
                      <a:pt x="9597" y="7299"/>
                      <a:pt x="7823" y="6585"/>
                    </a:cubicBezTo>
                    <a:cubicBezTo>
                      <a:pt x="7763" y="6465"/>
                      <a:pt x="7715" y="6346"/>
                      <a:pt x="7680" y="6227"/>
                    </a:cubicBezTo>
                    <a:cubicBezTo>
                      <a:pt x="7513" y="5775"/>
                      <a:pt x="7453" y="5275"/>
                      <a:pt x="7322" y="4822"/>
                    </a:cubicBezTo>
                    <a:cubicBezTo>
                      <a:pt x="6858" y="3120"/>
                      <a:pt x="5572" y="1679"/>
                      <a:pt x="3953" y="1012"/>
                    </a:cubicBezTo>
                    <a:lnTo>
                      <a:pt x="3953" y="1012"/>
                    </a:lnTo>
                    <a:cubicBezTo>
                      <a:pt x="4620" y="1905"/>
                      <a:pt x="4846" y="3048"/>
                      <a:pt x="5370" y="4025"/>
                    </a:cubicBezTo>
                    <a:cubicBezTo>
                      <a:pt x="5739" y="4727"/>
                      <a:pt x="6275" y="5346"/>
                      <a:pt x="6799" y="5942"/>
                    </a:cubicBezTo>
                    <a:cubicBezTo>
                      <a:pt x="6918" y="6073"/>
                      <a:pt x="7025" y="6192"/>
                      <a:pt x="7144" y="6323"/>
                    </a:cubicBezTo>
                    <a:cubicBezTo>
                      <a:pt x="6144" y="5942"/>
                      <a:pt x="5144" y="5561"/>
                      <a:pt x="4132" y="5239"/>
                    </a:cubicBezTo>
                    <a:cubicBezTo>
                      <a:pt x="3907" y="5162"/>
                      <a:pt x="3644" y="5101"/>
                      <a:pt x="3401" y="5101"/>
                    </a:cubicBezTo>
                    <a:cubicBezTo>
                      <a:pt x="3115" y="5101"/>
                      <a:pt x="2856" y="5185"/>
                      <a:pt x="2715" y="5430"/>
                    </a:cubicBezTo>
                    <a:cubicBezTo>
                      <a:pt x="4228" y="5962"/>
                      <a:pt x="5729" y="6493"/>
                      <a:pt x="7241" y="7072"/>
                    </a:cubicBezTo>
                    <a:lnTo>
                      <a:pt x="7241" y="7072"/>
                    </a:lnTo>
                    <a:cubicBezTo>
                      <a:pt x="7201" y="7060"/>
                      <a:pt x="7157" y="7058"/>
                      <a:pt x="7120" y="7049"/>
                    </a:cubicBezTo>
                    <a:cubicBezTo>
                      <a:pt x="6739" y="6977"/>
                      <a:pt x="6334" y="6870"/>
                      <a:pt x="5953" y="6811"/>
                    </a:cubicBezTo>
                    <a:cubicBezTo>
                      <a:pt x="5629" y="6759"/>
                      <a:pt x="5299" y="6733"/>
                      <a:pt x="4969" y="6733"/>
                    </a:cubicBezTo>
                    <a:cubicBezTo>
                      <a:pt x="4162" y="6733"/>
                      <a:pt x="3355" y="6887"/>
                      <a:pt x="2620" y="7192"/>
                    </a:cubicBezTo>
                    <a:cubicBezTo>
                      <a:pt x="1560" y="7620"/>
                      <a:pt x="631" y="8347"/>
                      <a:pt x="0" y="9275"/>
                    </a:cubicBezTo>
                    <a:cubicBezTo>
                      <a:pt x="845" y="9037"/>
                      <a:pt x="1679" y="8799"/>
                      <a:pt x="2524" y="8549"/>
                    </a:cubicBezTo>
                    <a:lnTo>
                      <a:pt x="3191" y="8382"/>
                    </a:lnTo>
                    <a:cubicBezTo>
                      <a:pt x="4227" y="8168"/>
                      <a:pt x="5275" y="8335"/>
                      <a:pt x="6310" y="8156"/>
                    </a:cubicBezTo>
                    <a:cubicBezTo>
                      <a:pt x="7001" y="8037"/>
                      <a:pt x="7656" y="7763"/>
                      <a:pt x="8287" y="7442"/>
                    </a:cubicBezTo>
                    <a:cubicBezTo>
                      <a:pt x="10025" y="8120"/>
                      <a:pt x="11740" y="8871"/>
                      <a:pt x="13407" y="9716"/>
                    </a:cubicBezTo>
                    <a:lnTo>
                      <a:pt x="13121" y="9716"/>
                    </a:lnTo>
                    <a:cubicBezTo>
                      <a:pt x="11633" y="9668"/>
                      <a:pt x="10204" y="9097"/>
                      <a:pt x="8716" y="8978"/>
                    </a:cubicBezTo>
                    <a:cubicBezTo>
                      <a:pt x="8537" y="8963"/>
                      <a:pt x="8359" y="8956"/>
                      <a:pt x="8180" y="8956"/>
                    </a:cubicBezTo>
                    <a:cubicBezTo>
                      <a:pt x="6785" y="8956"/>
                      <a:pt x="5396" y="9405"/>
                      <a:pt x="4203" y="10228"/>
                    </a:cubicBezTo>
                    <a:cubicBezTo>
                      <a:pt x="3215" y="10907"/>
                      <a:pt x="2346" y="11859"/>
                      <a:pt x="1226" y="12252"/>
                    </a:cubicBezTo>
                    <a:cubicBezTo>
                      <a:pt x="1607" y="12311"/>
                      <a:pt x="1988" y="12347"/>
                      <a:pt x="2358" y="12347"/>
                    </a:cubicBezTo>
                    <a:cubicBezTo>
                      <a:pt x="4358" y="12347"/>
                      <a:pt x="6132" y="10942"/>
                      <a:pt x="8096" y="10597"/>
                    </a:cubicBezTo>
                    <a:cubicBezTo>
                      <a:pt x="8518" y="10523"/>
                      <a:pt x="8940" y="10500"/>
                      <a:pt x="9364" y="10500"/>
                    </a:cubicBezTo>
                    <a:cubicBezTo>
                      <a:pt x="9968" y="10500"/>
                      <a:pt x="10576" y="10547"/>
                      <a:pt x="11192" y="10561"/>
                    </a:cubicBezTo>
                    <a:cubicBezTo>
                      <a:pt x="11315" y="10565"/>
                      <a:pt x="11437" y="10568"/>
                      <a:pt x="11560" y="10568"/>
                    </a:cubicBezTo>
                    <a:cubicBezTo>
                      <a:pt x="12166" y="10568"/>
                      <a:pt x="12775" y="10511"/>
                      <a:pt x="13359" y="10323"/>
                    </a:cubicBezTo>
                    <a:cubicBezTo>
                      <a:pt x="13466" y="10299"/>
                      <a:pt x="13871" y="10192"/>
                      <a:pt x="14026" y="10049"/>
                    </a:cubicBezTo>
                    <a:lnTo>
                      <a:pt x="14609" y="10359"/>
                    </a:lnTo>
                    <a:cubicBezTo>
                      <a:pt x="15788" y="11014"/>
                      <a:pt x="16919" y="11728"/>
                      <a:pt x="18014" y="12490"/>
                    </a:cubicBezTo>
                    <a:lnTo>
                      <a:pt x="17979" y="12490"/>
                    </a:lnTo>
                    <a:cubicBezTo>
                      <a:pt x="17086" y="12407"/>
                      <a:pt x="16169" y="12323"/>
                      <a:pt x="15276" y="12252"/>
                    </a:cubicBezTo>
                    <a:cubicBezTo>
                      <a:pt x="14316" y="12163"/>
                      <a:pt x="13348" y="12079"/>
                      <a:pt x="12384" y="12079"/>
                    </a:cubicBezTo>
                    <a:cubicBezTo>
                      <a:pt x="11793" y="12079"/>
                      <a:pt x="11204" y="12111"/>
                      <a:pt x="10621" y="12192"/>
                    </a:cubicBezTo>
                    <a:cubicBezTo>
                      <a:pt x="8492" y="12485"/>
                      <a:pt x="6455" y="13443"/>
                      <a:pt x="4319" y="13443"/>
                    </a:cubicBezTo>
                    <a:cubicBezTo>
                      <a:pt x="4280" y="13443"/>
                      <a:pt x="4242" y="13443"/>
                      <a:pt x="4203" y="13443"/>
                    </a:cubicBezTo>
                    <a:lnTo>
                      <a:pt x="4203" y="13443"/>
                    </a:lnTo>
                    <a:cubicBezTo>
                      <a:pt x="5980" y="14522"/>
                      <a:pt x="8062" y="15071"/>
                      <a:pt x="10140" y="15071"/>
                    </a:cubicBezTo>
                    <a:cubicBezTo>
                      <a:pt x="11501" y="15071"/>
                      <a:pt x="12861" y="14835"/>
                      <a:pt x="14133" y="14359"/>
                    </a:cubicBezTo>
                    <a:cubicBezTo>
                      <a:pt x="15026" y="14014"/>
                      <a:pt x="15871" y="13574"/>
                      <a:pt x="16800" y="13288"/>
                    </a:cubicBezTo>
                    <a:cubicBezTo>
                      <a:pt x="17283" y="13143"/>
                      <a:pt x="17797" y="13045"/>
                      <a:pt x="18311" y="13045"/>
                    </a:cubicBezTo>
                    <a:cubicBezTo>
                      <a:pt x="18430" y="13045"/>
                      <a:pt x="18550" y="13050"/>
                      <a:pt x="18669" y="13062"/>
                    </a:cubicBezTo>
                    <a:cubicBezTo>
                      <a:pt x="18729" y="13062"/>
                      <a:pt x="18848" y="13109"/>
                      <a:pt x="18991" y="13145"/>
                    </a:cubicBezTo>
                    <a:cubicBezTo>
                      <a:pt x="20372" y="14121"/>
                      <a:pt x="21705" y="15181"/>
                      <a:pt x="23039" y="16241"/>
                    </a:cubicBezTo>
                    <a:lnTo>
                      <a:pt x="23051" y="16252"/>
                    </a:lnTo>
                    <a:cubicBezTo>
                      <a:pt x="22396" y="16241"/>
                      <a:pt x="21729" y="16098"/>
                      <a:pt x="21086" y="15967"/>
                    </a:cubicBezTo>
                    <a:cubicBezTo>
                      <a:pt x="20312" y="15788"/>
                      <a:pt x="19550" y="15586"/>
                      <a:pt x="18776" y="15431"/>
                    </a:cubicBezTo>
                    <a:cubicBezTo>
                      <a:pt x="17999" y="15283"/>
                      <a:pt x="17209" y="15209"/>
                      <a:pt x="16419" y="15209"/>
                    </a:cubicBezTo>
                    <a:cubicBezTo>
                      <a:pt x="14980" y="15209"/>
                      <a:pt x="13540" y="15455"/>
                      <a:pt x="12180" y="15955"/>
                    </a:cubicBezTo>
                    <a:cubicBezTo>
                      <a:pt x="10085" y="16717"/>
                      <a:pt x="8215" y="18098"/>
                      <a:pt x="6882" y="19896"/>
                    </a:cubicBezTo>
                    <a:cubicBezTo>
                      <a:pt x="8573" y="19479"/>
                      <a:pt x="10240" y="19062"/>
                      <a:pt x="11918" y="18646"/>
                    </a:cubicBezTo>
                    <a:cubicBezTo>
                      <a:pt x="12347" y="18538"/>
                      <a:pt x="12799" y="18419"/>
                      <a:pt x="13240" y="18348"/>
                    </a:cubicBezTo>
                    <a:cubicBezTo>
                      <a:pt x="13935" y="18229"/>
                      <a:pt x="14637" y="18199"/>
                      <a:pt x="15342" y="18199"/>
                    </a:cubicBezTo>
                    <a:cubicBezTo>
                      <a:pt x="16069" y="18199"/>
                      <a:pt x="16800" y="18231"/>
                      <a:pt x="17528" y="18231"/>
                    </a:cubicBezTo>
                    <a:cubicBezTo>
                      <a:pt x="18149" y="18231"/>
                      <a:pt x="18768" y="18208"/>
                      <a:pt x="19384" y="18122"/>
                    </a:cubicBezTo>
                    <a:cubicBezTo>
                      <a:pt x="20800" y="17931"/>
                      <a:pt x="22158" y="17431"/>
                      <a:pt x="23455" y="16812"/>
                    </a:cubicBezTo>
                    <a:cubicBezTo>
                      <a:pt x="23491" y="16800"/>
                      <a:pt x="23551" y="16776"/>
                      <a:pt x="23646" y="16729"/>
                    </a:cubicBezTo>
                    <a:cubicBezTo>
                      <a:pt x="24551" y="17455"/>
                      <a:pt x="25444" y="18205"/>
                      <a:pt x="26349" y="18919"/>
                    </a:cubicBezTo>
                    <a:cubicBezTo>
                      <a:pt x="26099" y="18943"/>
                      <a:pt x="25861" y="18991"/>
                      <a:pt x="25753" y="19003"/>
                    </a:cubicBezTo>
                    <a:cubicBezTo>
                      <a:pt x="25382" y="19044"/>
                      <a:pt x="25010" y="19061"/>
                      <a:pt x="24638" y="19061"/>
                    </a:cubicBezTo>
                    <a:cubicBezTo>
                      <a:pt x="23100" y="19061"/>
                      <a:pt x="21553" y="18777"/>
                      <a:pt x="20010" y="18777"/>
                    </a:cubicBezTo>
                    <a:cubicBezTo>
                      <a:pt x="19770" y="18777"/>
                      <a:pt x="19529" y="18784"/>
                      <a:pt x="19288" y="18800"/>
                    </a:cubicBezTo>
                    <a:cubicBezTo>
                      <a:pt x="17002" y="18931"/>
                      <a:pt x="14788" y="19884"/>
                      <a:pt x="13049" y="21479"/>
                    </a:cubicBezTo>
                    <a:cubicBezTo>
                      <a:pt x="11752" y="22646"/>
                      <a:pt x="10692" y="24194"/>
                      <a:pt x="9168" y="24956"/>
                    </a:cubicBezTo>
                    <a:cubicBezTo>
                      <a:pt x="9716" y="24956"/>
                      <a:pt x="10263" y="24956"/>
                      <a:pt x="10811" y="24884"/>
                    </a:cubicBezTo>
                    <a:cubicBezTo>
                      <a:pt x="13669" y="24492"/>
                      <a:pt x="15955" y="22110"/>
                      <a:pt x="18717" y="21253"/>
                    </a:cubicBezTo>
                    <a:cubicBezTo>
                      <a:pt x="20146" y="20801"/>
                      <a:pt x="21670" y="20765"/>
                      <a:pt x="23158" y="20598"/>
                    </a:cubicBezTo>
                    <a:cubicBezTo>
                      <a:pt x="24194" y="20479"/>
                      <a:pt x="25253" y="20289"/>
                      <a:pt x="26230" y="19836"/>
                    </a:cubicBezTo>
                    <a:cubicBezTo>
                      <a:pt x="26349" y="19789"/>
                      <a:pt x="26753" y="19610"/>
                      <a:pt x="27004" y="19419"/>
                    </a:cubicBezTo>
                    <a:cubicBezTo>
                      <a:pt x="27754" y="19991"/>
                      <a:pt x="28528" y="20539"/>
                      <a:pt x="29313" y="21063"/>
                    </a:cubicBezTo>
                    <a:cubicBezTo>
                      <a:pt x="28968" y="21086"/>
                      <a:pt x="28647" y="21182"/>
                      <a:pt x="28301" y="21265"/>
                    </a:cubicBezTo>
                    <a:lnTo>
                      <a:pt x="24825" y="22206"/>
                    </a:lnTo>
                    <a:cubicBezTo>
                      <a:pt x="22813" y="22741"/>
                      <a:pt x="20800" y="23289"/>
                      <a:pt x="18967" y="24277"/>
                    </a:cubicBezTo>
                    <a:cubicBezTo>
                      <a:pt x="16395" y="25646"/>
                      <a:pt x="14264" y="27825"/>
                      <a:pt x="11513" y="28778"/>
                    </a:cubicBezTo>
                    <a:cubicBezTo>
                      <a:pt x="12445" y="28960"/>
                      <a:pt x="13392" y="29049"/>
                      <a:pt x="14339" y="29049"/>
                    </a:cubicBezTo>
                    <a:cubicBezTo>
                      <a:pt x="17966" y="29049"/>
                      <a:pt x="21591" y="27742"/>
                      <a:pt x="24348" y="25373"/>
                    </a:cubicBezTo>
                    <a:cubicBezTo>
                      <a:pt x="25313" y="24539"/>
                      <a:pt x="26158" y="23587"/>
                      <a:pt x="27182" y="22813"/>
                    </a:cubicBezTo>
                    <a:cubicBezTo>
                      <a:pt x="27861" y="22313"/>
                      <a:pt x="28599" y="21896"/>
                      <a:pt x="29420" y="21670"/>
                    </a:cubicBezTo>
                    <a:cubicBezTo>
                      <a:pt x="29540" y="21634"/>
                      <a:pt x="29897" y="21622"/>
                      <a:pt x="30159" y="21574"/>
                    </a:cubicBezTo>
                    <a:cubicBezTo>
                      <a:pt x="30182" y="21574"/>
                      <a:pt x="30182" y="21598"/>
                      <a:pt x="30194" y="21598"/>
                    </a:cubicBezTo>
                    <a:cubicBezTo>
                      <a:pt x="30480" y="21753"/>
                      <a:pt x="31445" y="22265"/>
                      <a:pt x="32516" y="22753"/>
                    </a:cubicBezTo>
                    <a:cubicBezTo>
                      <a:pt x="30933" y="23241"/>
                      <a:pt x="29385" y="23884"/>
                      <a:pt x="28016" y="24837"/>
                    </a:cubicBezTo>
                    <a:cubicBezTo>
                      <a:pt x="25932" y="26277"/>
                      <a:pt x="24372" y="28361"/>
                      <a:pt x="22241" y="29754"/>
                    </a:cubicBezTo>
                    <a:cubicBezTo>
                      <a:pt x="21789" y="30052"/>
                      <a:pt x="21289" y="30314"/>
                      <a:pt x="20800" y="30588"/>
                    </a:cubicBezTo>
                    <a:cubicBezTo>
                      <a:pt x="18931" y="31600"/>
                      <a:pt x="17062" y="32612"/>
                      <a:pt x="15193" y="33624"/>
                    </a:cubicBezTo>
                    <a:cubicBezTo>
                      <a:pt x="16057" y="33796"/>
                      <a:pt x="16938" y="33879"/>
                      <a:pt x="17820" y="33879"/>
                    </a:cubicBezTo>
                    <a:cubicBezTo>
                      <a:pt x="19685" y="33879"/>
                      <a:pt x="21555" y="33505"/>
                      <a:pt x="23277" y="32802"/>
                    </a:cubicBezTo>
                    <a:cubicBezTo>
                      <a:pt x="25813" y="31754"/>
                      <a:pt x="28051" y="29992"/>
                      <a:pt x="29706" y="27801"/>
                    </a:cubicBezTo>
                    <a:cubicBezTo>
                      <a:pt x="30278" y="27028"/>
                      <a:pt x="30802" y="26194"/>
                      <a:pt x="31349" y="25384"/>
                    </a:cubicBezTo>
                    <a:cubicBezTo>
                      <a:pt x="31849" y="24694"/>
                      <a:pt x="32349" y="23980"/>
                      <a:pt x="32992" y="23408"/>
                    </a:cubicBezTo>
                    <a:cubicBezTo>
                      <a:pt x="33064" y="23349"/>
                      <a:pt x="33219" y="23241"/>
                      <a:pt x="33361" y="23146"/>
                    </a:cubicBezTo>
                    <a:cubicBezTo>
                      <a:pt x="34301" y="23537"/>
                      <a:pt x="35219" y="23841"/>
                      <a:pt x="35745" y="23841"/>
                    </a:cubicBezTo>
                    <a:cubicBezTo>
                      <a:pt x="36019" y="23841"/>
                      <a:pt x="36187" y="23759"/>
                      <a:pt x="36195" y="23563"/>
                    </a:cubicBezTo>
                    <a:cubicBezTo>
                      <a:pt x="36183" y="22694"/>
                      <a:pt x="34302" y="22360"/>
                      <a:pt x="33588" y="22134"/>
                    </a:cubicBezTo>
                    <a:cubicBezTo>
                      <a:pt x="33576" y="22063"/>
                      <a:pt x="33540" y="21991"/>
                      <a:pt x="33516" y="21920"/>
                    </a:cubicBezTo>
                    <a:cubicBezTo>
                      <a:pt x="33100" y="20932"/>
                      <a:pt x="33111" y="19824"/>
                      <a:pt x="33338" y="18777"/>
                    </a:cubicBezTo>
                    <a:cubicBezTo>
                      <a:pt x="33564" y="17741"/>
                      <a:pt x="33992" y="16752"/>
                      <a:pt x="34373" y="15776"/>
                    </a:cubicBezTo>
                    <a:cubicBezTo>
                      <a:pt x="35064" y="14050"/>
                      <a:pt x="35671" y="12228"/>
                      <a:pt x="35493" y="10383"/>
                    </a:cubicBezTo>
                    <a:cubicBezTo>
                      <a:pt x="35350" y="8906"/>
                      <a:pt x="34671" y="7525"/>
                      <a:pt x="33742" y="6394"/>
                    </a:cubicBezTo>
                    <a:cubicBezTo>
                      <a:pt x="32802" y="5263"/>
                      <a:pt x="31576" y="4370"/>
                      <a:pt x="30290" y="3668"/>
                    </a:cubicBezTo>
                    <a:lnTo>
                      <a:pt x="30290" y="3668"/>
                    </a:lnTo>
                    <a:cubicBezTo>
                      <a:pt x="31516" y="5453"/>
                      <a:pt x="31802" y="7751"/>
                      <a:pt x="31742" y="9918"/>
                    </a:cubicBezTo>
                    <a:cubicBezTo>
                      <a:pt x="31683" y="12097"/>
                      <a:pt x="31302" y="14252"/>
                      <a:pt x="31325" y="16443"/>
                    </a:cubicBezTo>
                    <a:cubicBezTo>
                      <a:pt x="31337" y="17776"/>
                      <a:pt x="31540" y="19134"/>
                      <a:pt x="32040" y="20384"/>
                    </a:cubicBezTo>
                    <a:cubicBezTo>
                      <a:pt x="32230" y="20872"/>
                      <a:pt x="32492" y="21348"/>
                      <a:pt x="32790" y="21789"/>
                    </a:cubicBezTo>
                    <a:cubicBezTo>
                      <a:pt x="31826" y="21336"/>
                      <a:pt x="30897" y="20812"/>
                      <a:pt x="30004" y="20253"/>
                    </a:cubicBezTo>
                    <a:cubicBezTo>
                      <a:pt x="29956" y="20217"/>
                      <a:pt x="29932" y="20193"/>
                      <a:pt x="29885" y="20181"/>
                    </a:cubicBezTo>
                    <a:cubicBezTo>
                      <a:pt x="29873" y="20098"/>
                      <a:pt x="29849" y="20039"/>
                      <a:pt x="29849" y="20003"/>
                    </a:cubicBezTo>
                    <a:cubicBezTo>
                      <a:pt x="29790" y="19300"/>
                      <a:pt x="29885" y="18574"/>
                      <a:pt x="29992" y="17872"/>
                    </a:cubicBezTo>
                    <a:cubicBezTo>
                      <a:pt x="30111" y="17086"/>
                      <a:pt x="30266" y="16288"/>
                      <a:pt x="30361" y="15490"/>
                    </a:cubicBezTo>
                    <a:cubicBezTo>
                      <a:pt x="30611" y="13228"/>
                      <a:pt x="30266" y="10907"/>
                      <a:pt x="29313" y="8835"/>
                    </a:cubicBezTo>
                    <a:cubicBezTo>
                      <a:pt x="28385" y="6763"/>
                      <a:pt x="26849" y="4965"/>
                      <a:pt x="24908" y="3775"/>
                    </a:cubicBezTo>
                    <a:lnTo>
                      <a:pt x="24908" y="3775"/>
                    </a:lnTo>
                    <a:lnTo>
                      <a:pt x="26563" y="8775"/>
                    </a:lnTo>
                    <a:cubicBezTo>
                      <a:pt x="26718" y="9204"/>
                      <a:pt x="26849" y="9656"/>
                      <a:pt x="26968" y="10097"/>
                    </a:cubicBezTo>
                    <a:cubicBezTo>
                      <a:pt x="27468" y="12121"/>
                      <a:pt x="27230" y="14288"/>
                      <a:pt x="27670" y="16324"/>
                    </a:cubicBezTo>
                    <a:cubicBezTo>
                      <a:pt x="27908" y="17443"/>
                      <a:pt x="28337" y="18491"/>
                      <a:pt x="28873" y="19503"/>
                    </a:cubicBezTo>
                    <a:cubicBezTo>
                      <a:pt x="28170" y="19027"/>
                      <a:pt x="27492" y="18527"/>
                      <a:pt x="26813" y="18015"/>
                    </a:cubicBezTo>
                    <a:cubicBezTo>
                      <a:pt x="26801" y="17824"/>
                      <a:pt x="26777" y="17634"/>
                      <a:pt x="26777" y="17562"/>
                    </a:cubicBezTo>
                    <a:cubicBezTo>
                      <a:pt x="26670" y="16681"/>
                      <a:pt x="26337" y="15848"/>
                      <a:pt x="25968" y="15062"/>
                    </a:cubicBezTo>
                    <a:cubicBezTo>
                      <a:pt x="25444" y="13931"/>
                      <a:pt x="24813" y="12859"/>
                      <a:pt x="24491" y="11633"/>
                    </a:cubicBezTo>
                    <a:cubicBezTo>
                      <a:pt x="23908" y="9299"/>
                      <a:pt x="24598" y="6668"/>
                      <a:pt x="23634" y="4477"/>
                    </a:cubicBezTo>
                    <a:cubicBezTo>
                      <a:pt x="23455" y="4060"/>
                      <a:pt x="23194" y="3668"/>
                      <a:pt x="22955" y="3287"/>
                    </a:cubicBezTo>
                    <a:lnTo>
                      <a:pt x="22955" y="3287"/>
                    </a:lnTo>
                    <a:cubicBezTo>
                      <a:pt x="23098" y="4703"/>
                      <a:pt x="22467" y="6108"/>
                      <a:pt x="22181" y="7537"/>
                    </a:cubicBezTo>
                    <a:cubicBezTo>
                      <a:pt x="21824" y="9466"/>
                      <a:pt x="22110" y="11442"/>
                      <a:pt x="23003" y="13109"/>
                    </a:cubicBezTo>
                    <a:cubicBezTo>
                      <a:pt x="23789" y="14562"/>
                      <a:pt x="25015" y="15788"/>
                      <a:pt x="25789" y="17241"/>
                    </a:cubicBezTo>
                    <a:cubicBezTo>
                      <a:pt x="24813" y="16491"/>
                      <a:pt x="23825" y="15717"/>
                      <a:pt x="22824" y="14967"/>
                    </a:cubicBezTo>
                    <a:cubicBezTo>
                      <a:pt x="22384" y="14621"/>
                      <a:pt x="21920" y="14300"/>
                      <a:pt x="21455" y="13966"/>
                    </a:cubicBezTo>
                    <a:cubicBezTo>
                      <a:pt x="21229" y="13550"/>
                      <a:pt x="21086" y="13097"/>
                      <a:pt x="20979" y="12633"/>
                    </a:cubicBezTo>
                    <a:cubicBezTo>
                      <a:pt x="20753" y="11633"/>
                      <a:pt x="20717" y="10621"/>
                      <a:pt x="20562" y="9609"/>
                    </a:cubicBezTo>
                    <a:cubicBezTo>
                      <a:pt x="19979" y="6013"/>
                      <a:pt x="17681" y="2715"/>
                      <a:pt x="14478" y="965"/>
                    </a:cubicBezTo>
                    <a:lnTo>
                      <a:pt x="14478" y="965"/>
                    </a:lnTo>
                    <a:cubicBezTo>
                      <a:pt x="15669" y="2953"/>
                      <a:pt x="15847" y="5382"/>
                      <a:pt x="16705" y="7537"/>
                    </a:cubicBezTo>
                    <a:cubicBezTo>
                      <a:pt x="17324" y="9073"/>
                      <a:pt x="18276" y="10442"/>
                      <a:pt x="19229" y="11799"/>
                    </a:cubicBezTo>
                    <a:cubicBezTo>
                      <a:pt x="19503" y="12216"/>
                      <a:pt x="19800" y="12621"/>
                      <a:pt x="20086" y="13038"/>
                    </a:cubicBezTo>
                    <a:cubicBezTo>
                      <a:pt x="19264" y="12478"/>
                      <a:pt x="18431" y="11966"/>
                      <a:pt x="17598" y="11454"/>
                    </a:cubicBezTo>
                    <a:lnTo>
                      <a:pt x="17514" y="11371"/>
                    </a:lnTo>
                    <a:cubicBezTo>
                      <a:pt x="17145" y="10918"/>
                      <a:pt x="16907" y="10383"/>
                      <a:pt x="16740" y="9847"/>
                    </a:cubicBezTo>
                    <a:cubicBezTo>
                      <a:pt x="16490" y="9013"/>
                      <a:pt x="16395" y="8156"/>
                      <a:pt x="16193" y="7299"/>
                    </a:cubicBezTo>
                    <a:cubicBezTo>
                      <a:pt x="15478" y="4263"/>
                      <a:pt x="13299" y="1608"/>
                      <a:pt x="10454" y="298"/>
                    </a:cubicBezTo>
                    <a:lnTo>
                      <a:pt x="10454" y="298"/>
                    </a:lnTo>
                    <a:cubicBezTo>
                      <a:pt x="11609" y="1917"/>
                      <a:pt x="11906" y="3989"/>
                      <a:pt x="12764" y="5775"/>
                    </a:cubicBezTo>
                    <a:cubicBezTo>
                      <a:pt x="13395" y="7037"/>
                      <a:pt x="14288" y="8156"/>
                      <a:pt x="15181" y="9252"/>
                    </a:cubicBezTo>
                    <a:cubicBezTo>
                      <a:pt x="15574" y="9764"/>
                      <a:pt x="15978" y="10252"/>
                      <a:pt x="16395" y="10752"/>
                    </a:cubicBezTo>
                    <a:cubicBezTo>
                      <a:pt x="15597" y="10299"/>
                      <a:pt x="14776" y="9847"/>
                      <a:pt x="13954" y="9418"/>
                    </a:cubicBezTo>
                    <a:cubicBezTo>
                      <a:pt x="13907" y="9240"/>
                      <a:pt x="13811" y="9013"/>
                      <a:pt x="13776" y="8954"/>
                    </a:cubicBezTo>
                    <a:cubicBezTo>
                      <a:pt x="13514" y="8370"/>
                      <a:pt x="13109" y="7870"/>
                      <a:pt x="12692" y="7406"/>
                    </a:cubicBezTo>
                    <a:cubicBezTo>
                      <a:pt x="12085" y="6751"/>
                      <a:pt x="11406" y="6144"/>
                      <a:pt x="10954" y="5382"/>
                    </a:cubicBezTo>
                    <a:cubicBezTo>
                      <a:pt x="10037" y="3906"/>
                      <a:pt x="9954" y="1965"/>
                      <a:pt x="8811" y="667"/>
                    </a:cubicBezTo>
                    <a:cubicBezTo>
                      <a:pt x="8585" y="417"/>
                      <a:pt x="8346" y="203"/>
                      <a:pt x="809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3093227" y="4819468"/>
                <a:ext cx="81337" cy="61290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59" extrusionOk="0">
                    <a:moveTo>
                      <a:pt x="1131" y="0"/>
                    </a:moveTo>
                    <a:cubicBezTo>
                      <a:pt x="1107" y="0"/>
                      <a:pt x="1095" y="12"/>
                      <a:pt x="1095" y="48"/>
                    </a:cubicBezTo>
                    <a:cubicBezTo>
                      <a:pt x="1369" y="1834"/>
                      <a:pt x="1310" y="3656"/>
                      <a:pt x="941" y="5489"/>
                    </a:cubicBezTo>
                    <a:cubicBezTo>
                      <a:pt x="857" y="5834"/>
                      <a:pt x="786" y="6203"/>
                      <a:pt x="702" y="6549"/>
                    </a:cubicBezTo>
                    <a:cubicBezTo>
                      <a:pt x="357" y="7954"/>
                      <a:pt x="0" y="9430"/>
                      <a:pt x="405" y="10835"/>
                    </a:cubicBezTo>
                    <a:cubicBezTo>
                      <a:pt x="417" y="10847"/>
                      <a:pt x="429" y="10859"/>
                      <a:pt x="441" y="10859"/>
                    </a:cubicBezTo>
                    <a:cubicBezTo>
                      <a:pt x="488" y="10859"/>
                      <a:pt x="500" y="10835"/>
                      <a:pt x="476" y="10799"/>
                    </a:cubicBezTo>
                    <a:cubicBezTo>
                      <a:pt x="83" y="9418"/>
                      <a:pt x="429" y="7978"/>
                      <a:pt x="774" y="6561"/>
                    </a:cubicBezTo>
                    <a:cubicBezTo>
                      <a:pt x="845" y="6215"/>
                      <a:pt x="941" y="5858"/>
                      <a:pt x="1012" y="5501"/>
                    </a:cubicBezTo>
                    <a:cubicBezTo>
                      <a:pt x="1393" y="3667"/>
                      <a:pt x="1441" y="1822"/>
                      <a:pt x="1167" y="24"/>
                    </a:cubicBezTo>
                    <a:cubicBezTo>
                      <a:pt x="1167" y="12"/>
                      <a:pt x="1155" y="0"/>
                      <a:pt x="1131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3349949" y="4770641"/>
                <a:ext cx="104197" cy="57306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0153" extrusionOk="0">
                    <a:moveTo>
                      <a:pt x="44" y="1"/>
                    </a:moveTo>
                    <a:cubicBezTo>
                      <a:pt x="36" y="1"/>
                      <a:pt x="28" y="4"/>
                      <a:pt x="24" y="8"/>
                    </a:cubicBezTo>
                    <a:cubicBezTo>
                      <a:pt x="0" y="32"/>
                      <a:pt x="0" y="56"/>
                      <a:pt x="12" y="80"/>
                    </a:cubicBezTo>
                    <a:cubicBezTo>
                      <a:pt x="810" y="1282"/>
                      <a:pt x="1262" y="2830"/>
                      <a:pt x="1405" y="4949"/>
                    </a:cubicBezTo>
                    <a:cubicBezTo>
                      <a:pt x="1453" y="5580"/>
                      <a:pt x="1488" y="6223"/>
                      <a:pt x="1500" y="6830"/>
                    </a:cubicBezTo>
                    <a:cubicBezTo>
                      <a:pt x="1524" y="7902"/>
                      <a:pt x="1572" y="9021"/>
                      <a:pt x="1738" y="10105"/>
                    </a:cubicBezTo>
                    <a:cubicBezTo>
                      <a:pt x="1738" y="10128"/>
                      <a:pt x="1762" y="10152"/>
                      <a:pt x="1786" y="10152"/>
                    </a:cubicBezTo>
                    <a:cubicBezTo>
                      <a:pt x="1822" y="10152"/>
                      <a:pt x="1845" y="10128"/>
                      <a:pt x="1822" y="10105"/>
                    </a:cubicBezTo>
                    <a:cubicBezTo>
                      <a:pt x="1667" y="9021"/>
                      <a:pt x="1619" y="7902"/>
                      <a:pt x="1584" y="6830"/>
                    </a:cubicBezTo>
                    <a:cubicBezTo>
                      <a:pt x="1572" y="6223"/>
                      <a:pt x="1548" y="5580"/>
                      <a:pt x="1500" y="4949"/>
                    </a:cubicBezTo>
                    <a:cubicBezTo>
                      <a:pt x="1345" y="2806"/>
                      <a:pt x="893" y="1246"/>
                      <a:pt x="83" y="32"/>
                    </a:cubicBezTo>
                    <a:cubicBezTo>
                      <a:pt x="76" y="9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3143649" y="5595441"/>
                <a:ext cx="486612" cy="38674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852" extrusionOk="0">
                    <a:moveTo>
                      <a:pt x="8568" y="0"/>
                    </a:moveTo>
                    <a:cubicBezTo>
                      <a:pt x="8562" y="0"/>
                      <a:pt x="8556" y="2"/>
                      <a:pt x="8549" y="5"/>
                    </a:cubicBezTo>
                    <a:cubicBezTo>
                      <a:pt x="6537" y="791"/>
                      <a:pt x="4727" y="2065"/>
                      <a:pt x="3311" y="3708"/>
                    </a:cubicBezTo>
                    <a:cubicBezTo>
                      <a:pt x="3120" y="3934"/>
                      <a:pt x="2918" y="4172"/>
                      <a:pt x="2727" y="4410"/>
                    </a:cubicBezTo>
                    <a:cubicBezTo>
                      <a:pt x="1953" y="5363"/>
                      <a:pt x="1167" y="6327"/>
                      <a:pt x="48" y="6756"/>
                    </a:cubicBezTo>
                    <a:cubicBezTo>
                      <a:pt x="24" y="6768"/>
                      <a:pt x="1" y="6792"/>
                      <a:pt x="24" y="6815"/>
                    </a:cubicBezTo>
                    <a:cubicBezTo>
                      <a:pt x="36" y="6827"/>
                      <a:pt x="48" y="6851"/>
                      <a:pt x="60" y="6851"/>
                    </a:cubicBezTo>
                    <a:cubicBezTo>
                      <a:pt x="60" y="6851"/>
                      <a:pt x="72" y="6851"/>
                      <a:pt x="84" y="6839"/>
                    </a:cubicBezTo>
                    <a:cubicBezTo>
                      <a:pt x="1215" y="6399"/>
                      <a:pt x="2013" y="5422"/>
                      <a:pt x="2787" y="4470"/>
                    </a:cubicBezTo>
                    <a:cubicBezTo>
                      <a:pt x="2977" y="4232"/>
                      <a:pt x="3180" y="3994"/>
                      <a:pt x="3370" y="3767"/>
                    </a:cubicBezTo>
                    <a:cubicBezTo>
                      <a:pt x="4787" y="2148"/>
                      <a:pt x="6585" y="886"/>
                      <a:pt x="8573" y="88"/>
                    </a:cubicBezTo>
                    <a:cubicBezTo>
                      <a:pt x="8609" y="76"/>
                      <a:pt x="8621" y="65"/>
                      <a:pt x="8609" y="29"/>
                    </a:cubicBezTo>
                    <a:cubicBezTo>
                      <a:pt x="8600" y="11"/>
                      <a:pt x="8585" y="0"/>
                      <a:pt x="856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flipH="1">
                <a:off x="2071681" y="3674954"/>
                <a:ext cx="990666" cy="1967529"/>
              </a:xfrm>
              <a:custGeom>
                <a:avLst/>
                <a:gdLst/>
                <a:ahLst/>
                <a:cxnLst/>
                <a:rect l="l" t="t" r="r" b="b"/>
                <a:pathLst>
                  <a:path w="17551" h="34859" extrusionOk="0">
                    <a:moveTo>
                      <a:pt x="3894" y="0"/>
                    </a:moveTo>
                    <a:lnTo>
                      <a:pt x="3894" y="0"/>
                    </a:lnTo>
                    <a:cubicBezTo>
                      <a:pt x="2644" y="2477"/>
                      <a:pt x="1358" y="5024"/>
                      <a:pt x="703" y="7703"/>
                    </a:cubicBezTo>
                    <a:cubicBezTo>
                      <a:pt x="1262" y="9894"/>
                      <a:pt x="2775" y="11751"/>
                      <a:pt x="4346" y="13383"/>
                    </a:cubicBezTo>
                    <a:cubicBezTo>
                      <a:pt x="2870" y="12704"/>
                      <a:pt x="1512" y="11823"/>
                      <a:pt x="262" y="10775"/>
                    </a:cubicBezTo>
                    <a:lnTo>
                      <a:pt x="262" y="10775"/>
                    </a:lnTo>
                    <a:cubicBezTo>
                      <a:pt x="227" y="11466"/>
                      <a:pt x="0" y="12490"/>
                      <a:pt x="1072" y="13704"/>
                    </a:cubicBezTo>
                    <a:cubicBezTo>
                      <a:pt x="2143" y="14930"/>
                      <a:pt x="3334" y="15835"/>
                      <a:pt x="4156" y="17062"/>
                    </a:cubicBezTo>
                    <a:cubicBezTo>
                      <a:pt x="3013" y="16371"/>
                      <a:pt x="1846" y="15704"/>
                      <a:pt x="691" y="15026"/>
                    </a:cubicBezTo>
                    <a:lnTo>
                      <a:pt x="691" y="15026"/>
                    </a:lnTo>
                    <a:cubicBezTo>
                      <a:pt x="1167" y="17062"/>
                      <a:pt x="1965" y="19038"/>
                      <a:pt x="3203" y="20562"/>
                    </a:cubicBezTo>
                    <a:cubicBezTo>
                      <a:pt x="4441" y="22074"/>
                      <a:pt x="7108" y="24193"/>
                      <a:pt x="7918" y="26706"/>
                    </a:cubicBezTo>
                    <a:cubicBezTo>
                      <a:pt x="6692" y="25944"/>
                      <a:pt x="5858" y="24944"/>
                      <a:pt x="4572" y="24265"/>
                    </a:cubicBezTo>
                    <a:lnTo>
                      <a:pt x="4572" y="24265"/>
                    </a:lnTo>
                    <a:cubicBezTo>
                      <a:pt x="5180" y="25479"/>
                      <a:pt x="5715" y="26730"/>
                      <a:pt x="6013" y="28075"/>
                    </a:cubicBezTo>
                    <a:cubicBezTo>
                      <a:pt x="6346" y="29504"/>
                      <a:pt x="6346" y="31051"/>
                      <a:pt x="5870" y="32433"/>
                    </a:cubicBezTo>
                    <a:cubicBezTo>
                      <a:pt x="5680" y="33016"/>
                      <a:pt x="4965" y="33754"/>
                      <a:pt x="4906" y="34314"/>
                    </a:cubicBezTo>
                    <a:cubicBezTo>
                      <a:pt x="4860" y="34687"/>
                      <a:pt x="5044" y="34858"/>
                      <a:pt x="5283" y="34858"/>
                    </a:cubicBezTo>
                    <a:cubicBezTo>
                      <a:pt x="5478" y="34858"/>
                      <a:pt x="5710" y="34743"/>
                      <a:pt x="5882" y="34528"/>
                    </a:cubicBezTo>
                    <a:cubicBezTo>
                      <a:pt x="6096" y="34278"/>
                      <a:pt x="6192" y="33957"/>
                      <a:pt x="6394" y="33683"/>
                    </a:cubicBezTo>
                    <a:cubicBezTo>
                      <a:pt x="6942" y="32897"/>
                      <a:pt x="8013" y="32718"/>
                      <a:pt x="8954" y="32480"/>
                    </a:cubicBezTo>
                    <a:cubicBezTo>
                      <a:pt x="9513" y="32325"/>
                      <a:pt x="10085" y="32135"/>
                      <a:pt x="10621" y="31897"/>
                    </a:cubicBezTo>
                    <a:cubicBezTo>
                      <a:pt x="10621" y="31897"/>
                      <a:pt x="9549" y="31813"/>
                      <a:pt x="9156" y="31528"/>
                    </a:cubicBezTo>
                    <a:cubicBezTo>
                      <a:pt x="10156" y="31504"/>
                      <a:pt x="11276" y="31313"/>
                      <a:pt x="12645" y="30528"/>
                    </a:cubicBezTo>
                    <a:cubicBezTo>
                      <a:pt x="14014" y="29742"/>
                      <a:pt x="15812" y="27611"/>
                      <a:pt x="16669" y="25479"/>
                    </a:cubicBezTo>
                    <a:lnTo>
                      <a:pt x="16669" y="25479"/>
                    </a:lnTo>
                    <a:cubicBezTo>
                      <a:pt x="15812" y="25694"/>
                      <a:pt x="14883" y="25729"/>
                      <a:pt x="14014" y="25765"/>
                    </a:cubicBezTo>
                    <a:cubicBezTo>
                      <a:pt x="15943" y="24146"/>
                      <a:pt x="17050" y="20836"/>
                      <a:pt x="17300" y="19479"/>
                    </a:cubicBezTo>
                    <a:cubicBezTo>
                      <a:pt x="17550" y="18109"/>
                      <a:pt x="16764" y="16181"/>
                      <a:pt x="16157" y="14895"/>
                    </a:cubicBezTo>
                    <a:cubicBezTo>
                      <a:pt x="15407" y="16204"/>
                      <a:pt x="14383" y="17359"/>
                      <a:pt x="13145" y="18217"/>
                    </a:cubicBezTo>
                    <a:cubicBezTo>
                      <a:pt x="13954" y="16371"/>
                      <a:pt x="14169" y="14502"/>
                      <a:pt x="14145" y="13156"/>
                    </a:cubicBezTo>
                    <a:cubicBezTo>
                      <a:pt x="14133" y="11823"/>
                      <a:pt x="13276" y="10787"/>
                      <a:pt x="12681" y="10251"/>
                    </a:cubicBezTo>
                    <a:cubicBezTo>
                      <a:pt x="11597" y="9275"/>
                      <a:pt x="10359" y="8442"/>
                      <a:pt x="9228" y="7501"/>
                    </a:cubicBezTo>
                    <a:cubicBezTo>
                      <a:pt x="8894" y="8346"/>
                      <a:pt x="8656" y="9263"/>
                      <a:pt x="8561" y="10168"/>
                    </a:cubicBezTo>
                    <a:cubicBezTo>
                      <a:pt x="8013" y="8751"/>
                      <a:pt x="7620" y="7275"/>
                      <a:pt x="7418" y="5775"/>
                    </a:cubicBezTo>
                    <a:cubicBezTo>
                      <a:pt x="6513" y="4763"/>
                      <a:pt x="5703" y="3631"/>
                      <a:pt x="4918" y="2524"/>
                    </a:cubicBezTo>
                    <a:cubicBezTo>
                      <a:pt x="4394" y="1762"/>
                      <a:pt x="3846" y="929"/>
                      <a:pt x="3894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 flipH="1">
                <a:off x="2442687" y="3778421"/>
                <a:ext cx="409960" cy="1684809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29850" extrusionOk="0">
                    <a:moveTo>
                      <a:pt x="262" y="1"/>
                    </a:moveTo>
                    <a:cubicBezTo>
                      <a:pt x="250" y="1"/>
                      <a:pt x="214" y="12"/>
                      <a:pt x="214" y="48"/>
                    </a:cubicBezTo>
                    <a:cubicBezTo>
                      <a:pt x="0" y="1727"/>
                      <a:pt x="0" y="3203"/>
                      <a:pt x="203" y="4525"/>
                    </a:cubicBezTo>
                    <a:cubicBezTo>
                      <a:pt x="667" y="7394"/>
                      <a:pt x="2143" y="9990"/>
                      <a:pt x="3584" y="12490"/>
                    </a:cubicBezTo>
                    <a:lnTo>
                      <a:pt x="3810" y="12871"/>
                    </a:lnTo>
                    <a:cubicBezTo>
                      <a:pt x="5370" y="15610"/>
                      <a:pt x="6799" y="18324"/>
                      <a:pt x="6977" y="21313"/>
                    </a:cubicBezTo>
                    <a:cubicBezTo>
                      <a:pt x="7168" y="24456"/>
                      <a:pt x="5810" y="27694"/>
                      <a:pt x="3453" y="29778"/>
                    </a:cubicBezTo>
                    <a:cubicBezTo>
                      <a:pt x="3429" y="29790"/>
                      <a:pt x="3429" y="29826"/>
                      <a:pt x="3453" y="29838"/>
                    </a:cubicBezTo>
                    <a:cubicBezTo>
                      <a:pt x="3453" y="29849"/>
                      <a:pt x="3465" y="29849"/>
                      <a:pt x="3477" y="29849"/>
                    </a:cubicBezTo>
                    <a:cubicBezTo>
                      <a:pt x="3489" y="29849"/>
                      <a:pt x="3489" y="29849"/>
                      <a:pt x="3501" y="29826"/>
                    </a:cubicBezTo>
                    <a:cubicBezTo>
                      <a:pt x="5882" y="27730"/>
                      <a:pt x="7263" y="24456"/>
                      <a:pt x="7061" y="21277"/>
                    </a:cubicBezTo>
                    <a:cubicBezTo>
                      <a:pt x="6870" y="18277"/>
                      <a:pt x="5453" y="15550"/>
                      <a:pt x="3882" y="12812"/>
                    </a:cubicBezTo>
                    <a:lnTo>
                      <a:pt x="3655" y="12431"/>
                    </a:lnTo>
                    <a:cubicBezTo>
                      <a:pt x="2227" y="9930"/>
                      <a:pt x="738" y="7347"/>
                      <a:pt x="298" y="4489"/>
                    </a:cubicBezTo>
                    <a:cubicBezTo>
                      <a:pt x="83" y="3168"/>
                      <a:pt x="95" y="1715"/>
                      <a:pt x="310" y="48"/>
                    </a:cubicBezTo>
                    <a:cubicBezTo>
                      <a:pt x="310" y="24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-23072" y="2722584"/>
                <a:ext cx="926714" cy="1652298"/>
              </a:xfrm>
              <a:custGeom>
                <a:avLst/>
                <a:gdLst/>
                <a:ahLst/>
                <a:cxnLst/>
                <a:rect l="l" t="t" r="r" b="b"/>
                <a:pathLst>
                  <a:path w="16418" h="29274" extrusionOk="0">
                    <a:moveTo>
                      <a:pt x="596" y="1"/>
                    </a:moveTo>
                    <a:cubicBezTo>
                      <a:pt x="0" y="7395"/>
                      <a:pt x="2977" y="15003"/>
                      <a:pt x="8430" y="20015"/>
                    </a:cubicBezTo>
                    <a:cubicBezTo>
                      <a:pt x="9954" y="21396"/>
                      <a:pt x="11645" y="22623"/>
                      <a:pt x="13073" y="24111"/>
                    </a:cubicBezTo>
                    <a:cubicBezTo>
                      <a:pt x="14014" y="25087"/>
                      <a:pt x="14847" y="26218"/>
                      <a:pt x="15324" y="27516"/>
                    </a:cubicBezTo>
                    <a:cubicBezTo>
                      <a:pt x="15443" y="27826"/>
                      <a:pt x="15586" y="29183"/>
                      <a:pt x="15943" y="29266"/>
                    </a:cubicBezTo>
                    <a:cubicBezTo>
                      <a:pt x="15962" y="29271"/>
                      <a:pt x="15981" y="29274"/>
                      <a:pt x="15999" y="29274"/>
                    </a:cubicBezTo>
                    <a:cubicBezTo>
                      <a:pt x="16408" y="29274"/>
                      <a:pt x="16418" y="28028"/>
                      <a:pt x="16395" y="27754"/>
                    </a:cubicBezTo>
                    <a:cubicBezTo>
                      <a:pt x="16336" y="27028"/>
                      <a:pt x="16050" y="26326"/>
                      <a:pt x="15788" y="25647"/>
                    </a:cubicBezTo>
                    <a:cubicBezTo>
                      <a:pt x="15074" y="23837"/>
                      <a:pt x="14335" y="22027"/>
                      <a:pt x="13621" y="20206"/>
                    </a:cubicBezTo>
                    <a:cubicBezTo>
                      <a:pt x="12395" y="17086"/>
                      <a:pt x="11133" y="13931"/>
                      <a:pt x="9228" y="11157"/>
                    </a:cubicBezTo>
                    <a:cubicBezTo>
                      <a:pt x="6549" y="7288"/>
                      <a:pt x="2632" y="4251"/>
                      <a:pt x="59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8300" y="2920204"/>
                <a:ext cx="729947" cy="1214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1515" extrusionOk="0">
                    <a:moveTo>
                      <a:pt x="37" y="0"/>
                    </a:moveTo>
                    <a:cubicBezTo>
                      <a:pt x="1" y="12"/>
                      <a:pt x="1" y="24"/>
                      <a:pt x="1" y="60"/>
                    </a:cubicBezTo>
                    <a:cubicBezTo>
                      <a:pt x="811" y="2846"/>
                      <a:pt x="2608" y="5251"/>
                      <a:pt x="4347" y="7549"/>
                    </a:cubicBezTo>
                    <a:lnTo>
                      <a:pt x="4752" y="8097"/>
                    </a:lnTo>
                    <a:cubicBezTo>
                      <a:pt x="8585" y="13216"/>
                      <a:pt x="11086" y="17348"/>
                      <a:pt x="12836" y="21479"/>
                    </a:cubicBezTo>
                    <a:cubicBezTo>
                      <a:pt x="12848" y="21503"/>
                      <a:pt x="12860" y="21515"/>
                      <a:pt x="12872" y="21515"/>
                    </a:cubicBezTo>
                    <a:cubicBezTo>
                      <a:pt x="12872" y="21515"/>
                      <a:pt x="12895" y="21515"/>
                      <a:pt x="12895" y="21503"/>
                    </a:cubicBezTo>
                    <a:cubicBezTo>
                      <a:pt x="12919" y="21491"/>
                      <a:pt x="12931" y="21467"/>
                      <a:pt x="12919" y="21443"/>
                    </a:cubicBezTo>
                    <a:cubicBezTo>
                      <a:pt x="11169" y="17300"/>
                      <a:pt x="8681" y="13169"/>
                      <a:pt x="4823" y="8037"/>
                    </a:cubicBezTo>
                    <a:lnTo>
                      <a:pt x="4418" y="7501"/>
                    </a:lnTo>
                    <a:cubicBezTo>
                      <a:pt x="2680" y="5191"/>
                      <a:pt x="882" y="2810"/>
                      <a:pt x="96" y="24"/>
                    </a:cubicBezTo>
                    <a:cubicBezTo>
                      <a:pt x="72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flipH="1">
                <a:off x="1952801" y="2654058"/>
                <a:ext cx="926770" cy="1652975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29286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1" y="7406"/>
                      <a:pt x="2977" y="15002"/>
                      <a:pt x="8430" y="20027"/>
                    </a:cubicBezTo>
                    <a:cubicBezTo>
                      <a:pt x="9954" y="21408"/>
                      <a:pt x="11645" y="22622"/>
                      <a:pt x="13074" y="24111"/>
                    </a:cubicBezTo>
                    <a:cubicBezTo>
                      <a:pt x="14015" y="25099"/>
                      <a:pt x="14836" y="26230"/>
                      <a:pt x="15324" y="27528"/>
                    </a:cubicBezTo>
                    <a:cubicBezTo>
                      <a:pt x="15443" y="27837"/>
                      <a:pt x="15586" y="29195"/>
                      <a:pt x="15943" y="29278"/>
                    </a:cubicBezTo>
                    <a:cubicBezTo>
                      <a:pt x="15963" y="29283"/>
                      <a:pt x="15981" y="29285"/>
                      <a:pt x="15999" y="29285"/>
                    </a:cubicBezTo>
                    <a:cubicBezTo>
                      <a:pt x="16409" y="29285"/>
                      <a:pt x="16419" y="28028"/>
                      <a:pt x="16396" y="27766"/>
                    </a:cubicBezTo>
                    <a:cubicBezTo>
                      <a:pt x="16336" y="27028"/>
                      <a:pt x="16050" y="26337"/>
                      <a:pt x="15789" y="25646"/>
                    </a:cubicBezTo>
                    <a:cubicBezTo>
                      <a:pt x="15074" y="23849"/>
                      <a:pt x="14336" y="22027"/>
                      <a:pt x="13622" y="20217"/>
                    </a:cubicBezTo>
                    <a:cubicBezTo>
                      <a:pt x="12395" y="17086"/>
                      <a:pt x="11121" y="13931"/>
                      <a:pt x="9228" y="11169"/>
                    </a:cubicBezTo>
                    <a:cubicBezTo>
                      <a:pt x="6549" y="7299"/>
                      <a:pt x="2632" y="4263"/>
                      <a:pt x="596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flipH="1">
                <a:off x="2054907" y="2851622"/>
                <a:ext cx="729890" cy="1215094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1528" extrusionOk="0">
                    <a:moveTo>
                      <a:pt x="24" y="1"/>
                    </a:moveTo>
                    <a:cubicBezTo>
                      <a:pt x="1" y="13"/>
                      <a:pt x="1" y="37"/>
                      <a:pt x="1" y="60"/>
                    </a:cubicBezTo>
                    <a:cubicBezTo>
                      <a:pt x="798" y="2858"/>
                      <a:pt x="2608" y="5252"/>
                      <a:pt x="4346" y="7561"/>
                    </a:cubicBezTo>
                    <a:lnTo>
                      <a:pt x="4751" y="8097"/>
                    </a:lnTo>
                    <a:cubicBezTo>
                      <a:pt x="8585" y="13217"/>
                      <a:pt x="11085" y="17360"/>
                      <a:pt x="12824" y="21492"/>
                    </a:cubicBezTo>
                    <a:cubicBezTo>
                      <a:pt x="12847" y="21504"/>
                      <a:pt x="12859" y="21527"/>
                      <a:pt x="12871" y="21527"/>
                    </a:cubicBezTo>
                    <a:cubicBezTo>
                      <a:pt x="12883" y="21527"/>
                      <a:pt x="12883" y="21527"/>
                      <a:pt x="12883" y="21515"/>
                    </a:cubicBezTo>
                    <a:cubicBezTo>
                      <a:pt x="12919" y="21492"/>
                      <a:pt x="12931" y="21480"/>
                      <a:pt x="12919" y="21456"/>
                    </a:cubicBezTo>
                    <a:cubicBezTo>
                      <a:pt x="11157" y="17313"/>
                      <a:pt x="8680" y="13181"/>
                      <a:pt x="4823" y="8038"/>
                    </a:cubicBezTo>
                    <a:lnTo>
                      <a:pt x="4418" y="7502"/>
                    </a:lnTo>
                    <a:cubicBezTo>
                      <a:pt x="2680" y="5192"/>
                      <a:pt x="882" y="2811"/>
                      <a:pt x="84" y="37"/>
                    </a:cubicBezTo>
                    <a:cubicBezTo>
                      <a:pt x="72" y="1"/>
                      <a:pt x="60" y="1"/>
                      <a:pt x="2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1866703" y="2598289"/>
                <a:ext cx="473178" cy="185413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32850" extrusionOk="0">
                    <a:moveTo>
                      <a:pt x="3180" y="0"/>
                    </a:moveTo>
                    <a:cubicBezTo>
                      <a:pt x="1" y="6703"/>
                      <a:pt x="108" y="14883"/>
                      <a:pt x="3453" y="21503"/>
                    </a:cubicBezTo>
                    <a:cubicBezTo>
                      <a:pt x="4394" y="23348"/>
                      <a:pt x="5561" y="25075"/>
                      <a:pt x="6359" y="26980"/>
                    </a:cubicBezTo>
                    <a:cubicBezTo>
                      <a:pt x="6882" y="28242"/>
                      <a:pt x="7251" y="29587"/>
                      <a:pt x="7251" y="30933"/>
                    </a:cubicBezTo>
                    <a:cubicBezTo>
                      <a:pt x="7251" y="31278"/>
                      <a:pt x="6918" y="32600"/>
                      <a:pt x="7216" y="32814"/>
                    </a:cubicBezTo>
                    <a:cubicBezTo>
                      <a:pt x="7253" y="32838"/>
                      <a:pt x="7290" y="32850"/>
                      <a:pt x="7329" y="32850"/>
                    </a:cubicBezTo>
                    <a:cubicBezTo>
                      <a:pt x="7697" y="32850"/>
                      <a:pt x="8105" y="31800"/>
                      <a:pt x="8180" y="31552"/>
                    </a:cubicBezTo>
                    <a:cubicBezTo>
                      <a:pt x="8383" y="30837"/>
                      <a:pt x="8371" y="30087"/>
                      <a:pt x="8359" y="29361"/>
                    </a:cubicBezTo>
                    <a:cubicBezTo>
                      <a:pt x="8323" y="27408"/>
                      <a:pt x="8275" y="25468"/>
                      <a:pt x="8252" y="23515"/>
                    </a:cubicBezTo>
                    <a:cubicBezTo>
                      <a:pt x="8192" y="20146"/>
                      <a:pt x="8133" y="16752"/>
                      <a:pt x="7311" y="13490"/>
                    </a:cubicBezTo>
                    <a:cubicBezTo>
                      <a:pt x="6180" y="8906"/>
                      <a:pt x="3572" y="4703"/>
                      <a:pt x="3180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1917780" y="2806634"/>
                <a:ext cx="270880" cy="139243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670" extrusionOk="0">
                    <a:moveTo>
                      <a:pt x="286" y="0"/>
                    </a:moveTo>
                    <a:cubicBezTo>
                      <a:pt x="274" y="0"/>
                      <a:pt x="239" y="12"/>
                      <a:pt x="239" y="36"/>
                    </a:cubicBezTo>
                    <a:cubicBezTo>
                      <a:pt x="0" y="2941"/>
                      <a:pt x="858" y="5810"/>
                      <a:pt x="1667" y="8596"/>
                    </a:cubicBezTo>
                    <a:cubicBezTo>
                      <a:pt x="1751" y="8811"/>
                      <a:pt x="1810" y="9025"/>
                      <a:pt x="1870" y="9239"/>
                    </a:cubicBezTo>
                    <a:cubicBezTo>
                      <a:pt x="3668" y="15383"/>
                      <a:pt x="4525" y="20134"/>
                      <a:pt x="4703" y="24622"/>
                    </a:cubicBezTo>
                    <a:cubicBezTo>
                      <a:pt x="4703" y="24658"/>
                      <a:pt x="4727" y="24670"/>
                      <a:pt x="4751" y="24670"/>
                    </a:cubicBezTo>
                    <a:cubicBezTo>
                      <a:pt x="4787" y="24670"/>
                      <a:pt x="4799" y="24646"/>
                      <a:pt x="4787" y="24610"/>
                    </a:cubicBezTo>
                    <a:cubicBezTo>
                      <a:pt x="4620" y="20122"/>
                      <a:pt x="3739" y="15371"/>
                      <a:pt x="1941" y="9204"/>
                    </a:cubicBezTo>
                    <a:cubicBezTo>
                      <a:pt x="1870" y="9001"/>
                      <a:pt x="1810" y="8775"/>
                      <a:pt x="1751" y="8573"/>
                    </a:cubicBezTo>
                    <a:cubicBezTo>
                      <a:pt x="941" y="5787"/>
                      <a:pt x="96" y="2929"/>
                      <a:pt x="334" y="36"/>
                    </a:cubicBezTo>
                    <a:cubicBezTo>
                      <a:pt x="334" y="24"/>
                      <a:pt x="322" y="0"/>
                      <a:pt x="286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1388877" y="2724504"/>
                <a:ext cx="436884" cy="119567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1184" extrusionOk="0">
                    <a:moveTo>
                      <a:pt x="1491" y="0"/>
                    </a:moveTo>
                    <a:cubicBezTo>
                      <a:pt x="1424" y="0"/>
                      <a:pt x="1355" y="9"/>
                      <a:pt x="1287" y="26"/>
                    </a:cubicBezTo>
                    <a:cubicBezTo>
                      <a:pt x="870" y="110"/>
                      <a:pt x="596" y="527"/>
                      <a:pt x="453" y="919"/>
                    </a:cubicBezTo>
                    <a:cubicBezTo>
                      <a:pt x="1" y="1991"/>
                      <a:pt x="37" y="3194"/>
                      <a:pt x="168" y="4348"/>
                    </a:cubicBezTo>
                    <a:cubicBezTo>
                      <a:pt x="656" y="8682"/>
                      <a:pt x="2489" y="12730"/>
                      <a:pt x="4370" y="16659"/>
                    </a:cubicBezTo>
                    <a:cubicBezTo>
                      <a:pt x="4990" y="17981"/>
                      <a:pt x="5644" y="19326"/>
                      <a:pt x="5871" y="20767"/>
                    </a:cubicBezTo>
                    <a:lnTo>
                      <a:pt x="6549" y="21184"/>
                    </a:lnTo>
                    <a:cubicBezTo>
                      <a:pt x="7740" y="15945"/>
                      <a:pt x="6014" y="9801"/>
                      <a:pt x="4430" y="4670"/>
                    </a:cubicBezTo>
                    <a:cubicBezTo>
                      <a:pt x="4013" y="3313"/>
                      <a:pt x="3501" y="1955"/>
                      <a:pt x="2668" y="812"/>
                    </a:cubicBezTo>
                    <a:cubicBezTo>
                      <a:pt x="2387" y="406"/>
                      <a:pt x="1960" y="0"/>
                      <a:pt x="1491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1047426" y="2774911"/>
                <a:ext cx="361643" cy="1201096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21280" extrusionOk="0">
                    <a:moveTo>
                      <a:pt x="5090" y="0"/>
                    </a:moveTo>
                    <a:cubicBezTo>
                      <a:pt x="4746" y="0"/>
                      <a:pt x="4414" y="205"/>
                      <a:pt x="4156" y="443"/>
                    </a:cubicBezTo>
                    <a:cubicBezTo>
                      <a:pt x="3275" y="1205"/>
                      <a:pt x="2751" y="2289"/>
                      <a:pt x="2358" y="3372"/>
                    </a:cubicBezTo>
                    <a:cubicBezTo>
                      <a:pt x="834" y="7444"/>
                      <a:pt x="632" y="11885"/>
                      <a:pt x="525" y="16243"/>
                    </a:cubicBezTo>
                    <a:cubicBezTo>
                      <a:pt x="501" y="17707"/>
                      <a:pt x="465" y="19195"/>
                      <a:pt x="1" y="20588"/>
                    </a:cubicBezTo>
                    <a:lnTo>
                      <a:pt x="417" y="21279"/>
                    </a:lnTo>
                    <a:cubicBezTo>
                      <a:pt x="3858" y="17136"/>
                      <a:pt x="5097" y="10873"/>
                      <a:pt x="6001" y="5587"/>
                    </a:cubicBezTo>
                    <a:cubicBezTo>
                      <a:pt x="6240" y="4194"/>
                      <a:pt x="6406" y="2741"/>
                      <a:pt x="6180" y="1348"/>
                    </a:cubicBezTo>
                    <a:cubicBezTo>
                      <a:pt x="6097" y="800"/>
                      <a:pt x="5859" y="157"/>
                      <a:pt x="5299" y="26"/>
                    </a:cubicBezTo>
                    <a:cubicBezTo>
                      <a:pt x="5229" y="8"/>
                      <a:pt x="5160" y="0"/>
                      <a:pt x="509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 flipH="1">
                <a:off x="1472863" y="2880522"/>
                <a:ext cx="230578" cy="94428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730" extrusionOk="0">
                    <a:moveTo>
                      <a:pt x="25" y="1"/>
                    </a:moveTo>
                    <a:cubicBezTo>
                      <a:pt x="13" y="1"/>
                      <a:pt x="1" y="13"/>
                      <a:pt x="1" y="37"/>
                    </a:cubicBezTo>
                    <a:cubicBezTo>
                      <a:pt x="429" y="2227"/>
                      <a:pt x="1132" y="4418"/>
                      <a:pt x="1799" y="6525"/>
                    </a:cubicBezTo>
                    <a:cubicBezTo>
                      <a:pt x="2858" y="9800"/>
                      <a:pt x="3942" y="13193"/>
                      <a:pt x="4001" y="16681"/>
                    </a:cubicBezTo>
                    <a:cubicBezTo>
                      <a:pt x="4001" y="16705"/>
                      <a:pt x="4013" y="16729"/>
                      <a:pt x="4049" y="16729"/>
                    </a:cubicBezTo>
                    <a:cubicBezTo>
                      <a:pt x="4073" y="16729"/>
                      <a:pt x="4085" y="16705"/>
                      <a:pt x="4073" y="16693"/>
                    </a:cubicBezTo>
                    <a:cubicBezTo>
                      <a:pt x="4013" y="13193"/>
                      <a:pt x="2930" y="9800"/>
                      <a:pt x="1870" y="6514"/>
                    </a:cubicBezTo>
                    <a:cubicBezTo>
                      <a:pt x="1191" y="4406"/>
                      <a:pt x="501" y="2215"/>
                      <a:pt x="72" y="25"/>
                    </a:cubicBezTo>
                    <a:cubicBezTo>
                      <a:pt x="72" y="13"/>
                      <a:pt x="60" y="1"/>
                      <a:pt x="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flipH="1">
                <a:off x="1155629" y="2965644"/>
                <a:ext cx="211104" cy="9216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6329" extrusionOk="0">
                    <a:moveTo>
                      <a:pt x="3667" y="1"/>
                    </a:moveTo>
                    <a:cubicBezTo>
                      <a:pt x="3646" y="1"/>
                      <a:pt x="3632" y="14"/>
                      <a:pt x="3632" y="41"/>
                    </a:cubicBezTo>
                    <a:cubicBezTo>
                      <a:pt x="3275" y="1779"/>
                      <a:pt x="3037" y="3565"/>
                      <a:pt x="2811" y="5291"/>
                    </a:cubicBezTo>
                    <a:cubicBezTo>
                      <a:pt x="2680" y="6291"/>
                      <a:pt x="2561" y="7315"/>
                      <a:pt x="2394" y="8316"/>
                    </a:cubicBezTo>
                    <a:cubicBezTo>
                      <a:pt x="2025" y="10625"/>
                      <a:pt x="1430" y="13614"/>
                      <a:pt x="13" y="16281"/>
                    </a:cubicBezTo>
                    <a:cubicBezTo>
                      <a:pt x="1" y="16293"/>
                      <a:pt x="13" y="16316"/>
                      <a:pt x="25" y="16328"/>
                    </a:cubicBezTo>
                    <a:lnTo>
                      <a:pt x="48" y="16328"/>
                    </a:lnTo>
                    <a:cubicBezTo>
                      <a:pt x="60" y="16328"/>
                      <a:pt x="72" y="16316"/>
                      <a:pt x="108" y="16316"/>
                    </a:cubicBezTo>
                    <a:cubicBezTo>
                      <a:pt x="1537" y="13638"/>
                      <a:pt x="2132" y="10649"/>
                      <a:pt x="2489" y="8327"/>
                    </a:cubicBezTo>
                    <a:cubicBezTo>
                      <a:pt x="2632" y="7315"/>
                      <a:pt x="2763" y="6303"/>
                      <a:pt x="2906" y="5303"/>
                    </a:cubicBezTo>
                    <a:cubicBezTo>
                      <a:pt x="3120" y="3577"/>
                      <a:pt x="3358" y="1791"/>
                      <a:pt x="3716" y="64"/>
                    </a:cubicBezTo>
                    <a:cubicBezTo>
                      <a:pt x="3739" y="41"/>
                      <a:pt x="3716" y="5"/>
                      <a:pt x="3692" y="5"/>
                    </a:cubicBezTo>
                    <a:cubicBezTo>
                      <a:pt x="3683" y="2"/>
                      <a:pt x="3675" y="1"/>
                      <a:pt x="366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1058913" y="3300599"/>
                <a:ext cx="1135786" cy="1516779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26873" extrusionOk="0">
                    <a:moveTo>
                      <a:pt x="13526" y="0"/>
                    </a:moveTo>
                    <a:cubicBezTo>
                      <a:pt x="12359" y="1858"/>
                      <a:pt x="10692" y="3251"/>
                      <a:pt x="8918" y="4584"/>
                    </a:cubicBezTo>
                    <a:cubicBezTo>
                      <a:pt x="8775" y="6215"/>
                      <a:pt x="9156" y="7894"/>
                      <a:pt x="10049" y="9287"/>
                    </a:cubicBezTo>
                    <a:cubicBezTo>
                      <a:pt x="8859" y="8347"/>
                      <a:pt x="7978" y="7037"/>
                      <a:pt x="7537" y="5596"/>
                    </a:cubicBezTo>
                    <a:cubicBezTo>
                      <a:pt x="6454" y="6394"/>
                      <a:pt x="5346" y="7215"/>
                      <a:pt x="4370" y="8120"/>
                    </a:cubicBezTo>
                    <a:cubicBezTo>
                      <a:pt x="3846" y="8597"/>
                      <a:pt x="3358" y="9120"/>
                      <a:pt x="2905" y="9656"/>
                    </a:cubicBezTo>
                    <a:cubicBezTo>
                      <a:pt x="3144" y="11645"/>
                      <a:pt x="3798" y="13585"/>
                      <a:pt x="4834" y="15312"/>
                    </a:cubicBezTo>
                    <a:cubicBezTo>
                      <a:pt x="3394" y="14526"/>
                      <a:pt x="2191" y="13335"/>
                      <a:pt x="1370" y="11930"/>
                    </a:cubicBezTo>
                    <a:cubicBezTo>
                      <a:pt x="1191" y="12276"/>
                      <a:pt x="1036" y="12645"/>
                      <a:pt x="881" y="13026"/>
                    </a:cubicBezTo>
                    <a:cubicBezTo>
                      <a:pt x="155" y="14895"/>
                      <a:pt x="0" y="17038"/>
                      <a:pt x="703" y="18943"/>
                    </a:cubicBezTo>
                    <a:cubicBezTo>
                      <a:pt x="1120" y="20086"/>
                      <a:pt x="1822" y="21086"/>
                      <a:pt x="2703" y="21932"/>
                    </a:cubicBezTo>
                    <a:cubicBezTo>
                      <a:pt x="2774" y="21967"/>
                      <a:pt x="2834" y="21979"/>
                      <a:pt x="2905" y="21991"/>
                    </a:cubicBezTo>
                    <a:cubicBezTo>
                      <a:pt x="4013" y="22277"/>
                      <a:pt x="5132" y="22563"/>
                      <a:pt x="6239" y="22836"/>
                    </a:cubicBezTo>
                    <a:cubicBezTo>
                      <a:pt x="5727" y="23075"/>
                      <a:pt x="5203" y="23277"/>
                      <a:pt x="4656" y="23408"/>
                    </a:cubicBezTo>
                    <a:cubicBezTo>
                      <a:pt x="5322" y="23813"/>
                      <a:pt x="6049" y="24146"/>
                      <a:pt x="6775" y="24420"/>
                    </a:cubicBezTo>
                    <a:cubicBezTo>
                      <a:pt x="7418" y="24646"/>
                      <a:pt x="8144" y="24920"/>
                      <a:pt x="8359" y="25563"/>
                    </a:cubicBezTo>
                    <a:cubicBezTo>
                      <a:pt x="8489" y="26015"/>
                      <a:pt x="8359" y="26587"/>
                      <a:pt x="8728" y="26873"/>
                    </a:cubicBezTo>
                    <a:cubicBezTo>
                      <a:pt x="9299" y="25968"/>
                      <a:pt x="10394" y="25515"/>
                      <a:pt x="11454" y="25361"/>
                    </a:cubicBezTo>
                    <a:cubicBezTo>
                      <a:pt x="12407" y="25230"/>
                      <a:pt x="17479" y="24563"/>
                      <a:pt x="19610" y="20038"/>
                    </a:cubicBezTo>
                    <a:cubicBezTo>
                      <a:pt x="19622" y="20015"/>
                      <a:pt x="19622" y="20003"/>
                      <a:pt x="19634" y="19967"/>
                    </a:cubicBezTo>
                    <a:lnTo>
                      <a:pt x="19634" y="19967"/>
                    </a:lnTo>
                    <a:cubicBezTo>
                      <a:pt x="18975" y="20115"/>
                      <a:pt x="18298" y="20186"/>
                      <a:pt x="17620" y="20186"/>
                    </a:cubicBezTo>
                    <a:cubicBezTo>
                      <a:pt x="16985" y="20186"/>
                      <a:pt x="16350" y="20124"/>
                      <a:pt x="15728" y="20003"/>
                    </a:cubicBezTo>
                    <a:cubicBezTo>
                      <a:pt x="17431" y="19348"/>
                      <a:pt x="18967" y="18241"/>
                      <a:pt x="20122" y="16824"/>
                    </a:cubicBezTo>
                    <a:cubicBezTo>
                      <a:pt x="20027" y="15490"/>
                      <a:pt x="19610" y="14121"/>
                      <a:pt x="19050" y="12883"/>
                    </a:cubicBezTo>
                    <a:cubicBezTo>
                      <a:pt x="18503" y="11656"/>
                      <a:pt x="17824" y="10490"/>
                      <a:pt x="17145" y="9323"/>
                    </a:cubicBezTo>
                    <a:cubicBezTo>
                      <a:pt x="16145" y="9942"/>
                      <a:pt x="14978" y="10323"/>
                      <a:pt x="13800" y="10394"/>
                    </a:cubicBezTo>
                    <a:cubicBezTo>
                      <a:pt x="14633" y="9311"/>
                      <a:pt x="15312" y="8073"/>
                      <a:pt x="15764" y="6787"/>
                    </a:cubicBezTo>
                    <a:cubicBezTo>
                      <a:pt x="15705" y="6644"/>
                      <a:pt x="15633" y="6501"/>
                      <a:pt x="15574" y="6370"/>
                    </a:cubicBezTo>
                    <a:cubicBezTo>
                      <a:pt x="14657" y="4322"/>
                      <a:pt x="14085" y="2155"/>
                      <a:pt x="1352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1430547" y="3299922"/>
                <a:ext cx="763475" cy="1509385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26742" extrusionOk="0">
                    <a:moveTo>
                      <a:pt x="13514" y="0"/>
                    </a:moveTo>
                    <a:cubicBezTo>
                      <a:pt x="12347" y="1858"/>
                      <a:pt x="10680" y="3251"/>
                      <a:pt x="8906" y="4584"/>
                    </a:cubicBezTo>
                    <a:cubicBezTo>
                      <a:pt x="8763" y="6215"/>
                      <a:pt x="9144" y="7894"/>
                      <a:pt x="10037" y="9287"/>
                    </a:cubicBezTo>
                    <a:cubicBezTo>
                      <a:pt x="8870" y="8347"/>
                      <a:pt x="7977" y="7037"/>
                      <a:pt x="7525" y="5596"/>
                    </a:cubicBezTo>
                    <a:cubicBezTo>
                      <a:pt x="6430" y="6394"/>
                      <a:pt x="5334" y="7216"/>
                      <a:pt x="4358" y="8120"/>
                    </a:cubicBezTo>
                    <a:cubicBezTo>
                      <a:pt x="3834" y="8597"/>
                      <a:pt x="3358" y="9109"/>
                      <a:pt x="2893" y="9656"/>
                    </a:cubicBezTo>
                    <a:cubicBezTo>
                      <a:pt x="3132" y="11645"/>
                      <a:pt x="3786" y="13585"/>
                      <a:pt x="4822" y="15312"/>
                    </a:cubicBezTo>
                    <a:cubicBezTo>
                      <a:pt x="3394" y="14538"/>
                      <a:pt x="2179" y="13347"/>
                      <a:pt x="1369" y="11930"/>
                    </a:cubicBezTo>
                    <a:cubicBezTo>
                      <a:pt x="1191" y="12288"/>
                      <a:pt x="1012" y="12645"/>
                      <a:pt x="869" y="13014"/>
                    </a:cubicBezTo>
                    <a:cubicBezTo>
                      <a:pt x="143" y="14907"/>
                      <a:pt x="0" y="17050"/>
                      <a:pt x="691" y="18943"/>
                    </a:cubicBezTo>
                    <a:cubicBezTo>
                      <a:pt x="1108" y="20086"/>
                      <a:pt x="1810" y="21086"/>
                      <a:pt x="2691" y="21932"/>
                    </a:cubicBezTo>
                    <a:cubicBezTo>
                      <a:pt x="2762" y="21944"/>
                      <a:pt x="2822" y="21967"/>
                      <a:pt x="2893" y="21991"/>
                    </a:cubicBezTo>
                    <a:cubicBezTo>
                      <a:pt x="4013" y="22277"/>
                      <a:pt x="5120" y="22563"/>
                      <a:pt x="6227" y="22836"/>
                    </a:cubicBezTo>
                    <a:cubicBezTo>
                      <a:pt x="5727" y="23075"/>
                      <a:pt x="5191" y="23253"/>
                      <a:pt x="4644" y="23408"/>
                    </a:cubicBezTo>
                    <a:cubicBezTo>
                      <a:pt x="5322" y="23813"/>
                      <a:pt x="6037" y="24146"/>
                      <a:pt x="6763" y="24420"/>
                    </a:cubicBezTo>
                    <a:cubicBezTo>
                      <a:pt x="7406" y="24658"/>
                      <a:pt x="8156" y="24920"/>
                      <a:pt x="8347" y="25563"/>
                    </a:cubicBezTo>
                    <a:cubicBezTo>
                      <a:pt x="8466" y="25956"/>
                      <a:pt x="8370" y="26432"/>
                      <a:pt x="8597" y="26742"/>
                    </a:cubicBezTo>
                    <a:cubicBezTo>
                      <a:pt x="8692" y="25373"/>
                      <a:pt x="8775" y="23991"/>
                      <a:pt x="8870" y="22622"/>
                    </a:cubicBezTo>
                    <a:cubicBezTo>
                      <a:pt x="8930" y="21753"/>
                      <a:pt x="8989" y="20884"/>
                      <a:pt x="9132" y="20027"/>
                    </a:cubicBezTo>
                    <a:cubicBezTo>
                      <a:pt x="9287" y="19181"/>
                      <a:pt x="9525" y="18348"/>
                      <a:pt x="9716" y="17491"/>
                    </a:cubicBezTo>
                    <a:cubicBezTo>
                      <a:pt x="10621" y="13550"/>
                      <a:pt x="10621" y="9394"/>
                      <a:pt x="11978" y="5596"/>
                    </a:cubicBezTo>
                    <a:cubicBezTo>
                      <a:pt x="12299" y="4680"/>
                      <a:pt x="12704" y="3787"/>
                      <a:pt x="12930" y="2834"/>
                    </a:cubicBezTo>
                    <a:cubicBezTo>
                      <a:pt x="13157" y="1893"/>
                      <a:pt x="13192" y="905"/>
                      <a:pt x="13526" y="24"/>
                    </a:cubicBezTo>
                    <a:cubicBezTo>
                      <a:pt x="13526" y="12"/>
                      <a:pt x="13526" y="12"/>
                      <a:pt x="13514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1464791" y="3439684"/>
                <a:ext cx="229900" cy="13246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23469" extrusionOk="0">
                    <a:moveTo>
                      <a:pt x="4025" y="1"/>
                    </a:moveTo>
                    <a:cubicBezTo>
                      <a:pt x="4013" y="1"/>
                      <a:pt x="3977" y="25"/>
                      <a:pt x="3977" y="48"/>
                    </a:cubicBezTo>
                    <a:cubicBezTo>
                      <a:pt x="3751" y="2644"/>
                      <a:pt x="3060" y="5216"/>
                      <a:pt x="2382" y="7704"/>
                    </a:cubicBezTo>
                    <a:cubicBezTo>
                      <a:pt x="2132" y="8633"/>
                      <a:pt x="1882" y="9609"/>
                      <a:pt x="1644" y="10562"/>
                    </a:cubicBezTo>
                    <a:cubicBezTo>
                      <a:pt x="620" y="14765"/>
                      <a:pt x="60" y="19098"/>
                      <a:pt x="1" y="23432"/>
                    </a:cubicBezTo>
                    <a:cubicBezTo>
                      <a:pt x="1" y="23456"/>
                      <a:pt x="24" y="23468"/>
                      <a:pt x="48" y="23468"/>
                    </a:cubicBezTo>
                    <a:cubicBezTo>
                      <a:pt x="84" y="23468"/>
                      <a:pt x="96" y="23456"/>
                      <a:pt x="108" y="23420"/>
                    </a:cubicBezTo>
                    <a:cubicBezTo>
                      <a:pt x="155" y="19098"/>
                      <a:pt x="703" y="14765"/>
                      <a:pt x="1727" y="10574"/>
                    </a:cubicBezTo>
                    <a:cubicBezTo>
                      <a:pt x="1953" y="9621"/>
                      <a:pt x="2227" y="8657"/>
                      <a:pt x="2477" y="7716"/>
                    </a:cubicBezTo>
                    <a:cubicBezTo>
                      <a:pt x="3144" y="5228"/>
                      <a:pt x="3846" y="2656"/>
                      <a:pt x="4073" y="48"/>
                    </a:cubicBezTo>
                    <a:cubicBezTo>
                      <a:pt x="4073" y="37"/>
                      <a:pt x="4049" y="1"/>
                      <a:pt x="40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 flipH="1">
                <a:off x="1795455" y="4309528"/>
                <a:ext cx="158667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558" extrusionOk="0">
                    <a:moveTo>
                      <a:pt x="388" y="0"/>
                    </a:moveTo>
                    <a:cubicBezTo>
                      <a:pt x="376" y="0"/>
                      <a:pt x="364" y="3"/>
                      <a:pt x="358" y="9"/>
                    </a:cubicBezTo>
                    <a:cubicBezTo>
                      <a:pt x="346" y="21"/>
                      <a:pt x="346" y="57"/>
                      <a:pt x="358" y="69"/>
                    </a:cubicBezTo>
                    <a:cubicBezTo>
                      <a:pt x="668" y="426"/>
                      <a:pt x="1049" y="736"/>
                      <a:pt x="1418" y="1033"/>
                    </a:cubicBezTo>
                    <a:cubicBezTo>
                      <a:pt x="1834" y="1379"/>
                      <a:pt x="2263" y="1724"/>
                      <a:pt x="2596" y="2153"/>
                    </a:cubicBezTo>
                    <a:cubicBezTo>
                      <a:pt x="2656" y="2212"/>
                      <a:pt x="2727" y="2343"/>
                      <a:pt x="2668" y="2426"/>
                    </a:cubicBezTo>
                    <a:cubicBezTo>
                      <a:pt x="2645" y="2464"/>
                      <a:pt x="2605" y="2482"/>
                      <a:pt x="2545" y="2482"/>
                    </a:cubicBezTo>
                    <a:cubicBezTo>
                      <a:pt x="2509" y="2482"/>
                      <a:pt x="2467" y="2475"/>
                      <a:pt x="2418" y="2462"/>
                    </a:cubicBezTo>
                    <a:cubicBezTo>
                      <a:pt x="1584" y="2295"/>
                      <a:pt x="810" y="1998"/>
                      <a:pt x="72" y="1569"/>
                    </a:cubicBezTo>
                    <a:cubicBezTo>
                      <a:pt x="69" y="1566"/>
                      <a:pt x="65" y="1564"/>
                      <a:pt x="60" y="1564"/>
                    </a:cubicBezTo>
                    <a:cubicBezTo>
                      <a:pt x="48" y="1564"/>
                      <a:pt x="30" y="1576"/>
                      <a:pt x="13" y="1593"/>
                    </a:cubicBezTo>
                    <a:cubicBezTo>
                      <a:pt x="1" y="1605"/>
                      <a:pt x="13" y="1629"/>
                      <a:pt x="36" y="1652"/>
                    </a:cubicBezTo>
                    <a:cubicBezTo>
                      <a:pt x="763" y="2069"/>
                      <a:pt x="1549" y="2367"/>
                      <a:pt x="2382" y="2545"/>
                    </a:cubicBezTo>
                    <a:cubicBezTo>
                      <a:pt x="2418" y="2545"/>
                      <a:pt x="2453" y="2557"/>
                      <a:pt x="2513" y="2557"/>
                    </a:cubicBezTo>
                    <a:cubicBezTo>
                      <a:pt x="2596" y="2557"/>
                      <a:pt x="2668" y="2545"/>
                      <a:pt x="2739" y="2450"/>
                    </a:cubicBezTo>
                    <a:cubicBezTo>
                      <a:pt x="2811" y="2367"/>
                      <a:pt x="2787" y="2224"/>
                      <a:pt x="2668" y="2081"/>
                    </a:cubicBezTo>
                    <a:cubicBezTo>
                      <a:pt x="2322" y="1652"/>
                      <a:pt x="1894" y="1307"/>
                      <a:pt x="1477" y="962"/>
                    </a:cubicBezTo>
                    <a:cubicBezTo>
                      <a:pt x="1108" y="676"/>
                      <a:pt x="727" y="367"/>
                      <a:pt x="417" y="9"/>
                    </a:cubicBezTo>
                    <a:cubicBezTo>
                      <a:pt x="412" y="3"/>
                      <a:pt x="400" y="0"/>
                      <a:pt x="38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 flipH="1">
                <a:off x="1729579" y="3978807"/>
                <a:ext cx="89465" cy="1585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809" extrusionOk="0">
                    <a:moveTo>
                      <a:pt x="74" y="1"/>
                    </a:moveTo>
                    <a:cubicBezTo>
                      <a:pt x="67" y="1"/>
                      <a:pt x="59" y="4"/>
                      <a:pt x="49" y="11"/>
                    </a:cubicBezTo>
                    <a:cubicBezTo>
                      <a:pt x="25" y="22"/>
                      <a:pt x="1" y="34"/>
                      <a:pt x="25" y="70"/>
                    </a:cubicBezTo>
                    <a:cubicBezTo>
                      <a:pt x="346" y="1011"/>
                      <a:pt x="739" y="2047"/>
                      <a:pt x="1489" y="2785"/>
                    </a:cubicBezTo>
                    <a:cubicBezTo>
                      <a:pt x="1513" y="2809"/>
                      <a:pt x="1513" y="2809"/>
                      <a:pt x="1525" y="2809"/>
                    </a:cubicBezTo>
                    <a:cubicBezTo>
                      <a:pt x="1537" y="2809"/>
                      <a:pt x="1537" y="2785"/>
                      <a:pt x="1573" y="2773"/>
                    </a:cubicBezTo>
                    <a:cubicBezTo>
                      <a:pt x="1584" y="2761"/>
                      <a:pt x="1584" y="2725"/>
                      <a:pt x="1573" y="2713"/>
                    </a:cubicBezTo>
                    <a:cubicBezTo>
                      <a:pt x="811" y="1987"/>
                      <a:pt x="441" y="963"/>
                      <a:pt x="108" y="34"/>
                    </a:cubicBezTo>
                    <a:cubicBezTo>
                      <a:pt x="100" y="18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1320285" y="4051679"/>
                <a:ext cx="194284" cy="167013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9" extrusionOk="0">
                    <a:moveTo>
                      <a:pt x="2547" y="1"/>
                    </a:moveTo>
                    <a:cubicBezTo>
                      <a:pt x="2531" y="1"/>
                      <a:pt x="2509" y="12"/>
                      <a:pt x="2501" y="29"/>
                    </a:cubicBezTo>
                    <a:cubicBezTo>
                      <a:pt x="2048" y="625"/>
                      <a:pt x="1501" y="1137"/>
                      <a:pt x="965" y="1648"/>
                    </a:cubicBezTo>
                    <a:cubicBezTo>
                      <a:pt x="679" y="1910"/>
                      <a:pt x="381" y="2196"/>
                      <a:pt x="108" y="2482"/>
                    </a:cubicBezTo>
                    <a:cubicBezTo>
                      <a:pt x="48" y="2541"/>
                      <a:pt x="0" y="2601"/>
                      <a:pt x="0" y="2672"/>
                    </a:cubicBezTo>
                    <a:cubicBezTo>
                      <a:pt x="0" y="2791"/>
                      <a:pt x="84" y="2863"/>
                      <a:pt x="250" y="2911"/>
                    </a:cubicBezTo>
                    <a:cubicBezTo>
                      <a:pt x="370" y="2946"/>
                      <a:pt x="501" y="2958"/>
                      <a:pt x="643" y="2958"/>
                    </a:cubicBezTo>
                    <a:cubicBezTo>
                      <a:pt x="858" y="2958"/>
                      <a:pt x="1120" y="2911"/>
                      <a:pt x="1370" y="2827"/>
                    </a:cubicBezTo>
                    <a:cubicBezTo>
                      <a:pt x="2155" y="2589"/>
                      <a:pt x="2870" y="2137"/>
                      <a:pt x="3418" y="1541"/>
                    </a:cubicBezTo>
                    <a:cubicBezTo>
                      <a:pt x="3441" y="1529"/>
                      <a:pt x="3441" y="1494"/>
                      <a:pt x="3418" y="1482"/>
                    </a:cubicBezTo>
                    <a:cubicBezTo>
                      <a:pt x="3412" y="1476"/>
                      <a:pt x="3403" y="1473"/>
                      <a:pt x="3392" y="1473"/>
                    </a:cubicBezTo>
                    <a:cubicBezTo>
                      <a:pt x="3382" y="1473"/>
                      <a:pt x="3370" y="1476"/>
                      <a:pt x="3358" y="1482"/>
                    </a:cubicBezTo>
                    <a:cubicBezTo>
                      <a:pt x="2810" y="2077"/>
                      <a:pt x="2132" y="2506"/>
                      <a:pt x="1358" y="2732"/>
                    </a:cubicBezTo>
                    <a:cubicBezTo>
                      <a:pt x="1080" y="2807"/>
                      <a:pt x="836" y="2849"/>
                      <a:pt x="619" y="2849"/>
                    </a:cubicBezTo>
                    <a:cubicBezTo>
                      <a:pt x="491" y="2849"/>
                      <a:pt x="373" y="2834"/>
                      <a:pt x="262" y="2803"/>
                    </a:cubicBezTo>
                    <a:cubicBezTo>
                      <a:pt x="179" y="2780"/>
                      <a:pt x="84" y="2732"/>
                      <a:pt x="84" y="2661"/>
                    </a:cubicBezTo>
                    <a:cubicBezTo>
                      <a:pt x="84" y="2613"/>
                      <a:pt x="120" y="2565"/>
                      <a:pt x="167" y="2530"/>
                    </a:cubicBezTo>
                    <a:cubicBezTo>
                      <a:pt x="441" y="2244"/>
                      <a:pt x="739" y="1958"/>
                      <a:pt x="1024" y="1696"/>
                    </a:cubicBezTo>
                    <a:cubicBezTo>
                      <a:pt x="1560" y="1184"/>
                      <a:pt x="2132" y="660"/>
                      <a:pt x="2572" y="65"/>
                    </a:cubicBezTo>
                    <a:cubicBezTo>
                      <a:pt x="2584" y="53"/>
                      <a:pt x="2572" y="29"/>
                      <a:pt x="2560" y="5"/>
                    </a:cubicBezTo>
                    <a:cubicBezTo>
                      <a:pt x="2557" y="2"/>
                      <a:pt x="2552" y="1"/>
                      <a:pt x="254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1390165" y="4521316"/>
                <a:ext cx="164086" cy="4148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735" extrusionOk="0">
                    <a:moveTo>
                      <a:pt x="2852" y="0"/>
                    </a:moveTo>
                    <a:cubicBezTo>
                      <a:pt x="2842" y="0"/>
                      <a:pt x="2833" y="3"/>
                      <a:pt x="2823" y="8"/>
                    </a:cubicBezTo>
                    <a:cubicBezTo>
                      <a:pt x="2198" y="427"/>
                      <a:pt x="1442" y="657"/>
                      <a:pt x="687" y="657"/>
                    </a:cubicBezTo>
                    <a:cubicBezTo>
                      <a:pt x="477" y="657"/>
                      <a:pt x="267" y="639"/>
                      <a:pt x="61" y="603"/>
                    </a:cubicBezTo>
                    <a:cubicBezTo>
                      <a:pt x="58" y="600"/>
                      <a:pt x="53" y="599"/>
                      <a:pt x="48" y="599"/>
                    </a:cubicBezTo>
                    <a:cubicBezTo>
                      <a:pt x="33" y="599"/>
                      <a:pt x="13" y="612"/>
                      <a:pt x="13" y="639"/>
                    </a:cubicBezTo>
                    <a:cubicBezTo>
                      <a:pt x="1" y="651"/>
                      <a:pt x="13" y="675"/>
                      <a:pt x="49" y="675"/>
                    </a:cubicBezTo>
                    <a:cubicBezTo>
                      <a:pt x="251" y="722"/>
                      <a:pt x="477" y="734"/>
                      <a:pt x="692" y="734"/>
                    </a:cubicBezTo>
                    <a:cubicBezTo>
                      <a:pt x="1465" y="734"/>
                      <a:pt x="2239" y="520"/>
                      <a:pt x="2870" y="79"/>
                    </a:cubicBezTo>
                    <a:cubicBezTo>
                      <a:pt x="2906" y="67"/>
                      <a:pt x="2906" y="44"/>
                      <a:pt x="2894" y="20"/>
                    </a:cubicBezTo>
                    <a:cubicBezTo>
                      <a:pt x="2880" y="6"/>
                      <a:pt x="2866" y="0"/>
                      <a:pt x="285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1473535" y="4479489"/>
                <a:ext cx="9544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3" extrusionOk="0">
                    <a:moveTo>
                      <a:pt x="1636" y="1"/>
                    </a:moveTo>
                    <a:cubicBezTo>
                      <a:pt x="1629" y="1"/>
                      <a:pt x="1623" y="3"/>
                      <a:pt x="1619" y="11"/>
                    </a:cubicBezTo>
                    <a:cubicBezTo>
                      <a:pt x="1143" y="273"/>
                      <a:pt x="595" y="427"/>
                      <a:pt x="36" y="439"/>
                    </a:cubicBezTo>
                    <a:cubicBezTo>
                      <a:pt x="12" y="439"/>
                      <a:pt x="0" y="451"/>
                      <a:pt x="0" y="487"/>
                    </a:cubicBezTo>
                    <a:cubicBezTo>
                      <a:pt x="0" y="511"/>
                      <a:pt x="12" y="523"/>
                      <a:pt x="36" y="523"/>
                    </a:cubicBezTo>
                    <a:cubicBezTo>
                      <a:pt x="607" y="511"/>
                      <a:pt x="1167" y="368"/>
                      <a:pt x="1667" y="82"/>
                    </a:cubicBezTo>
                    <a:cubicBezTo>
                      <a:pt x="1679" y="70"/>
                      <a:pt x="1691" y="35"/>
                      <a:pt x="1679" y="23"/>
                    </a:cubicBezTo>
                    <a:cubicBezTo>
                      <a:pt x="1671" y="14"/>
                      <a:pt x="1651" y="1"/>
                      <a:pt x="16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flipH="1">
                <a:off x="1681879" y="4017021"/>
                <a:ext cx="43745" cy="9346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56" extrusionOk="0">
                    <a:moveTo>
                      <a:pt x="37" y="0"/>
                    </a:moveTo>
                    <a:cubicBezTo>
                      <a:pt x="13" y="12"/>
                      <a:pt x="1" y="36"/>
                      <a:pt x="1" y="60"/>
                    </a:cubicBezTo>
                    <a:cubicBezTo>
                      <a:pt x="156" y="608"/>
                      <a:pt x="394" y="1143"/>
                      <a:pt x="691" y="1631"/>
                    </a:cubicBezTo>
                    <a:cubicBezTo>
                      <a:pt x="703" y="1655"/>
                      <a:pt x="715" y="1655"/>
                      <a:pt x="727" y="1655"/>
                    </a:cubicBezTo>
                    <a:cubicBezTo>
                      <a:pt x="743" y="1655"/>
                      <a:pt x="748" y="1645"/>
                      <a:pt x="750" y="1645"/>
                    </a:cubicBezTo>
                    <a:cubicBezTo>
                      <a:pt x="751" y="1645"/>
                      <a:pt x="751" y="1647"/>
                      <a:pt x="751" y="1655"/>
                    </a:cubicBezTo>
                    <a:cubicBezTo>
                      <a:pt x="763" y="1643"/>
                      <a:pt x="775" y="1608"/>
                      <a:pt x="763" y="1596"/>
                    </a:cubicBezTo>
                    <a:cubicBezTo>
                      <a:pt x="465" y="1096"/>
                      <a:pt x="239" y="584"/>
                      <a:pt x="96" y="36"/>
                    </a:cubicBezTo>
                    <a:cubicBezTo>
                      <a:pt x="72" y="12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flipH="1">
                <a:off x="1563565" y="3632562"/>
                <a:ext cx="20885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930" extrusionOk="0">
                    <a:moveTo>
                      <a:pt x="95" y="1"/>
                    </a:moveTo>
                    <a:cubicBezTo>
                      <a:pt x="60" y="1"/>
                      <a:pt x="48" y="13"/>
                      <a:pt x="48" y="37"/>
                    </a:cubicBezTo>
                    <a:cubicBezTo>
                      <a:pt x="0" y="668"/>
                      <a:pt x="72" y="1311"/>
                      <a:pt x="286" y="1906"/>
                    </a:cubicBezTo>
                    <a:cubicBezTo>
                      <a:pt x="298" y="1918"/>
                      <a:pt x="310" y="1930"/>
                      <a:pt x="334" y="1930"/>
                    </a:cubicBezTo>
                    <a:cubicBezTo>
                      <a:pt x="357" y="1918"/>
                      <a:pt x="369" y="1894"/>
                      <a:pt x="369" y="1858"/>
                    </a:cubicBezTo>
                    <a:cubicBezTo>
                      <a:pt x="179" y="1275"/>
                      <a:pt x="95" y="656"/>
                      <a:pt x="131" y="37"/>
                    </a:cubicBezTo>
                    <a:cubicBezTo>
                      <a:pt x="131" y="25"/>
                      <a:pt x="119" y="1"/>
                      <a:pt x="9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1397556" y="3655197"/>
                <a:ext cx="66605" cy="10983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946" extrusionOk="0">
                    <a:moveTo>
                      <a:pt x="1130" y="0"/>
                    </a:moveTo>
                    <a:cubicBezTo>
                      <a:pt x="1114" y="0"/>
                      <a:pt x="1093" y="11"/>
                      <a:pt x="1084" y="29"/>
                    </a:cubicBezTo>
                    <a:lnTo>
                      <a:pt x="12" y="1886"/>
                    </a:lnTo>
                    <a:cubicBezTo>
                      <a:pt x="0" y="1898"/>
                      <a:pt x="12" y="1934"/>
                      <a:pt x="24" y="1945"/>
                    </a:cubicBezTo>
                    <a:lnTo>
                      <a:pt x="48" y="1945"/>
                    </a:lnTo>
                    <a:cubicBezTo>
                      <a:pt x="60" y="1945"/>
                      <a:pt x="72" y="1934"/>
                      <a:pt x="84" y="1934"/>
                    </a:cubicBezTo>
                    <a:lnTo>
                      <a:pt x="1155" y="64"/>
                    </a:lnTo>
                    <a:cubicBezTo>
                      <a:pt x="1179" y="52"/>
                      <a:pt x="1155" y="29"/>
                      <a:pt x="1143" y="5"/>
                    </a:cubicBezTo>
                    <a:cubicBezTo>
                      <a:pt x="1140" y="2"/>
                      <a:pt x="1135" y="0"/>
                      <a:pt x="113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-558144" y="2512941"/>
                <a:ext cx="640538" cy="668787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1849" extrusionOk="0">
                    <a:moveTo>
                      <a:pt x="3239" y="0"/>
                    </a:moveTo>
                    <a:cubicBezTo>
                      <a:pt x="3144" y="24"/>
                      <a:pt x="3072" y="119"/>
                      <a:pt x="3013" y="214"/>
                    </a:cubicBezTo>
                    <a:cubicBezTo>
                      <a:pt x="2668" y="798"/>
                      <a:pt x="2572" y="1512"/>
                      <a:pt x="2549" y="2191"/>
                    </a:cubicBezTo>
                    <a:cubicBezTo>
                      <a:pt x="2477" y="4191"/>
                      <a:pt x="2965" y="6215"/>
                      <a:pt x="3942" y="7954"/>
                    </a:cubicBezTo>
                    <a:cubicBezTo>
                      <a:pt x="4394" y="8751"/>
                      <a:pt x="4954" y="9525"/>
                      <a:pt x="5239" y="10406"/>
                    </a:cubicBezTo>
                    <a:cubicBezTo>
                      <a:pt x="3823" y="8680"/>
                      <a:pt x="2310" y="7049"/>
                      <a:pt x="715" y="5465"/>
                    </a:cubicBezTo>
                    <a:cubicBezTo>
                      <a:pt x="611" y="5361"/>
                      <a:pt x="454" y="5235"/>
                      <a:pt x="305" y="5235"/>
                    </a:cubicBezTo>
                    <a:cubicBezTo>
                      <a:pt x="266" y="5235"/>
                      <a:pt x="228" y="5243"/>
                      <a:pt x="191" y="5263"/>
                    </a:cubicBezTo>
                    <a:cubicBezTo>
                      <a:pt x="36" y="5334"/>
                      <a:pt x="1" y="5572"/>
                      <a:pt x="13" y="5763"/>
                    </a:cubicBezTo>
                    <a:cubicBezTo>
                      <a:pt x="72" y="6656"/>
                      <a:pt x="465" y="7501"/>
                      <a:pt x="906" y="8275"/>
                    </a:cubicBezTo>
                    <a:cubicBezTo>
                      <a:pt x="1418" y="9168"/>
                      <a:pt x="2037" y="10025"/>
                      <a:pt x="2834" y="10680"/>
                    </a:cubicBezTo>
                    <a:cubicBezTo>
                      <a:pt x="3501" y="11228"/>
                      <a:pt x="4382" y="11752"/>
                      <a:pt x="5239" y="11835"/>
                    </a:cubicBezTo>
                    <a:cubicBezTo>
                      <a:pt x="5317" y="11844"/>
                      <a:pt x="5395" y="11849"/>
                      <a:pt x="5474" y="11849"/>
                    </a:cubicBezTo>
                    <a:cubicBezTo>
                      <a:pt x="6199" y="11849"/>
                      <a:pt x="6985" y="11477"/>
                      <a:pt x="7597" y="11144"/>
                    </a:cubicBezTo>
                    <a:cubicBezTo>
                      <a:pt x="8752" y="10501"/>
                      <a:pt x="9883" y="9775"/>
                      <a:pt x="10954" y="8977"/>
                    </a:cubicBezTo>
                    <a:cubicBezTo>
                      <a:pt x="11133" y="8835"/>
                      <a:pt x="11347" y="8644"/>
                      <a:pt x="11288" y="8418"/>
                    </a:cubicBezTo>
                    <a:cubicBezTo>
                      <a:pt x="11240" y="8227"/>
                      <a:pt x="11026" y="8132"/>
                      <a:pt x="10835" y="8108"/>
                    </a:cubicBezTo>
                    <a:cubicBezTo>
                      <a:pt x="10731" y="8088"/>
                      <a:pt x="10626" y="8079"/>
                      <a:pt x="10520" y="8079"/>
                    </a:cubicBezTo>
                    <a:cubicBezTo>
                      <a:pt x="10123" y="8079"/>
                      <a:pt x="9726" y="8208"/>
                      <a:pt x="9359" y="8358"/>
                    </a:cubicBezTo>
                    <a:cubicBezTo>
                      <a:pt x="8728" y="8644"/>
                      <a:pt x="8133" y="9025"/>
                      <a:pt x="7621" y="9513"/>
                    </a:cubicBezTo>
                    <a:cubicBezTo>
                      <a:pt x="8037" y="8168"/>
                      <a:pt x="8466" y="6811"/>
                      <a:pt x="8704" y="5429"/>
                    </a:cubicBezTo>
                    <a:cubicBezTo>
                      <a:pt x="8859" y="4560"/>
                      <a:pt x="8942" y="3679"/>
                      <a:pt x="8823" y="2822"/>
                    </a:cubicBezTo>
                    <a:cubicBezTo>
                      <a:pt x="8764" y="2358"/>
                      <a:pt x="8621" y="1858"/>
                      <a:pt x="8240" y="1560"/>
                    </a:cubicBezTo>
                    <a:cubicBezTo>
                      <a:pt x="8169" y="1489"/>
                      <a:pt x="8073" y="1436"/>
                      <a:pt x="7972" y="1436"/>
                    </a:cubicBezTo>
                    <a:cubicBezTo>
                      <a:pt x="7954" y="1436"/>
                      <a:pt x="7936" y="1437"/>
                      <a:pt x="7918" y="1441"/>
                    </a:cubicBezTo>
                    <a:cubicBezTo>
                      <a:pt x="7740" y="1453"/>
                      <a:pt x="7633" y="1631"/>
                      <a:pt x="7549" y="1774"/>
                    </a:cubicBezTo>
                    <a:cubicBezTo>
                      <a:pt x="6299" y="4013"/>
                      <a:pt x="6132" y="6680"/>
                      <a:pt x="5978" y="9239"/>
                    </a:cubicBezTo>
                    <a:cubicBezTo>
                      <a:pt x="5644" y="7692"/>
                      <a:pt x="5549" y="6096"/>
                      <a:pt x="5263" y="4536"/>
                    </a:cubicBezTo>
                    <a:cubicBezTo>
                      <a:pt x="4989" y="2965"/>
                      <a:pt x="4513" y="1405"/>
                      <a:pt x="3513" y="167"/>
                    </a:cubicBezTo>
                    <a:cubicBezTo>
                      <a:pt x="3442" y="95"/>
                      <a:pt x="3346" y="0"/>
                      <a:pt x="3239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flipH="1">
                <a:off x="-189843" y="2924607"/>
                <a:ext cx="197614" cy="210023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721" extrusionOk="0">
                    <a:moveTo>
                      <a:pt x="51" y="1"/>
                    </a:moveTo>
                    <a:cubicBezTo>
                      <a:pt x="45" y="1"/>
                      <a:pt x="39" y="2"/>
                      <a:pt x="36" y="6"/>
                    </a:cubicBezTo>
                    <a:cubicBezTo>
                      <a:pt x="24" y="18"/>
                      <a:pt x="0" y="53"/>
                      <a:pt x="24" y="65"/>
                    </a:cubicBezTo>
                    <a:cubicBezTo>
                      <a:pt x="762" y="1577"/>
                      <a:pt x="1965" y="2875"/>
                      <a:pt x="3429" y="3720"/>
                    </a:cubicBezTo>
                    <a:lnTo>
                      <a:pt x="3441" y="3720"/>
                    </a:lnTo>
                    <a:cubicBezTo>
                      <a:pt x="3453" y="3720"/>
                      <a:pt x="3477" y="3720"/>
                      <a:pt x="3489" y="3697"/>
                    </a:cubicBezTo>
                    <a:cubicBezTo>
                      <a:pt x="3501" y="3685"/>
                      <a:pt x="3489" y="3649"/>
                      <a:pt x="3477" y="3637"/>
                    </a:cubicBezTo>
                    <a:cubicBezTo>
                      <a:pt x="2012" y="2804"/>
                      <a:pt x="822" y="1518"/>
                      <a:pt x="96" y="18"/>
                    </a:cubicBezTo>
                    <a:cubicBezTo>
                      <a:pt x="87" y="9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 flipH="1">
                <a:off x="-239576" y="2711182"/>
                <a:ext cx="111592" cy="36766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514" extrusionOk="0">
                    <a:moveTo>
                      <a:pt x="36" y="1"/>
                    </a:moveTo>
                    <a:cubicBezTo>
                      <a:pt x="12" y="1"/>
                      <a:pt x="0" y="24"/>
                      <a:pt x="0" y="48"/>
                    </a:cubicBezTo>
                    <a:cubicBezTo>
                      <a:pt x="215" y="2310"/>
                      <a:pt x="1072" y="4430"/>
                      <a:pt x="1882" y="6477"/>
                    </a:cubicBezTo>
                    <a:cubicBezTo>
                      <a:pt x="1905" y="6489"/>
                      <a:pt x="1917" y="6513"/>
                      <a:pt x="1929" y="6513"/>
                    </a:cubicBezTo>
                    <a:cubicBezTo>
                      <a:pt x="1965" y="6489"/>
                      <a:pt x="1977" y="6477"/>
                      <a:pt x="1965" y="6454"/>
                    </a:cubicBezTo>
                    <a:cubicBezTo>
                      <a:pt x="1143" y="4406"/>
                      <a:pt x="298" y="2298"/>
                      <a:pt x="84" y="48"/>
                    </a:cubicBezTo>
                    <a:cubicBezTo>
                      <a:pt x="84" y="24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-361898" y="2735511"/>
                <a:ext cx="88732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6690" extrusionOk="0">
                    <a:moveTo>
                      <a:pt x="1516" y="0"/>
                    </a:moveTo>
                    <a:cubicBezTo>
                      <a:pt x="1500" y="0"/>
                      <a:pt x="1488" y="17"/>
                      <a:pt x="1488" y="34"/>
                    </a:cubicBezTo>
                    <a:cubicBezTo>
                      <a:pt x="1084" y="2260"/>
                      <a:pt x="595" y="4475"/>
                      <a:pt x="0" y="6630"/>
                    </a:cubicBezTo>
                    <a:cubicBezTo>
                      <a:pt x="0" y="6654"/>
                      <a:pt x="12" y="6678"/>
                      <a:pt x="48" y="6689"/>
                    </a:cubicBezTo>
                    <a:cubicBezTo>
                      <a:pt x="60" y="6689"/>
                      <a:pt x="72" y="6678"/>
                      <a:pt x="72" y="6642"/>
                    </a:cubicBezTo>
                    <a:cubicBezTo>
                      <a:pt x="667" y="4487"/>
                      <a:pt x="1179" y="2272"/>
                      <a:pt x="1560" y="58"/>
                    </a:cubicBezTo>
                    <a:cubicBezTo>
                      <a:pt x="1572" y="34"/>
                      <a:pt x="1560" y="10"/>
                      <a:pt x="1536" y="10"/>
                    </a:cubicBezTo>
                    <a:cubicBezTo>
                      <a:pt x="1529" y="3"/>
                      <a:pt x="1522" y="0"/>
                      <a:pt x="1516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-451987" y="3027453"/>
                <a:ext cx="114301" cy="7360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304" extrusionOk="0">
                    <a:moveTo>
                      <a:pt x="1979" y="1"/>
                    </a:moveTo>
                    <a:cubicBezTo>
                      <a:pt x="1968" y="1"/>
                      <a:pt x="1958" y="7"/>
                      <a:pt x="1953" y="17"/>
                    </a:cubicBezTo>
                    <a:cubicBezTo>
                      <a:pt x="1345" y="446"/>
                      <a:pt x="691" y="863"/>
                      <a:pt x="36" y="1220"/>
                    </a:cubicBezTo>
                    <a:cubicBezTo>
                      <a:pt x="12" y="1232"/>
                      <a:pt x="0" y="1267"/>
                      <a:pt x="12" y="1279"/>
                    </a:cubicBezTo>
                    <a:cubicBezTo>
                      <a:pt x="36" y="1291"/>
                      <a:pt x="48" y="1303"/>
                      <a:pt x="60" y="1303"/>
                    </a:cubicBezTo>
                    <a:cubicBezTo>
                      <a:pt x="60" y="1303"/>
                      <a:pt x="72" y="1303"/>
                      <a:pt x="60" y="1291"/>
                    </a:cubicBezTo>
                    <a:cubicBezTo>
                      <a:pt x="726" y="922"/>
                      <a:pt x="1369" y="517"/>
                      <a:pt x="2000" y="89"/>
                    </a:cubicBezTo>
                    <a:cubicBezTo>
                      <a:pt x="2024" y="77"/>
                      <a:pt x="2024" y="41"/>
                      <a:pt x="2012" y="29"/>
                    </a:cubicBezTo>
                    <a:cubicBezTo>
                      <a:pt x="2006" y="9"/>
                      <a:pt x="1992" y="1"/>
                      <a:pt x="197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-1476835" y="2842252"/>
                <a:ext cx="1781686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36664" extrusionOk="0">
                    <a:moveTo>
                      <a:pt x="1" y="0"/>
                    </a:moveTo>
                    <a:cubicBezTo>
                      <a:pt x="906" y="798"/>
                      <a:pt x="1191" y="2072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06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11"/>
                      <a:pt x="1477" y="15716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80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80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88" y="36664"/>
                      <a:pt x="17888" y="36664"/>
                    </a:cubicBezTo>
                    <a:cubicBezTo>
                      <a:pt x="18767" y="36664"/>
                      <a:pt x="19561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83"/>
                      <a:pt x="25444" y="34790"/>
                    </a:cubicBezTo>
                    <a:cubicBezTo>
                      <a:pt x="26402" y="34211"/>
                      <a:pt x="27416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14"/>
                      <a:pt x="30195" y="33862"/>
                    </a:cubicBezTo>
                    <a:cubicBezTo>
                      <a:pt x="30249" y="33868"/>
                      <a:pt x="30302" y="33871"/>
                      <a:pt x="30355" y="33871"/>
                    </a:cubicBezTo>
                    <a:cubicBezTo>
                      <a:pt x="31080" y="33871"/>
                      <a:pt x="31565" y="33276"/>
                      <a:pt x="30909" y="32742"/>
                    </a:cubicBezTo>
                    <a:cubicBezTo>
                      <a:pt x="30350" y="32290"/>
                      <a:pt x="28992" y="32254"/>
                      <a:pt x="28278" y="31909"/>
                    </a:cubicBezTo>
                    <a:cubicBezTo>
                      <a:pt x="26552" y="31064"/>
                      <a:pt x="25123" y="29635"/>
                      <a:pt x="24099" y="28016"/>
                    </a:cubicBezTo>
                    <a:cubicBezTo>
                      <a:pt x="23123" y="26492"/>
                      <a:pt x="22468" y="24849"/>
                      <a:pt x="21896" y="23134"/>
                    </a:cubicBezTo>
                    <a:cubicBezTo>
                      <a:pt x="21337" y="24944"/>
                      <a:pt x="21491" y="26658"/>
                      <a:pt x="21063" y="28516"/>
                    </a:cubicBezTo>
                    <a:cubicBezTo>
                      <a:pt x="19479" y="25444"/>
                      <a:pt x="19991" y="20991"/>
                      <a:pt x="19729" y="18431"/>
                    </a:cubicBezTo>
                    <a:cubicBezTo>
                      <a:pt x="19479" y="15871"/>
                      <a:pt x="18384" y="13276"/>
                      <a:pt x="16919" y="10954"/>
                    </a:cubicBezTo>
                    <a:cubicBezTo>
                      <a:pt x="16479" y="12668"/>
                      <a:pt x="16038" y="14371"/>
                      <a:pt x="15598" y="16074"/>
                    </a:cubicBezTo>
                    <a:cubicBezTo>
                      <a:pt x="15217" y="14204"/>
                      <a:pt x="15491" y="12240"/>
                      <a:pt x="15336" y="10097"/>
                    </a:cubicBezTo>
                    <a:cubicBezTo>
                      <a:pt x="15193" y="7965"/>
                      <a:pt x="14026" y="7227"/>
                      <a:pt x="13371" y="6608"/>
                    </a:cubicBezTo>
                    <a:cubicBezTo>
                      <a:pt x="13181" y="8727"/>
                      <a:pt x="12717" y="10823"/>
                      <a:pt x="11990" y="12835"/>
                    </a:cubicBezTo>
                    <a:cubicBezTo>
                      <a:pt x="11943" y="9847"/>
                      <a:pt x="11621" y="6751"/>
                      <a:pt x="10097" y="4191"/>
                    </a:cubicBezTo>
                    <a:cubicBezTo>
                      <a:pt x="7002" y="2310"/>
                      <a:pt x="3465" y="1131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flipH="1">
                <a:off x="-1465038" y="2842252"/>
                <a:ext cx="1769889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356" h="36664" extrusionOk="0">
                    <a:moveTo>
                      <a:pt x="1" y="0"/>
                    </a:moveTo>
                    <a:cubicBezTo>
                      <a:pt x="917" y="774"/>
                      <a:pt x="1191" y="2060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18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23"/>
                      <a:pt x="1477" y="15728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92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79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93" y="36664"/>
                      <a:pt x="17893" y="36664"/>
                    </a:cubicBezTo>
                    <a:cubicBezTo>
                      <a:pt x="18772" y="36664"/>
                      <a:pt x="19565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95"/>
                      <a:pt x="25444" y="34790"/>
                    </a:cubicBezTo>
                    <a:cubicBezTo>
                      <a:pt x="26413" y="34211"/>
                      <a:pt x="27419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26"/>
                      <a:pt x="30195" y="33862"/>
                    </a:cubicBezTo>
                    <a:cubicBezTo>
                      <a:pt x="30251" y="33869"/>
                      <a:pt x="30305" y="33872"/>
                      <a:pt x="30358" y="33872"/>
                    </a:cubicBezTo>
                    <a:cubicBezTo>
                      <a:pt x="30933" y="33872"/>
                      <a:pt x="31355" y="33478"/>
                      <a:pt x="31159" y="33064"/>
                    </a:cubicBezTo>
                    <a:cubicBezTo>
                      <a:pt x="29159" y="32480"/>
                      <a:pt x="26849" y="32659"/>
                      <a:pt x="24706" y="32445"/>
                    </a:cubicBezTo>
                    <a:cubicBezTo>
                      <a:pt x="19170" y="31909"/>
                      <a:pt x="14062" y="28218"/>
                      <a:pt x="11788" y="23158"/>
                    </a:cubicBezTo>
                    <a:cubicBezTo>
                      <a:pt x="9823" y="18776"/>
                      <a:pt x="9907" y="13669"/>
                      <a:pt x="7871" y="9323"/>
                    </a:cubicBezTo>
                    <a:cubicBezTo>
                      <a:pt x="7228" y="7965"/>
                      <a:pt x="6394" y="6715"/>
                      <a:pt x="5585" y="5465"/>
                    </a:cubicBezTo>
                    <a:cubicBezTo>
                      <a:pt x="4394" y="3667"/>
                      <a:pt x="3096" y="1810"/>
                      <a:pt x="1429" y="476"/>
                    </a:cubicBezTo>
                    <a:cubicBezTo>
                      <a:pt x="953" y="322"/>
                      <a:pt x="477" y="167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-1183832" y="2942783"/>
                <a:ext cx="1396619" cy="1732107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30688" extrusionOk="0">
                    <a:moveTo>
                      <a:pt x="65" y="0"/>
                    </a:moveTo>
                    <a:cubicBezTo>
                      <a:pt x="48" y="0"/>
                      <a:pt x="33" y="12"/>
                      <a:pt x="25" y="29"/>
                    </a:cubicBezTo>
                    <a:cubicBezTo>
                      <a:pt x="1" y="41"/>
                      <a:pt x="25" y="65"/>
                      <a:pt x="37" y="88"/>
                    </a:cubicBezTo>
                    <a:cubicBezTo>
                      <a:pt x="1775" y="1434"/>
                      <a:pt x="3132" y="2791"/>
                      <a:pt x="4168" y="4208"/>
                    </a:cubicBezTo>
                    <a:cubicBezTo>
                      <a:pt x="6406" y="7256"/>
                      <a:pt x="7430" y="11042"/>
                      <a:pt x="8419" y="14686"/>
                    </a:cubicBezTo>
                    <a:lnTo>
                      <a:pt x="8561" y="15233"/>
                    </a:lnTo>
                    <a:cubicBezTo>
                      <a:pt x="9645" y="19234"/>
                      <a:pt x="10859" y="23079"/>
                      <a:pt x="13479" y="26044"/>
                    </a:cubicBezTo>
                    <a:cubicBezTo>
                      <a:pt x="16050" y="28961"/>
                      <a:pt x="19968" y="30687"/>
                      <a:pt x="23849" y="30687"/>
                    </a:cubicBezTo>
                    <a:cubicBezTo>
                      <a:pt x="24135" y="30687"/>
                      <a:pt x="24409" y="30664"/>
                      <a:pt x="24694" y="30652"/>
                    </a:cubicBezTo>
                    <a:cubicBezTo>
                      <a:pt x="24730" y="30652"/>
                      <a:pt x="24742" y="30640"/>
                      <a:pt x="24742" y="30604"/>
                    </a:cubicBezTo>
                    <a:cubicBezTo>
                      <a:pt x="24742" y="30580"/>
                      <a:pt x="24730" y="30568"/>
                      <a:pt x="24694" y="30568"/>
                    </a:cubicBezTo>
                    <a:cubicBezTo>
                      <a:pt x="24423" y="30586"/>
                      <a:pt x="24152" y="30594"/>
                      <a:pt x="23879" y="30594"/>
                    </a:cubicBezTo>
                    <a:cubicBezTo>
                      <a:pt x="20017" y="30594"/>
                      <a:pt x="16108" y="28876"/>
                      <a:pt x="13550" y="25985"/>
                    </a:cubicBezTo>
                    <a:cubicBezTo>
                      <a:pt x="10931" y="23032"/>
                      <a:pt x="9740" y="19198"/>
                      <a:pt x="8657" y="15209"/>
                    </a:cubicBezTo>
                    <a:lnTo>
                      <a:pt x="8502" y="14650"/>
                    </a:lnTo>
                    <a:cubicBezTo>
                      <a:pt x="7526" y="11007"/>
                      <a:pt x="6490" y="7232"/>
                      <a:pt x="4251" y="4149"/>
                    </a:cubicBezTo>
                    <a:cubicBezTo>
                      <a:pt x="3204" y="2720"/>
                      <a:pt x="1834" y="1362"/>
                      <a:pt x="84" y="5"/>
                    </a:cubicBezTo>
                    <a:cubicBezTo>
                      <a:pt x="78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 flipH="1">
                <a:off x="1367378" y="4464587"/>
                <a:ext cx="633764" cy="108403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19206" extrusionOk="0">
                    <a:moveTo>
                      <a:pt x="1125" y="0"/>
                    </a:moveTo>
                    <a:cubicBezTo>
                      <a:pt x="989" y="0"/>
                      <a:pt x="854" y="29"/>
                      <a:pt x="727" y="96"/>
                    </a:cubicBezTo>
                    <a:cubicBezTo>
                      <a:pt x="358" y="287"/>
                      <a:pt x="191" y="751"/>
                      <a:pt x="155" y="1168"/>
                    </a:cubicBezTo>
                    <a:cubicBezTo>
                      <a:pt x="0" y="2311"/>
                      <a:pt x="334" y="3466"/>
                      <a:pt x="762" y="4561"/>
                    </a:cubicBezTo>
                    <a:cubicBezTo>
                      <a:pt x="2334" y="8621"/>
                      <a:pt x="5132" y="12074"/>
                      <a:pt x="7954" y="15372"/>
                    </a:cubicBezTo>
                    <a:cubicBezTo>
                      <a:pt x="8906" y="16491"/>
                      <a:pt x="9871" y="17622"/>
                      <a:pt x="10442" y="18967"/>
                    </a:cubicBezTo>
                    <a:lnTo>
                      <a:pt x="11228" y="19206"/>
                    </a:lnTo>
                    <a:cubicBezTo>
                      <a:pt x="11026" y="13848"/>
                      <a:pt x="7787" y="8335"/>
                      <a:pt x="4953" y="3787"/>
                    </a:cubicBezTo>
                    <a:cubicBezTo>
                      <a:pt x="4215" y="2573"/>
                      <a:pt x="3370" y="1406"/>
                      <a:pt x="2263" y="513"/>
                    </a:cubicBezTo>
                    <a:cubicBezTo>
                      <a:pt x="1943" y="247"/>
                      <a:pt x="1525" y="0"/>
                      <a:pt x="1125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 flipH="1">
                <a:off x="1157665" y="4354403"/>
                <a:ext cx="305142" cy="123118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1813" extrusionOk="0">
                    <a:moveTo>
                      <a:pt x="2459" y="0"/>
                    </a:moveTo>
                    <a:cubicBezTo>
                      <a:pt x="2453" y="0"/>
                      <a:pt x="2447" y="0"/>
                      <a:pt x="2441" y="0"/>
                    </a:cubicBezTo>
                    <a:cubicBezTo>
                      <a:pt x="2012" y="0"/>
                      <a:pt x="1667" y="346"/>
                      <a:pt x="1429" y="703"/>
                    </a:cubicBezTo>
                    <a:cubicBezTo>
                      <a:pt x="774" y="1655"/>
                      <a:pt x="560" y="2846"/>
                      <a:pt x="441" y="4013"/>
                    </a:cubicBezTo>
                    <a:cubicBezTo>
                      <a:pt x="0" y="8335"/>
                      <a:pt x="941" y="12680"/>
                      <a:pt x="1953" y="16931"/>
                    </a:cubicBezTo>
                    <a:cubicBezTo>
                      <a:pt x="2298" y="18360"/>
                      <a:pt x="2655" y="19800"/>
                      <a:pt x="2548" y="21253"/>
                    </a:cubicBezTo>
                    <a:lnTo>
                      <a:pt x="3132" y="21812"/>
                    </a:lnTo>
                    <a:cubicBezTo>
                      <a:pt x="5406" y="16931"/>
                      <a:pt x="5001" y="10537"/>
                      <a:pt x="4548" y="5203"/>
                    </a:cubicBezTo>
                    <a:cubicBezTo>
                      <a:pt x="4429" y="3786"/>
                      <a:pt x="4203" y="2358"/>
                      <a:pt x="3632" y="1060"/>
                    </a:cubicBezTo>
                    <a:cubicBezTo>
                      <a:pt x="3420" y="542"/>
                      <a:pt x="3021" y="0"/>
                      <a:pt x="2459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 flipH="1">
                <a:off x="1335103" y="4952569"/>
                <a:ext cx="968483" cy="801032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4192" extrusionOk="0">
                    <a:moveTo>
                      <a:pt x="1081" y="0"/>
                    </a:moveTo>
                    <a:cubicBezTo>
                      <a:pt x="766" y="0"/>
                      <a:pt x="471" y="85"/>
                      <a:pt x="274" y="321"/>
                    </a:cubicBezTo>
                    <a:cubicBezTo>
                      <a:pt x="1" y="643"/>
                      <a:pt x="12" y="1119"/>
                      <a:pt x="131" y="1536"/>
                    </a:cubicBezTo>
                    <a:cubicBezTo>
                      <a:pt x="429" y="2667"/>
                      <a:pt x="1179" y="3607"/>
                      <a:pt x="1965" y="4453"/>
                    </a:cubicBezTo>
                    <a:cubicBezTo>
                      <a:pt x="4954" y="7632"/>
                      <a:pt x="8847" y="9787"/>
                      <a:pt x="12693" y="11799"/>
                    </a:cubicBezTo>
                    <a:cubicBezTo>
                      <a:pt x="13990" y="12477"/>
                      <a:pt x="15312" y="13168"/>
                      <a:pt x="16360" y="14192"/>
                    </a:cubicBezTo>
                    <a:lnTo>
                      <a:pt x="17157" y="14121"/>
                    </a:lnTo>
                    <a:cubicBezTo>
                      <a:pt x="14979" y="9203"/>
                      <a:pt x="9895" y="5322"/>
                      <a:pt x="5573" y="2167"/>
                    </a:cubicBezTo>
                    <a:cubicBezTo>
                      <a:pt x="4418" y="1333"/>
                      <a:pt x="3203" y="536"/>
                      <a:pt x="1846" y="131"/>
                    </a:cubicBezTo>
                    <a:cubicBezTo>
                      <a:pt x="1606" y="56"/>
                      <a:pt x="1337" y="0"/>
                      <a:pt x="108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 flipH="1">
                <a:off x="1434552" y="5084372"/>
                <a:ext cx="694274" cy="600718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0643" extrusionOk="0">
                    <a:moveTo>
                      <a:pt x="55" y="0"/>
                    </a:moveTo>
                    <a:cubicBezTo>
                      <a:pt x="40" y="0"/>
                      <a:pt x="20" y="14"/>
                      <a:pt x="12" y="22"/>
                    </a:cubicBezTo>
                    <a:cubicBezTo>
                      <a:pt x="0" y="34"/>
                      <a:pt x="12" y="70"/>
                      <a:pt x="24" y="82"/>
                    </a:cubicBezTo>
                    <a:cubicBezTo>
                      <a:pt x="4644" y="2939"/>
                      <a:pt x="8739" y="6475"/>
                      <a:pt x="12216" y="10631"/>
                    </a:cubicBezTo>
                    <a:cubicBezTo>
                      <a:pt x="12216" y="10643"/>
                      <a:pt x="12240" y="10643"/>
                      <a:pt x="12252" y="10643"/>
                    </a:cubicBezTo>
                    <a:cubicBezTo>
                      <a:pt x="12252" y="10643"/>
                      <a:pt x="12264" y="10643"/>
                      <a:pt x="12275" y="10631"/>
                    </a:cubicBezTo>
                    <a:cubicBezTo>
                      <a:pt x="12299" y="10619"/>
                      <a:pt x="12299" y="10583"/>
                      <a:pt x="12275" y="10571"/>
                    </a:cubicBezTo>
                    <a:cubicBezTo>
                      <a:pt x="8799" y="6404"/>
                      <a:pt x="4691" y="2868"/>
                      <a:pt x="72" y="10"/>
                    </a:cubicBezTo>
                    <a:cubicBezTo>
                      <a:pt x="68" y="3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 flipH="1">
                <a:off x="1409030" y="4605478"/>
                <a:ext cx="463752" cy="85645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5174" extrusionOk="0">
                    <a:moveTo>
                      <a:pt x="52" y="0"/>
                    </a:moveTo>
                    <a:cubicBezTo>
                      <a:pt x="45" y="0"/>
                      <a:pt x="40" y="2"/>
                      <a:pt x="36" y="5"/>
                    </a:cubicBezTo>
                    <a:cubicBezTo>
                      <a:pt x="24" y="17"/>
                      <a:pt x="0" y="53"/>
                      <a:pt x="24" y="65"/>
                    </a:cubicBezTo>
                    <a:cubicBezTo>
                      <a:pt x="989" y="2077"/>
                      <a:pt x="2227" y="4006"/>
                      <a:pt x="3418" y="5887"/>
                    </a:cubicBezTo>
                    <a:cubicBezTo>
                      <a:pt x="5275" y="8792"/>
                      <a:pt x="7180" y="11792"/>
                      <a:pt x="8132" y="15138"/>
                    </a:cubicBezTo>
                    <a:cubicBezTo>
                      <a:pt x="8144" y="15162"/>
                      <a:pt x="8156" y="15174"/>
                      <a:pt x="8180" y="15174"/>
                    </a:cubicBezTo>
                    <a:cubicBezTo>
                      <a:pt x="8204" y="15162"/>
                      <a:pt x="8216" y="15138"/>
                      <a:pt x="8204" y="15126"/>
                    </a:cubicBezTo>
                    <a:cubicBezTo>
                      <a:pt x="7251" y="11769"/>
                      <a:pt x="5346" y="8756"/>
                      <a:pt x="3489" y="5839"/>
                    </a:cubicBezTo>
                    <a:cubicBezTo>
                      <a:pt x="2298" y="3970"/>
                      <a:pt x="1060" y="2029"/>
                      <a:pt x="96" y="17"/>
                    </a:cubicBezTo>
                    <a:cubicBezTo>
                      <a:pt x="87" y="9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flipH="1">
                <a:off x="1245714" y="4550612"/>
                <a:ext cx="81337" cy="94292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706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84" y="1811"/>
                      <a:pt x="322" y="3597"/>
                      <a:pt x="548" y="5323"/>
                    </a:cubicBezTo>
                    <a:cubicBezTo>
                      <a:pt x="679" y="6311"/>
                      <a:pt x="810" y="7335"/>
                      <a:pt x="917" y="8347"/>
                    </a:cubicBezTo>
                    <a:cubicBezTo>
                      <a:pt x="1155" y="10669"/>
                      <a:pt x="1346" y="13717"/>
                      <a:pt x="655" y="16646"/>
                    </a:cubicBezTo>
                    <a:cubicBezTo>
                      <a:pt x="655" y="16681"/>
                      <a:pt x="667" y="16705"/>
                      <a:pt x="691" y="16705"/>
                    </a:cubicBezTo>
                    <a:cubicBezTo>
                      <a:pt x="715" y="16705"/>
                      <a:pt x="727" y="16693"/>
                      <a:pt x="738" y="16681"/>
                    </a:cubicBezTo>
                    <a:cubicBezTo>
                      <a:pt x="1441" y="13729"/>
                      <a:pt x="1250" y="10681"/>
                      <a:pt x="1012" y="8347"/>
                    </a:cubicBezTo>
                    <a:cubicBezTo>
                      <a:pt x="905" y="7335"/>
                      <a:pt x="774" y="6323"/>
                      <a:pt x="631" y="5323"/>
                    </a:cubicBezTo>
                    <a:cubicBezTo>
                      <a:pt x="417" y="3597"/>
                      <a:pt x="179" y="1811"/>
                      <a:pt x="84" y="37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 flipH="1">
                <a:off x="-398809" y="3406098"/>
                <a:ext cx="1772260" cy="2103894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37275" extrusionOk="0">
                    <a:moveTo>
                      <a:pt x="7895" y="1"/>
                    </a:moveTo>
                    <a:cubicBezTo>
                      <a:pt x="8049" y="1108"/>
                      <a:pt x="7680" y="2215"/>
                      <a:pt x="7645" y="3334"/>
                    </a:cubicBezTo>
                    <a:cubicBezTo>
                      <a:pt x="7633" y="4120"/>
                      <a:pt x="7799" y="4918"/>
                      <a:pt x="7942" y="5704"/>
                    </a:cubicBezTo>
                    <a:cubicBezTo>
                      <a:pt x="7978" y="5870"/>
                      <a:pt x="8014" y="6049"/>
                      <a:pt x="8049" y="6204"/>
                    </a:cubicBezTo>
                    <a:cubicBezTo>
                      <a:pt x="7383" y="5394"/>
                      <a:pt x="6680" y="4573"/>
                      <a:pt x="5978" y="3787"/>
                    </a:cubicBezTo>
                    <a:cubicBezTo>
                      <a:pt x="5712" y="3485"/>
                      <a:pt x="5334" y="3168"/>
                      <a:pt x="4973" y="3168"/>
                    </a:cubicBezTo>
                    <a:cubicBezTo>
                      <a:pt x="4865" y="3168"/>
                      <a:pt x="4758" y="3197"/>
                      <a:pt x="4656" y="3263"/>
                    </a:cubicBezTo>
                    <a:cubicBezTo>
                      <a:pt x="5716" y="4477"/>
                      <a:pt x="6787" y="5692"/>
                      <a:pt x="7811" y="6942"/>
                    </a:cubicBezTo>
                    <a:cubicBezTo>
                      <a:pt x="7764" y="6906"/>
                      <a:pt x="7740" y="6882"/>
                      <a:pt x="7692" y="6835"/>
                    </a:cubicBezTo>
                    <a:cubicBezTo>
                      <a:pt x="7383" y="6585"/>
                      <a:pt x="7097" y="6299"/>
                      <a:pt x="6787" y="6049"/>
                    </a:cubicBezTo>
                    <a:cubicBezTo>
                      <a:pt x="5894" y="5346"/>
                      <a:pt x="4823" y="4882"/>
                      <a:pt x="3692" y="4739"/>
                    </a:cubicBezTo>
                    <a:cubicBezTo>
                      <a:pt x="3432" y="4703"/>
                      <a:pt x="3169" y="4685"/>
                      <a:pt x="2905" y="4685"/>
                    </a:cubicBezTo>
                    <a:cubicBezTo>
                      <a:pt x="2034" y="4685"/>
                      <a:pt x="1159" y="4882"/>
                      <a:pt x="382" y="5275"/>
                    </a:cubicBezTo>
                    <a:cubicBezTo>
                      <a:pt x="1227" y="5477"/>
                      <a:pt x="2084" y="5668"/>
                      <a:pt x="2942" y="5882"/>
                    </a:cubicBezTo>
                    <a:cubicBezTo>
                      <a:pt x="3168" y="5942"/>
                      <a:pt x="3394" y="5989"/>
                      <a:pt x="3608" y="6061"/>
                    </a:cubicBezTo>
                    <a:cubicBezTo>
                      <a:pt x="4608" y="6382"/>
                      <a:pt x="5466" y="7037"/>
                      <a:pt x="6430" y="7394"/>
                    </a:cubicBezTo>
                    <a:cubicBezTo>
                      <a:pt x="7097" y="7632"/>
                      <a:pt x="7799" y="7728"/>
                      <a:pt x="8502" y="7751"/>
                    </a:cubicBezTo>
                    <a:cubicBezTo>
                      <a:pt x="9669" y="9204"/>
                      <a:pt x="10800" y="10704"/>
                      <a:pt x="11836" y="12252"/>
                    </a:cubicBezTo>
                    <a:cubicBezTo>
                      <a:pt x="11728" y="12193"/>
                      <a:pt x="11633" y="12145"/>
                      <a:pt x="11597" y="12121"/>
                    </a:cubicBezTo>
                    <a:cubicBezTo>
                      <a:pt x="10312" y="11359"/>
                      <a:pt x="9359" y="10133"/>
                      <a:pt x="8121" y="9299"/>
                    </a:cubicBezTo>
                    <a:cubicBezTo>
                      <a:pt x="6984" y="8545"/>
                      <a:pt x="5613" y="8140"/>
                      <a:pt x="4220" y="8140"/>
                    </a:cubicBezTo>
                    <a:cubicBezTo>
                      <a:pt x="4008" y="8140"/>
                      <a:pt x="3796" y="8149"/>
                      <a:pt x="3585" y="8168"/>
                    </a:cubicBezTo>
                    <a:cubicBezTo>
                      <a:pt x="2627" y="8254"/>
                      <a:pt x="1655" y="8528"/>
                      <a:pt x="715" y="8528"/>
                    </a:cubicBezTo>
                    <a:cubicBezTo>
                      <a:pt x="475" y="8528"/>
                      <a:pt x="236" y="8510"/>
                      <a:pt x="1" y="8466"/>
                    </a:cubicBezTo>
                    <a:lnTo>
                      <a:pt x="1" y="8466"/>
                    </a:lnTo>
                    <a:cubicBezTo>
                      <a:pt x="298" y="8704"/>
                      <a:pt x="608" y="8930"/>
                      <a:pt x="941" y="9121"/>
                    </a:cubicBezTo>
                    <a:cubicBezTo>
                      <a:pt x="2668" y="10109"/>
                      <a:pt x="4906" y="9752"/>
                      <a:pt x="6787" y="10418"/>
                    </a:cubicBezTo>
                    <a:cubicBezTo>
                      <a:pt x="7764" y="10764"/>
                      <a:pt x="8621" y="11383"/>
                      <a:pt x="9490" y="11907"/>
                    </a:cubicBezTo>
                    <a:cubicBezTo>
                      <a:pt x="10121" y="12276"/>
                      <a:pt x="10776" y="12609"/>
                      <a:pt x="11502" y="12776"/>
                    </a:cubicBezTo>
                    <a:cubicBezTo>
                      <a:pt x="11592" y="12786"/>
                      <a:pt x="11888" y="12870"/>
                      <a:pt x="12109" y="12870"/>
                    </a:cubicBezTo>
                    <a:cubicBezTo>
                      <a:pt x="12152" y="12870"/>
                      <a:pt x="12193" y="12867"/>
                      <a:pt x="12228" y="12859"/>
                    </a:cubicBezTo>
                    <a:cubicBezTo>
                      <a:pt x="12348" y="13050"/>
                      <a:pt x="12467" y="13228"/>
                      <a:pt x="12586" y="13431"/>
                    </a:cubicBezTo>
                    <a:cubicBezTo>
                      <a:pt x="13288" y="14574"/>
                      <a:pt x="13931" y="15752"/>
                      <a:pt x="14526" y="16955"/>
                    </a:cubicBezTo>
                    <a:cubicBezTo>
                      <a:pt x="14514" y="16943"/>
                      <a:pt x="14491" y="16943"/>
                      <a:pt x="14479" y="16919"/>
                    </a:cubicBezTo>
                    <a:cubicBezTo>
                      <a:pt x="13741" y="16419"/>
                      <a:pt x="12990" y="15895"/>
                      <a:pt x="12252" y="15395"/>
                    </a:cubicBezTo>
                    <a:cubicBezTo>
                      <a:pt x="10966" y="14514"/>
                      <a:pt x="9657" y="13621"/>
                      <a:pt x="8216" y="13050"/>
                    </a:cubicBezTo>
                    <a:cubicBezTo>
                      <a:pt x="6180" y="12252"/>
                      <a:pt x="3882" y="12097"/>
                      <a:pt x="2013" y="10990"/>
                    </a:cubicBezTo>
                    <a:lnTo>
                      <a:pt x="2013" y="10990"/>
                    </a:lnTo>
                    <a:cubicBezTo>
                      <a:pt x="3692" y="13990"/>
                      <a:pt x="6799" y="16133"/>
                      <a:pt x="10193" y="16657"/>
                    </a:cubicBezTo>
                    <a:cubicBezTo>
                      <a:pt x="11145" y="16800"/>
                      <a:pt x="12098" y="16824"/>
                      <a:pt x="13038" y="17026"/>
                    </a:cubicBezTo>
                    <a:cubicBezTo>
                      <a:pt x="13645" y="17157"/>
                      <a:pt x="14253" y="17384"/>
                      <a:pt x="14776" y="17753"/>
                    </a:cubicBezTo>
                    <a:cubicBezTo>
                      <a:pt x="14824" y="17788"/>
                      <a:pt x="14907" y="17872"/>
                      <a:pt x="15015" y="17979"/>
                    </a:cubicBezTo>
                    <a:cubicBezTo>
                      <a:pt x="15729" y="19515"/>
                      <a:pt x="16396" y="21086"/>
                      <a:pt x="17027" y="22670"/>
                    </a:cubicBezTo>
                    <a:cubicBezTo>
                      <a:pt x="17027" y="22682"/>
                      <a:pt x="17027" y="22682"/>
                      <a:pt x="17039" y="22694"/>
                    </a:cubicBezTo>
                    <a:cubicBezTo>
                      <a:pt x="16479" y="22372"/>
                      <a:pt x="15955" y="21920"/>
                      <a:pt x="15479" y="21479"/>
                    </a:cubicBezTo>
                    <a:cubicBezTo>
                      <a:pt x="14895" y="20944"/>
                      <a:pt x="14336" y="20372"/>
                      <a:pt x="13741" y="19872"/>
                    </a:cubicBezTo>
                    <a:cubicBezTo>
                      <a:pt x="12026" y="18431"/>
                      <a:pt x="9942" y="17443"/>
                      <a:pt x="7740" y="17074"/>
                    </a:cubicBezTo>
                    <a:cubicBezTo>
                      <a:pt x="7110" y="16972"/>
                      <a:pt x="6471" y="16920"/>
                      <a:pt x="5832" y="16920"/>
                    </a:cubicBezTo>
                    <a:cubicBezTo>
                      <a:pt x="4238" y="16920"/>
                      <a:pt x="2645" y="17241"/>
                      <a:pt x="1191" y="17896"/>
                    </a:cubicBezTo>
                    <a:cubicBezTo>
                      <a:pt x="2858" y="18348"/>
                      <a:pt x="4513" y="18812"/>
                      <a:pt x="6180" y="19277"/>
                    </a:cubicBezTo>
                    <a:cubicBezTo>
                      <a:pt x="6609" y="19396"/>
                      <a:pt x="7049" y="19515"/>
                      <a:pt x="7466" y="19682"/>
                    </a:cubicBezTo>
                    <a:cubicBezTo>
                      <a:pt x="9407" y="20372"/>
                      <a:pt x="11026" y="21741"/>
                      <a:pt x="12931" y="22503"/>
                    </a:cubicBezTo>
                    <a:cubicBezTo>
                      <a:pt x="14253" y="23039"/>
                      <a:pt x="15681" y="23265"/>
                      <a:pt x="17110" y="23349"/>
                    </a:cubicBezTo>
                    <a:cubicBezTo>
                      <a:pt x="17158" y="23349"/>
                      <a:pt x="17229" y="23372"/>
                      <a:pt x="17324" y="23372"/>
                    </a:cubicBezTo>
                    <a:cubicBezTo>
                      <a:pt x="17741" y="24456"/>
                      <a:pt x="18170" y="25539"/>
                      <a:pt x="18598" y="26611"/>
                    </a:cubicBezTo>
                    <a:cubicBezTo>
                      <a:pt x="18360" y="26504"/>
                      <a:pt x="18146" y="26432"/>
                      <a:pt x="18051" y="26385"/>
                    </a:cubicBezTo>
                    <a:cubicBezTo>
                      <a:pt x="16074" y="25539"/>
                      <a:pt x="14455" y="23968"/>
                      <a:pt x="12514" y="23027"/>
                    </a:cubicBezTo>
                    <a:cubicBezTo>
                      <a:pt x="11163" y="22367"/>
                      <a:pt x="9656" y="22029"/>
                      <a:pt x="8127" y="22029"/>
                    </a:cubicBezTo>
                    <a:cubicBezTo>
                      <a:pt x="7339" y="22029"/>
                      <a:pt x="6545" y="22119"/>
                      <a:pt x="5763" y="22301"/>
                    </a:cubicBezTo>
                    <a:cubicBezTo>
                      <a:pt x="4142" y="22661"/>
                      <a:pt x="2563" y="23416"/>
                      <a:pt x="935" y="23416"/>
                    </a:cubicBezTo>
                    <a:cubicBezTo>
                      <a:pt x="842" y="23416"/>
                      <a:pt x="749" y="23413"/>
                      <a:pt x="656" y="23408"/>
                    </a:cubicBezTo>
                    <a:lnTo>
                      <a:pt x="656" y="23408"/>
                    </a:lnTo>
                    <a:cubicBezTo>
                      <a:pt x="1132" y="23682"/>
                      <a:pt x="1620" y="23968"/>
                      <a:pt x="2132" y="24158"/>
                    </a:cubicBezTo>
                    <a:cubicBezTo>
                      <a:pt x="3261" y="24610"/>
                      <a:pt x="4474" y="24702"/>
                      <a:pt x="5712" y="24702"/>
                    </a:cubicBezTo>
                    <a:cubicBezTo>
                      <a:pt x="6565" y="24702"/>
                      <a:pt x="7430" y="24658"/>
                      <a:pt x="8286" y="24658"/>
                    </a:cubicBezTo>
                    <a:cubicBezTo>
                      <a:pt x="9135" y="24658"/>
                      <a:pt x="9975" y="24701"/>
                      <a:pt x="10788" y="24873"/>
                    </a:cubicBezTo>
                    <a:cubicBezTo>
                      <a:pt x="12264" y="25182"/>
                      <a:pt x="13598" y="25897"/>
                      <a:pt x="14967" y="26480"/>
                    </a:cubicBezTo>
                    <a:cubicBezTo>
                      <a:pt x="15943" y="26897"/>
                      <a:pt x="16955" y="27242"/>
                      <a:pt x="18027" y="27325"/>
                    </a:cubicBezTo>
                    <a:cubicBezTo>
                      <a:pt x="18123" y="27335"/>
                      <a:pt x="18419" y="27368"/>
                      <a:pt x="18699" y="27368"/>
                    </a:cubicBezTo>
                    <a:cubicBezTo>
                      <a:pt x="18766" y="27368"/>
                      <a:pt x="18833" y="27366"/>
                      <a:pt x="18896" y="27361"/>
                    </a:cubicBezTo>
                    <a:cubicBezTo>
                      <a:pt x="19277" y="28218"/>
                      <a:pt x="19670" y="29087"/>
                      <a:pt x="20110" y="29921"/>
                    </a:cubicBezTo>
                    <a:cubicBezTo>
                      <a:pt x="19789" y="29778"/>
                      <a:pt x="19467" y="29695"/>
                      <a:pt x="19122" y="29599"/>
                    </a:cubicBezTo>
                    <a:cubicBezTo>
                      <a:pt x="17967" y="29302"/>
                      <a:pt x="16789" y="29004"/>
                      <a:pt x="15622" y="28706"/>
                    </a:cubicBezTo>
                    <a:cubicBezTo>
                      <a:pt x="13622" y="28206"/>
                      <a:pt x="11574" y="27683"/>
                      <a:pt x="9514" y="27635"/>
                    </a:cubicBezTo>
                    <a:cubicBezTo>
                      <a:pt x="9415" y="27633"/>
                      <a:pt x="9316" y="27632"/>
                      <a:pt x="9217" y="27632"/>
                    </a:cubicBezTo>
                    <a:cubicBezTo>
                      <a:pt x="7086" y="27632"/>
                      <a:pt x="4945" y="28079"/>
                      <a:pt x="2834" y="28079"/>
                    </a:cubicBezTo>
                    <a:cubicBezTo>
                      <a:pt x="2152" y="28079"/>
                      <a:pt x="1473" y="28032"/>
                      <a:pt x="798" y="27909"/>
                    </a:cubicBezTo>
                    <a:lnTo>
                      <a:pt x="798" y="27909"/>
                    </a:lnTo>
                    <a:cubicBezTo>
                      <a:pt x="3542" y="30250"/>
                      <a:pt x="7140" y="31530"/>
                      <a:pt x="10735" y="31530"/>
                    </a:cubicBezTo>
                    <a:cubicBezTo>
                      <a:pt x="11711" y="31530"/>
                      <a:pt x="12687" y="31436"/>
                      <a:pt x="13645" y="31242"/>
                    </a:cubicBezTo>
                    <a:cubicBezTo>
                      <a:pt x="14895" y="30992"/>
                      <a:pt x="16122" y="30576"/>
                      <a:pt x="17384" y="30409"/>
                    </a:cubicBezTo>
                    <a:cubicBezTo>
                      <a:pt x="17729" y="30365"/>
                      <a:pt x="18078" y="30339"/>
                      <a:pt x="18428" y="30339"/>
                    </a:cubicBezTo>
                    <a:cubicBezTo>
                      <a:pt x="18921" y="30339"/>
                      <a:pt x="19415" y="30391"/>
                      <a:pt x="19896" y="30516"/>
                    </a:cubicBezTo>
                    <a:cubicBezTo>
                      <a:pt x="20015" y="30540"/>
                      <a:pt x="20325" y="30707"/>
                      <a:pt x="20599" y="30790"/>
                    </a:cubicBezTo>
                    <a:cubicBezTo>
                      <a:pt x="20599" y="30814"/>
                      <a:pt x="20610" y="30814"/>
                      <a:pt x="20610" y="30826"/>
                    </a:cubicBezTo>
                    <a:cubicBezTo>
                      <a:pt x="20777" y="31112"/>
                      <a:pt x="21372" y="32028"/>
                      <a:pt x="22075" y="32981"/>
                    </a:cubicBezTo>
                    <a:cubicBezTo>
                      <a:pt x="20805" y="32712"/>
                      <a:pt x="19513" y="32530"/>
                      <a:pt x="18227" y="32530"/>
                    </a:cubicBezTo>
                    <a:cubicBezTo>
                      <a:pt x="17862" y="32530"/>
                      <a:pt x="17497" y="32544"/>
                      <a:pt x="17134" y="32576"/>
                    </a:cubicBezTo>
                    <a:cubicBezTo>
                      <a:pt x="14610" y="32814"/>
                      <a:pt x="12217" y="33862"/>
                      <a:pt x="9692" y="34005"/>
                    </a:cubicBezTo>
                    <a:cubicBezTo>
                      <a:pt x="9338" y="34027"/>
                      <a:pt x="8983" y="34036"/>
                      <a:pt x="8631" y="34036"/>
                    </a:cubicBezTo>
                    <a:cubicBezTo>
                      <a:pt x="8428" y="34036"/>
                      <a:pt x="8226" y="34033"/>
                      <a:pt x="8026" y="34029"/>
                    </a:cubicBezTo>
                    <a:cubicBezTo>
                      <a:pt x="5894" y="33981"/>
                      <a:pt x="3775" y="33945"/>
                      <a:pt x="1656" y="33909"/>
                    </a:cubicBezTo>
                    <a:lnTo>
                      <a:pt x="1656" y="33909"/>
                    </a:lnTo>
                    <a:cubicBezTo>
                      <a:pt x="3739" y="35695"/>
                      <a:pt x="6371" y="36826"/>
                      <a:pt x="9097" y="37160"/>
                    </a:cubicBezTo>
                    <a:cubicBezTo>
                      <a:pt x="9704" y="37237"/>
                      <a:pt x="10316" y="37275"/>
                      <a:pt x="10929" y="37275"/>
                    </a:cubicBezTo>
                    <a:cubicBezTo>
                      <a:pt x="13058" y="37275"/>
                      <a:pt x="15198" y="36817"/>
                      <a:pt x="17158" y="35957"/>
                    </a:cubicBezTo>
                    <a:cubicBezTo>
                      <a:pt x="18051" y="35576"/>
                      <a:pt x="18896" y="35100"/>
                      <a:pt x="19777" y="34683"/>
                    </a:cubicBezTo>
                    <a:cubicBezTo>
                      <a:pt x="20551" y="34302"/>
                      <a:pt x="21337" y="33945"/>
                      <a:pt x="22194" y="33755"/>
                    </a:cubicBezTo>
                    <a:cubicBezTo>
                      <a:pt x="22277" y="33743"/>
                      <a:pt x="22456" y="33731"/>
                      <a:pt x="22646" y="33707"/>
                    </a:cubicBezTo>
                    <a:cubicBezTo>
                      <a:pt x="23430" y="34715"/>
                      <a:pt x="24245" y="35587"/>
                      <a:pt x="24682" y="35587"/>
                    </a:cubicBezTo>
                    <a:cubicBezTo>
                      <a:pt x="24777" y="35587"/>
                      <a:pt x="24854" y="35546"/>
                      <a:pt x="24909" y="35457"/>
                    </a:cubicBezTo>
                    <a:cubicBezTo>
                      <a:pt x="25325" y="34755"/>
                      <a:pt x="23861" y="33564"/>
                      <a:pt x="23361" y="32993"/>
                    </a:cubicBezTo>
                    <a:cubicBezTo>
                      <a:pt x="23385" y="32933"/>
                      <a:pt x="23397" y="32862"/>
                      <a:pt x="23408" y="32778"/>
                    </a:cubicBezTo>
                    <a:cubicBezTo>
                      <a:pt x="23528" y="31719"/>
                      <a:pt x="24099" y="30754"/>
                      <a:pt x="24790" y="29957"/>
                    </a:cubicBezTo>
                    <a:cubicBezTo>
                      <a:pt x="25492" y="29171"/>
                      <a:pt x="26361" y="28516"/>
                      <a:pt x="27171" y="27849"/>
                    </a:cubicBezTo>
                    <a:cubicBezTo>
                      <a:pt x="28623" y="26682"/>
                      <a:pt x="30052" y="25408"/>
                      <a:pt x="30790" y="23694"/>
                    </a:cubicBezTo>
                    <a:cubicBezTo>
                      <a:pt x="31314" y="22337"/>
                      <a:pt x="31398" y="20813"/>
                      <a:pt x="31148" y="19348"/>
                    </a:cubicBezTo>
                    <a:cubicBezTo>
                      <a:pt x="30886" y="17896"/>
                      <a:pt x="30266" y="16526"/>
                      <a:pt x="29481" y="15276"/>
                    </a:cubicBezTo>
                    <a:lnTo>
                      <a:pt x="29481" y="15276"/>
                    </a:lnTo>
                    <a:cubicBezTo>
                      <a:pt x="29671" y="17443"/>
                      <a:pt x="28814" y="19574"/>
                      <a:pt x="27683" y="21432"/>
                    </a:cubicBezTo>
                    <a:cubicBezTo>
                      <a:pt x="26552" y="23289"/>
                      <a:pt x="25147" y="24992"/>
                      <a:pt x="24123" y="26897"/>
                    </a:cubicBezTo>
                    <a:cubicBezTo>
                      <a:pt x="23480" y="28075"/>
                      <a:pt x="22980" y="29349"/>
                      <a:pt x="22801" y="30671"/>
                    </a:cubicBezTo>
                    <a:cubicBezTo>
                      <a:pt x="22730" y="31195"/>
                      <a:pt x="22706" y="31731"/>
                      <a:pt x="22754" y="32255"/>
                    </a:cubicBezTo>
                    <a:cubicBezTo>
                      <a:pt x="22146" y="31385"/>
                      <a:pt x="21599" y="30480"/>
                      <a:pt x="21087" y="29564"/>
                    </a:cubicBezTo>
                    <a:cubicBezTo>
                      <a:pt x="21051" y="29516"/>
                      <a:pt x="21039" y="29468"/>
                      <a:pt x="21027" y="29445"/>
                    </a:cubicBezTo>
                    <a:cubicBezTo>
                      <a:pt x="21039" y="29361"/>
                      <a:pt x="21075" y="29302"/>
                      <a:pt x="21087" y="29278"/>
                    </a:cubicBezTo>
                    <a:cubicBezTo>
                      <a:pt x="21384" y="28635"/>
                      <a:pt x="21813" y="28052"/>
                      <a:pt x="22242" y="27492"/>
                    </a:cubicBezTo>
                    <a:cubicBezTo>
                      <a:pt x="22742" y="26849"/>
                      <a:pt x="23277" y="26254"/>
                      <a:pt x="23730" y="25599"/>
                    </a:cubicBezTo>
                    <a:cubicBezTo>
                      <a:pt x="25063" y="23753"/>
                      <a:pt x="25909" y="21563"/>
                      <a:pt x="26099" y="19301"/>
                    </a:cubicBezTo>
                    <a:cubicBezTo>
                      <a:pt x="26302" y="17038"/>
                      <a:pt x="25849" y="14717"/>
                      <a:pt x="24766" y="12728"/>
                    </a:cubicBezTo>
                    <a:cubicBezTo>
                      <a:pt x="24420" y="14455"/>
                      <a:pt x="24099" y="16169"/>
                      <a:pt x="23754" y="17896"/>
                    </a:cubicBezTo>
                    <a:cubicBezTo>
                      <a:pt x="23658" y="18336"/>
                      <a:pt x="23575" y="18800"/>
                      <a:pt x="23456" y="19229"/>
                    </a:cubicBezTo>
                    <a:cubicBezTo>
                      <a:pt x="22885" y="21241"/>
                      <a:pt x="21634" y="22991"/>
                      <a:pt x="21015" y="24992"/>
                    </a:cubicBezTo>
                    <a:cubicBezTo>
                      <a:pt x="20670" y="26075"/>
                      <a:pt x="20539" y="27218"/>
                      <a:pt x="20491" y="28349"/>
                    </a:cubicBezTo>
                    <a:cubicBezTo>
                      <a:pt x="20122" y="27599"/>
                      <a:pt x="19777" y="26825"/>
                      <a:pt x="19432" y="26051"/>
                    </a:cubicBezTo>
                    <a:cubicBezTo>
                      <a:pt x="19527" y="25873"/>
                      <a:pt x="19598" y="25694"/>
                      <a:pt x="19610" y="25611"/>
                    </a:cubicBezTo>
                    <a:cubicBezTo>
                      <a:pt x="19956" y="24801"/>
                      <a:pt x="20075" y="23920"/>
                      <a:pt x="20146" y="23039"/>
                    </a:cubicBezTo>
                    <a:cubicBezTo>
                      <a:pt x="20241" y="21801"/>
                      <a:pt x="20229" y="20539"/>
                      <a:pt x="20551" y="19348"/>
                    </a:cubicBezTo>
                    <a:cubicBezTo>
                      <a:pt x="21194" y="17026"/>
                      <a:pt x="23087" y="15074"/>
                      <a:pt x="23325" y="12693"/>
                    </a:cubicBezTo>
                    <a:cubicBezTo>
                      <a:pt x="23361" y="12240"/>
                      <a:pt x="23349" y="11788"/>
                      <a:pt x="23325" y="11323"/>
                    </a:cubicBezTo>
                    <a:cubicBezTo>
                      <a:pt x="22742" y="12621"/>
                      <a:pt x="21492" y="13550"/>
                      <a:pt x="20551" y="14657"/>
                    </a:cubicBezTo>
                    <a:cubicBezTo>
                      <a:pt x="19289" y="16145"/>
                      <a:pt x="18575" y="18027"/>
                      <a:pt x="18527" y="19920"/>
                    </a:cubicBezTo>
                    <a:cubicBezTo>
                      <a:pt x="18503" y="21587"/>
                      <a:pt x="18956" y="23230"/>
                      <a:pt x="18932" y="24885"/>
                    </a:cubicBezTo>
                    <a:cubicBezTo>
                      <a:pt x="18444" y="23742"/>
                      <a:pt x="17967" y="22575"/>
                      <a:pt x="17455" y="21444"/>
                    </a:cubicBezTo>
                    <a:cubicBezTo>
                      <a:pt x="17229" y="20932"/>
                      <a:pt x="16991" y="20420"/>
                      <a:pt x="16741" y="19920"/>
                    </a:cubicBezTo>
                    <a:cubicBezTo>
                      <a:pt x="16753" y="19443"/>
                      <a:pt x="16848" y="18967"/>
                      <a:pt x="16979" y="18515"/>
                    </a:cubicBezTo>
                    <a:cubicBezTo>
                      <a:pt x="17265" y="17550"/>
                      <a:pt x="17741" y="16645"/>
                      <a:pt x="18098" y="15693"/>
                    </a:cubicBezTo>
                    <a:cubicBezTo>
                      <a:pt x="19360" y="12264"/>
                      <a:pt x="18979" y="8263"/>
                      <a:pt x="17051" y="5168"/>
                    </a:cubicBezTo>
                    <a:lnTo>
                      <a:pt x="17051" y="5168"/>
                    </a:lnTo>
                    <a:cubicBezTo>
                      <a:pt x="17110" y="7490"/>
                      <a:pt x="16074" y="9692"/>
                      <a:pt x="15777" y="12002"/>
                    </a:cubicBezTo>
                    <a:cubicBezTo>
                      <a:pt x="15550" y="13633"/>
                      <a:pt x="15717" y="15300"/>
                      <a:pt x="15860" y="16955"/>
                    </a:cubicBezTo>
                    <a:cubicBezTo>
                      <a:pt x="15908" y="17455"/>
                      <a:pt x="15955" y="17955"/>
                      <a:pt x="16015" y="18455"/>
                    </a:cubicBezTo>
                    <a:cubicBezTo>
                      <a:pt x="15562" y="17574"/>
                      <a:pt x="15110" y="16717"/>
                      <a:pt x="14634" y="15848"/>
                    </a:cubicBezTo>
                    <a:cubicBezTo>
                      <a:pt x="14610" y="15788"/>
                      <a:pt x="14598" y="15752"/>
                      <a:pt x="14586" y="15717"/>
                    </a:cubicBezTo>
                    <a:cubicBezTo>
                      <a:pt x="14479" y="15157"/>
                      <a:pt x="14538" y="14574"/>
                      <a:pt x="14657" y="14002"/>
                    </a:cubicBezTo>
                    <a:cubicBezTo>
                      <a:pt x="14848" y="13157"/>
                      <a:pt x="15193" y="12359"/>
                      <a:pt x="15431" y="11526"/>
                    </a:cubicBezTo>
                    <a:cubicBezTo>
                      <a:pt x="16312" y="8525"/>
                      <a:pt x="15717" y="5132"/>
                      <a:pt x="13883" y="2608"/>
                    </a:cubicBezTo>
                    <a:lnTo>
                      <a:pt x="13883" y="2608"/>
                    </a:lnTo>
                    <a:cubicBezTo>
                      <a:pt x="14074" y="4584"/>
                      <a:pt x="13336" y="6525"/>
                      <a:pt x="13217" y="8513"/>
                    </a:cubicBezTo>
                    <a:cubicBezTo>
                      <a:pt x="13121" y="9930"/>
                      <a:pt x="13360" y="11347"/>
                      <a:pt x="13598" y="12728"/>
                    </a:cubicBezTo>
                    <a:cubicBezTo>
                      <a:pt x="13705" y="13371"/>
                      <a:pt x="13812" y="13990"/>
                      <a:pt x="13931" y="14633"/>
                    </a:cubicBezTo>
                    <a:cubicBezTo>
                      <a:pt x="13455" y="13824"/>
                      <a:pt x="12979" y="13038"/>
                      <a:pt x="12467" y="12264"/>
                    </a:cubicBezTo>
                    <a:cubicBezTo>
                      <a:pt x="12514" y="12085"/>
                      <a:pt x="12526" y="11835"/>
                      <a:pt x="12550" y="11776"/>
                    </a:cubicBezTo>
                    <a:cubicBezTo>
                      <a:pt x="12609" y="11133"/>
                      <a:pt x="12502" y="10514"/>
                      <a:pt x="12348" y="9895"/>
                    </a:cubicBezTo>
                    <a:cubicBezTo>
                      <a:pt x="12145" y="9037"/>
                      <a:pt x="11859" y="8168"/>
                      <a:pt x="11836" y="7275"/>
                    </a:cubicBezTo>
                    <a:cubicBezTo>
                      <a:pt x="11776" y="5549"/>
                      <a:pt x="12645" y="3799"/>
                      <a:pt x="12288" y="2120"/>
                    </a:cubicBezTo>
                    <a:cubicBezTo>
                      <a:pt x="12217" y="1786"/>
                      <a:pt x="12109" y="1489"/>
                      <a:pt x="11990" y="1179"/>
                    </a:cubicBezTo>
                    <a:cubicBezTo>
                      <a:pt x="11871" y="2191"/>
                      <a:pt x="11216" y="3096"/>
                      <a:pt x="10824" y="4049"/>
                    </a:cubicBezTo>
                    <a:cubicBezTo>
                      <a:pt x="10288" y="5346"/>
                      <a:pt x="10193" y="6775"/>
                      <a:pt x="10562" y="8085"/>
                    </a:cubicBezTo>
                    <a:cubicBezTo>
                      <a:pt x="10895" y="9228"/>
                      <a:pt x="11574" y="10276"/>
                      <a:pt x="11919" y="11419"/>
                    </a:cubicBezTo>
                    <a:cubicBezTo>
                      <a:pt x="10847" y="9823"/>
                      <a:pt x="9728" y="8275"/>
                      <a:pt x="8526" y="6775"/>
                    </a:cubicBezTo>
                    <a:cubicBezTo>
                      <a:pt x="8526" y="6644"/>
                      <a:pt x="8538" y="6525"/>
                      <a:pt x="8573" y="6382"/>
                    </a:cubicBezTo>
                    <a:cubicBezTo>
                      <a:pt x="8657" y="5906"/>
                      <a:pt x="8835" y="5454"/>
                      <a:pt x="8954" y="4977"/>
                    </a:cubicBezTo>
                    <a:cubicBezTo>
                      <a:pt x="9383" y="3275"/>
                      <a:pt x="8990" y="1382"/>
                      <a:pt x="7895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 flipH="1">
                <a:off x="-279928" y="4633307"/>
                <a:ext cx="338106" cy="51616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9145" extrusionOk="0">
                    <a:moveTo>
                      <a:pt x="5953" y="0"/>
                    </a:moveTo>
                    <a:cubicBezTo>
                      <a:pt x="5930" y="0"/>
                      <a:pt x="5918" y="0"/>
                      <a:pt x="5894" y="36"/>
                    </a:cubicBezTo>
                    <a:cubicBezTo>
                      <a:pt x="5263" y="1715"/>
                      <a:pt x="4322" y="3298"/>
                      <a:pt x="3084" y="4691"/>
                    </a:cubicBezTo>
                    <a:cubicBezTo>
                      <a:pt x="2846" y="4965"/>
                      <a:pt x="2596" y="5227"/>
                      <a:pt x="2358" y="5501"/>
                    </a:cubicBezTo>
                    <a:cubicBezTo>
                      <a:pt x="1370" y="6573"/>
                      <a:pt x="346" y="7668"/>
                      <a:pt x="0" y="9085"/>
                    </a:cubicBezTo>
                    <a:cubicBezTo>
                      <a:pt x="0" y="9109"/>
                      <a:pt x="24" y="9144"/>
                      <a:pt x="48" y="9144"/>
                    </a:cubicBezTo>
                    <a:cubicBezTo>
                      <a:pt x="60" y="9144"/>
                      <a:pt x="96" y="9132"/>
                      <a:pt x="96" y="9097"/>
                    </a:cubicBezTo>
                    <a:cubicBezTo>
                      <a:pt x="417" y="7716"/>
                      <a:pt x="1453" y="6608"/>
                      <a:pt x="2429" y="5561"/>
                    </a:cubicBezTo>
                    <a:cubicBezTo>
                      <a:pt x="2667" y="5287"/>
                      <a:pt x="2917" y="5025"/>
                      <a:pt x="3155" y="4751"/>
                    </a:cubicBezTo>
                    <a:cubicBezTo>
                      <a:pt x="4394" y="3334"/>
                      <a:pt x="5346" y="1762"/>
                      <a:pt x="5989" y="60"/>
                    </a:cubicBezTo>
                    <a:cubicBezTo>
                      <a:pt x="5989" y="36"/>
                      <a:pt x="5989" y="24"/>
                      <a:pt x="595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flipH="1">
                <a:off x="-12430" y="4423607"/>
                <a:ext cx="203710" cy="547774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705" extrusionOk="0">
                    <a:moveTo>
                      <a:pt x="3466" y="1"/>
                    </a:moveTo>
                    <a:cubicBezTo>
                      <a:pt x="3430" y="1"/>
                      <a:pt x="3418" y="12"/>
                      <a:pt x="3418" y="48"/>
                    </a:cubicBezTo>
                    <a:cubicBezTo>
                      <a:pt x="3525" y="1489"/>
                      <a:pt x="3156" y="3049"/>
                      <a:pt x="2239" y="4989"/>
                    </a:cubicBezTo>
                    <a:cubicBezTo>
                      <a:pt x="1977" y="5549"/>
                      <a:pt x="1680" y="6120"/>
                      <a:pt x="1394" y="6668"/>
                    </a:cubicBezTo>
                    <a:cubicBezTo>
                      <a:pt x="906" y="7621"/>
                      <a:pt x="382" y="8621"/>
                      <a:pt x="1" y="9645"/>
                    </a:cubicBezTo>
                    <a:cubicBezTo>
                      <a:pt x="1" y="9680"/>
                      <a:pt x="1" y="9692"/>
                      <a:pt x="25" y="9704"/>
                    </a:cubicBezTo>
                    <a:lnTo>
                      <a:pt x="37" y="9704"/>
                    </a:lnTo>
                    <a:cubicBezTo>
                      <a:pt x="60" y="9704"/>
                      <a:pt x="72" y="9692"/>
                      <a:pt x="72" y="9668"/>
                    </a:cubicBezTo>
                    <a:cubicBezTo>
                      <a:pt x="453" y="8656"/>
                      <a:pt x="977" y="7668"/>
                      <a:pt x="1465" y="6716"/>
                    </a:cubicBezTo>
                    <a:cubicBezTo>
                      <a:pt x="1751" y="6156"/>
                      <a:pt x="2049" y="5596"/>
                      <a:pt x="2323" y="5025"/>
                    </a:cubicBezTo>
                    <a:cubicBezTo>
                      <a:pt x="3239" y="3096"/>
                      <a:pt x="3608" y="1501"/>
                      <a:pt x="3513" y="48"/>
                    </a:cubicBezTo>
                    <a:cubicBezTo>
                      <a:pt x="3513" y="12"/>
                      <a:pt x="3489" y="1"/>
                      <a:pt x="346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flipH="1">
                <a:off x="232884" y="4298972"/>
                <a:ext cx="70613" cy="39148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936" extrusionOk="0">
                    <a:moveTo>
                      <a:pt x="1206" y="1"/>
                    </a:moveTo>
                    <a:cubicBezTo>
                      <a:pt x="1190" y="1"/>
                      <a:pt x="1176" y="9"/>
                      <a:pt x="1167" y="18"/>
                    </a:cubicBezTo>
                    <a:cubicBezTo>
                      <a:pt x="608" y="1066"/>
                      <a:pt x="274" y="2113"/>
                      <a:pt x="155" y="3125"/>
                    </a:cubicBezTo>
                    <a:cubicBezTo>
                      <a:pt x="1" y="4399"/>
                      <a:pt x="179" y="5661"/>
                      <a:pt x="358" y="6900"/>
                    </a:cubicBezTo>
                    <a:cubicBezTo>
                      <a:pt x="358" y="6923"/>
                      <a:pt x="393" y="6935"/>
                      <a:pt x="405" y="6935"/>
                    </a:cubicBezTo>
                    <a:cubicBezTo>
                      <a:pt x="441" y="6935"/>
                      <a:pt x="453" y="6923"/>
                      <a:pt x="453" y="6876"/>
                    </a:cubicBezTo>
                    <a:cubicBezTo>
                      <a:pt x="274" y="5661"/>
                      <a:pt x="96" y="4399"/>
                      <a:pt x="239" y="3149"/>
                    </a:cubicBezTo>
                    <a:cubicBezTo>
                      <a:pt x="358" y="2149"/>
                      <a:pt x="691" y="1101"/>
                      <a:pt x="1239" y="65"/>
                    </a:cubicBezTo>
                    <a:cubicBezTo>
                      <a:pt x="1251" y="54"/>
                      <a:pt x="1239" y="18"/>
                      <a:pt x="1227" y="6"/>
                    </a:cubicBezTo>
                    <a:cubicBezTo>
                      <a:pt x="1220" y="2"/>
                      <a:pt x="1213" y="1"/>
                      <a:pt x="120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 flipH="1">
                <a:off x="405611" y="3937713"/>
                <a:ext cx="39003" cy="433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680" extrusionOk="0">
                    <a:moveTo>
                      <a:pt x="619" y="0"/>
                    </a:moveTo>
                    <a:cubicBezTo>
                      <a:pt x="584" y="0"/>
                      <a:pt x="572" y="24"/>
                      <a:pt x="572" y="48"/>
                    </a:cubicBezTo>
                    <a:cubicBezTo>
                      <a:pt x="596" y="2584"/>
                      <a:pt x="405" y="5144"/>
                      <a:pt x="0" y="7644"/>
                    </a:cubicBezTo>
                    <a:cubicBezTo>
                      <a:pt x="0" y="7656"/>
                      <a:pt x="24" y="7680"/>
                      <a:pt x="48" y="7680"/>
                    </a:cubicBezTo>
                    <a:cubicBezTo>
                      <a:pt x="84" y="7680"/>
                      <a:pt x="95" y="7668"/>
                      <a:pt x="95" y="7656"/>
                    </a:cubicBezTo>
                    <a:cubicBezTo>
                      <a:pt x="500" y="5156"/>
                      <a:pt x="691" y="2596"/>
                      <a:pt x="655" y="48"/>
                    </a:cubicBezTo>
                    <a:cubicBezTo>
                      <a:pt x="655" y="24"/>
                      <a:pt x="643" y="0"/>
                      <a:pt x="619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 flipH="1">
                <a:off x="546051" y="3873872"/>
                <a:ext cx="34996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216" extrusionOk="0">
                    <a:moveTo>
                      <a:pt x="572" y="0"/>
                    </a:moveTo>
                    <a:cubicBezTo>
                      <a:pt x="548" y="0"/>
                      <a:pt x="536" y="24"/>
                      <a:pt x="536" y="48"/>
                    </a:cubicBezTo>
                    <a:cubicBezTo>
                      <a:pt x="381" y="1762"/>
                      <a:pt x="203" y="3477"/>
                      <a:pt x="0" y="5168"/>
                    </a:cubicBezTo>
                    <a:cubicBezTo>
                      <a:pt x="0" y="5179"/>
                      <a:pt x="12" y="5215"/>
                      <a:pt x="36" y="5215"/>
                    </a:cubicBezTo>
                    <a:cubicBezTo>
                      <a:pt x="60" y="5215"/>
                      <a:pt x="72" y="5203"/>
                      <a:pt x="84" y="5168"/>
                    </a:cubicBezTo>
                    <a:cubicBezTo>
                      <a:pt x="286" y="3477"/>
                      <a:pt x="465" y="1750"/>
                      <a:pt x="619" y="48"/>
                    </a:cubicBezTo>
                    <a:cubicBezTo>
                      <a:pt x="619" y="36"/>
                      <a:pt x="607" y="0"/>
                      <a:pt x="57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flipH="1">
                <a:off x="690557" y="3748165"/>
                <a:ext cx="77330" cy="25811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73" extrusionOk="0">
                    <a:moveTo>
                      <a:pt x="274" y="1"/>
                    </a:moveTo>
                    <a:cubicBezTo>
                      <a:pt x="238" y="1"/>
                      <a:pt x="203" y="1"/>
                      <a:pt x="203" y="37"/>
                    </a:cubicBezTo>
                    <a:cubicBezTo>
                      <a:pt x="0" y="679"/>
                      <a:pt x="48" y="1477"/>
                      <a:pt x="346" y="2370"/>
                    </a:cubicBezTo>
                    <a:cubicBezTo>
                      <a:pt x="488" y="2799"/>
                      <a:pt x="691" y="3227"/>
                      <a:pt x="869" y="3632"/>
                    </a:cubicBezTo>
                    <a:cubicBezTo>
                      <a:pt x="1012" y="3930"/>
                      <a:pt x="1143" y="4228"/>
                      <a:pt x="1262" y="4537"/>
                    </a:cubicBezTo>
                    <a:cubicBezTo>
                      <a:pt x="1286" y="4549"/>
                      <a:pt x="1298" y="4573"/>
                      <a:pt x="1310" y="4573"/>
                    </a:cubicBezTo>
                    <a:lnTo>
                      <a:pt x="1322" y="4573"/>
                    </a:lnTo>
                    <a:cubicBezTo>
                      <a:pt x="1358" y="4549"/>
                      <a:pt x="1370" y="4537"/>
                      <a:pt x="1358" y="4513"/>
                    </a:cubicBezTo>
                    <a:cubicBezTo>
                      <a:pt x="1239" y="4216"/>
                      <a:pt x="1084" y="3894"/>
                      <a:pt x="953" y="3596"/>
                    </a:cubicBezTo>
                    <a:cubicBezTo>
                      <a:pt x="774" y="3204"/>
                      <a:pt x="584" y="2787"/>
                      <a:pt x="429" y="2346"/>
                    </a:cubicBezTo>
                    <a:cubicBezTo>
                      <a:pt x="131" y="1477"/>
                      <a:pt x="96" y="703"/>
                      <a:pt x="298" y="60"/>
                    </a:cubicBezTo>
                    <a:cubicBezTo>
                      <a:pt x="298" y="37"/>
                      <a:pt x="298" y="13"/>
                      <a:pt x="2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flipH="1">
                <a:off x="894893" y="3546537"/>
                <a:ext cx="14168" cy="19901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6" extrusionOk="0">
                    <a:moveTo>
                      <a:pt x="108" y="1"/>
                    </a:moveTo>
                    <a:cubicBezTo>
                      <a:pt x="72" y="1"/>
                      <a:pt x="61" y="13"/>
                      <a:pt x="61" y="49"/>
                    </a:cubicBezTo>
                    <a:cubicBezTo>
                      <a:pt x="168" y="1192"/>
                      <a:pt x="156" y="2335"/>
                      <a:pt x="1" y="3478"/>
                    </a:cubicBezTo>
                    <a:cubicBezTo>
                      <a:pt x="1" y="3501"/>
                      <a:pt x="13" y="3525"/>
                      <a:pt x="49" y="3525"/>
                    </a:cubicBezTo>
                    <a:cubicBezTo>
                      <a:pt x="61" y="3525"/>
                      <a:pt x="72" y="3513"/>
                      <a:pt x="96" y="3513"/>
                    </a:cubicBezTo>
                    <a:cubicBezTo>
                      <a:pt x="239" y="2370"/>
                      <a:pt x="251" y="1192"/>
                      <a:pt x="156" y="49"/>
                    </a:cubicBezTo>
                    <a:cubicBezTo>
                      <a:pt x="156" y="13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 flipH="1">
                <a:off x="942599" y="3689686"/>
                <a:ext cx="221829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930" extrusionOk="0">
                    <a:moveTo>
                      <a:pt x="60" y="1"/>
                    </a:moveTo>
                    <a:cubicBezTo>
                      <a:pt x="36" y="1"/>
                      <a:pt x="13" y="1"/>
                      <a:pt x="1" y="25"/>
                    </a:cubicBezTo>
                    <a:cubicBezTo>
                      <a:pt x="1" y="49"/>
                      <a:pt x="1" y="72"/>
                      <a:pt x="36" y="84"/>
                    </a:cubicBezTo>
                    <a:cubicBezTo>
                      <a:pt x="691" y="346"/>
                      <a:pt x="1322" y="668"/>
                      <a:pt x="1918" y="1037"/>
                    </a:cubicBezTo>
                    <a:cubicBezTo>
                      <a:pt x="2001" y="1084"/>
                      <a:pt x="2084" y="1144"/>
                      <a:pt x="2156" y="1180"/>
                    </a:cubicBezTo>
                    <a:cubicBezTo>
                      <a:pt x="2691" y="1525"/>
                      <a:pt x="3251" y="1870"/>
                      <a:pt x="3882" y="1930"/>
                    </a:cubicBezTo>
                    <a:cubicBezTo>
                      <a:pt x="3906" y="1930"/>
                      <a:pt x="3918" y="1918"/>
                      <a:pt x="3930" y="1870"/>
                    </a:cubicBezTo>
                    <a:cubicBezTo>
                      <a:pt x="3930" y="1858"/>
                      <a:pt x="3918" y="1823"/>
                      <a:pt x="3882" y="1823"/>
                    </a:cubicBezTo>
                    <a:cubicBezTo>
                      <a:pt x="3275" y="1787"/>
                      <a:pt x="2727" y="1418"/>
                      <a:pt x="2203" y="1096"/>
                    </a:cubicBezTo>
                    <a:cubicBezTo>
                      <a:pt x="2132" y="1049"/>
                      <a:pt x="2037" y="989"/>
                      <a:pt x="1965" y="942"/>
                    </a:cubicBezTo>
                    <a:cubicBezTo>
                      <a:pt x="1358" y="572"/>
                      <a:pt x="715" y="263"/>
                      <a:pt x="6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 flipH="1">
                <a:off x="700670" y="3926029"/>
                <a:ext cx="325293" cy="176383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3125" extrusionOk="0">
                    <a:moveTo>
                      <a:pt x="48" y="0"/>
                    </a:moveTo>
                    <a:cubicBezTo>
                      <a:pt x="37" y="0"/>
                      <a:pt x="24" y="11"/>
                      <a:pt x="24" y="29"/>
                    </a:cubicBezTo>
                    <a:cubicBezTo>
                      <a:pt x="0" y="53"/>
                      <a:pt x="24" y="76"/>
                      <a:pt x="48" y="76"/>
                    </a:cubicBezTo>
                    <a:cubicBezTo>
                      <a:pt x="1155" y="231"/>
                      <a:pt x="2084" y="946"/>
                      <a:pt x="2977" y="1612"/>
                    </a:cubicBezTo>
                    <a:cubicBezTo>
                      <a:pt x="3810" y="2231"/>
                      <a:pt x="4679" y="2886"/>
                      <a:pt x="5703" y="3124"/>
                    </a:cubicBezTo>
                    <a:cubicBezTo>
                      <a:pt x="5715" y="3124"/>
                      <a:pt x="5739" y="3112"/>
                      <a:pt x="5751" y="3112"/>
                    </a:cubicBezTo>
                    <a:cubicBezTo>
                      <a:pt x="5763" y="3089"/>
                      <a:pt x="5751" y="3053"/>
                      <a:pt x="5715" y="3053"/>
                    </a:cubicBezTo>
                    <a:cubicBezTo>
                      <a:pt x="4727" y="2815"/>
                      <a:pt x="3870" y="2172"/>
                      <a:pt x="3036" y="1553"/>
                    </a:cubicBezTo>
                    <a:cubicBezTo>
                      <a:pt x="2132" y="862"/>
                      <a:pt x="1191" y="172"/>
                      <a:pt x="60" y="5"/>
                    </a:cubicBezTo>
                    <a:cubicBezTo>
                      <a:pt x="57" y="2"/>
                      <a:pt x="53" y="0"/>
                      <a:pt x="4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flipH="1">
                <a:off x="570958" y="4177048"/>
                <a:ext cx="421418" cy="17672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131" extrusionOk="0">
                    <a:moveTo>
                      <a:pt x="62" y="1"/>
                    </a:moveTo>
                    <a:cubicBezTo>
                      <a:pt x="47" y="1"/>
                      <a:pt x="33" y="15"/>
                      <a:pt x="24" y="23"/>
                    </a:cubicBezTo>
                    <a:cubicBezTo>
                      <a:pt x="1" y="35"/>
                      <a:pt x="24" y="70"/>
                      <a:pt x="36" y="82"/>
                    </a:cubicBezTo>
                    <a:cubicBezTo>
                      <a:pt x="1108" y="916"/>
                      <a:pt x="2441" y="1273"/>
                      <a:pt x="3739" y="1618"/>
                    </a:cubicBezTo>
                    <a:cubicBezTo>
                      <a:pt x="5025" y="1952"/>
                      <a:pt x="6347" y="2297"/>
                      <a:pt x="7406" y="3118"/>
                    </a:cubicBezTo>
                    <a:cubicBezTo>
                      <a:pt x="7418" y="3130"/>
                      <a:pt x="7418" y="3130"/>
                      <a:pt x="7430" y="3130"/>
                    </a:cubicBezTo>
                    <a:cubicBezTo>
                      <a:pt x="7442" y="3130"/>
                      <a:pt x="7466" y="3118"/>
                      <a:pt x="7442" y="3107"/>
                    </a:cubicBezTo>
                    <a:cubicBezTo>
                      <a:pt x="7466" y="3083"/>
                      <a:pt x="7442" y="3059"/>
                      <a:pt x="7430" y="3047"/>
                    </a:cubicBezTo>
                    <a:cubicBezTo>
                      <a:pt x="6370" y="2225"/>
                      <a:pt x="5037" y="1868"/>
                      <a:pt x="3739" y="1523"/>
                    </a:cubicBezTo>
                    <a:cubicBezTo>
                      <a:pt x="2465" y="1178"/>
                      <a:pt x="1132" y="821"/>
                      <a:pt x="84" y="11"/>
                    </a:cubicBezTo>
                    <a:cubicBezTo>
                      <a:pt x="77" y="4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 flipH="1">
                <a:off x="458685" y="4439751"/>
                <a:ext cx="407984" cy="240614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63" extrusionOk="0">
                    <a:moveTo>
                      <a:pt x="60" y="0"/>
                    </a:moveTo>
                    <a:cubicBezTo>
                      <a:pt x="24" y="0"/>
                      <a:pt x="12" y="0"/>
                      <a:pt x="0" y="24"/>
                    </a:cubicBezTo>
                    <a:cubicBezTo>
                      <a:pt x="0" y="60"/>
                      <a:pt x="0" y="72"/>
                      <a:pt x="24" y="84"/>
                    </a:cubicBezTo>
                    <a:cubicBezTo>
                      <a:pt x="1143" y="488"/>
                      <a:pt x="2096" y="1274"/>
                      <a:pt x="3012" y="2048"/>
                    </a:cubicBezTo>
                    <a:cubicBezTo>
                      <a:pt x="3167" y="2179"/>
                      <a:pt x="3310" y="2298"/>
                      <a:pt x="3465" y="2417"/>
                    </a:cubicBezTo>
                    <a:cubicBezTo>
                      <a:pt x="4501" y="3275"/>
                      <a:pt x="5751" y="4167"/>
                      <a:pt x="7180" y="4263"/>
                    </a:cubicBezTo>
                    <a:cubicBezTo>
                      <a:pt x="7215" y="4263"/>
                      <a:pt x="7227" y="4251"/>
                      <a:pt x="7227" y="4227"/>
                    </a:cubicBezTo>
                    <a:cubicBezTo>
                      <a:pt x="7227" y="4215"/>
                      <a:pt x="7215" y="4179"/>
                      <a:pt x="7180" y="4179"/>
                    </a:cubicBezTo>
                    <a:cubicBezTo>
                      <a:pt x="5787" y="4072"/>
                      <a:pt x="4548" y="3191"/>
                      <a:pt x="3524" y="2346"/>
                    </a:cubicBezTo>
                    <a:cubicBezTo>
                      <a:pt x="3370" y="2215"/>
                      <a:pt x="3227" y="2096"/>
                      <a:pt x="3072" y="1977"/>
                    </a:cubicBezTo>
                    <a:cubicBezTo>
                      <a:pt x="2155" y="1203"/>
                      <a:pt x="1203" y="393"/>
                      <a:pt x="6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 flipH="1">
                <a:off x="320959" y="4712614"/>
                <a:ext cx="545710" cy="221819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3930" extrusionOk="0">
                    <a:moveTo>
                      <a:pt x="36" y="0"/>
                    </a:moveTo>
                    <a:cubicBezTo>
                      <a:pt x="12" y="0"/>
                      <a:pt x="0" y="12"/>
                      <a:pt x="0" y="48"/>
                    </a:cubicBezTo>
                    <a:cubicBezTo>
                      <a:pt x="0" y="72"/>
                      <a:pt x="12" y="84"/>
                      <a:pt x="36" y="84"/>
                    </a:cubicBezTo>
                    <a:cubicBezTo>
                      <a:pt x="2227" y="131"/>
                      <a:pt x="4239" y="1322"/>
                      <a:pt x="6108" y="2524"/>
                    </a:cubicBezTo>
                    <a:cubicBezTo>
                      <a:pt x="7120" y="3179"/>
                      <a:pt x="8287" y="3929"/>
                      <a:pt x="9549" y="3929"/>
                    </a:cubicBezTo>
                    <a:cubicBezTo>
                      <a:pt x="9585" y="3929"/>
                      <a:pt x="9597" y="3929"/>
                      <a:pt x="9620" y="3917"/>
                    </a:cubicBezTo>
                    <a:cubicBezTo>
                      <a:pt x="9656" y="3917"/>
                      <a:pt x="9668" y="3894"/>
                      <a:pt x="9668" y="3870"/>
                    </a:cubicBezTo>
                    <a:cubicBezTo>
                      <a:pt x="9668" y="3834"/>
                      <a:pt x="9656" y="3822"/>
                      <a:pt x="9620" y="3822"/>
                    </a:cubicBezTo>
                    <a:lnTo>
                      <a:pt x="9549" y="3822"/>
                    </a:lnTo>
                    <a:cubicBezTo>
                      <a:pt x="8299" y="3822"/>
                      <a:pt x="7168" y="3096"/>
                      <a:pt x="6156" y="2441"/>
                    </a:cubicBezTo>
                    <a:cubicBezTo>
                      <a:pt x="4263" y="1238"/>
                      <a:pt x="2262" y="48"/>
                      <a:pt x="36" y="0"/>
                    </a:cubicBezTo>
                    <a:close/>
                  </a:path>
                </a:pathLst>
              </a:custGeom>
              <a:solidFill>
                <a:srgbClr val="14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 flipH="1">
                <a:off x="290702" y="5051012"/>
                <a:ext cx="498014" cy="4470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792" extrusionOk="0">
                    <a:moveTo>
                      <a:pt x="1754" y="0"/>
                    </a:moveTo>
                    <a:cubicBezTo>
                      <a:pt x="1185" y="0"/>
                      <a:pt x="616" y="14"/>
                      <a:pt x="48" y="42"/>
                    </a:cubicBezTo>
                    <a:cubicBezTo>
                      <a:pt x="12" y="42"/>
                      <a:pt x="0" y="66"/>
                      <a:pt x="0" y="89"/>
                    </a:cubicBezTo>
                    <a:cubicBezTo>
                      <a:pt x="0" y="125"/>
                      <a:pt x="12" y="137"/>
                      <a:pt x="48" y="137"/>
                    </a:cubicBezTo>
                    <a:cubicBezTo>
                      <a:pt x="613" y="112"/>
                      <a:pt x="1179" y="99"/>
                      <a:pt x="1744" y="99"/>
                    </a:cubicBezTo>
                    <a:cubicBezTo>
                      <a:pt x="4098" y="99"/>
                      <a:pt x="6450" y="321"/>
                      <a:pt x="8763" y="792"/>
                    </a:cubicBezTo>
                    <a:cubicBezTo>
                      <a:pt x="8775" y="792"/>
                      <a:pt x="8799" y="780"/>
                      <a:pt x="8811" y="744"/>
                    </a:cubicBezTo>
                    <a:cubicBezTo>
                      <a:pt x="8823" y="732"/>
                      <a:pt x="8811" y="697"/>
                      <a:pt x="8775" y="697"/>
                    </a:cubicBezTo>
                    <a:cubicBezTo>
                      <a:pt x="6465" y="236"/>
                      <a:pt x="4108" y="0"/>
                      <a:pt x="175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33444" y="5284081"/>
                <a:ext cx="610904" cy="11074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1962" extrusionOk="0">
                    <a:moveTo>
                      <a:pt x="8927" y="0"/>
                    </a:moveTo>
                    <a:cubicBezTo>
                      <a:pt x="7386" y="0"/>
                      <a:pt x="5847" y="264"/>
                      <a:pt x="4393" y="782"/>
                    </a:cubicBezTo>
                    <a:cubicBezTo>
                      <a:pt x="4108" y="890"/>
                      <a:pt x="3822" y="1009"/>
                      <a:pt x="3548" y="1116"/>
                    </a:cubicBezTo>
                    <a:cubicBezTo>
                      <a:pt x="2577" y="1490"/>
                      <a:pt x="1598" y="1881"/>
                      <a:pt x="595" y="1881"/>
                    </a:cubicBezTo>
                    <a:cubicBezTo>
                      <a:pt x="417" y="1881"/>
                      <a:pt x="239" y="1869"/>
                      <a:pt x="60" y="1842"/>
                    </a:cubicBezTo>
                    <a:cubicBezTo>
                      <a:pt x="57" y="1839"/>
                      <a:pt x="52" y="1838"/>
                      <a:pt x="47" y="1838"/>
                    </a:cubicBezTo>
                    <a:cubicBezTo>
                      <a:pt x="32" y="1838"/>
                      <a:pt x="12" y="1851"/>
                      <a:pt x="12" y="1878"/>
                    </a:cubicBezTo>
                    <a:cubicBezTo>
                      <a:pt x="0" y="1890"/>
                      <a:pt x="12" y="1913"/>
                      <a:pt x="48" y="1913"/>
                    </a:cubicBezTo>
                    <a:cubicBezTo>
                      <a:pt x="238" y="1949"/>
                      <a:pt x="417" y="1961"/>
                      <a:pt x="595" y="1961"/>
                    </a:cubicBezTo>
                    <a:cubicBezTo>
                      <a:pt x="1619" y="1961"/>
                      <a:pt x="2619" y="1568"/>
                      <a:pt x="3584" y="1199"/>
                    </a:cubicBezTo>
                    <a:cubicBezTo>
                      <a:pt x="3870" y="1080"/>
                      <a:pt x="4155" y="973"/>
                      <a:pt x="4441" y="878"/>
                    </a:cubicBezTo>
                    <a:cubicBezTo>
                      <a:pt x="5879" y="353"/>
                      <a:pt x="7394" y="93"/>
                      <a:pt x="8916" y="93"/>
                    </a:cubicBezTo>
                    <a:cubicBezTo>
                      <a:pt x="9536" y="93"/>
                      <a:pt x="10158" y="137"/>
                      <a:pt x="10775" y="223"/>
                    </a:cubicBezTo>
                    <a:cubicBezTo>
                      <a:pt x="10787" y="223"/>
                      <a:pt x="10823" y="199"/>
                      <a:pt x="10823" y="175"/>
                    </a:cubicBezTo>
                    <a:cubicBezTo>
                      <a:pt x="10823" y="163"/>
                      <a:pt x="10811" y="128"/>
                      <a:pt x="10775" y="128"/>
                    </a:cubicBezTo>
                    <a:cubicBezTo>
                      <a:pt x="10162" y="42"/>
                      <a:pt x="9545" y="0"/>
                      <a:pt x="892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 flipH="1">
                <a:off x="-633387" y="4872471"/>
                <a:ext cx="664696" cy="611724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0838" extrusionOk="0">
                    <a:moveTo>
                      <a:pt x="6091" y="0"/>
                    </a:moveTo>
                    <a:cubicBezTo>
                      <a:pt x="6035" y="0"/>
                      <a:pt x="5980" y="10"/>
                      <a:pt x="5930" y="38"/>
                    </a:cubicBezTo>
                    <a:cubicBezTo>
                      <a:pt x="5775" y="133"/>
                      <a:pt x="5739" y="323"/>
                      <a:pt x="5704" y="502"/>
                    </a:cubicBezTo>
                    <a:cubicBezTo>
                      <a:pt x="5382" y="3050"/>
                      <a:pt x="6192" y="5598"/>
                      <a:pt x="7013" y="8015"/>
                    </a:cubicBezTo>
                    <a:cubicBezTo>
                      <a:pt x="6120" y="6705"/>
                      <a:pt x="5430" y="5264"/>
                      <a:pt x="4608" y="3931"/>
                    </a:cubicBezTo>
                    <a:cubicBezTo>
                      <a:pt x="3775" y="2586"/>
                      <a:pt x="2739" y="1300"/>
                      <a:pt x="1358" y="538"/>
                    </a:cubicBezTo>
                    <a:cubicBezTo>
                      <a:pt x="1279" y="485"/>
                      <a:pt x="1207" y="452"/>
                      <a:pt x="1132" y="452"/>
                    </a:cubicBezTo>
                    <a:cubicBezTo>
                      <a:pt x="1105" y="452"/>
                      <a:pt x="1077" y="457"/>
                      <a:pt x="1048" y="466"/>
                    </a:cubicBezTo>
                    <a:cubicBezTo>
                      <a:pt x="941" y="538"/>
                      <a:pt x="917" y="657"/>
                      <a:pt x="894" y="752"/>
                    </a:cubicBezTo>
                    <a:cubicBezTo>
                      <a:pt x="798" y="1431"/>
                      <a:pt x="953" y="2121"/>
                      <a:pt x="1191" y="2764"/>
                    </a:cubicBezTo>
                    <a:cubicBezTo>
                      <a:pt x="1882" y="4657"/>
                      <a:pt x="3084" y="6336"/>
                      <a:pt x="4632" y="7598"/>
                    </a:cubicBezTo>
                    <a:cubicBezTo>
                      <a:pt x="5346" y="8182"/>
                      <a:pt x="6156" y="8682"/>
                      <a:pt x="6751" y="9396"/>
                    </a:cubicBezTo>
                    <a:cubicBezTo>
                      <a:pt x="4787" y="8348"/>
                      <a:pt x="2763" y="7360"/>
                      <a:pt x="703" y="6503"/>
                    </a:cubicBezTo>
                    <a:cubicBezTo>
                      <a:pt x="601" y="6455"/>
                      <a:pt x="476" y="6412"/>
                      <a:pt x="363" y="6412"/>
                    </a:cubicBezTo>
                    <a:cubicBezTo>
                      <a:pt x="278" y="6412"/>
                      <a:pt x="200" y="6436"/>
                      <a:pt x="143" y="6503"/>
                    </a:cubicBezTo>
                    <a:cubicBezTo>
                      <a:pt x="1" y="6634"/>
                      <a:pt x="60" y="6860"/>
                      <a:pt x="155" y="7039"/>
                    </a:cubicBezTo>
                    <a:cubicBezTo>
                      <a:pt x="560" y="7836"/>
                      <a:pt x="1227" y="8491"/>
                      <a:pt x="1929" y="9039"/>
                    </a:cubicBezTo>
                    <a:cubicBezTo>
                      <a:pt x="2727" y="9682"/>
                      <a:pt x="3620" y="10229"/>
                      <a:pt x="4608" y="10551"/>
                    </a:cubicBezTo>
                    <a:cubicBezTo>
                      <a:pt x="5132" y="10716"/>
                      <a:pt x="5727" y="10838"/>
                      <a:pt x="6307" y="10838"/>
                    </a:cubicBezTo>
                    <a:cubicBezTo>
                      <a:pt x="6649" y="10838"/>
                      <a:pt x="6985" y="10795"/>
                      <a:pt x="7299" y="10694"/>
                    </a:cubicBezTo>
                    <a:cubicBezTo>
                      <a:pt x="8061" y="10479"/>
                      <a:pt x="8728" y="9765"/>
                      <a:pt x="9216" y="9170"/>
                    </a:cubicBezTo>
                    <a:cubicBezTo>
                      <a:pt x="10061" y="8122"/>
                      <a:pt x="10835" y="7039"/>
                      <a:pt x="11538" y="5907"/>
                    </a:cubicBezTo>
                    <a:cubicBezTo>
                      <a:pt x="11657" y="5717"/>
                      <a:pt x="11776" y="5455"/>
                      <a:pt x="11645" y="5264"/>
                    </a:cubicBezTo>
                    <a:cubicBezTo>
                      <a:pt x="11562" y="5165"/>
                      <a:pt x="11427" y="5123"/>
                      <a:pt x="11288" y="5123"/>
                    </a:cubicBezTo>
                    <a:cubicBezTo>
                      <a:pt x="11228" y="5123"/>
                      <a:pt x="11167" y="5131"/>
                      <a:pt x="11109" y="5145"/>
                    </a:cubicBezTo>
                    <a:cubicBezTo>
                      <a:pt x="10621" y="5253"/>
                      <a:pt x="10204" y="5562"/>
                      <a:pt x="9847" y="5919"/>
                    </a:cubicBezTo>
                    <a:cubicBezTo>
                      <a:pt x="9347" y="6431"/>
                      <a:pt x="8930" y="7003"/>
                      <a:pt x="8656" y="7646"/>
                    </a:cubicBezTo>
                    <a:cubicBezTo>
                      <a:pt x="8549" y="6253"/>
                      <a:pt x="8430" y="4836"/>
                      <a:pt x="8144" y="3455"/>
                    </a:cubicBezTo>
                    <a:cubicBezTo>
                      <a:pt x="7966" y="2597"/>
                      <a:pt x="7728" y="1752"/>
                      <a:pt x="7299" y="990"/>
                    </a:cubicBezTo>
                    <a:cubicBezTo>
                      <a:pt x="7061" y="573"/>
                      <a:pt x="6751" y="157"/>
                      <a:pt x="6287" y="26"/>
                    </a:cubicBezTo>
                    <a:cubicBezTo>
                      <a:pt x="6223" y="13"/>
                      <a:pt x="6156" y="0"/>
                      <a:pt x="609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 flipH="1">
                <a:off x="-339708" y="5320997"/>
                <a:ext cx="258800" cy="12423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01" extrusionOk="0">
                    <a:moveTo>
                      <a:pt x="38" y="0"/>
                    </a:moveTo>
                    <a:cubicBezTo>
                      <a:pt x="28" y="0"/>
                      <a:pt x="19" y="3"/>
                      <a:pt x="13" y="9"/>
                    </a:cubicBezTo>
                    <a:cubicBezTo>
                      <a:pt x="1" y="33"/>
                      <a:pt x="1" y="57"/>
                      <a:pt x="13" y="69"/>
                    </a:cubicBezTo>
                    <a:cubicBezTo>
                      <a:pt x="1263" y="1200"/>
                      <a:pt x="2858" y="1962"/>
                      <a:pt x="4537" y="2200"/>
                    </a:cubicBezTo>
                    <a:cubicBezTo>
                      <a:pt x="4549" y="2200"/>
                      <a:pt x="4561" y="2188"/>
                      <a:pt x="4585" y="2164"/>
                    </a:cubicBezTo>
                    <a:cubicBezTo>
                      <a:pt x="4585" y="2152"/>
                      <a:pt x="4561" y="2129"/>
                      <a:pt x="4537" y="2129"/>
                    </a:cubicBezTo>
                    <a:cubicBezTo>
                      <a:pt x="2894" y="1890"/>
                      <a:pt x="1311" y="1140"/>
                      <a:pt x="72" y="9"/>
                    </a:cubicBezTo>
                    <a:cubicBezTo>
                      <a:pt x="60" y="3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 flipH="1">
                <a:off x="-365280" y="5071898"/>
                <a:ext cx="237295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5351" extrusionOk="0">
                    <a:moveTo>
                      <a:pt x="40" y="0"/>
                    </a:moveTo>
                    <a:cubicBezTo>
                      <a:pt x="33" y="0"/>
                      <a:pt x="28" y="2"/>
                      <a:pt x="24" y="5"/>
                    </a:cubicBezTo>
                    <a:cubicBezTo>
                      <a:pt x="12" y="17"/>
                      <a:pt x="0" y="53"/>
                      <a:pt x="12" y="65"/>
                    </a:cubicBezTo>
                    <a:cubicBezTo>
                      <a:pt x="1036" y="2089"/>
                      <a:pt x="2620" y="3744"/>
                      <a:pt x="4132" y="5339"/>
                    </a:cubicBezTo>
                    <a:cubicBezTo>
                      <a:pt x="4132" y="5351"/>
                      <a:pt x="4144" y="5351"/>
                      <a:pt x="4168" y="5351"/>
                    </a:cubicBezTo>
                    <a:cubicBezTo>
                      <a:pt x="4168" y="5351"/>
                      <a:pt x="4179" y="5351"/>
                      <a:pt x="4191" y="5327"/>
                    </a:cubicBezTo>
                    <a:cubicBezTo>
                      <a:pt x="4203" y="5315"/>
                      <a:pt x="4203" y="5291"/>
                      <a:pt x="4191" y="5268"/>
                    </a:cubicBezTo>
                    <a:cubicBezTo>
                      <a:pt x="2691" y="3684"/>
                      <a:pt x="1108" y="2029"/>
                      <a:pt x="84" y="17"/>
                    </a:cubicBezTo>
                    <a:cubicBezTo>
                      <a:pt x="75" y="9"/>
                      <a:pt x="55" y="0"/>
                      <a:pt x="40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 flipH="1">
                <a:off x="-413661" y="5009637"/>
                <a:ext cx="65250" cy="38245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76" extrusionOk="0">
                    <a:moveTo>
                      <a:pt x="36" y="1"/>
                    </a:moveTo>
                    <a:cubicBezTo>
                      <a:pt x="24" y="25"/>
                      <a:pt x="1" y="37"/>
                      <a:pt x="1" y="60"/>
                    </a:cubicBezTo>
                    <a:cubicBezTo>
                      <a:pt x="453" y="2251"/>
                      <a:pt x="810" y="4501"/>
                      <a:pt x="1060" y="6728"/>
                    </a:cubicBezTo>
                    <a:cubicBezTo>
                      <a:pt x="1060" y="6764"/>
                      <a:pt x="1096" y="6775"/>
                      <a:pt x="1108" y="6775"/>
                    </a:cubicBezTo>
                    <a:cubicBezTo>
                      <a:pt x="1132" y="6764"/>
                      <a:pt x="1155" y="6752"/>
                      <a:pt x="1155" y="6716"/>
                    </a:cubicBezTo>
                    <a:cubicBezTo>
                      <a:pt x="894" y="4489"/>
                      <a:pt x="536" y="2239"/>
                      <a:pt x="96" y="37"/>
                    </a:cubicBezTo>
                    <a:cubicBezTo>
                      <a:pt x="84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 flipH="1">
                <a:off x="-546029" y="5248350"/>
                <a:ext cx="81337" cy="10882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28" extrusionOk="0">
                    <a:moveTo>
                      <a:pt x="1395" y="0"/>
                    </a:moveTo>
                    <a:cubicBezTo>
                      <a:pt x="1380" y="0"/>
                      <a:pt x="1366" y="14"/>
                      <a:pt x="1358" y="22"/>
                    </a:cubicBezTo>
                    <a:cubicBezTo>
                      <a:pt x="941" y="653"/>
                      <a:pt x="489" y="1272"/>
                      <a:pt x="12" y="1844"/>
                    </a:cubicBezTo>
                    <a:cubicBezTo>
                      <a:pt x="0" y="1868"/>
                      <a:pt x="0" y="1892"/>
                      <a:pt x="12" y="1915"/>
                    </a:cubicBezTo>
                    <a:cubicBezTo>
                      <a:pt x="24" y="1927"/>
                      <a:pt x="24" y="1927"/>
                      <a:pt x="48" y="1927"/>
                    </a:cubicBezTo>
                    <a:cubicBezTo>
                      <a:pt x="60" y="1927"/>
                      <a:pt x="72" y="1904"/>
                      <a:pt x="72" y="1892"/>
                    </a:cubicBezTo>
                    <a:cubicBezTo>
                      <a:pt x="560" y="1320"/>
                      <a:pt x="1012" y="689"/>
                      <a:pt x="1429" y="70"/>
                    </a:cubicBezTo>
                    <a:cubicBezTo>
                      <a:pt x="1441" y="46"/>
                      <a:pt x="1429" y="22"/>
                      <a:pt x="1417" y="10"/>
                    </a:cubicBezTo>
                    <a:cubicBezTo>
                      <a:pt x="1410" y="3"/>
                      <a:pt x="1402" y="0"/>
                      <a:pt x="139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2622150" y="4186361"/>
                <a:ext cx="903910" cy="1669964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9587" extrusionOk="0">
                    <a:moveTo>
                      <a:pt x="15276" y="1"/>
                    </a:moveTo>
                    <a:cubicBezTo>
                      <a:pt x="13323" y="4311"/>
                      <a:pt x="9466" y="7406"/>
                      <a:pt x="6870" y="11347"/>
                    </a:cubicBezTo>
                    <a:cubicBezTo>
                      <a:pt x="5001" y="14145"/>
                      <a:pt x="3810" y="17336"/>
                      <a:pt x="2631" y="20491"/>
                    </a:cubicBezTo>
                    <a:cubicBezTo>
                      <a:pt x="1953" y="22313"/>
                      <a:pt x="1262" y="24135"/>
                      <a:pt x="583" y="25968"/>
                    </a:cubicBezTo>
                    <a:cubicBezTo>
                      <a:pt x="333" y="26647"/>
                      <a:pt x="60" y="27349"/>
                      <a:pt x="12" y="28076"/>
                    </a:cubicBezTo>
                    <a:cubicBezTo>
                      <a:pt x="1" y="28347"/>
                      <a:pt x="43" y="29586"/>
                      <a:pt x="436" y="29586"/>
                    </a:cubicBezTo>
                    <a:cubicBezTo>
                      <a:pt x="456" y="29586"/>
                      <a:pt x="478" y="29583"/>
                      <a:pt x="500" y="29576"/>
                    </a:cubicBezTo>
                    <a:cubicBezTo>
                      <a:pt x="857" y="29480"/>
                      <a:pt x="976" y="28123"/>
                      <a:pt x="1095" y="27814"/>
                    </a:cubicBezTo>
                    <a:cubicBezTo>
                      <a:pt x="1572" y="26492"/>
                      <a:pt x="2357" y="25349"/>
                      <a:pt x="3274" y="24349"/>
                    </a:cubicBezTo>
                    <a:cubicBezTo>
                      <a:pt x="4679" y="22837"/>
                      <a:pt x="6346" y="21587"/>
                      <a:pt x="7834" y="20170"/>
                    </a:cubicBezTo>
                    <a:cubicBezTo>
                      <a:pt x="13192" y="15038"/>
                      <a:pt x="16014" y="7383"/>
                      <a:pt x="1527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 flipH="1">
                <a:off x="2720248" y="4385957"/>
                <a:ext cx="705675" cy="122785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21754" extrusionOk="0">
                    <a:moveTo>
                      <a:pt x="12454" y="1"/>
                    </a:moveTo>
                    <a:cubicBezTo>
                      <a:pt x="12430" y="1"/>
                      <a:pt x="12394" y="1"/>
                      <a:pt x="12394" y="25"/>
                    </a:cubicBezTo>
                    <a:cubicBezTo>
                      <a:pt x="11656" y="2823"/>
                      <a:pt x="9918" y="5251"/>
                      <a:pt x="8215" y="7585"/>
                    </a:cubicBezTo>
                    <a:cubicBezTo>
                      <a:pt x="8084" y="7764"/>
                      <a:pt x="7965" y="7942"/>
                      <a:pt x="7834" y="8121"/>
                    </a:cubicBezTo>
                    <a:cubicBezTo>
                      <a:pt x="4084" y="13336"/>
                      <a:pt x="1667" y="17515"/>
                      <a:pt x="0" y="21694"/>
                    </a:cubicBezTo>
                    <a:cubicBezTo>
                      <a:pt x="0" y="21730"/>
                      <a:pt x="0" y="21742"/>
                      <a:pt x="36" y="21753"/>
                    </a:cubicBezTo>
                    <a:lnTo>
                      <a:pt x="48" y="21753"/>
                    </a:lnTo>
                    <a:cubicBezTo>
                      <a:pt x="60" y="21753"/>
                      <a:pt x="72" y="21742"/>
                      <a:pt x="95" y="21742"/>
                    </a:cubicBezTo>
                    <a:cubicBezTo>
                      <a:pt x="1738" y="17563"/>
                      <a:pt x="4155" y="13383"/>
                      <a:pt x="7906" y="8180"/>
                    </a:cubicBezTo>
                    <a:cubicBezTo>
                      <a:pt x="8037" y="8002"/>
                      <a:pt x="8156" y="7823"/>
                      <a:pt x="8287" y="7645"/>
                    </a:cubicBezTo>
                    <a:cubicBezTo>
                      <a:pt x="9989" y="5299"/>
                      <a:pt x="11740" y="2870"/>
                      <a:pt x="12490" y="60"/>
                    </a:cubicBezTo>
                    <a:cubicBezTo>
                      <a:pt x="12502" y="25"/>
                      <a:pt x="12490" y="1"/>
                      <a:pt x="1245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flipH="1">
                <a:off x="3111355" y="4104965"/>
                <a:ext cx="309544" cy="320481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5678" extrusionOk="0">
                    <a:moveTo>
                      <a:pt x="3046" y="1"/>
                    </a:moveTo>
                    <a:cubicBezTo>
                      <a:pt x="3037" y="1"/>
                      <a:pt x="3028" y="1"/>
                      <a:pt x="3019" y="2"/>
                    </a:cubicBezTo>
                    <a:cubicBezTo>
                      <a:pt x="2923" y="26"/>
                      <a:pt x="2840" y="109"/>
                      <a:pt x="2804" y="193"/>
                    </a:cubicBezTo>
                    <a:cubicBezTo>
                      <a:pt x="2352" y="990"/>
                      <a:pt x="2411" y="1955"/>
                      <a:pt x="2483" y="2860"/>
                    </a:cubicBezTo>
                    <a:cubicBezTo>
                      <a:pt x="2340" y="2145"/>
                      <a:pt x="2090" y="1455"/>
                      <a:pt x="1757" y="788"/>
                    </a:cubicBezTo>
                    <a:cubicBezTo>
                      <a:pt x="1649" y="597"/>
                      <a:pt x="1518" y="395"/>
                      <a:pt x="1292" y="371"/>
                    </a:cubicBezTo>
                    <a:lnTo>
                      <a:pt x="1292" y="371"/>
                    </a:lnTo>
                    <a:cubicBezTo>
                      <a:pt x="1173" y="824"/>
                      <a:pt x="1340" y="1288"/>
                      <a:pt x="1530" y="1705"/>
                    </a:cubicBezTo>
                    <a:cubicBezTo>
                      <a:pt x="1673" y="2002"/>
                      <a:pt x="2066" y="2990"/>
                      <a:pt x="2066" y="2990"/>
                    </a:cubicBezTo>
                    <a:cubicBezTo>
                      <a:pt x="2066" y="2990"/>
                      <a:pt x="865" y="2754"/>
                      <a:pt x="302" y="2754"/>
                    </a:cubicBezTo>
                    <a:cubicBezTo>
                      <a:pt x="117" y="2754"/>
                      <a:pt x="1" y="2780"/>
                      <a:pt x="18" y="2848"/>
                    </a:cubicBezTo>
                    <a:cubicBezTo>
                      <a:pt x="78" y="3026"/>
                      <a:pt x="280" y="3145"/>
                      <a:pt x="483" y="3205"/>
                    </a:cubicBezTo>
                    <a:cubicBezTo>
                      <a:pt x="881" y="3351"/>
                      <a:pt x="1304" y="3417"/>
                      <a:pt x="1724" y="3417"/>
                    </a:cubicBezTo>
                    <a:cubicBezTo>
                      <a:pt x="1818" y="3417"/>
                      <a:pt x="1913" y="3414"/>
                      <a:pt x="2007" y="3407"/>
                    </a:cubicBezTo>
                    <a:lnTo>
                      <a:pt x="2007" y="3407"/>
                    </a:lnTo>
                    <a:cubicBezTo>
                      <a:pt x="1578" y="3574"/>
                      <a:pt x="1149" y="3788"/>
                      <a:pt x="745" y="4003"/>
                    </a:cubicBezTo>
                    <a:cubicBezTo>
                      <a:pt x="518" y="4145"/>
                      <a:pt x="280" y="4288"/>
                      <a:pt x="161" y="4514"/>
                    </a:cubicBezTo>
                    <a:cubicBezTo>
                      <a:pt x="125" y="4598"/>
                      <a:pt x="90" y="4717"/>
                      <a:pt x="149" y="4800"/>
                    </a:cubicBezTo>
                    <a:cubicBezTo>
                      <a:pt x="193" y="4858"/>
                      <a:pt x="272" y="4877"/>
                      <a:pt x="354" y="4877"/>
                    </a:cubicBezTo>
                    <a:cubicBezTo>
                      <a:pt x="406" y="4877"/>
                      <a:pt x="460" y="4869"/>
                      <a:pt x="506" y="4860"/>
                    </a:cubicBezTo>
                    <a:cubicBezTo>
                      <a:pt x="1209" y="4693"/>
                      <a:pt x="1792" y="4205"/>
                      <a:pt x="2066" y="3574"/>
                    </a:cubicBezTo>
                    <a:lnTo>
                      <a:pt x="2066" y="3574"/>
                    </a:lnTo>
                    <a:cubicBezTo>
                      <a:pt x="2054" y="4205"/>
                      <a:pt x="2173" y="4824"/>
                      <a:pt x="2423" y="5407"/>
                    </a:cubicBezTo>
                    <a:cubicBezTo>
                      <a:pt x="2476" y="5533"/>
                      <a:pt x="2574" y="5678"/>
                      <a:pt x="2711" y="5678"/>
                    </a:cubicBezTo>
                    <a:cubicBezTo>
                      <a:pt x="2730" y="5678"/>
                      <a:pt x="2749" y="5675"/>
                      <a:pt x="2769" y="5669"/>
                    </a:cubicBezTo>
                    <a:cubicBezTo>
                      <a:pt x="2923" y="5634"/>
                      <a:pt x="2947" y="5431"/>
                      <a:pt x="2935" y="5288"/>
                    </a:cubicBezTo>
                    <a:cubicBezTo>
                      <a:pt x="2888" y="4776"/>
                      <a:pt x="2769" y="4264"/>
                      <a:pt x="2578" y="3788"/>
                    </a:cubicBezTo>
                    <a:lnTo>
                      <a:pt x="2578" y="3788"/>
                    </a:lnTo>
                    <a:cubicBezTo>
                      <a:pt x="3256" y="4208"/>
                      <a:pt x="4242" y="4681"/>
                      <a:pt x="4774" y="4681"/>
                    </a:cubicBezTo>
                    <a:cubicBezTo>
                      <a:pt x="4951" y="4681"/>
                      <a:pt x="5078" y="4628"/>
                      <a:pt x="5126" y="4503"/>
                    </a:cubicBezTo>
                    <a:cubicBezTo>
                      <a:pt x="5293" y="3979"/>
                      <a:pt x="3959" y="3371"/>
                      <a:pt x="2900" y="3193"/>
                    </a:cubicBezTo>
                    <a:cubicBezTo>
                      <a:pt x="3793" y="2550"/>
                      <a:pt x="4602" y="1824"/>
                      <a:pt x="5317" y="1002"/>
                    </a:cubicBezTo>
                    <a:cubicBezTo>
                      <a:pt x="5424" y="895"/>
                      <a:pt x="5483" y="693"/>
                      <a:pt x="5340" y="645"/>
                    </a:cubicBezTo>
                    <a:cubicBezTo>
                      <a:pt x="5329" y="643"/>
                      <a:pt x="5318" y="642"/>
                      <a:pt x="5306" y="642"/>
                    </a:cubicBezTo>
                    <a:cubicBezTo>
                      <a:pt x="5259" y="642"/>
                      <a:pt x="5214" y="659"/>
                      <a:pt x="5186" y="669"/>
                    </a:cubicBezTo>
                    <a:cubicBezTo>
                      <a:pt x="4114" y="1121"/>
                      <a:pt x="3221" y="1943"/>
                      <a:pt x="2721" y="2955"/>
                    </a:cubicBezTo>
                    <a:cubicBezTo>
                      <a:pt x="3054" y="2157"/>
                      <a:pt x="3245" y="1324"/>
                      <a:pt x="3304" y="478"/>
                    </a:cubicBezTo>
                    <a:cubicBezTo>
                      <a:pt x="3316" y="261"/>
                      <a:pt x="3251" y="1"/>
                      <a:pt x="304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 flipH="1">
                <a:off x="98495" y="2387855"/>
                <a:ext cx="379762" cy="315288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5586" extrusionOk="0">
                    <a:moveTo>
                      <a:pt x="2532" y="0"/>
                    </a:moveTo>
                    <a:cubicBezTo>
                      <a:pt x="2478" y="0"/>
                      <a:pt x="2428" y="16"/>
                      <a:pt x="2382" y="49"/>
                    </a:cubicBezTo>
                    <a:cubicBezTo>
                      <a:pt x="1954" y="383"/>
                      <a:pt x="2727" y="1633"/>
                      <a:pt x="3513" y="2359"/>
                    </a:cubicBezTo>
                    <a:cubicBezTo>
                      <a:pt x="2430" y="2395"/>
                      <a:pt x="1346" y="2561"/>
                      <a:pt x="299" y="2859"/>
                    </a:cubicBezTo>
                    <a:cubicBezTo>
                      <a:pt x="168" y="2907"/>
                      <a:pt x="1" y="3026"/>
                      <a:pt x="96" y="3145"/>
                    </a:cubicBezTo>
                    <a:cubicBezTo>
                      <a:pt x="120" y="3192"/>
                      <a:pt x="179" y="3204"/>
                      <a:pt x="239" y="3216"/>
                    </a:cubicBezTo>
                    <a:cubicBezTo>
                      <a:pt x="529" y="3271"/>
                      <a:pt x="824" y="3298"/>
                      <a:pt x="1120" y="3298"/>
                    </a:cubicBezTo>
                    <a:cubicBezTo>
                      <a:pt x="1976" y="3298"/>
                      <a:pt x="2832" y="3073"/>
                      <a:pt x="3549" y="2657"/>
                    </a:cubicBezTo>
                    <a:lnTo>
                      <a:pt x="3549" y="2657"/>
                    </a:lnTo>
                    <a:cubicBezTo>
                      <a:pt x="2858" y="3145"/>
                      <a:pt x="2239" y="3740"/>
                      <a:pt x="1715" y="4407"/>
                    </a:cubicBezTo>
                    <a:cubicBezTo>
                      <a:pt x="1596" y="4574"/>
                      <a:pt x="1489" y="4871"/>
                      <a:pt x="1703" y="4955"/>
                    </a:cubicBezTo>
                    <a:cubicBezTo>
                      <a:pt x="1729" y="4969"/>
                      <a:pt x="1756" y="4975"/>
                      <a:pt x="1784" y="4975"/>
                    </a:cubicBezTo>
                    <a:cubicBezTo>
                      <a:pt x="1850" y="4975"/>
                      <a:pt x="1923" y="4944"/>
                      <a:pt x="1989" y="4919"/>
                    </a:cubicBezTo>
                    <a:cubicBezTo>
                      <a:pt x="2799" y="4502"/>
                      <a:pt x="3275" y="3669"/>
                      <a:pt x="3716" y="2859"/>
                    </a:cubicBezTo>
                    <a:lnTo>
                      <a:pt x="3716" y="2859"/>
                    </a:lnTo>
                    <a:cubicBezTo>
                      <a:pt x="3442" y="3550"/>
                      <a:pt x="3275" y="4264"/>
                      <a:pt x="3192" y="4990"/>
                    </a:cubicBezTo>
                    <a:cubicBezTo>
                      <a:pt x="3156" y="5193"/>
                      <a:pt x="3156" y="5455"/>
                      <a:pt x="3335" y="5586"/>
                    </a:cubicBezTo>
                    <a:cubicBezTo>
                      <a:pt x="3680" y="5288"/>
                      <a:pt x="3787" y="4812"/>
                      <a:pt x="3859" y="4347"/>
                    </a:cubicBezTo>
                    <a:cubicBezTo>
                      <a:pt x="3906" y="4038"/>
                      <a:pt x="4109" y="2966"/>
                      <a:pt x="4109" y="2966"/>
                    </a:cubicBezTo>
                    <a:cubicBezTo>
                      <a:pt x="4109" y="2966"/>
                      <a:pt x="5412" y="4249"/>
                      <a:pt x="5700" y="4249"/>
                    </a:cubicBezTo>
                    <a:cubicBezTo>
                      <a:pt x="5726" y="4249"/>
                      <a:pt x="5744" y="4239"/>
                      <a:pt x="5752" y="4216"/>
                    </a:cubicBezTo>
                    <a:cubicBezTo>
                      <a:pt x="5811" y="4038"/>
                      <a:pt x="5692" y="3835"/>
                      <a:pt x="5573" y="3669"/>
                    </a:cubicBezTo>
                    <a:cubicBezTo>
                      <a:pt x="5263" y="3252"/>
                      <a:pt x="4859" y="2907"/>
                      <a:pt x="4406" y="2657"/>
                    </a:cubicBezTo>
                    <a:lnTo>
                      <a:pt x="4406" y="2657"/>
                    </a:lnTo>
                    <a:cubicBezTo>
                      <a:pt x="4859" y="2764"/>
                      <a:pt x="5335" y="2823"/>
                      <a:pt x="5799" y="2847"/>
                    </a:cubicBezTo>
                    <a:cubicBezTo>
                      <a:pt x="5859" y="2850"/>
                      <a:pt x="5921" y="2852"/>
                      <a:pt x="5984" y="2852"/>
                    </a:cubicBezTo>
                    <a:cubicBezTo>
                      <a:pt x="6182" y="2852"/>
                      <a:pt x="6387" y="2831"/>
                      <a:pt x="6549" y="2740"/>
                    </a:cubicBezTo>
                    <a:cubicBezTo>
                      <a:pt x="6645" y="2681"/>
                      <a:pt x="6728" y="2609"/>
                      <a:pt x="6716" y="2502"/>
                    </a:cubicBezTo>
                    <a:cubicBezTo>
                      <a:pt x="6704" y="2383"/>
                      <a:pt x="6573" y="2311"/>
                      <a:pt x="6454" y="2264"/>
                    </a:cubicBezTo>
                    <a:cubicBezTo>
                      <a:pt x="6203" y="2176"/>
                      <a:pt x="5943" y="2133"/>
                      <a:pt x="5685" y="2133"/>
                    </a:cubicBezTo>
                    <a:cubicBezTo>
                      <a:pt x="5244" y="2133"/>
                      <a:pt x="4810" y="2257"/>
                      <a:pt x="4442" y="2490"/>
                    </a:cubicBezTo>
                    <a:cubicBezTo>
                      <a:pt x="4799" y="1966"/>
                      <a:pt x="5037" y="1383"/>
                      <a:pt x="5144" y="764"/>
                    </a:cubicBezTo>
                    <a:cubicBezTo>
                      <a:pt x="5156" y="597"/>
                      <a:pt x="5144" y="395"/>
                      <a:pt x="4990" y="347"/>
                    </a:cubicBezTo>
                    <a:cubicBezTo>
                      <a:pt x="4972" y="341"/>
                      <a:pt x="4954" y="338"/>
                      <a:pt x="4937" y="338"/>
                    </a:cubicBezTo>
                    <a:cubicBezTo>
                      <a:pt x="4817" y="338"/>
                      <a:pt x="4717" y="471"/>
                      <a:pt x="4644" y="585"/>
                    </a:cubicBezTo>
                    <a:cubicBezTo>
                      <a:pt x="4406" y="1049"/>
                      <a:pt x="4228" y="1538"/>
                      <a:pt x="4132" y="2049"/>
                    </a:cubicBezTo>
                    <a:cubicBezTo>
                      <a:pt x="3727" y="1164"/>
                      <a:pt x="2996" y="0"/>
                      <a:pt x="2532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 flipH="1">
                <a:off x="2347227" y="2367930"/>
                <a:ext cx="209072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215" extrusionOk="0">
                    <a:moveTo>
                      <a:pt x="1201" y="1"/>
                    </a:moveTo>
                    <a:cubicBezTo>
                      <a:pt x="1180" y="1"/>
                      <a:pt x="1160" y="10"/>
                      <a:pt x="1144" y="33"/>
                    </a:cubicBezTo>
                    <a:cubicBezTo>
                      <a:pt x="1120" y="57"/>
                      <a:pt x="1120" y="105"/>
                      <a:pt x="1120" y="128"/>
                    </a:cubicBezTo>
                    <a:cubicBezTo>
                      <a:pt x="1132" y="902"/>
                      <a:pt x="1418" y="1640"/>
                      <a:pt x="1918" y="2188"/>
                    </a:cubicBezTo>
                    <a:cubicBezTo>
                      <a:pt x="1501" y="1819"/>
                      <a:pt x="1037" y="1486"/>
                      <a:pt x="537" y="1248"/>
                    </a:cubicBezTo>
                    <a:cubicBezTo>
                      <a:pt x="485" y="1222"/>
                      <a:pt x="415" y="1205"/>
                      <a:pt x="350" y="1205"/>
                    </a:cubicBezTo>
                    <a:cubicBezTo>
                      <a:pt x="267" y="1205"/>
                      <a:pt x="193" y="1233"/>
                      <a:pt x="179" y="1307"/>
                    </a:cubicBezTo>
                    <a:cubicBezTo>
                      <a:pt x="179" y="1367"/>
                      <a:pt x="203" y="1438"/>
                      <a:pt x="251" y="1486"/>
                    </a:cubicBezTo>
                    <a:cubicBezTo>
                      <a:pt x="644" y="1962"/>
                      <a:pt x="1251" y="2152"/>
                      <a:pt x="1811" y="2319"/>
                    </a:cubicBezTo>
                    <a:cubicBezTo>
                      <a:pt x="1505" y="2273"/>
                      <a:pt x="1195" y="2252"/>
                      <a:pt x="886" y="2252"/>
                    </a:cubicBezTo>
                    <a:cubicBezTo>
                      <a:pt x="713" y="2252"/>
                      <a:pt x="541" y="2259"/>
                      <a:pt x="370" y="2272"/>
                    </a:cubicBezTo>
                    <a:cubicBezTo>
                      <a:pt x="227" y="2295"/>
                      <a:pt x="60" y="2319"/>
                      <a:pt x="1" y="2450"/>
                    </a:cubicBezTo>
                    <a:cubicBezTo>
                      <a:pt x="190" y="2592"/>
                      <a:pt x="432" y="2621"/>
                      <a:pt x="673" y="2621"/>
                    </a:cubicBezTo>
                    <a:cubicBezTo>
                      <a:pt x="735" y="2621"/>
                      <a:pt x="797" y="2619"/>
                      <a:pt x="858" y="2617"/>
                    </a:cubicBezTo>
                    <a:cubicBezTo>
                      <a:pt x="1084" y="2617"/>
                      <a:pt x="1787" y="2605"/>
                      <a:pt x="1787" y="2605"/>
                    </a:cubicBezTo>
                    <a:lnTo>
                      <a:pt x="1787" y="2605"/>
                    </a:lnTo>
                    <a:cubicBezTo>
                      <a:pt x="1787" y="2605"/>
                      <a:pt x="1025" y="3807"/>
                      <a:pt x="1203" y="3819"/>
                    </a:cubicBezTo>
                    <a:cubicBezTo>
                      <a:pt x="1215" y="3822"/>
                      <a:pt x="1226" y="3823"/>
                      <a:pt x="1237" y="3823"/>
                    </a:cubicBezTo>
                    <a:cubicBezTo>
                      <a:pt x="1345" y="3823"/>
                      <a:pt x="1451" y="3726"/>
                      <a:pt x="1537" y="3629"/>
                    </a:cubicBezTo>
                    <a:cubicBezTo>
                      <a:pt x="1751" y="3367"/>
                      <a:pt x="1918" y="3069"/>
                      <a:pt x="2025" y="2736"/>
                    </a:cubicBezTo>
                    <a:cubicBezTo>
                      <a:pt x="2025" y="3045"/>
                      <a:pt x="2037" y="3367"/>
                      <a:pt x="2084" y="3665"/>
                    </a:cubicBezTo>
                    <a:cubicBezTo>
                      <a:pt x="2096" y="3819"/>
                      <a:pt x="2144" y="3998"/>
                      <a:pt x="2251" y="4141"/>
                    </a:cubicBezTo>
                    <a:cubicBezTo>
                      <a:pt x="2283" y="4173"/>
                      <a:pt x="2353" y="4214"/>
                      <a:pt x="2410" y="4214"/>
                    </a:cubicBezTo>
                    <a:cubicBezTo>
                      <a:pt x="2417" y="4214"/>
                      <a:pt x="2423" y="4214"/>
                      <a:pt x="2430" y="4212"/>
                    </a:cubicBezTo>
                    <a:cubicBezTo>
                      <a:pt x="2501" y="4177"/>
                      <a:pt x="2525" y="4093"/>
                      <a:pt x="2549" y="3998"/>
                    </a:cubicBezTo>
                    <a:cubicBezTo>
                      <a:pt x="2608" y="3545"/>
                      <a:pt x="2442" y="3045"/>
                      <a:pt x="2132" y="2736"/>
                    </a:cubicBezTo>
                    <a:lnTo>
                      <a:pt x="2132" y="2736"/>
                    </a:lnTo>
                    <a:cubicBezTo>
                      <a:pt x="2486" y="2891"/>
                      <a:pt x="2860" y="2963"/>
                      <a:pt x="3246" y="2963"/>
                    </a:cubicBezTo>
                    <a:cubicBezTo>
                      <a:pt x="3275" y="2963"/>
                      <a:pt x="3305" y="2963"/>
                      <a:pt x="3335" y="2962"/>
                    </a:cubicBezTo>
                    <a:cubicBezTo>
                      <a:pt x="3442" y="2962"/>
                      <a:pt x="3573" y="2914"/>
                      <a:pt x="3585" y="2807"/>
                    </a:cubicBezTo>
                    <a:cubicBezTo>
                      <a:pt x="3596" y="2712"/>
                      <a:pt x="3477" y="2653"/>
                      <a:pt x="3394" y="2617"/>
                    </a:cubicBezTo>
                    <a:cubicBezTo>
                      <a:pt x="3084" y="2510"/>
                      <a:pt x="2739" y="2474"/>
                      <a:pt x="2394" y="2474"/>
                    </a:cubicBezTo>
                    <a:cubicBezTo>
                      <a:pt x="2965" y="2057"/>
                      <a:pt x="3704" y="1307"/>
                      <a:pt x="3442" y="1081"/>
                    </a:cubicBezTo>
                    <a:cubicBezTo>
                      <a:pt x="3404" y="1048"/>
                      <a:pt x="3357" y="1033"/>
                      <a:pt x="3305" y="1033"/>
                    </a:cubicBezTo>
                    <a:cubicBezTo>
                      <a:pt x="2979" y="1033"/>
                      <a:pt x="2416" y="1616"/>
                      <a:pt x="2108" y="2129"/>
                    </a:cubicBezTo>
                    <a:cubicBezTo>
                      <a:pt x="1930" y="1426"/>
                      <a:pt x="1680" y="759"/>
                      <a:pt x="1358" y="128"/>
                    </a:cubicBezTo>
                    <a:cubicBezTo>
                      <a:pt x="1323" y="68"/>
                      <a:pt x="1257" y="1"/>
                      <a:pt x="1201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 flipH="1">
                <a:off x="4681991" y="5176098"/>
                <a:ext cx="211782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18" extrusionOk="0">
                    <a:moveTo>
                      <a:pt x="1444" y="1"/>
                    </a:moveTo>
                    <a:cubicBezTo>
                      <a:pt x="1439" y="1"/>
                      <a:pt x="1434" y="2"/>
                      <a:pt x="1430" y="5"/>
                    </a:cubicBezTo>
                    <a:cubicBezTo>
                      <a:pt x="1311" y="64"/>
                      <a:pt x="1287" y="219"/>
                      <a:pt x="1275" y="350"/>
                    </a:cubicBezTo>
                    <a:cubicBezTo>
                      <a:pt x="1239" y="695"/>
                      <a:pt x="1287" y="1028"/>
                      <a:pt x="1394" y="1362"/>
                    </a:cubicBezTo>
                    <a:cubicBezTo>
                      <a:pt x="1215" y="1112"/>
                      <a:pt x="1001" y="874"/>
                      <a:pt x="799" y="647"/>
                    </a:cubicBezTo>
                    <a:cubicBezTo>
                      <a:pt x="679" y="528"/>
                      <a:pt x="537" y="409"/>
                      <a:pt x="382" y="362"/>
                    </a:cubicBezTo>
                    <a:cubicBezTo>
                      <a:pt x="363" y="358"/>
                      <a:pt x="343" y="356"/>
                      <a:pt x="322" y="356"/>
                    </a:cubicBezTo>
                    <a:cubicBezTo>
                      <a:pt x="275" y="356"/>
                      <a:pt x="228" y="368"/>
                      <a:pt x="203" y="409"/>
                    </a:cubicBezTo>
                    <a:cubicBezTo>
                      <a:pt x="132" y="481"/>
                      <a:pt x="168" y="576"/>
                      <a:pt x="215" y="647"/>
                    </a:cubicBezTo>
                    <a:cubicBezTo>
                      <a:pt x="429" y="1064"/>
                      <a:pt x="834" y="1362"/>
                      <a:pt x="1287" y="1433"/>
                    </a:cubicBezTo>
                    <a:cubicBezTo>
                      <a:pt x="882" y="1529"/>
                      <a:pt x="513" y="1707"/>
                      <a:pt x="179" y="1957"/>
                    </a:cubicBezTo>
                    <a:cubicBezTo>
                      <a:pt x="96" y="2017"/>
                      <a:pt x="1" y="2136"/>
                      <a:pt x="60" y="2219"/>
                    </a:cubicBezTo>
                    <a:cubicBezTo>
                      <a:pt x="88" y="2274"/>
                      <a:pt x="142" y="2293"/>
                      <a:pt x="201" y="2293"/>
                    </a:cubicBezTo>
                    <a:cubicBezTo>
                      <a:pt x="246" y="2293"/>
                      <a:pt x="293" y="2282"/>
                      <a:pt x="334" y="2267"/>
                    </a:cubicBezTo>
                    <a:cubicBezTo>
                      <a:pt x="644" y="2148"/>
                      <a:pt x="941" y="1981"/>
                      <a:pt x="1227" y="1790"/>
                    </a:cubicBezTo>
                    <a:lnTo>
                      <a:pt x="1227" y="1790"/>
                    </a:lnTo>
                    <a:cubicBezTo>
                      <a:pt x="1001" y="2445"/>
                      <a:pt x="822" y="3493"/>
                      <a:pt x="1180" y="3517"/>
                    </a:cubicBezTo>
                    <a:cubicBezTo>
                      <a:pt x="1186" y="3518"/>
                      <a:pt x="1193" y="3518"/>
                      <a:pt x="1199" y="3518"/>
                    </a:cubicBezTo>
                    <a:cubicBezTo>
                      <a:pt x="1543" y="3518"/>
                      <a:pt x="1714" y="2587"/>
                      <a:pt x="1656" y="1898"/>
                    </a:cubicBezTo>
                    <a:lnTo>
                      <a:pt x="1656" y="1898"/>
                    </a:lnTo>
                    <a:cubicBezTo>
                      <a:pt x="2203" y="2362"/>
                      <a:pt x="2799" y="2743"/>
                      <a:pt x="3442" y="3076"/>
                    </a:cubicBezTo>
                    <a:cubicBezTo>
                      <a:pt x="3470" y="3090"/>
                      <a:pt x="3511" y="3099"/>
                      <a:pt x="3551" y="3099"/>
                    </a:cubicBezTo>
                    <a:cubicBezTo>
                      <a:pt x="3611" y="3099"/>
                      <a:pt x="3668" y="3079"/>
                      <a:pt x="3668" y="3029"/>
                    </a:cubicBezTo>
                    <a:cubicBezTo>
                      <a:pt x="3668" y="2981"/>
                      <a:pt x="3632" y="2957"/>
                      <a:pt x="3620" y="2922"/>
                    </a:cubicBezTo>
                    <a:cubicBezTo>
                      <a:pt x="3180" y="2314"/>
                      <a:pt x="2501" y="1886"/>
                      <a:pt x="1775" y="1731"/>
                    </a:cubicBezTo>
                    <a:lnTo>
                      <a:pt x="1775" y="1731"/>
                    </a:lnTo>
                    <a:cubicBezTo>
                      <a:pt x="2017" y="1763"/>
                      <a:pt x="2264" y="1778"/>
                      <a:pt x="2512" y="1778"/>
                    </a:cubicBezTo>
                    <a:cubicBezTo>
                      <a:pt x="2824" y="1778"/>
                      <a:pt x="3136" y="1754"/>
                      <a:pt x="3442" y="1707"/>
                    </a:cubicBezTo>
                    <a:cubicBezTo>
                      <a:pt x="3573" y="1683"/>
                      <a:pt x="3751" y="1588"/>
                      <a:pt x="3692" y="1445"/>
                    </a:cubicBezTo>
                    <a:cubicBezTo>
                      <a:pt x="3668" y="1386"/>
                      <a:pt x="3597" y="1362"/>
                      <a:pt x="3537" y="1350"/>
                    </a:cubicBezTo>
                    <a:cubicBezTo>
                      <a:pt x="3388" y="1310"/>
                      <a:pt x="3238" y="1293"/>
                      <a:pt x="3088" y="1293"/>
                    </a:cubicBezTo>
                    <a:cubicBezTo>
                      <a:pt x="2651" y="1293"/>
                      <a:pt x="2212" y="1437"/>
                      <a:pt x="1787" y="1588"/>
                    </a:cubicBezTo>
                    <a:cubicBezTo>
                      <a:pt x="2203" y="1374"/>
                      <a:pt x="2620" y="1088"/>
                      <a:pt x="2977" y="778"/>
                    </a:cubicBezTo>
                    <a:cubicBezTo>
                      <a:pt x="3085" y="683"/>
                      <a:pt x="3204" y="564"/>
                      <a:pt x="3180" y="421"/>
                    </a:cubicBezTo>
                    <a:cubicBezTo>
                      <a:pt x="2882" y="421"/>
                      <a:pt x="2608" y="600"/>
                      <a:pt x="2370" y="790"/>
                    </a:cubicBezTo>
                    <a:cubicBezTo>
                      <a:pt x="2203" y="921"/>
                      <a:pt x="1668" y="1326"/>
                      <a:pt x="1668" y="1326"/>
                    </a:cubicBezTo>
                    <a:cubicBezTo>
                      <a:pt x="1668" y="1326"/>
                      <a:pt x="1600" y="1"/>
                      <a:pt x="1444" y="1"/>
                    </a:cubicBezTo>
                    <a:close/>
                  </a:path>
                </a:pathLst>
              </a:custGeom>
              <a:solidFill>
                <a:srgbClr val="4DAA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18"/>
            <p:cNvSpPr/>
            <p:nvPr/>
          </p:nvSpPr>
          <p:spPr>
            <a:xfrm flipH="1">
              <a:off x="3567724" y="4780463"/>
              <a:ext cx="155280" cy="363659"/>
            </a:xfrm>
            <a:custGeom>
              <a:avLst/>
              <a:gdLst/>
              <a:ahLst/>
              <a:cxnLst/>
              <a:rect l="l" t="t" r="r" b="b"/>
              <a:pathLst>
                <a:path w="2751" h="6443" extrusionOk="0">
                  <a:moveTo>
                    <a:pt x="36" y="1"/>
                  </a:moveTo>
                  <a:cubicBezTo>
                    <a:pt x="12" y="1"/>
                    <a:pt x="1" y="13"/>
                    <a:pt x="1" y="48"/>
                  </a:cubicBezTo>
                  <a:cubicBezTo>
                    <a:pt x="36" y="1239"/>
                    <a:pt x="262" y="2322"/>
                    <a:pt x="655" y="3263"/>
                  </a:cubicBezTo>
                  <a:cubicBezTo>
                    <a:pt x="1144" y="4418"/>
                    <a:pt x="1917" y="5454"/>
                    <a:pt x="2679" y="6430"/>
                  </a:cubicBezTo>
                  <a:cubicBezTo>
                    <a:pt x="2679" y="6442"/>
                    <a:pt x="2691" y="6442"/>
                    <a:pt x="2703" y="6442"/>
                  </a:cubicBezTo>
                  <a:lnTo>
                    <a:pt x="2715" y="6442"/>
                  </a:lnTo>
                  <a:cubicBezTo>
                    <a:pt x="2751" y="6430"/>
                    <a:pt x="2751" y="6406"/>
                    <a:pt x="2727" y="6383"/>
                  </a:cubicBezTo>
                  <a:cubicBezTo>
                    <a:pt x="1989" y="5406"/>
                    <a:pt x="1215" y="4394"/>
                    <a:pt x="727" y="3227"/>
                  </a:cubicBezTo>
                  <a:cubicBezTo>
                    <a:pt x="334" y="2299"/>
                    <a:pt x="131" y="1227"/>
                    <a:pt x="84" y="48"/>
                  </a:cubicBezTo>
                  <a:cubicBezTo>
                    <a:pt x="84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 flipH="1">
              <a:off x="3865540" y="4551685"/>
              <a:ext cx="188809" cy="394138"/>
            </a:xfrm>
            <a:custGeom>
              <a:avLst/>
              <a:gdLst/>
              <a:ahLst/>
              <a:cxnLst/>
              <a:rect l="l" t="t" r="r" b="b"/>
              <a:pathLst>
                <a:path w="3345" h="6983" extrusionOk="0">
                  <a:moveTo>
                    <a:pt x="50" y="1"/>
                  </a:moveTo>
                  <a:cubicBezTo>
                    <a:pt x="44" y="1"/>
                    <a:pt x="40" y="2"/>
                    <a:pt x="36" y="6"/>
                  </a:cubicBezTo>
                  <a:cubicBezTo>
                    <a:pt x="13" y="18"/>
                    <a:pt x="1" y="53"/>
                    <a:pt x="13" y="65"/>
                  </a:cubicBezTo>
                  <a:cubicBezTo>
                    <a:pt x="1299" y="2256"/>
                    <a:pt x="2382" y="4578"/>
                    <a:pt x="3263" y="6959"/>
                  </a:cubicBezTo>
                  <a:cubicBezTo>
                    <a:pt x="3275" y="6971"/>
                    <a:pt x="3287" y="6983"/>
                    <a:pt x="3311" y="6983"/>
                  </a:cubicBezTo>
                  <a:cubicBezTo>
                    <a:pt x="3317" y="6983"/>
                    <a:pt x="3320" y="6979"/>
                    <a:pt x="3320" y="6978"/>
                  </a:cubicBezTo>
                  <a:lnTo>
                    <a:pt x="3320" y="6978"/>
                  </a:lnTo>
                  <a:cubicBezTo>
                    <a:pt x="3337" y="6967"/>
                    <a:pt x="3345" y="6954"/>
                    <a:pt x="3334" y="6923"/>
                  </a:cubicBezTo>
                  <a:cubicBezTo>
                    <a:pt x="2453" y="4542"/>
                    <a:pt x="1370" y="2220"/>
                    <a:pt x="96" y="18"/>
                  </a:cubicBezTo>
                  <a:cubicBezTo>
                    <a:pt x="79" y="9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 flipH="1">
              <a:off x="4085173" y="4564441"/>
              <a:ext cx="121695" cy="271827"/>
            </a:xfrm>
            <a:custGeom>
              <a:avLst/>
              <a:gdLst/>
              <a:ahLst/>
              <a:cxnLst/>
              <a:rect l="l" t="t" r="r" b="b"/>
              <a:pathLst>
                <a:path w="2156" h="4816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18"/>
                    <a:pt x="0" y="53"/>
                    <a:pt x="12" y="65"/>
                  </a:cubicBezTo>
                  <a:cubicBezTo>
                    <a:pt x="726" y="1625"/>
                    <a:pt x="1405" y="3209"/>
                    <a:pt x="2060" y="4780"/>
                  </a:cubicBezTo>
                  <a:cubicBezTo>
                    <a:pt x="2072" y="4804"/>
                    <a:pt x="2096" y="4816"/>
                    <a:pt x="2107" y="4816"/>
                  </a:cubicBezTo>
                  <a:cubicBezTo>
                    <a:pt x="2119" y="4816"/>
                    <a:pt x="2119" y="4816"/>
                    <a:pt x="2107" y="4804"/>
                  </a:cubicBezTo>
                  <a:cubicBezTo>
                    <a:pt x="2143" y="4780"/>
                    <a:pt x="2155" y="4768"/>
                    <a:pt x="2143" y="4733"/>
                  </a:cubicBezTo>
                  <a:cubicBezTo>
                    <a:pt x="1488" y="3161"/>
                    <a:pt x="798" y="1566"/>
                    <a:pt x="83" y="18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 flipH="1">
              <a:off x="4265298" y="4554676"/>
              <a:ext cx="179495" cy="196251"/>
            </a:xfrm>
            <a:custGeom>
              <a:avLst/>
              <a:gdLst/>
              <a:ahLst/>
              <a:cxnLst/>
              <a:rect l="l" t="t" r="r" b="b"/>
              <a:pathLst>
                <a:path w="3180" h="3477" extrusionOk="0">
                  <a:moveTo>
                    <a:pt x="24" y="0"/>
                  </a:moveTo>
                  <a:cubicBezTo>
                    <a:pt x="12" y="0"/>
                    <a:pt x="0" y="12"/>
                    <a:pt x="0" y="48"/>
                  </a:cubicBezTo>
                  <a:cubicBezTo>
                    <a:pt x="131" y="727"/>
                    <a:pt x="560" y="1405"/>
                    <a:pt x="1262" y="2024"/>
                  </a:cubicBezTo>
                  <a:cubicBezTo>
                    <a:pt x="1596" y="2334"/>
                    <a:pt x="1977" y="2608"/>
                    <a:pt x="2334" y="2870"/>
                  </a:cubicBezTo>
                  <a:cubicBezTo>
                    <a:pt x="2596" y="3072"/>
                    <a:pt x="2870" y="3263"/>
                    <a:pt x="3120" y="3465"/>
                  </a:cubicBezTo>
                  <a:cubicBezTo>
                    <a:pt x="3143" y="3477"/>
                    <a:pt x="3143" y="3477"/>
                    <a:pt x="3155" y="3477"/>
                  </a:cubicBezTo>
                  <a:cubicBezTo>
                    <a:pt x="3155" y="3477"/>
                    <a:pt x="3167" y="3465"/>
                    <a:pt x="3167" y="3453"/>
                  </a:cubicBezTo>
                  <a:cubicBezTo>
                    <a:pt x="3179" y="3441"/>
                    <a:pt x="3179" y="3405"/>
                    <a:pt x="3167" y="3394"/>
                  </a:cubicBezTo>
                  <a:cubicBezTo>
                    <a:pt x="2917" y="3179"/>
                    <a:pt x="2643" y="2989"/>
                    <a:pt x="2381" y="2798"/>
                  </a:cubicBezTo>
                  <a:cubicBezTo>
                    <a:pt x="2024" y="2548"/>
                    <a:pt x="1643" y="2262"/>
                    <a:pt x="1310" y="1965"/>
                  </a:cubicBezTo>
                  <a:cubicBezTo>
                    <a:pt x="619" y="1334"/>
                    <a:pt x="203" y="703"/>
                    <a:pt x="72" y="24"/>
                  </a:cubicBezTo>
                  <a:cubicBezTo>
                    <a:pt x="72" y="12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 flipH="1">
              <a:off x="4577842" y="4452225"/>
              <a:ext cx="98835" cy="177060"/>
            </a:xfrm>
            <a:custGeom>
              <a:avLst/>
              <a:gdLst/>
              <a:ahLst/>
              <a:cxnLst/>
              <a:rect l="l" t="t" r="r" b="b"/>
              <a:pathLst>
                <a:path w="1751" h="3137" extrusionOk="0">
                  <a:moveTo>
                    <a:pt x="55" y="1"/>
                  </a:moveTo>
                  <a:cubicBezTo>
                    <a:pt x="46" y="1"/>
                    <a:pt x="35" y="7"/>
                    <a:pt x="24" y="17"/>
                  </a:cubicBezTo>
                  <a:cubicBezTo>
                    <a:pt x="1" y="29"/>
                    <a:pt x="1" y="53"/>
                    <a:pt x="12" y="77"/>
                  </a:cubicBezTo>
                  <a:cubicBezTo>
                    <a:pt x="667" y="1006"/>
                    <a:pt x="1215" y="2018"/>
                    <a:pt x="1656" y="3089"/>
                  </a:cubicBezTo>
                  <a:cubicBezTo>
                    <a:pt x="1667" y="3113"/>
                    <a:pt x="1679" y="3125"/>
                    <a:pt x="1691" y="3125"/>
                  </a:cubicBezTo>
                  <a:cubicBezTo>
                    <a:pt x="1715" y="3125"/>
                    <a:pt x="1715" y="3125"/>
                    <a:pt x="1715" y="3137"/>
                  </a:cubicBezTo>
                  <a:cubicBezTo>
                    <a:pt x="1739" y="3125"/>
                    <a:pt x="1751" y="3113"/>
                    <a:pt x="1739" y="3077"/>
                  </a:cubicBezTo>
                  <a:cubicBezTo>
                    <a:pt x="1310" y="2006"/>
                    <a:pt x="739" y="982"/>
                    <a:pt x="84" y="29"/>
                  </a:cubicBezTo>
                  <a:cubicBezTo>
                    <a:pt x="77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4584565" y="4688794"/>
              <a:ext cx="245987" cy="21166"/>
            </a:xfrm>
            <a:custGeom>
              <a:avLst/>
              <a:gdLst/>
              <a:ahLst/>
              <a:cxnLst/>
              <a:rect l="l" t="t" r="r" b="b"/>
              <a:pathLst>
                <a:path w="4358" h="375" extrusionOk="0">
                  <a:moveTo>
                    <a:pt x="4302" y="1"/>
                  </a:moveTo>
                  <a:cubicBezTo>
                    <a:pt x="4295" y="1"/>
                    <a:pt x="4290" y="2"/>
                    <a:pt x="4286" y="6"/>
                  </a:cubicBezTo>
                  <a:cubicBezTo>
                    <a:pt x="3909" y="174"/>
                    <a:pt x="3495" y="218"/>
                    <a:pt x="3071" y="218"/>
                  </a:cubicBezTo>
                  <a:cubicBezTo>
                    <a:pt x="2866" y="218"/>
                    <a:pt x="2659" y="208"/>
                    <a:pt x="2453" y="196"/>
                  </a:cubicBezTo>
                  <a:cubicBezTo>
                    <a:pt x="2369" y="196"/>
                    <a:pt x="2262" y="184"/>
                    <a:pt x="2179" y="184"/>
                  </a:cubicBezTo>
                  <a:cubicBezTo>
                    <a:pt x="2018" y="176"/>
                    <a:pt x="1857" y="172"/>
                    <a:pt x="1696" y="172"/>
                  </a:cubicBezTo>
                  <a:cubicBezTo>
                    <a:pt x="1143" y="172"/>
                    <a:pt x="592" y="217"/>
                    <a:pt x="48" y="291"/>
                  </a:cubicBezTo>
                  <a:cubicBezTo>
                    <a:pt x="12" y="291"/>
                    <a:pt x="0" y="303"/>
                    <a:pt x="0" y="327"/>
                  </a:cubicBezTo>
                  <a:cubicBezTo>
                    <a:pt x="0" y="363"/>
                    <a:pt x="36" y="375"/>
                    <a:pt x="48" y="375"/>
                  </a:cubicBezTo>
                  <a:cubicBezTo>
                    <a:pt x="662" y="302"/>
                    <a:pt x="1286" y="265"/>
                    <a:pt x="1911" y="265"/>
                  </a:cubicBezTo>
                  <a:cubicBezTo>
                    <a:pt x="2000" y="265"/>
                    <a:pt x="2090" y="266"/>
                    <a:pt x="2179" y="267"/>
                  </a:cubicBezTo>
                  <a:cubicBezTo>
                    <a:pt x="2262" y="267"/>
                    <a:pt x="2369" y="291"/>
                    <a:pt x="2453" y="291"/>
                  </a:cubicBezTo>
                  <a:cubicBezTo>
                    <a:pt x="2653" y="299"/>
                    <a:pt x="2855" y="307"/>
                    <a:pt x="3055" y="307"/>
                  </a:cubicBezTo>
                  <a:cubicBezTo>
                    <a:pt x="3497" y="307"/>
                    <a:pt x="3932" y="265"/>
                    <a:pt x="4334" y="77"/>
                  </a:cubicBezTo>
                  <a:cubicBezTo>
                    <a:pt x="4346" y="65"/>
                    <a:pt x="4358" y="29"/>
                    <a:pt x="4346" y="17"/>
                  </a:cubicBezTo>
                  <a:cubicBezTo>
                    <a:pt x="4337" y="9"/>
                    <a:pt x="4317" y="1"/>
                    <a:pt x="430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 flipH="1">
              <a:off x="4226356" y="4826129"/>
              <a:ext cx="368304" cy="23649"/>
            </a:xfrm>
            <a:custGeom>
              <a:avLst/>
              <a:gdLst/>
              <a:ahLst/>
              <a:cxnLst/>
              <a:rect l="l" t="t" r="r" b="b"/>
              <a:pathLst>
                <a:path w="6525" h="419" extrusionOk="0">
                  <a:moveTo>
                    <a:pt x="1592" y="1"/>
                  </a:moveTo>
                  <a:cubicBezTo>
                    <a:pt x="1064" y="1"/>
                    <a:pt x="545" y="68"/>
                    <a:pt x="48" y="263"/>
                  </a:cubicBezTo>
                  <a:cubicBezTo>
                    <a:pt x="12" y="275"/>
                    <a:pt x="0" y="299"/>
                    <a:pt x="12" y="323"/>
                  </a:cubicBezTo>
                  <a:cubicBezTo>
                    <a:pt x="30" y="350"/>
                    <a:pt x="41" y="363"/>
                    <a:pt x="61" y="363"/>
                  </a:cubicBezTo>
                  <a:cubicBezTo>
                    <a:pt x="67" y="363"/>
                    <a:pt x="75" y="362"/>
                    <a:pt x="83" y="359"/>
                  </a:cubicBezTo>
                  <a:cubicBezTo>
                    <a:pt x="585" y="163"/>
                    <a:pt x="1112" y="95"/>
                    <a:pt x="1649" y="95"/>
                  </a:cubicBezTo>
                  <a:cubicBezTo>
                    <a:pt x="2221" y="95"/>
                    <a:pt x="2804" y="172"/>
                    <a:pt x="3381" y="251"/>
                  </a:cubicBezTo>
                  <a:cubicBezTo>
                    <a:pt x="3977" y="335"/>
                    <a:pt x="4572" y="418"/>
                    <a:pt x="5167" y="418"/>
                  </a:cubicBezTo>
                  <a:cubicBezTo>
                    <a:pt x="5620" y="418"/>
                    <a:pt x="6060" y="370"/>
                    <a:pt x="6489" y="240"/>
                  </a:cubicBezTo>
                  <a:cubicBezTo>
                    <a:pt x="6525" y="228"/>
                    <a:pt x="6525" y="204"/>
                    <a:pt x="6525" y="180"/>
                  </a:cubicBezTo>
                  <a:cubicBezTo>
                    <a:pt x="6501" y="144"/>
                    <a:pt x="6489" y="144"/>
                    <a:pt x="6465" y="144"/>
                  </a:cubicBezTo>
                  <a:cubicBezTo>
                    <a:pt x="6035" y="274"/>
                    <a:pt x="5594" y="320"/>
                    <a:pt x="5148" y="320"/>
                  </a:cubicBezTo>
                  <a:cubicBezTo>
                    <a:pt x="4568" y="320"/>
                    <a:pt x="3979" y="242"/>
                    <a:pt x="3393" y="168"/>
                  </a:cubicBezTo>
                  <a:cubicBezTo>
                    <a:pt x="2794" y="86"/>
                    <a:pt x="2187" y="1"/>
                    <a:pt x="159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flipH="1">
              <a:off x="3989112" y="4986494"/>
              <a:ext cx="450996" cy="66207"/>
            </a:xfrm>
            <a:custGeom>
              <a:avLst/>
              <a:gdLst/>
              <a:ahLst/>
              <a:cxnLst/>
              <a:rect l="l" t="t" r="r" b="b"/>
              <a:pathLst>
                <a:path w="7990" h="1173" extrusionOk="0">
                  <a:moveTo>
                    <a:pt x="7185" y="0"/>
                  </a:moveTo>
                  <a:cubicBezTo>
                    <a:pt x="6114" y="0"/>
                    <a:pt x="5036" y="285"/>
                    <a:pt x="3989" y="554"/>
                  </a:cubicBezTo>
                  <a:cubicBezTo>
                    <a:pt x="2958" y="821"/>
                    <a:pt x="1888" y="1096"/>
                    <a:pt x="829" y="1096"/>
                  </a:cubicBezTo>
                  <a:cubicBezTo>
                    <a:pt x="568" y="1096"/>
                    <a:pt x="307" y="1080"/>
                    <a:pt x="48" y="1042"/>
                  </a:cubicBezTo>
                  <a:cubicBezTo>
                    <a:pt x="45" y="1039"/>
                    <a:pt x="40" y="1037"/>
                    <a:pt x="35" y="1037"/>
                  </a:cubicBezTo>
                  <a:cubicBezTo>
                    <a:pt x="20" y="1037"/>
                    <a:pt x="1" y="1048"/>
                    <a:pt x="1" y="1066"/>
                  </a:cubicBezTo>
                  <a:cubicBezTo>
                    <a:pt x="1" y="1089"/>
                    <a:pt x="24" y="1113"/>
                    <a:pt x="48" y="1113"/>
                  </a:cubicBezTo>
                  <a:cubicBezTo>
                    <a:pt x="322" y="1161"/>
                    <a:pt x="584" y="1173"/>
                    <a:pt x="858" y="1173"/>
                  </a:cubicBezTo>
                  <a:cubicBezTo>
                    <a:pt x="1917" y="1173"/>
                    <a:pt x="2977" y="899"/>
                    <a:pt x="4025" y="625"/>
                  </a:cubicBezTo>
                  <a:cubicBezTo>
                    <a:pt x="5036" y="351"/>
                    <a:pt x="6093" y="77"/>
                    <a:pt x="7141" y="77"/>
                  </a:cubicBezTo>
                  <a:cubicBezTo>
                    <a:pt x="7413" y="77"/>
                    <a:pt x="7684" y="95"/>
                    <a:pt x="7954" y="137"/>
                  </a:cubicBezTo>
                  <a:cubicBezTo>
                    <a:pt x="7957" y="140"/>
                    <a:pt x="7961" y="141"/>
                    <a:pt x="7965" y="141"/>
                  </a:cubicBezTo>
                  <a:cubicBezTo>
                    <a:pt x="7976" y="141"/>
                    <a:pt x="7990" y="128"/>
                    <a:pt x="7990" y="101"/>
                  </a:cubicBezTo>
                  <a:cubicBezTo>
                    <a:pt x="7990" y="89"/>
                    <a:pt x="7978" y="54"/>
                    <a:pt x="7954" y="54"/>
                  </a:cubicBezTo>
                  <a:cubicBezTo>
                    <a:pt x="7698" y="17"/>
                    <a:pt x="7442" y="0"/>
                    <a:pt x="718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3729005" y="5208442"/>
              <a:ext cx="472501" cy="39848"/>
            </a:xfrm>
            <a:custGeom>
              <a:avLst/>
              <a:gdLst/>
              <a:ahLst/>
              <a:cxnLst/>
              <a:rect l="l" t="t" r="r" b="b"/>
              <a:pathLst>
                <a:path w="8371" h="706" extrusionOk="0">
                  <a:moveTo>
                    <a:pt x="1055" y="0"/>
                  </a:moveTo>
                  <a:cubicBezTo>
                    <a:pt x="714" y="0"/>
                    <a:pt x="373" y="26"/>
                    <a:pt x="36" y="86"/>
                  </a:cubicBezTo>
                  <a:cubicBezTo>
                    <a:pt x="12" y="86"/>
                    <a:pt x="0" y="98"/>
                    <a:pt x="0" y="134"/>
                  </a:cubicBezTo>
                  <a:cubicBezTo>
                    <a:pt x="0" y="146"/>
                    <a:pt x="12" y="158"/>
                    <a:pt x="48" y="158"/>
                  </a:cubicBezTo>
                  <a:cubicBezTo>
                    <a:pt x="379" y="101"/>
                    <a:pt x="714" y="77"/>
                    <a:pt x="1049" y="77"/>
                  </a:cubicBezTo>
                  <a:cubicBezTo>
                    <a:pt x="1907" y="77"/>
                    <a:pt x="2773" y="233"/>
                    <a:pt x="3620" y="396"/>
                  </a:cubicBezTo>
                  <a:cubicBezTo>
                    <a:pt x="3810" y="432"/>
                    <a:pt x="3989" y="467"/>
                    <a:pt x="4179" y="503"/>
                  </a:cubicBezTo>
                  <a:cubicBezTo>
                    <a:pt x="4822" y="622"/>
                    <a:pt x="5501" y="706"/>
                    <a:pt x="6180" y="706"/>
                  </a:cubicBezTo>
                  <a:cubicBezTo>
                    <a:pt x="6906" y="706"/>
                    <a:pt x="7656" y="586"/>
                    <a:pt x="8335" y="289"/>
                  </a:cubicBezTo>
                  <a:cubicBezTo>
                    <a:pt x="8358" y="277"/>
                    <a:pt x="8370" y="253"/>
                    <a:pt x="8358" y="229"/>
                  </a:cubicBezTo>
                  <a:cubicBezTo>
                    <a:pt x="8342" y="221"/>
                    <a:pt x="8325" y="212"/>
                    <a:pt x="8312" y="212"/>
                  </a:cubicBezTo>
                  <a:cubicBezTo>
                    <a:pt x="8307" y="212"/>
                    <a:pt x="8302" y="214"/>
                    <a:pt x="8299" y="217"/>
                  </a:cubicBezTo>
                  <a:cubicBezTo>
                    <a:pt x="7637" y="524"/>
                    <a:pt x="6918" y="628"/>
                    <a:pt x="6197" y="628"/>
                  </a:cubicBezTo>
                  <a:cubicBezTo>
                    <a:pt x="5519" y="628"/>
                    <a:pt x="4838" y="536"/>
                    <a:pt x="4203" y="432"/>
                  </a:cubicBezTo>
                  <a:cubicBezTo>
                    <a:pt x="4013" y="396"/>
                    <a:pt x="3834" y="348"/>
                    <a:pt x="3632" y="325"/>
                  </a:cubicBezTo>
                  <a:cubicBezTo>
                    <a:pt x="2787" y="162"/>
                    <a:pt x="1918" y="0"/>
                    <a:pt x="10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 flipH="1">
              <a:off x="3485722" y="5372307"/>
              <a:ext cx="583416" cy="82970"/>
            </a:xfrm>
            <a:custGeom>
              <a:avLst/>
              <a:gdLst/>
              <a:ahLst/>
              <a:cxnLst/>
              <a:rect l="l" t="t" r="r" b="b"/>
              <a:pathLst>
                <a:path w="10336" h="1470" extrusionOk="0">
                  <a:moveTo>
                    <a:pt x="10278" y="0"/>
                  </a:moveTo>
                  <a:cubicBezTo>
                    <a:pt x="10272" y="0"/>
                    <a:pt x="10267" y="2"/>
                    <a:pt x="10264" y="5"/>
                  </a:cubicBezTo>
                  <a:cubicBezTo>
                    <a:pt x="9515" y="445"/>
                    <a:pt x="8627" y="550"/>
                    <a:pt x="7752" y="550"/>
                  </a:cubicBezTo>
                  <a:cubicBezTo>
                    <a:pt x="7347" y="550"/>
                    <a:pt x="6945" y="528"/>
                    <a:pt x="6561" y="505"/>
                  </a:cubicBezTo>
                  <a:cubicBezTo>
                    <a:pt x="5924" y="465"/>
                    <a:pt x="5280" y="434"/>
                    <a:pt x="4640" y="434"/>
                  </a:cubicBezTo>
                  <a:cubicBezTo>
                    <a:pt x="3020" y="434"/>
                    <a:pt x="1424" y="632"/>
                    <a:pt x="25" y="1374"/>
                  </a:cubicBezTo>
                  <a:cubicBezTo>
                    <a:pt x="13" y="1398"/>
                    <a:pt x="1" y="1422"/>
                    <a:pt x="13" y="1434"/>
                  </a:cubicBezTo>
                  <a:cubicBezTo>
                    <a:pt x="25" y="1458"/>
                    <a:pt x="37" y="1470"/>
                    <a:pt x="60" y="1470"/>
                  </a:cubicBezTo>
                  <a:cubicBezTo>
                    <a:pt x="72" y="1470"/>
                    <a:pt x="72" y="1458"/>
                    <a:pt x="84" y="1458"/>
                  </a:cubicBezTo>
                  <a:cubicBezTo>
                    <a:pt x="1451" y="710"/>
                    <a:pt x="3037" y="520"/>
                    <a:pt x="4637" y="520"/>
                  </a:cubicBezTo>
                  <a:cubicBezTo>
                    <a:pt x="5281" y="520"/>
                    <a:pt x="5926" y="551"/>
                    <a:pt x="6561" y="589"/>
                  </a:cubicBezTo>
                  <a:cubicBezTo>
                    <a:pt x="6974" y="612"/>
                    <a:pt x="7404" y="639"/>
                    <a:pt x="7835" y="639"/>
                  </a:cubicBezTo>
                  <a:cubicBezTo>
                    <a:pt x="8698" y="639"/>
                    <a:pt x="9565" y="533"/>
                    <a:pt x="10312" y="89"/>
                  </a:cubicBezTo>
                  <a:cubicBezTo>
                    <a:pt x="10324" y="65"/>
                    <a:pt x="10335" y="41"/>
                    <a:pt x="10324" y="29"/>
                  </a:cubicBezTo>
                  <a:cubicBezTo>
                    <a:pt x="10315" y="12"/>
                    <a:pt x="10293" y="0"/>
                    <a:pt x="10278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 flipH="1">
              <a:off x="3380218" y="5498635"/>
              <a:ext cx="453705" cy="214707"/>
            </a:xfrm>
            <a:custGeom>
              <a:avLst/>
              <a:gdLst/>
              <a:ahLst/>
              <a:cxnLst/>
              <a:rect l="l" t="t" r="r" b="b"/>
              <a:pathLst>
                <a:path w="8038" h="3804" extrusionOk="0">
                  <a:moveTo>
                    <a:pt x="7978" y="1"/>
                  </a:moveTo>
                  <a:cubicBezTo>
                    <a:pt x="7972" y="1"/>
                    <a:pt x="7964" y="2"/>
                    <a:pt x="7954" y="6"/>
                  </a:cubicBezTo>
                  <a:cubicBezTo>
                    <a:pt x="5168" y="910"/>
                    <a:pt x="2489" y="2161"/>
                    <a:pt x="25" y="3720"/>
                  </a:cubicBezTo>
                  <a:cubicBezTo>
                    <a:pt x="13" y="3744"/>
                    <a:pt x="1" y="3768"/>
                    <a:pt x="13" y="3780"/>
                  </a:cubicBezTo>
                  <a:cubicBezTo>
                    <a:pt x="25" y="3804"/>
                    <a:pt x="37" y="3804"/>
                    <a:pt x="61" y="3804"/>
                  </a:cubicBezTo>
                  <a:lnTo>
                    <a:pt x="84" y="3804"/>
                  </a:lnTo>
                  <a:cubicBezTo>
                    <a:pt x="2561" y="2256"/>
                    <a:pt x="5216" y="1006"/>
                    <a:pt x="7990" y="89"/>
                  </a:cubicBezTo>
                  <a:cubicBezTo>
                    <a:pt x="8014" y="77"/>
                    <a:pt x="8038" y="65"/>
                    <a:pt x="8014" y="29"/>
                  </a:cubicBezTo>
                  <a:cubicBezTo>
                    <a:pt x="8005" y="12"/>
                    <a:pt x="7996" y="1"/>
                    <a:pt x="7978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18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64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676400" y="3657601"/>
            <a:ext cx="8813915" cy="3035348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960000" y="4025900"/>
            <a:ext cx="102720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0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988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80" r:id="rId9"/>
    <p:sldLayoutId id="2147483682" r:id="rId10"/>
    <p:sldLayoutId id="2147483683" r:id="rId11"/>
    <p:sldLayoutId id="21474837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9/10/2021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1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0117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9/10/2021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9"/>
          <p:cNvSpPr txBox="1">
            <a:spLocks noGrp="1"/>
          </p:cNvSpPr>
          <p:nvPr>
            <p:ph type="ctrTitle"/>
          </p:nvPr>
        </p:nvSpPr>
        <p:spPr>
          <a:xfrm>
            <a:off x="5149768" y="1818817"/>
            <a:ext cx="6934634" cy="158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vi-VN" sz="6000" dirty="0" smtClean="0">
                <a:solidFill>
                  <a:srgbClr val="208F9E"/>
                </a:solidFill>
                <a:latin typeface="+mj-lt"/>
                <a:ea typeface="#9Slide03 Roboto Condensed" panose="02000000000000000000" pitchFamily="2" charset="0"/>
                <a:sym typeface="Archivo Narrow"/>
              </a:rPr>
              <a:t>TẾ BÀO – ĐƠN VỊ CƠ SỞ SỰ SỐNG</a:t>
            </a:r>
            <a:endParaRPr lang="vi-VN" sz="6000" dirty="0">
              <a:latin typeface="+mj-lt"/>
              <a:ea typeface="#9Slide03 Roboto Condensed" panose="02000000000000000000" pitchFamily="2" charset="0"/>
            </a:endParaRPr>
          </a:p>
        </p:txBody>
      </p:sp>
      <p:sp>
        <p:nvSpPr>
          <p:cNvPr id="689" name="Google Shape;689;p39"/>
          <p:cNvSpPr/>
          <p:nvPr/>
        </p:nvSpPr>
        <p:spPr>
          <a:xfrm>
            <a:off x="6830431" y="497148"/>
            <a:ext cx="3801175" cy="1330101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noFill/>
          <a:ln w="28575" cap="flat" cmpd="sng">
            <a:solidFill>
              <a:srgbClr val="F1A12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0" name="Google Shape;690;p39"/>
          <p:cNvSpPr txBox="1">
            <a:spLocks noGrp="1"/>
          </p:cNvSpPr>
          <p:nvPr>
            <p:ph type="subTitle" idx="1"/>
          </p:nvPr>
        </p:nvSpPr>
        <p:spPr>
          <a:xfrm>
            <a:off x="6635813" y="617365"/>
            <a:ext cx="4176245" cy="12185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5400" b="1" dirty="0" smtClean="0">
                <a:solidFill>
                  <a:srgbClr val="F1A129"/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  <a:sym typeface="Zilla Slab SemiBold"/>
              </a:rPr>
              <a:t>TIẾT 3 - 4</a:t>
            </a:r>
            <a:endParaRPr sz="4400" b="1" dirty="0">
              <a:solidFill>
                <a:srgbClr val="F1A129"/>
              </a:solidFill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  <a:sym typeface="Zilla Slab SemiBold"/>
            </a:endParaRPr>
          </a:p>
        </p:txBody>
      </p:sp>
      <p:grpSp>
        <p:nvGrpSpPr>
          <p:cNvPr id="691" name="Google Shape;691;p39"/>
          <p:cNvGrpSpPr/>
          <p:nvPr/>
        </p:nvGrpSpPr>
        <p:grpSpPr>
          <a:xfrm>
            <a:off x="-281090" y="-629467"/>
            <a:ext cx="12265999" cy="7727012"/>
            <a:chOff x="-34275" y="-472101"/>
            <a:chExt cx="9199499" cy="5795259"/>
          </a:xfrm>
        </p:grpSpPr>
        <p:sp>
          <p:nvSpPr>
            <p:cNvPr id="692" name="Google Shape;692;p39"/>
            <p:cNvSpPr/>
            <p:nvPr/>
          </p:nvSpPr>
          <p:spPr>
            <a:xfrm>
              <a:off x="2114479" y="1104436"/>
              <a:ext cx="500797" cy="1488720"/>
            </a:xfrm>
            <a:custGeom>
              <a:avLst/>
              <a:gdLst/>
              <a:ahLst/>
              <a:cxnLst/>
              <a:rect l="l" t="t" r="r" b="b"/>
              <a:pathLst>
                <a:path w="10586" h="31469" extrusionOk="0">
                  <a:moveTo>
                    <a:pt x="1406" y="7775"/>
                  </a:moveTo>
                  <a:cubicBezTo>
                    <a:pt x="1263" y="7001"/>
                    <a:pt x="1120" y="6001"/>
                    <a:pt x="1525" y="5358"/>
                  </a:cubicBezTo>
                  <a:cubicBezTo>
                    <a:pt x="1727" y="5037"/>
                    <a:pt x="1977" y="4858"/>
                    <a:pt x="2227" y="4810"/>
                  </a:cubicBezTo>
                  <a:cubicBezTo>
                    <a:pt x="2382" y="4775"/>
                    <a:pt x="2525" y="4798"/>
                    <a:pt x="2680" y="4858"/>
                  </a:cubicBezTo>
                  <a:cubicBezTo>
                    <a:pt x="2811" y="4918"/>
                    <a:pt x="2930" y="5001"/>
                    <a:pt x="3025" y="5120"/>
                  </a:cubicBezTo>
                  <a:cubicBezTo>
                    <a:pt x="3180" y="5334"/>
                    <a:pt x="3263" y="5608"/>
                    <a:pt x="3180" y="5965"/>
                  </a:cubicBezTo>
                  <a:cubicBezTo>
                    <a:pt x="3096" y="6430"/>
                    <a:pt x="2703" y="6799"/>
                    <a:pt x="2334" y="7156"/>
                  </a:cubicBezTo>
                  <a:cubicBezTo>
                    <a:pt x="2108" y="7382"/>
                    <a:pt x="1870" y="7608"/>
                    <a:pt x="1739" y="7846"/>
                  </a:cubicBezTo>
                  <a:cubicBezTo>
                    <a:pt x="1751" y="7894"/>
                    <a:pt x="1775" y="7930"/>
                    <a:pt x="1751" y="7977"/>
                  </a:cubicBezTo>
                  <a:cubicBezTo>
                    <a:pt x="1668" y="8501"/>
                    <a:pt x="1632" y="9025"/>
                    <a:pt x="1656" y="9561"/>
                  </a:cubicBezTo>
                  <a:cubicBezTo>
                    <a:pt x="1715" y="9394"/>
                    <a:pt x="1799" y="9239"/>
                    <a:pt x="1918" y="9120"/>
                  </a:cubicBezTo>
                  <a:cubicBezTo>
                    <a:pt x="2108" y="8930"/>
                    <a:pt x="2334" y="8858"/>
                    <a:pt x="2525" y="8858"/>
                  </a:cubicBezTo>
                  <a:cubicBezTo>
                    <a:pt x="2644" y="8858"/>
                    <a:pt x="2751" y="8906"/>
                    <a:pt x="2846" y="8966"/>
                  </a:cubicBezTo>
                  <a:cubicBezTo>
                    <a:pt x="2930" y="9025"/>
                    <a:pt x="3001" y="9109"/>
                    <a:pt x="3049" y="9216"/>
                  </a:cubicBezTo>
                  <a:cubicBezTo>
                    <a:pt x="3120" y="9394"/>
                    <a:pt x="3144" y="9620"/>
                    <a:pt x="3025" y="9835"/>
                  </a:cubicBezTo>
                  <a:cubicBezTo>
                    <a:pt x="2882" y="10132"/>
                    <a:pt x="2561" y="10335"/>
                    <a:pt x="2251" y="10525"/>
                  </a:cubicBezTo>
                  <a:cubicBezTo>
                    <a:pt x="2084" y="10633"/>
                    <a:pt x="1906" y="10728"/>
                    <a:pt x="1787" y="10835"/>
                  </a:cubicBezTo>
                  <a:cubicBezTo>
                    <a:pt x="2013" y="12240"/>
                    <a:pt x="2453" y="13669"/>
                    <a:pt x="2906" y="15074"/>
                  </a:cubicBezTo>
                  <a:cubicBezTo>
                    <a:pt x="3263" y="16205"/>
                    <a:pt x="3620" y="17324"/>
                    <a:pt x="3835" y="18431"/>
                  </a:cubicBezTo>
                  <a:cubicBezTo>
                    <a:pt x="4013" y="15907"/>
                    <a:pt x="4192" y="13811"/>
                    <a:pt x="4418" y="12002"/>
                  </a:cubicBezTo>
                  <a:cubicBezTo>
                    <a:pt x="4311" y="11859"/>
                    <a:pt x="4180" y="11728"/>
                    <a:pt x="4049" y="11597"/>
                  </a:cubicBezTo>
                  <a:cubicBezTo>
                    <a:pt x="3775" y="11347"/>
                    <a:pt x="3513" y="11085"/>
                    <a:pt x="3442" y="10763"/>
                  </a:cubicBezTo>
                  <a:cubicBezTo>
                    <a:pt x="3382" y="10513"/>
                    <a:pt x="3442" y="10299"/>
                    <a:pt x="3561" y="10132"/>
                  </a:cubicBezTo>
                  <a:cubicBezTo>
                    <a:pt x="3632" y="10049"/>
                    <a:pt x="3715" y="9978"/>
                    <a:pt x="3811" y="9942"/>
                  </a:cubicBezTo>
                  <a:cubicBezTo>
                    <a:pt x="3918" y="9894"/>
                    <a:pt x="4013" y="9882"/>
                    <a:pt x="4132" y="9918"/>
                  </a:cubicBezTo>
                  <a:cubicBezTo>
                    <a:pt x="4335" y="9942"/>
                    <a:pt x="4513" y="10061"/>
                    <a:pt x="4656" y="10299"/>
                  </a:cubicBezTo>
                  <a:cubicBezTo>
                    <a:pt x="4668" y="10192"/>
                    <a:pt x="4692" y="10109"/>
                    <a:pt x="4704" y="10001"/>
                  </a:cubicBezTo>
                  <a:cubicBezTo>
                    <a:pt x="4823" y="9287"/>
                    <a:pt x="4954" y="8620"/>
                    <a:pt x="5085" y="7977"/>
                  </a:cubicBezTo>
                  <a:cubicBezTo>
                    <a:pt x="5013" y="7835"/>
                    <a:pt x="4906" y="7668"/>
                    <a:pt x="4787" y="7501"/>
                  </a:cubicBezTo>
                  <a:cubicBezTo>
                    <a:pt x="4585" y="7204"/>
                    <a:pt x="4358" y="6894"/>
                    <a:pt x="4358" y="6561"/>
                  </a:cubicBezTo>
                  <a:cubicBezTo>
                    <a:pt x="4358" y="6311"/>
                    <a:pt x="4454" y="6108"/>
                    <a:pt x="4597" y="5989"/>
                  </a:cubicBezTo>
                  <a:cubicBezTo>
                    <a:pt x="4692" y="5906"/>
                    <a:pt x="4775" y="5870"/>
                    <a:pt x="4894" y="5834"/>
                  </a:cubicBezTo>
                  <a:cubicBezTo>
                    <a:pt x="5001" y="5822"/>
                    <a:pt x="5120" y="5822"/>
                    <a:pt x="5228" y="5870"/>
                  </a:cubicBezTo>
                  <a:cubicBezTo>
                    <a:pt x="5359" y="5906"/>
                    <a:pt x="5478" y="6013"/>
                    <a:pt x="5585" y="6180"/>
                  </a:cubicBezTo>
                  <a:cubicBezTo>
                    <a:pt x="5882" y="5227"/>
                    <a:pt x="6240" y="4346"/>
                    <a:pt x="6656" y="3489"/>
                  </a:cubicBezTo>
                  <a:cubicBezTo>
                    <a:pt x="6668" y="3441"/>
                    <a:pt x="6716" y="3405"/>
                    <a:pt x="6740" y="3382"/>
                  </a:cubicBezTo>
                  <a:cubicBezTo>
                    <a:pt x="7097" y="2298"/>
                    <a:pt x="7585" y="893"/>
                    <a:pt x="8514" y="334"/>
                  </a:cubicBezTo>
                  <a:cubicBezTo>
                    <a:pt x="8978" y="48"/>
                    <a:pt x="9407" y="0"/>
                    <a:pt x="9764" y="119"/>
                  </a:cubicBezTo>
                  <a:cubicBezTo>
                    <a:pt x="9966" y="179"/>
                    <a:pt x="10133" y="298"/>
                    <a:pt x="10264" y="453"/>
                  </a:cubicBezTo>
                  <a:cubicBezTo>
                    <a:pt x="10407" y="596"/>
                    <a:pt x="10490" y="786"/>
                    <a:pt x="10526" y="1000"/>
                  </a:cubicBezTo>
                  <a:cubicBezTo>
                    <a:pt x="10585" y="1358"/>
                    <a:pt x="10490" y="1762"/>
                    <a:pt x="10181" y="2143"/>
                  </a:cubicBezTo>
                  <a:cubicBezTo>
                    <a:pt x="9764" y="2655"/>
                    <a:pt x="9038" y="2870"/>
                    <a:pt x="8323" y="3096"/>
                  </a:cubicBezTo>
                  <a:cubicBezTo>
                    <a:pt x="7859" y="3227"/>
                    <a:pt x="7395" y="3382"/>
                    <a:pt x="7049" y="3584"/>
                  </a:cubicBezTo>
                  <a:cubicBezTo>
                    <a:pt x="7049" y="3620"/>
                    <a:pt x="7037" y="3644"/>
                    <a:pt x="7025" y="3679"/>
                  </a:cubicBezTo>
                  <a:cubicBezTo>
                    <a:pt x="6561" y="4596"/>
                    <a:pt x="6192" y="5549"/>
                    <a:pt x="5882" y="6608"/>
                  </a:cubicBezTo>
                  <a:cubicBezTo>
                    <a:pt x="6073" y="6346"/>
                    <a:pt x="6311" y="6108"/>
                    <a:pt x="6573" y="5989"/>
                  </a:cubicBezTo>
                  <a:cubicBezTo>
                    <a:pt x="6918" y="5822"/>
                    <a:pt x="7228" y="5811"/>
                    <a:pt x="7466" y="5906"/>
                  </a:cubicBezTo>
                  <a:cubicBezTo>
                    <a:pt x="7621" y="5965"/>
                    <a:pt x="7728" y="6061"/>
                    <a:pt x="7811" y="6180"/>
                  </a:cubicBezTo>
                  <a:cubicBezTo>
                    <a:pt x="7906" y="6299"/>
                    <a:pt x="7942" y="6430"/>
                    <a:pt x="7966" y="6584"/>
                  </a:cubicBezTo>
                  <a:cubicBezTo>
                    <a:pt x="7978" y="6834"/>
                    <a:pt x="7883" y="7120"/>
                    <a:pt x="7645" y="7370"/>
                  </a:cubicBezTo>
                  <a:cubicBezTo>
                    <a:pt x="7335" y="7692"/>
                    <a:pt x="6811" y="7811"/>
                    <a:pt x="6311" y="7918"/>
                  </a:cubicBezTo>
                  <a:cubicBezTo>
                    <a:pt x="6013" y="7977"/>
                    <a:pt x="5716" y="8037"/>
                    <a:pt x="5478" y="8156"/>
                  </a:cubicBezTo>
                  <a:cubicBezTo>
                    <a:pt x="5347" y="8763"/>
                    <a:pt x="5228" y="9394"/>
                    <a:pt x="5109" y="10073"/>
                  </a:cubicBezTo>
                  <a:cubicBezTo>
                    <a:pt x="4847" y="11645"/>
                    <a:pt x="4644" y="13454"/>
                    <a:pt x="4466" y="15609"/>
                  </a:cubicBezTo>
                  <a:cubicBezTo>
                    <a:pt x="4549" y="15478"/>
                    <a:pt x="4656" y="15359"/>
                    <a:pt x="4775" y="15288"/>
                  </a:cubicBezTo>
                  <a:cubicBezTo>
                    <a:pt x="5001" y="15121"/>
                    <a:pt x="5228" y="15074"/>
                    <a:pt x="5418" y="15121"/>
                  </a:cubicBezTo>
                  <a:cubicBezTo>
                    <a:pt x="5537" y="15157"/>
                    <a:pt x="5620" y="15193"/>
                    <a:pt x="5704" y="15276"/>
                  </a:cubicBezTo>
                  <a:cubicBezTo>
                    <a:pt x="5775" y="15347"/>
                    <a:pt x="5835" y="15455"/>
                    <a:pt x="5859" y="15550"/>
                  </a:cubicBezTo>
                  <a:cubicBezTo>
                    <a:pt x="5906" y="15728"/>
                    <a:pt x="5882" y="15955"/>
                    <a:pt x="5728" y="16169"/>
                  </a:cubicBezTo>
                  <a:cubicBezTo>
                    <a:pt x="5537" y="16443"/>
                    <a:pt x="5192" y="16586"/>
                    <a:pt x="4847" y="16717"/>
                  </a:cubicBezTo>
                  <a:cubicBezTo>
                    <a:pt x="4668" y="16788"/>
                    <a:pt x="4489" y="16848"/>
                    <a:pt x="4358" y="16943"/>
                  </a:cubicBezTo>
                  <a:cubicBezTo>
                    <a:pt x="4275" y="18014"/>
                    <a:pt x="4192" y="19169"/>
                    <a:pt x="4108" y="20419"/>
                  </a:cubicBezTo>
                  <a:cubicBezTo>
                    <a:pt x="4096" y="20598"/>
                    <a:pt x="4073" y="20765"/>
                    <a:pt x="4061" y="20943"/>
                  </a:cubicBezTo>
                  <a:lnTo>
                    <a:pt x="4061" y="20943"/>
                  </a:lnTo>
                  <a:lnTo>
                    <a:pt x="4061" y="20967"/>
                  </a:lnTo>
                  <a:cubicBezTo>
                    <a:pt x="3382" y="29528"/>
                    <a:pt x="370" y="31385"/>
                    <a:pt x="358" y="31409"/>
                  </a:cubicBezTo>
                  <a:cubicBezTo>
                    <a:pt x="251" y="31468"/>
                    <a:pt x="120" y="31445"/>
                    <a:pt x="60" y="31349"/>
                  </a:cubicBezTo>
                  <a:cubicBezTo>
                    <a:pt x="1" y="31242"/>
                    <a:pt x="13" y="31111"/>
                    <a:pt x="120" y="31052"/>
                  </a:cubicBezTo>
                  <a:cubicBezTo>
                    <a:pt x="120" y="31052"/>
                    <a:pt x="1275" y="30337"/>
                    <a:pt x="2275" y="27635"/>
                  </a:cubicBezTo>
                  <a:cubicBezTo>
                    <a:pt x="2191" y="27492"/>
                    <a:pt x="2049" y="27337"/>
                    <a:pt x="1918" y="27194"/>
                  </a:cubicBezTo>
                  <a:cubicBezTo>
                    <a:pt x="1668" y="26920"/>
                    <a:pt x="1418" y="26646"/>
                    <a:pt x="1370" y="26313"/>
                  </a:cubicBezTo>
                  <a:cubicBezTo>
                    <a:pt x="1334" y="26063"/>
                    <a:pt x="1394" y="25849"/>
                    <a:pt x="1537" y="25706"/>
                  </a:cubicBezTo>
                  <a:cubicBezTo>
                    <a:pt x="1608" y="25611"/>
                    <a:pt x="1691" y="25551"/>
                    <a:pt x="1799" y="25527"/>
                  </a:cubicBezTo>
                  <a:cubicBezTo>
                    <a:pt x="1906" y="25491"/>
                    <a:pt x="2025" y="25480"/>
                    <a:pt x="2132" y="25515"/>
                  </a:cubicBezTo>
                  <a:cubicBezTo>
                    <a:pt x="2322" y="25551"/>
                    <a:pt x="2501" y="25694"/>
                    <a:pt x="2632" y="25932"/>
                  </a:cubicBezTo>
                  <a:cubicBezTo>
                    <a:pt x="2680" y="26015"/>
                    <a:pt x="2727" y="26123"/>
                    <a:pt x="2739" y="26230"/>
                  </a:cubicBezTo>
                  <a:cubicBezTo>
                    <a:pt x="3049" y="25122"/>
                    <a:pt x="3323" y="23789"/>
                    <a:pt x="3501" y="22158"/>
                  </a:cubicBezTo>
                  <a:cubicBezTo>
                    <a:pt x="3358" y="22063"/>
                    <a:pt x="3204" y="21955"/>
                    <a:pt x="3025" y="21848"/>
                  </a:cubicBezTo>
                  <a:cubicBezTo>
                    <a:pt x="2692" y="21670"/>
                    <a:pt x="2382" y="21479"/>
                    <a:pt x="2227" y="21181"/>
                  </a:cubicBezTo>
                  <a:cubicBezTo>
                    <a:pt x="2132" y="20943"/>
                    <a:pt x="2132" y="20729"/>
                    <a:pt x="2203" y="20550"/>
                  </a:cubicBezTo>
                  <a:cubicBezTo>
                    <a:pt x="2251" y="20455"/>
                    <a:pt x="2322" y="20360"/>
                    <a:pt x="2406" y="20300"/>
                  </a:cubicBezTo>
                  <a:cubicBezTo>
                    <a:pt x="2501" y="20241"/>
                    <a:pt x="2608" y="20193"/>
                    <a:pt x="2727" y="20181"/>
                  </a:cubicBezTo>
                  <a:cubicBezTo>
                    <a:pt x="2918" y="20169"/>
                    <a:pt x="3120" y="20241"/>
                    <a:pt x="3334" y="20431"/>
                  </a:cubicBezTo>
                  <a:cubicBezTo>
                    <a:pt x="3465" y="20550"/>
                    <a:pt x="3561" y="20717"/>
                    <a:pt x="3632" y="20908"/>
                  </a:cubicBezTo>
                  <a:cubicBezTo>
                    <a:pt x="3680" y="19145"/>
                    <a:pt x="3061" y="17205"/>
                    <a:pt x="2442" y="15228"/>
                  </a:cubicBezTo>
                  <a:cubicBezTo>
                    <a:pt x="2251" y="14621"/>
                    <a:pt x="2049" y="14002"/>
                    <a:pt x="1894" y="13395"/>
                  </a:cubicBezTo>
                  <a:cubicBezTo>
                    <a:pt x="1739" y="13323"/>
                    <a:pt x="1560" y="13276"/>
                    <a:pt x="1382" y="13228"/>
                  </a:cubicBezTo>
                  <a:cubicBezTo>
                    <a:pt x="1025" y="13133"/>
                    <a:pt x="667" y="13038"/>
                    <a:pt x="441" y="12788"/>
                  </a:cubicBezTo>
                  <a:cubicBezTo>
                    <a:pt x="286" y="12597"/>
                    <a:pt x="227" y="12371"/>
                    <a:pt x="251" y="12192"/>
                  </a:cubicBezTo>
                  <a:cubicBezTo>
                    <a:pt x="263" y="12085"/>
                    <a:pt x="310" y="11978"/>
                    <a:pt x="382" y="11895"/>
                  </a:cubicBezTo>
                  <a:cubicBezTo>
                    <a:pt x="465" y="11799"/>
                    <a:pt x="548" y="11740"/>
                    <a:pt x="656" y="11704"/>
                  </a:cubicBezTo>
                  <a:lnTo>
                    <a:pt x="667" y="11704"/>
                  </a:lnTo>
                  <a:cubicBezTo>
                    <a:pt x="846" y="11645"/>
                    <a:pt x="1072" y="11656"/>
                    <a:pt x="1310" y="11787"/>
                  </a:cubicBezTo>
                  <a:cubicBezTo>
                    <a:pt x="1382" y="11835"/>
                    <a:pt x="1453" y="11895"/>
                    <a:pt x="1537" y="11954"/>
                  </a:cubicBezTo>
                  <a:cubicBezTo>
                    <a:pt x="1215" y="10585"/>
                    <a:pt x="1084" y="9228"/>
                    <a:pt x="1310" y="7906"/>
                  </a:cubicBezTo>
                  <a:cubicBezTo>
                    <a:pt x="1346" y="7846"/>
                    <a:pt x="1370" y="7799"/>
                    <a:pt x="1406" y="7775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380271" y="2657839"/>
              <a:ext cx="1382846" cy="1600271"/>
            </a:xfrm>
            <a:custGeom>
              <a:avLst/>
              <a:gdLst/>
              <a:ahLst/>
              <a:cxnLst/>
              <a:rect l="l" t="t" r="r" b="b"/>
              <a:pathLst>
                <a:path w="29231" h="33827" extrusionOk="0">
                  <a:moveTo>
                    <a:pt x="0" y="30076"/>
                  </a:moveTo>
                  <a:cubicBezTo>
                    <a:pt x="2013" y="28349"/>
                    <a:pt x="5334" y="24777"/>
                    <a:pt x="8299" y="18253"/>
                  </a:cubicBezTo>
                  <a:cubicBezTo>
                    <a:pt x="12942" y="8073"/>
                    <a:pt x="19693" y="1"/>
                    <a:pt x="24527" y="2656"/>
                  </a:cubicBezTo>
                  <a:cubicBezTo>
                    <a:pt x="29230" y="5263"/>
                    <a:pt x="22479" y="19944"/>
                    <a:pt x="2965" y="33826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448440" y="2909037"/>
              <a:ext cx="1093324" cy="1278107"/>
            </a:xfrm>
            <a:custGeom>
              <a:avLst/>
              <a:gdLst/>
              <a:ahLst/>
              <a:cxnLst/>
              <a:rect l="l" t="t" r="r" b="b"/>
              <a:pathLst>
                <a:path w="23111" h="27017" extrusionOk="0">
                  <a:moveTo>
                    <a:pt x="21622" y="370"/>
                  </a:moveTo>
                  <a:cubicBezTo>
                    <a:pt x="21658" y="239"/>
                    <a:pt x="21574" y="84"/>
                    <a:pt x="21443" y="48"/>
                  </a:cubicBezTo>
                  <a:cubicBezTo>
                    <a:pt x="21300" y="1"/>
                    <a:pt x="21157" y="72"/>
                    <a:pt x="21110" y="215"/>
                  </a:cubicBezTo>
                  <a:cubicBezTo>
                    <a:pt x="21110" y="239"/>
                    <a:pt x="20419" y="2549"/>
                    <a:pt x="18467" y="6133"/>
                  </a:cubicBezTo>
                  <a:cubicBezTo>
                    <a:pt x="18490" y="5073"/>
                    <a:pt x="18371" y="3263"/>
                    <a:pt x="17633" y="775"/>
                  </a:cubicBezTo>
                  <a:cubicBezTo>
                    <a:pt x="17597" y="679"/>
                    <a:pt x="17490" y="620"/>
                    <a:pt x="17407" y="656"/>
                  </a:cubicBezTo>
                  <a:cubicBezTo>
                    <a:pt x="17312" y="679"/>
                    <a:pt x="17252" y="787"/>
                    <a:pt x="17288" y="882"/>
                  </a:cubicBezTo>
                  <a:cubicBezTo>
                    <a:pt x="18264" y="4120"/>
                    <a:pt x="18133" y="6180"/>
                    <a:pt x="18050" y="6859"/>
                  </a:cubicBezTo>
                  <a:cubicBezTo>
                    <a:pt x="17597" y="7645"/>
                    <a:pt x="17074" y="8502"/>
                    <a:pt x="16502" y="9395"/>
                  </a:cubicBezTo>
                  <a:cubicBezTo>
                    <a:pt x="16347" y="8585"/>
                    <a:pt x="15907" y="6954"/>
                    <a:pt x="14561" y="3894"/>
                  </a:cubicBezTo>
                  <a:cubicBezTo>
                    <a:pt x="14514" y="3811"/>
                    <a:pt x="14419" y="3763"/>
                    <a:pt x="14323" y="3811"/>
                  </a:cubicBezTo>
                  <a:cubicBezTo>
                    <a:pt x="14240" y="3858"/>
                    <a:pt x="14192" y="3954"/>
                    <a:pt x="14240" y="4049"/>
                  </a:cubicBezTo>
                  <a:cubicBezTo>
                    <a:pt x="15871" y="7799"/>
                    <a:pt x="16157" y="9347"/>
                    <a:pt x="16204" y="9835"/>
                  </a:cubicBezTo>
                  <a:cubicBezTo>
                    <a:pt x="15621" y="10705"/>
                    <a:pt x="14990" y="11609"/>
                    <a:pt x="14276" y="12550"/>
                  </a:cubicBezTo>
                  <a:cubicBezTo>
                    <a:pt x="14002" y="11740"/>
                    <a:pt x="13264" y="9835"/>
                    <a:pt x="11894" y="7430"/>
                  </a:cubicBezTo>
                  <a:cubicBezTo>
                    <a:pt x="11859" y="7335"/>
                    <a:pt x="11740" y="7311"/>
                    <a:pt x="11656" y="7371"/>
                  </a:cubicBezTo>
                  <a:cubicBezTo>
                    <a:pt x="11585" y="7430"/>
                    <a:pt x="11537" y="7526"/>
                    <a:pt x="11597" y="7609"/>
                  </a:cubicBezTo>
                  <a:cubicBezTo>
                    <a:pt x="13121" y="10264"/>
                    <a:pt x="13835" y="12288"/>
                    <a:pt x="14038" y="12907"/>
                  </a:cubicBezTo>
                  <a:cubicBezTo>
                    <a:pt x="13764" y="13264"/>
                    <a:pt x="13478" y="13633"/>
                    <a:pt x="13180" y="14003"/>
                  </a:cubicBezTo>
                  <a:cubicBezTo>
                    <a:pt x="12895" y="13217"/>
                    <a:pt x="12180" y="11371"/>
                    <a:pt x="11263" y="9752"/>
                  </a:cubicBezTo>
                  <a:cubicBezTo>
                    <a:pt x="11216" y="9657"/>
                    <a:pt x="11097" y="9633"/>
                    <a:pt x="11025" y="9669"/>
                  </a:cubicBezTo>
                  <a:cubicBezTo>
                    <a:pt x="10930" y="9716"/>
                    <a:pt x="10906" y="9835"/>
                    <a:pt x="10966" y="9907"/>
                  </a:cubicBezTo>
                  <a:cubicBezTo>
                    <a:pt x="11942" y="11669"/>
                    <a:pt x="12704" y="13705"/>
                    <a:pt x="12930" y="14312"/>
                  </a:cubicBezTo>
                  <a:cubicBezTo>
                    <a:pt x="11954" y="15527"/>
                    <a:pt x="10870" y="16777"/>
                    <a:pt x="9668" y="18039"/>
                  </a:cubicBezTo>
                  <a:cubicBezTo>
                    <a:pt x="9430" y="17396"/>
                    <a:pt x="8894" y="16038"/>
                    <a:pt x="8084" y="14693"/>
                  </a:cubicBezTo>
                  <a:cubicBezTo>
                    <a:pt x="8049" y="14598"/>
                    <a:pt x="7930" y="14574"/>
                    <a:pt x="7846" y="14634"/>
                  </a:cubicBezTo>
                  <a:cubicBezTo>
                    <a:pt x="7763" y="14669"/>
                    <a:pt x="7727" y="14788"/>
                    <a:pt x="7787" y="14872"/>
                  </a:cubicBezTo>
                  <a:cubicBezTo>
                    <a:pt x="8656" y="16324"/>
                    <a:pt x="9204" y="17801"/>
                    <a:pt x="9394" y="18324"/>
                  </a:cubicBezTo>
                  <a:cubicBezTo>
                    <a:pt x="8406" y="19360"/>
                    <a:pt x="7334" y="20420"/>
                    <a:pt x="6167" y="21492"/>
                  </a:cubicBezTo>
                  <a:cubicBezTo>
                    <a:pt x="6096" y="20920"/>
                    <a:pt x="5929" y="19932"/>
                    <a:pt x="5453" y="18860"/>
                  </a:cubicBezTo>
                  <a:cubicBezTo>
                    <a:pt x="5405" y="18765"/>
                    <a:pt x="5310" y="18717"/>
                    <a:pt x="5215" y="18765"/>
                  </a:cubicBezTo>
                  <a:cubicBezTo>
                    <a:pt x="5132" y="18813"/>
                    <a:pt x="5084" y="18920"/>
                    <a:pt x="5132" y="19003"/>
                  </a:cubicBezTo>
                  <a:cubicBezTo>
                    <a:pt x="5667" y="20241"/>
                    <a:pt x="5798" y="21361"/>
                    <a:pt x="5846" y="21801"/>
                  </a:cubicBezTo>
                  <a:cubicBezTo>
                    <a:pt x="4977" y="22575"/>
                    <a:pt x="4084" y="23361"/>
                    <a:pt x="3131" y="24135"/>
                  </a:cubicBezTo>
                  <a:cubicBezTo>
                    <a:pt x="3119" y="23587"/>
                    <a:pt x="3060" y="22670"/>
                    <a:pt x="2810" y="21908"/>
                  </a:cubicBezTo>
                  <a:cubicBezTo>
                    <a:pt x="2774" y="21813"/>
                    <a:pt x="2667" y="21753"/>
                    <a:pt x="2584" y="21801"/>
                  </a:cubicBezTo>
                  <a:cubicBezTo>
                    <a:pt x="2488" y="21837"/>
                    <a:pt x="2429" y="21932"/>
                    <a:pt x="2477" y="22027"/>
                  </a:cubicBezTo>
                  <a:cubicBezTo>
                    <a:pt x="2774" y="22908"/>
                    <a:pt x="2786" y="24004"/>
                    <a:pt x="2786" y="24432"/>
                  </a:cubicBezTo>
                  <a:cubicBezTo>
                    <a:pt x="2560" y="24635"/>
                    <a:pt x="2322" y="24813"/>
                    <a:pt x="2084" y="25004"/>
                  </a:cubicBezTo>
                  <a:cubicBezTo>
                    <a:pt x="2107" y="24528"/>
                    <a:pt x="2119" y="23813"/>
                    <a:pt x="1988" y="23301"/>
                  </a:cubicBezTo>
                  <a:cubicBezTo>
                    <a:pt x="1953" y="23218"/>
                    <a:pt x="1869" y="23158"/>
                    <a:pt x="1774" y="23170"/>
                  </a:cubicBezTo>
                  <a:cubicBezTo>
                    <a:pt x="1691" y="23206"/>
                    <a:pt x="1631" y="23289"/>
                    <a:pt x="1643" y="23397"/>
                  </a:cubicBezTo>
                  <a:cubicBezTo>
                    <a:pt x="1786" y="23980"/>
                    <a:pt x="1750" y="24897"/>
                    <a:pt x="1715" y="25302"/>
                  </a:cubicBezTo>
                  <a:cubicBezTo>
                    <a:pt x="1167" y="25730"/>
                    <a:pt x="595" y="26159"/>
                    <a:pt x="0" y="26599"/>
                  </a:cubicBezTo>
                  <a:lnTo>
                    <a:pt x="333" y="27016"/>
                  </a:lnTo>
                  <a:cubicBezTo>
                    <a:pt x="738" y="26718"/>
                    <a:pt x="1119" y="26421"/>
                    <a:pt x="1512" y="26123"/>
                  </a:cubicBezTo>
                  <a:cubicBezTo>
                    <a:pt x="1929" y="26183"/>
                    <a:pt x="2881" y="26266"/>
                    <a:pt x="3453" y="26064"/>
                  </a:cubicBezTo>
                  <a:cubicBezTo>
                    <a:pt x="3548" y="26028"/>
                    <a:pt x="3608" y="25921"/>
                    <a:pt x="3560" y="25837"/>
                  </a:cubicBezTo>
                  <a:cubicBezTo>
                    <a:pt x="3536" y="25742"/>
                    <a:pt x="3429" y="25683"/>
                    <a:pt x="3346" y="25730"/>
                  </a:cubicBezTo>
                  <a:cubicBezTo>
                    <a:pt x="2953" y="25861"/>
                    <a:pt x="2346" y="25849"/>
                    <a:pt x="1917" y="25825"/>
                  </a:cubicBezTo>
                  <a:cubicBezTo>
                    <a:pt x="2417" y="25421"/>
                    <a:pt x="2905" y="25028"/>
                    <a:pt x="3405" y="24635"/>
                  </a:cubicBezTo>
                  <a:cubicBezTo>
                    <a:pt x="4072" y="24599"/>
                    <a:pt x="5334" y="24492"/>
                    <a:pt x="5917" y="24242"/>
                  </a:cubicBezTo>
                  <a:cubicBezTo>
                    <a:pt x="6001" y="24194"/>
                    <a:pt x="6048" y="24099"/>
                    <a:pt x="6001" y="24004"/>
                  </a:cubicBezTo>
                  <a:cubicBezTo>
                    <a:pt x="5965" y="23920"/>
                    <a:pt x="5858" y="23873"/>
                    <a:pt x="5763" y="23920"/>
                  </a:cubicBezTo>
                  <a:cubicBezTo>
                    <a:pt x="5346" y="24099"/>
                    <a:pt x="4501" y="24182"/>
                    <a:pt x="3846" y="24242"/>
                  </a:cubicBezTo>
                  <a:cubicBezTo>
                    <a:pt x="4739" y="23504"/>
                    <a:pt x="5596" y="22742"/>
                    <a:pt x="6406" y="21992"/>
                  </a:cubicBezTo>
                  <a:cubicBezTo>
                    <a:pt x="7096" y="21861"/>
                    <a:pt x="9204" y="21432"/>
                    <a:pt x="9596" y="21242"/>
                  </a:cubicBezTo>
                  <a:cubicBezTo>
                    <a:pt x="9680" y="21194"/>
                    <a:pt x="9704" y="21087"/>
                    <a:pt x="9668" y="21003"/>
                  </a:cubicBezTo>
                  <a:cubicBezTo>
                    <a:pt x="9620" y="20908"/>
                    <a:pt x="9513" y="20884"/>
                    <a:pt x="9430" y="20920"/>
                  </a:cubicBezTo>
                  <a:cubicBezTo>
                    <a:pt x="9156" y="21063"/>
                    <a:pt x="7787" y="21361"/>
                    <a:pt x="6918" y="21539"/>
                  </a:cubicBezTo>
                  <a:cubicBezTo>
                    <a:pt x="8061" y="20468"/>
                    <a:pt x="9108" y="19408"/>
                    <a:pt x="10097" y="18360"/>
                  </a:cubicBezTo>
                  <a:cubicBezTo>
                    <a:pt x="10942" y="18110"/>
                    <a:pt x="12656" y="17574"/>
                    <a:pt x="13359" y="17110"/>
                  </a:cubicBezTo>
                  <a:cubicBezTo>
                    <a:pt x="13430" y="17051"/>
                    <a:pt x="13466" y="16955"/>
                    <a:pt x="13395" y="16860"/>
                  </a:cubicBezTo>
                  <a:cubicBezTo>
                    <a:pt x="13335" y="16777"/>
                    <a:pt x="13240" y="16753"/>
                    <a:pt x="13145" y="16812"/>
                  </a:cubicBezTo>
                  <a:cubicBezTo>
                    <a:pt x="12609" y="17170"/>
                    <a:pt x="11454" y="17574"/>
                    <a:pt x="10573" y="17848"/>
                  </a:cubicBezTo>
                  <a:cubicBezTo>
                    <a:pt x="11597" y="16729"/>
                    <a:pt x="12549" y="15622"/>
                    <a:pt x="13395" y="14550"/>
                  </a:cubicBezTo>
                  <a:lnTo>
                    <a:pt x="16990" y="13217"/>
                  </a:lnTo>
                  <a:cubicBezTo>
                    <a:pt x="17074" y="13181"/>
                    <a:pt x="17121" y="13086"/>
                    <a:pt x="17097" y="12991"/>
                  </a:cubicBezTo>
                  <a:cubicBezTo>
                    <a:pt x="17062" y="12907"/>
                    <a:pt x="16955" y="12860"/>
                    <a:pt x="16871" y="12883"/>
                  </a:cubicBezTo>
                  <a:lnTo>
                    <a:pt x="13847" y="14014"/>
                  </a:lnTo>
                  <a:cubicBezTo>
                    <a:pt x="14597" y="13086"/>
                    <a:pt x="15264" y="12157"/>
                    <a:pt x="15883" y="11276"/>
                  </a:cubicBezTo>
                  <a:cubicBezTo>
                    <a:pt x="16466" y="11157"/>
                    <a:pt x="18181" y="10788"/>
                    <a:pt x="19633" y="10026"/>
                  </a:cubicBezTo>
                  <a:cubicBezTo>
                    <a:pt x="19729" y="9990"/>
                    <a:pt x="19753" y="9883"/>
                    <a:pt x="19717" y="9788"/>
                  </a:cubicBezTo>
                  <a:cubicBezTo>
                    <a:pt x="19669" y="9704"/>
                    <a:pt x="19562" y="9669"/>
                    <a:pt x="19479" y="9716"/>
                  </a:cubicBezTo>
                  <a:cubicBezTo>
                    <a:pt x="18300" y="10347"/>
                    <a:pt x="16931" y="10705"/>
                    <a:pt x="16181" y="10859"/>
                  </a:cubicBezTo>
                  <a:cubicBezTo>
                    <a:pt x="16764" y="10014"/>
                    <a:pt x="17288" y="9192"/>
                    <a:pt x="17764" y="8419"/>
                  </a:cubicBezTo>
                  <a:cubicBezTo>
                    <a:pt x="18407" y="8168"/>
                    <a:pt x="20407" y="7311"/>
                    <a:pt x="21896" y="6156"/>
                  </a:cubicBezTo>
                  <a:cubicBezTo>
                    <a:pt x="21979" y="6097"/>
                    <a:pt x="21991" y="5978"/>
                    <a:pt x="21931" y="5906"/>
                  </a:cubicBezTo>
                  <a:cubicBezTo>
                    <a:pt x="21872" y="5835"/>
                    <a:pt x="21753" y="5823"/>
                    <a:pt x="21681" y="5882"/>
                  </a:cubicBezTo>
                  <a:cubicBezTo>
                    <a:pt x="20491" y="6799"/>
                    <a:pt x="18943" y="7526"/>
                    <a:pt x="18074" y="7907"/>
                  </a:cubicBezTo>
                  <a:cubicBezTo>
                    <a:pt x="18800" y="6680"/>
                    <a:pt x="19395" y="5561"/>
                    <a:pt x="19872" y="4597"/>
                  </a:cubicBezTo>
                  <a:cubicBezTo>
                    <a:pt x="20431" y="4228"/>
                    <a:pt x="22003" y="3144"/>
                    <a:pt x="23027" y="2132"/>
                  </a:cubicBezTo>
                  <a:cubicBezTo>
                    <a:pt x="23110" y="2049"/>
                    <a:pt x="23110" y="1953"/>
                    <a:pt x="23027" y="1870"/>
                  </a:cubicBezTo>
                  <a:cubicBezTo>
                    <a:pt x="22955" y="1799"/>
                    <a:pt x="22848" y="1799"/>
                    <a:pt x="22777" y="1870"/>
                  </a:cubicBezTo>
                  <a:cubicBezTo>
                    <a:pt x="22003" y="2632"/>
                    <a:pt x="20907" y="3454"/>
                    <a:pt x="20193" y="3954"/>
                  </a:cubicBezTo>
                  <a:cubicBezTo>
                    <a:pt x="21217" y="1703"/>
                    <a:pt x="21598" y="382"/>
                    <a:pt x="21622" y="37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300844" y="3042536"/>
              <a:ext cx="550328" cy="1210504"/>
            </a:xfrm>
            <a:custGeom>
              <a:avLst/>
              <a:gdLst/>
              <a:ahLst/>
              <a:cxnLst/>
              <a:rect l="l" t="t" r="r" b="b"/>
              <a:pathLst>
                <a:path w="11633" h="25588" extrusionOk="0">
                  <a:moveTo>
                    <a:pt x="1" y="23396"/>
                  </a:moveTo>
                  <a:cubicBezTo>
                    <a:pt x="667" y="21515"/>
                    <a:pt x="1322" y="18741"/>
                    <a:pt x="1310" y="15050"/>
                  </a:cubicBezTo>
                  <a:cubicBezTo>
                    <a:pt x="1263" y="7359"/>
                    <a:pt x="3358" y="179"/>
                    <a:pt x="7561" y="96"/>
                  </a:cubicBezTo>
                  <a:cubicBezTo>
                    <a:pt x="11585" y="1"/>
                    <a:pt x="11633" y="10811"/>
                    <a:pt x="2965" y="25587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364518" y="3159714"/>
              <a:ext cx="367248" cy="1055005"/>
            </a:xfrm>
            <a:custGeom>
              <a:avLst/>
              <a:gdLst/>
              <a:ahLst/>
              <a:cxnLst/>
              <a:rect l="l" t="t" r="r" b="b"/>
              <a:pathLst>
                <a:path w="7763" h="22301" extrusionOk="0">
                  <a:moveTo>
                    <a:pt x="5679" y="4274"/>
                  </a:moveTo>
                  <a:cubicBezTo>
                    <a:pt x="5120" y="3465"/>
                    <a:pt x="4084" y="2012"/>
                    <a:pt x="3834" y="1536"/>
                  </a:cubicBezTo>
                  <a:cubicBezTo>
                    <a:pt x="3774" y="1429"/>
                    <a:pt x="3655" y="1393"/>
                    <a:pt x="3548" y="1441"/>
                  </a:cubicBezTo>
                  <a:cubicBezTo>
                    <a:pt x="3453" y="1500"/>
                    <a:pt x="3417" y="1619"/>
                    <a:pt x="3465" y="1726"/>
                  </a:cubicBezTo>
                  <a:cubicBezTo>
                    <a:pt x="3774" y="2310"/>
                    <a:pt x="5144" y="4239"/>
                    <a:pt x="5596" y="4846"/>
                  </a:cubicBezTo>
                  <a:cubicBezTo>
                    <a:pt x="5429" y="5953"/>
                    <a:pt x="5191" y="7203"/>
                    <a:pt x="4882" y="8573"/>
                  </a:cubicBezTo>
                  <a:lnTo>
                    <a:pt x="2024" y="5787"/>
                  </a:lnTo>
                  <a:cubicBezTo>
                    <a:pt x="1929" y="5715"/>
                    <a:pt x="1810" y="5715"/>
                    <a:pt x="1726" y="5787"/>
                  </a:cubicBezTo>
                  <a:cubicBezTo>
                    <a:pt x="1643" y="5882"/>
                    <a:pt x="1643" y="5989"/>
                    <a:pt x="1726" y="6084"/>
                  </a:cubicBezTo>
                  <a:lnTo>
                    <a:pt x="4774" y="9049"/>
                  </a:lnTo>
                  <a:cubicBezTo>
                    <a:pt x="4703" y="9382"/>
                    <a:pt x="4608" y="9751"/>
                    <a:pt x="4524" y="10097"/>
                  </a:cubicBezTo>
                  <a:lnTo>
                    <a:pt x="2381" y="8180"/>
                  </a:lnTo>
                  <a:cubicBezTo>
                    <a:pt x="2286" y="8108"/>
                    <a:pt x="2167" y="8108"/>
                    <a:pt x="2084" y="8203"/>
                  </a:cubicBezTo>
                  <a:cubicBezTo>
                    <a:pt x="2000" y="8287"/>
                    <a:pt x="2000" y="8406"/>
                    <a:pt x="2096" y="8501"/>
                  </a:cubicBezTo>
                  <a:lnTo>
                    <a:pt x="4405" y="10561"/>
                  </a:lnTo>
                  <a:cubicBezTo>
                    <a:pt x="4131" y="11585"/>
                    <a:pt x="3822" y="12668"/>
                    <a:pt x="3465" y="13764"/>
                  </a:cubicBezTo>
                  <a:lnTo>
                    <a:pt x="1274" y="11549"/>
                  </a:lnTo>
                  <a:cubicBezTo>
                    <a:pt x="1203" y="11478"/>
                    <a:pt x="1072" y="11478"/>
                    <a:pt x="976" y="11549"/>
                  </a:cubicBezTo>
                  <a:cubicBezTo>
                    <a:pt x="893" y="11621"/>
                    <a:pt x="905" y="11752"/>
                    <a:pt x="976" y="11847"/>
                  </a:cubicBezTo>
                  <a:lnTo>
                    <a:pt x="3310" y="14216"/>
                  </a:lnTo>
                  <a:cubicBezTo>
                    <a:pt x="3191" y="14561"/>
                    <a:pt x="3072" y="14919"/>
                    <a:pt x="2941" y="15300"/>
                  </a:cubicBezTo>
                  <a:lnTo>
                    <a:pt x="1798" y="14299"/>
                  </a:lnTo>
                  <a:cubicBezTo>
                    <a:pt x="1703" y="14228"/>
                    <a:pt x="1572" y="14240"/>
                    <a:pt x="1500" y="14311"/>
                  </a:cubicBezTo>
                  <a:cubicBezTo>
                    <a:pt x="1429" y="14407"/>
                    <a:pt x="1441" y="14538"/>
                    <a:pt x="1512" y="14609"/>
                  </a:cubicBezTo>
                  <a:lnTo>
                    <a:pt x="2774" y="15716"/>
                  </a:lnTo>
                  <a:cubicBezTo>
                    <a:pt x="2453" y="16609"/>
                    <a:pt x="2084" y="17514"/>
                    <a:pt x="1691" y="18431"/>
                  </a:cubicBezTo>
                  <a:lnTo>
                    <a:pt x="607" y="17359"/>
                  </a:lnTo>
                  <a:cubicBezTo>
                    <a:pt x="536" y="17288"/>
                    <a:pt x="393" y="17288"/>
                    <a:pt x="310" y="17359"/>
                  </a:cubicBezTo>
                  <a:cubicBezTo>
                    <a:pt x="238" y="17443"/>
                    <a:pt x="238" y="17574"/>
                    <a:pt x="310" y="17657"/>
                  </a:cubicBezTo>
                  <a:lnTo>
                    <a:pt x="1500" y="18848"/>
                  </a:lnTo>
                  <a:cubicBezTo>
                    <a:pt x="1369" y="19169"/>
                    <a:pt x="1214" y="19479"/>
                    <a:pt x="1072" y="19800"/>
                  </a:cubicBezTo>
                  <a:lnTo>
                    <a:pt x="691" y="19264"/>
                  </a:lnTo>
                  <a:cubicBezTo>
                    <a:pt x="631" y="19181"/>
                    <a:pt x="500" y="19145"/>
                    <a:pt x="417" y="19229"/>
                  </a:cubicBezTo>
                  <a:cubicBezTo>
                    <a:pt x="321" y="19288"/>
                    <a:pt x="298" y="19419"/>
                    <a:pt x="369" y="19502"/>
                  </a:cubicBezTo>
                  <a:lnTo>
                    <a:pt x="869" y="20217"/>
                  </a:lnTo>
                  <a:cubicBezTo>
                    <a:pt x="595" y="20788"/>
                    <a:pt x="310" y="21372"/>
                    <a:pt x="0" y="21931"/>
                  </a:cubicBezTo>
                  <a:lnTo>
                    <a:pt x="500" y="22300"/>
                  </a:lnTo>
                  <a:cubicBezTo>
                    <a:pt x="964" y="21431"/>
                    <a:pt x="1393" y="20562"/>
                    <a:pt x="1798" y="19705"/>
                  </a:cubicBezTo>
                  <a:lnTo>
                    <a:pt x="3036" y="18955"/>
                  </a:lnTo>
                  <a:cubicBezTo>
                    <a:pt x="3131" y="18895"/>
                    <a:pt x="3167" y="18776"/>
                    <a:pt x="3108" y="18669"/>
                  </a:cubicBezTo>
                  <a:cubicBezTo>
                    <a:pt x="3048" y="18574"/>
                    <a:pt x="2929" y="18538"/>
                    <a:pt x="2822" y="18598"/>
                  </a:cubicBezTo>
                  <a:lnTo>
                    <a:pt x="2107" y="19026"/>
                  </a:lnTo>
                  <a:cubicBezTo>
                    <a:pt x="2512" y="18133"/>
                    <a:pt x="2869" y="17240"/>
                    <a:pt x="3191" y="16383"/>
                  </a:cubicBezTo>
                  <a:lnTo>
                    <a:pt x="4905" y="14847"/>
                  </a:lnTo>
                  <a:cubicBezTo>
                    <a:pt x="5001" y="14776"/>
                    <a:pt x="5001" y="14645"/>
                    <a:pt x="4917" y="14549"/>
                  </a:cubicBezTo>
                  <a:cubicBezTo>
                    <a:pt x="4846" y="14466"/>
                    <a:pt x="4715" y="14466"/>
                    <a:pt x="4620" y="14538"/>
                  </a:cubicBezTo>
                  <a:lnTo>
                    <a:pt x="3489" y="15550"/>
                  </a:lnTo>
                  <a:cubicBezTo>
                    <a:pt x="3810" y="14669"/>
                    <a:pt x="4108" y="13811"/>
                    <a:pt x="4358" y="12954"/>
                  </a:cubicBezTo>
                  <a:lnTo>
                    <a:pt x="6310" y="11406"/>
                  </a:lnTo>
                  <a:cubicBezTo>
                    <a:pt x="6394" y="11335"/>
                    <a:pt x="6406" y="11204"/>
                    <a:pt x="6334" y="11109"/>
                  </a:cubicBezTo>
                  <a:cubicBezTo>
                    <a:pt x="6263" y="11025"/>
                    <a:pt x="6132" y="11013"/>
                    <a:pt x="6036" y="11085"/>
                  </a:cubicBezTo>
                  <a:lnTo>
                    <a:pt x="4560" y="12263"/>
                  </a:lnTo>
                  <a:cubicBezTo>
                    <a:pt x="4834" y="11335"/>
                    <a:pt x="5072" y="10454"/>
                    <a:pt x="5274" y="9596"/>
                  </a:cubicBezTo>
                  <a:lnTo>
                    <a:pt x="7358" y="7811"/>
                  </a:lnTo>
                  <a:cubicBezTo>
                    <a:pt x="7453" y="7739"/>
                    <a:pt x="7453" y="7596"/>
                    <a:pt x="7382" y="7513"/>
                  </a:cubicBezTo>
                  <a:cubicBezTo>
                    <a:pt x="7299" y="7418"/>
                    <a:pt x="7168" y="7418"/>
                    <a:pt x="7084" y="7501"/>
                  </a:cubicBezTo>
                  <a:lnTo>
                    <a:pt x="5429" y="8906"/>
                  </a:lnTo>
                  <a:cubicBezTo>
                    <a:pt x="5513" y="8513"/>
                    <a:pt x="5608" y="8120"/>
                    <a:pt x="5679" y="7751"/>
                  </a:cubicBezTo>
                  <a:lnTo>
                    <a:pt x="7644" y="5834"/>
                  </a:lnTo>
                  <a:cubicBezTo>
                    <a:pt x="7715" y="5751"/>
                    <a:pt x="7739" y="5620"/>
                    <a:pt x="7644" y="5536"/>
                  </a:cubicBezTo>
                  <a:cubicBezTo>
                    <a:pt x="7572" y="5453"/>
                    <a:pt x="7441" y="5441"/>
                    <a:pt x="7346" y="5536"/>
                  </a:cubicBezTo>
                  <a:lnTo>
                    <a:pt x="5834" y="7037"/>
                  </a:lnTo>
                  <a:cubicBezTo>
                    <a:pt x="6108" y="5560"/>
                    <a:pt x="6310" y="4263"/>
                    <a:pt x="6441" y="3215"/>
                  </a:cubicBezTo>
                  <a:lnTo>
                    <a:pt x="7691" y="1965"/>
                  </a:lnTo>
                  <a:cubicBezTo>
                    <a:pt x="7763" y="1881"/>
                    <a:pt x="7763" y="1750"/>
                    <a:pt x="7691" y="1667"/>
                  </a:cubicBezTo>
                  <a:cubicBezTo>
                    <a:pt x="7620" y="1584"/>
                    <a:pt x="7477" y="1584"/>
                    <a:pt x="7394" y="1667"/>
                  </a:cubicBezTo>
                  <a:lnTo>
                    <a:pt x="6513" y="2536"/>
                  </a:lnTo>
                  <a:cubicBezTo>
                    <a:pt x="6668" y="1143"/>
                    <a:pt x="6691" y="333"/>
                    <a:pt x="6691" y="322"/>
                  </a:cubicBezTo>
                  <a:cubicBezTo>
                    <a:pt x="6691" y="155"/>
                    <a:pt x="6560" y="12"/>
                    <a:pt x="6394" y="0"/>
                  </a:cubicBezTo>
                  <a:cubicBezTo>
                    <a:pt x="6227" y="0"/>
                    <a:pt x="6084" y="131"/>
                    <a:pt x="6072" y="298"/>
                  </a:cubicBezTo>
                  <a:cubicBezTo>
                    <a:pt x="6072" y="322"/>
                    <a:pt x="6025" y="1834"/>
                    <a:pt x="5679" y="4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2402291" y="2558165"/>
              <a:ext cx="827503" cy="2456962"/>
            </a:xfrm>
            <a:custGeom>
              <a:avLst/>
              <a:gdLst/>
              <a:ahLst/>
              <a:cxnLst/>
              <a:rect l="l" t="t" r="r" b="b"/>
              <a:pathLst>
                <a:path w="17492" h="51936" extrusionOk="0">
                  <a:moveTo>
                    <a:pt x="11478" y="51935"/>
                  </a:moveTo>
                  <a:cubicBezTo>
                    <a:pt x="11252" y="48101"/>
                    <a:pt x="10359" y="41874"/>
                    <a:pt x="7359" y="33873"/>
                  </a:cubicBezTo>
                  <a:cubicBezTo>
                    <a:pt x="2180" y="20086"/>
                    <a:pt x="1" y="5810"/>
                    <a:pt x="5180" y="2846"/>
                  </a:cubicBezTo>
                  <a:cubicBezTo>
                    <a:pt x="10169" y="0"/>
                    <a:pt x="17491" y="19491"/>
                    <a:pt x="16431" y="51935"/>
                  </a:cubicBezTo>
                  <a:lnTo>
                    <a:pt x="11705" y="51935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3195337" y="3872197"/>
              <a:ext cx="375196" cy="1142902"/>
            </a:xfrm>
            <a:custGeom>
              <a:avLst/>
              <a:gdLst/>
              <a:ahLst/>
              <a:cxnLst/>
              <a:rect l="l" t="t" r="r" b="b"/>
              <a:pathLst>
                <a:path w="7931" h="24159" extrusionOk="0">
                  <a:moveTo>
                    <a:pt x="3454" y="24158"/>
                  </a:moveTo>
                  <a:cubicBezTo>
                    <a:pt x="3358" y="22313"/>
                    <a:pt x="3061" y="19931"/>
                    <a:pt x="2287" y="17110"/>
                  </a:cubicBezTo>
                  <a:cubicBezTo>
                    <a:pt x="370" y="10121"/>
                    <a:pt x="1" y="2882"/>
                    <a:pt x="2787" y="1382"/>
                  </a:cubicBezTo>
                  <a:cubicBezTo>
                    <a:pt x="5347" y="0"/>
                    <a:pt x="7930" y="8978"/>
                    <a:pt x="6240" y="24158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4434482" y="3399653"/>
              <a:ext cx="557661" cy="1615457"/>
            </a:xfrm>
            <a:custGeom>
              <a:avLst/>
              <a:gdLst/>
              <a:ahLst/>
              <a:cxnLst/>
              <a:rect l="l" t="t" r="r" b="b"/>
              <a:pathLst>
                <a:path w="11788" h="34148" extrusionOk="0">
                  <a:moveTo>
                    <a:pt x="4025" y="34147"/>
                  </a:moveTo>
                  <a:cubicBezTo>
                    <a:pt x="4311" y="31504"/>
                    <a:pt x="5025" y="27777"/>
                    <a:pt x="6740" y="23205"/>
                  </a:cubicBezTo>
                  <a:cubicBezTo>
                    <a:pt x="10299" y="13740"/>
                    <a:pt x="11788" y="3941"/>
                    <a:pt x="8228" y="1905"/>
                  </a:cubicBezTo>
                  <a:cubicBezTo>
                    <a:pt x="4882" y="0"/>
                    <a:pt x="1" y="12740"/>
                    <a:pt x="453" y="34147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4763971" y="4129024"/>
              <a:ext cx="408973" cy="886069"/>
            </a:xfrm>
            <a:custGeom>
              <a:avLst/>
              <a:gdLst/>
              <a:ahLst/>
              <a:cxnLst/>
              <a:rect l="l" t="t" r="r" b="b"/>
              <a:pathLst>
                <a:path w="8645" h="18730" extrusionOk="0">
                  <a:moveTo>
                    <a:pt x="2608" y="18729"/>
                  </a:moveTo>
                  <a:cubicBezTo>
                    <a:pt x="3001" y="17550"/>
                    <a:pt x="3561" y="16229"/>
                    <a:pt x="4347" y="14800"/>
                  </a:cubicBezTo>
                  <a:cubicBezTo>
                    <a:pt x="7097" y="9752"/>
                    <a:pt x="8645" y="4001"/>
                    <a:pt x="6668" y="1906"/>
                  </a:cubicBezTo>
                  <a:cubicBezTo>
                    <a:pt x="4870" y="1"/>
                    <a:pt x="1275" y="6240"/>
                    <a:pt x="1" y="1872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2756000" y="1585325"/>
              <a:ext cx="1244850" cy="3429822"/>
            </a:xfrm>
            <a:custGeom>
              <a:avLst/>
              <a:gdLst/>
              <a:ahLst/>
              <a:cxnLst/>
              <a:rect l="l" t="t" r="r" b="b"/>
              <a:pathLst>
                <a:path w="26314" h="79440" extrusionOk="0">
                  <a:moveTo>
                    <a:pt x="18289" y="79439"/>
                  </a:moveTo>
                  <a:cubicBezTo>
                    <a:pt x="18170" y="78022"/>
                    <a:pt x="17932" y="76403"/>
                    <a:pt x="17479" y="74629"/>
                  </a:cubicBezTo>
                  <a:cubicBezTo>
                    <a:pt x="16039" y="68866"/>
                    <a:pt x="18218" y="66676"/>
                    <a:pt x="18527" y="63913"/>
                  </a:cubicBezTo>
                  <a:cubicBezTo>
                    <a:pt x="18837" y="61139"/>
                    <a:pt x="18884" y="58496"/>
                    <a:pt x="16527" y="54436"/>
                  </a:cubicBezTo>
                  <a:cubicBezTo>
                    <a:pt x="14181" y="50364"/>
                    <a:pt x="13276" y="47912"/>
                    <a:pt x="14824" y="40887"/>
                  </a:cubicBezTo>
                  <a:cubicBezTo>
                    <a:pt x="16348" y="33862"/>
                    <a:pt x="15729" y="31159"/>
                    <a:pt x="9847" y="26111"/>
                  </a:cubicBezTo>
                  <a:cubicBezTo>
                    <a:pt x="3966" y="21063"/>
                    <a:pt x="1" y="15277"/>
                    <a:pt x="2442" y="7752"/>
                  </a:cubicBezTo>
                  <a:cubicBezTo>
                    <a:pt x="4883" y="239"/>
                    <a:pt x="13193" y="1"/>
                    <a:pt x="15372" y="11074"/>
                  </a:cubicBezTo>
                  <a:cubicBezTo>
                    <a:pt x="17539" y="22170"/>
                    <a:pt x="19432" y="25361"/>
                    <a:pt x="21873" y="29802"/>
                  </a:cubicBezTo>
                  <a:cubicBezTo>
                    <a:pt x="24314" y="34231"/>
                    <a:pt x="22516" y="40887"/>
                    <a:pt x="21611" y="44947"/>
                  </a:cubicBezTo>
                  <a:cubicBezTo>
                    <a:pt x="20706" y="49007"/>
                    <a:pt x="22051" y="52210"/>
                    <a:pt x="23956" y="55293"/>
                  </a:cubicBezTo>
                  <a:cubicBezTo>
                    <a:pt x="25861" y="58377"/>
                    <a:pt x="26314" y="65271"/>
                    <a:pt x="23956" y="70069"/>
                  </a:cubicBezTo>
                  <a:cubicBezTo>
                    <a:pt x="22539" y="72974"/>
                    <a:pt x="22158" y="76713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3884772" y="1890697"/>
              <a:ext cx="558228" cy="3124445"/>
            </a:xfrm>
            <a:custGeom>
              <a:avLst/>
              <a:gdLst/>
              <a:ahLst/>
              <a:cxnLst/>
              <a:rect l="l" t="t" r="r" b="b"/>
              <a:pathLst>
                <a:path w="11800" h="72367" extrusionOk="0">
                  <a:moveTo>
                    <a:pt x="4239" y="72366"/>
                  </a:moveTo>
                  <a:cubicBezTo>
                    <a:pt x="4167" y="71307"/>
                    <a:pt x="4012" y="70128"/>
                    <a:pt x="3751" y="68878"/>
                  </a:cubicBezTo>
                  <a:cubicBezTo>
                    <a:pt x="2691" y="63865"/>
                    <a:pt x="4644" y="61972"/>
                    <a:pt x="5013" y="59543"/>
                  </a:cubicBezTo>
                  <a:cubicBezTo>
                    <a:pt x="5382" y="57138"/>
                    <a:pt x="5501" y="54828"/>
                    <a:pt x="3596" y="51292"/>
                  </a:cubicBezTo>
                  <a:cubicBezTo>
                    <a:pt x="1691" y="47744"/>
                    <a:pt x="988" y="45601"/>
                    <a:pt x="2560" y="39493"/>
                  </a:cubicBezTo>
                  <a:cubicBezTo>
                    <a:pt x="3667" y="35135"/>
                    <a:pt x="3965" y="33040"/>
                    <a:pt x="1500" y="30028"/>
                  </a:cubicBezTo>
                  <a:cubicBezTo>
                    <a:pt x="191" y="28420"/>
                    <a:pt x="0" y="25110"/>
                    <a:pt x="1869" y="21098"/>
                  </a:cubicBezTo>
                  <a:cubicBezTo>
                    <a:pt x="3751" y="17097"/>
                    <a:pt x="6025" y="9716"/>
                    <a:pt x="3810" y="3810"/>
                  </a:cubicBezTo>
                  <a:cubicBezTo>
                    <a:pt x="3810" y="3810"/>
                    <a:pt x="3334" y="2084"/>
                    <a:pt x="4001" y="1036"/>
                  </a:cubicBezTo>
                  <a:cubicBezTo>
                    <a:pt x="4667" y="0"/>
                    <a:pt x="7918" y="3691"/>
                    <a:pt x="8180" y="10704"/>
                  </a:cubicBezTo>
                  <a:cubicBezTo>
                    <a:pt x="8454" y="17705"/>
                    <a:pt x="5977" y="21181"/>
                    <a:pt x="7572" y="23872"/>
                  </a:cubicBezTo>
                  <a:cubicBezTo>
                    <a:pt x="11799" y="31016"/>
                    <a:pt x="10394" y="35028"/>
                    <a:pt x="8299" y="43041"/>
                  </a:cubicBezTo>
                  <a:cubicBezTo>
                    <a:pt x="7382" y="46577"/>
                    <a:pt x="8454" y="49363"/>
                    <a:pt x="10001" y="52042"/>
                  </a:cubicBezTo>
                  <a:cubicBezTo>
                    <a:pt x="11549" y="54721"/>
                    <a:pt x="11704" y="60722"/>
                    <a:pt x="9489" y="64901"/>
                  </a:cubicBezTo>
                  <a:cubicBezTo>
                    <a:pt x="8287" y="67199"/>
                    <a:pt x="7799" y="70068"/>
                    <a:pt x="7620" y="72354"/>
                  </a:cubicBezTo>
                  <a:lnTo>
                    <a:pt x="4239" y="72354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3263505" y="4015252"/>
              <a:ext cx="232091" cy="999844"/>
            </a:xfrm>
            <a:custGeom>
              <a:avLst/>
              <a:gdLst/>
              <a:ahLst/>
              <a:cxnLst/>
              <a:rect l="l" t="t" r="r" b="b"/>
              <a:pathLst>
                <a:path w="4906" h="21135" extrusionOk="0">
                  <a:moveTo>
                    <a:pt x="1655" y="394"/>
                  </a:moveTo>
                  <a:cubicBezTo>
                    <a:pt x="1608" y="274"/>
                    <a:pt x="1644" y="120"/>
                    <a:pt x="1727" y="60"/>
                  </a:cubicBezTo>
                  <a:cubicBezTo>
                    <a:pt x="1810" y="1"/>
                    <a:pt x="1941" y="36"/>
                    <a:pt x="1977" y="155"/>
                  </a:cubicBezTo>
                  <a:cubicBezTo>
                    <a:pt x="1977" y="179"/>
                    <a:pt x="2275" y="894"/>
                    <a:pt x="2656" y="2215"/>
                  </a:cubicBezTo>
                  <a:lnTo>
                    <a:pt x="2751" y="775"/>
                  </a:lnTo>
                  <a:cubicBezTo>
                    <a:pt x="2751" y="679"/>
                    <a:pt x="2810" y="608"/>
                    <a:pt x="2894" y="620"/>
                  </a:cubicBezTo>
                  <a:cubicBezTo>
                    <a:pt x="2965" y="632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1"/>
                    <a:pt x="3346" y="5132"/>
                  </a:cubicBezTo>
                  <a:lnTo>
                    <a:pt x="3680" y="3430"/>
                  </a:lnTo>
                  <a:cubicBezTo>
                    <a:pt x="3691" y="3346"/>
                    <a:pt x="3763" y="3287"/>
                    <a:pt x="3822" y="3311"/>
                  </a:cubicBezTo>
                  <a:cubicBezTo>
                    <a:pt x="3882" y="3346"/>
                    <a:pt x="3930" y="3430"/>
                    <a:pt x="3918" y="3525"/>
                  </a:cubicBezTo>
                  <a:lnTo>
                    <a:pt x="3465" y="5787"/>
                  </a:lnTo>
                  <a:cubicBezTo>
                    <a:pt x="3632" y="6644"/>
                    <a:pt x="3763" y="7585"/>
                    <a:pt x="3906" y="8609"/>
                  </a:cubicBezTo>
                  <a:lnTo>
                    <a:pt x="4227" y="7156"/>
                  </a:lnTo>
                  <a:cubicBezTo>
                    <a:pt x="4239" y="7061"/>
                    <a:pt x="4322" y="7025"/>
                    <a:pt x="4382" y="7037"/>
                  </a:cubicBezTo>
                  <a:cubicBezTo>
                    <a:pt x="4442" y="7061"/>
                    <a:pt x="4477" y="7156"/>
                    <a:pt x="4465" y="7240"/>
                  </a:cubicBezTo>
                  <a:lnTo>
                    <a:pt x="3989" y="9359"/>
                  </a:lnTo>
                  <a:cubicBezTo>
                    <a:pt x="4108" y="10442"/>
                    <a:pt x="4180" y="11609"/>
                    <a:pt x="4227" y="12836"/>
                  </a:cubicBezTo>
                  <a:lnTo>
                    <a:pt x="4656" y="11502"/>
                  </a:lnTo>
                  <a:cubicBezTo>
                    <a:pt x="4692" y="11407"/>
                    <a:pt x="4763" y="11383"/>
                    <a:pt x="4823" y="11407"/>
                  </a:cubicBezTo>
                  <a:cubicBezTo>
                    <a:pt x="4882" y="11443"/>
                    <a:pt x="4906" y="11550"/>
                    <a:pt x="4882" y="11633"/>
                  </a:cubicBezTo>
                  <a:lnTo>
                    <a:pt x="4239" y="13633"/>
                  </a:lnTo>
                  <a:cubicBezTo>
                    <a:pt x="4263" y="14800"/>
                    <a:pt x="4239" y="16038"/>
                    <a:pt x="4180" y="17336"/>
                  </a:cubicBezTo>
                  <a:lnTo>
                    <a:pt x="4561" y="16634"/>
                  </a:lnTo>
                  <a:cubicBezTo>
                    <a:pt x="4596" y="16562"/>
                    <a:pt x="4668" y="16550"/>
                    <a:pt x="4739" y="16610"/>
                  </a:cubicBezTo>
                  <a:cubicBezTo>
                    <a:pt x="4799" y="16669"/>
                    <a:pt x="4811" y="16765"/>
                    <a:pt x="4763" y="16848"/>
                  </a:cubicBezTo>
                  <a:lnTo>
                    <a:pt x="4156" y="17991"/>
                  </a:lnTo>
                  <a:cubicBezTo>
                    <a:pt x="4096" y="18991"/>
                    <a:pt x="3989" y="20003"/>
                    <a:pt x="3870" y="21051"/>
                  </a:cubicBezTo>
                  <a:lnTo>
                    <a:pt x="4275" y="20384"/>
                  </a:lnTo>
                  <a:cubicBezTo>
                    <a:pt x="4322" y="20313"/>
                    <a:pt x="4394" y="20301"/>
                    <a:pt x="4453" y="20360"/>
                  </a:cubicBezTo>
                  <a:cubicBezTo>
                    <a:pt x="4513" y="20420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89" y="21134"/>
                  </a:lnTo>
                  <a:cubicBezTo>
                    <a:pt x="3525" y="20777"/>
                    <a:pt x="3572" y="20420"/>
                    <a:pt x="3608" y="20063"/>
                  </a:cubicBezTo>
                  <a:cubicBezTo>
                    <a:pt x="3406" y="19729"/>
                    <a:pt x="2929" y="18943"/>
                    <a:pt x="2453" y="18539"/>
                  </a:cubicBezTo>
                  <a:cubicBezTo>
                    <a:pt x="2394" y="18491"/>
                    <a:pt x="2382" y="18396"/>
                    <a:pt x="2417" y="18301"/>
                  </a:cubicBezTo>
                  <a:cubicBezTo>
                    <a:pt x="2441" y="18229"/>
                    <a:pt x="2537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27" y="18777"/>
                    <a:pt x="3787" y="17991"/>
                    <a:pt x="3822" y="17217"/>
                  </a:cubicBezTo>
                  <a:cubicBezTo>
                    <a:pt x="3489" y="16824"/>
                    <a:pt x="2370" y="15634"/>
                    <a:pt x="1739" y="15300"/>
                  </a:cubicBezTo>
                  <a:cubicBezTo>
                    <a:pt x="1679" y="15264"/>
                    <a:pt x="1655" y="15157"/>
                    <a:pt x="1667" y="15074"/>
                  </a:cubicBezTo>
                  <a:cubicBezTo>
                    <a:pt x="1703" y="14979"/>
                    <a:pt x="1775" y="14943"/>
                    <a:pt x="1834" y="14979"/>
                  </a:cubicBezTo>
                  <a:cubicBezTo>
                    <a:pt x="2417" y="15300"/>
                    <a:pt x="3382" y="16312"/>
                    <a:pt x="3846" y="16800"/>
                  </a:cubicBezTo>
                  <a:cubicBezTo>
                    <a:pt x="3870" y="15967"/>
                    <a:pt x="3882" y="15181"/>
                    <a:pt x="3882" y="14383"/>
                  </a:cubicBezTo>
                  <a:cubicBezTo>
                    <a:pt x="3549" y="14002"/>
                    <a:pt x="2429" y="12752"/>
                    <a:pt x="1382" y="12157"/>
                  </a:cubicBezTo>
                  <a:cubicBezTo>
                    <a:pt x="1322" y="12121"/>
                    <a:pt x="1298" y="12026"/>
                    <a:pt x="1322" y="11931"/>
                  </a:cubicBezTo>
                  <a:cubicBezTo>
                    <a:pt x="1358" y="11847"/>
                    <a:pt x="1429" y="11812"/>
                    <a:pt x="1489" y="11847"/>
                  </a:cubicBezTo>
                  <a:cubicBezTo>
                    <a:pt x="2429" y="12383"/>
                    <a:pt x="3418" y="13431"/>
                    <a:pt x="3882" y="13955"/>
                  </a:cubicBezTo>
                  <a:cubicBezTo>
                    <a:pt x="3882" y="13574"/>
                    <a:pt x="3870" y="13193"/>
                    <a:pt x="3858" y="12824"/>
                  </a:cubicBezTo>
                  <a:cubicBezTo>
                    <a:pt x="3525" y="12407"/>
                    <a:pt x="2394" y="10990"/>
                    <a:pt x="893" y="10026"/>
                  </a:cubicBezTo>
                  <a:cubicBezTo>
                    <a:pt x="834" y="9978"/>
                    <a:pt x="798" y="9895"/>
                    <a:pt x="834" y="9799"/>
                  </a:cubicBezTo>
                  <a:cubicBezTo>
                    <a:pt x="858" y="9716"/>
                    <a:pt x="941" y="9680"/>
                    <a:pt x="1001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6"/>
                    <a:pt x="3656" y="9788"/>
                    <a:pt x="3525" y="8656"/>
                  </a:cubicBezTo>
                  <a:cubicBezTo>
                    <a:pt x="3037" y="8287"/>
                    <a:pt x="1143" y="6847"/>
                    <a:pt x="108" y="6382"/>
                  </a:cubicBezTo>
                  <a:cubicBezTo>
                    <a:pt x="48" y="6347"/>
                    <a:pt x="0" y="6263"/>
                    <a:pt x="24" y="6168"/>
                  </a:cubicBezTo>
                  <a:cubicBezTo>
                    <a:pt x="48" y="6085"/>
                    <a:pt x="120" y="6037"/>
                    <a:pt x="179" y="6073"/>
                  </a:cubicBezTo>
                  <a:cubicBezTo>
                    <a:pt x="1155" y="6501"/>
                    <a:pt x="2810" y="7716"/>
                    <a:pt x="3477" y="8240"/>
                  </a:cubicBezTo>
                  <a:cubicBezTo>
                    <a:pt x="3382" y="7394"/>
                    <a:pt x="3239" y="6621"/>
                    <a:pt x="3108" y="5894"/>
                  </a:cubicBezTo>
                  <a:cubicBezTo>
                    <a:pt x="2620" y="5597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9"/>
                  </a:cubicBezTo>
                  <a:cubicBezTo>
                    <a:pt x="310" y="3954"/>
                    <a:pt x="370" y="3906"/>
                    <a:pt x="441" y="3942"/>
                  </a:cubicBezTo>
                  <a:cubicBezTo>
                    <a:pt x="858" y="4144"/>
                    <a:pt x="2382" y="5073"/>
                    <a:pt x="3037" y="5454"/>
                  </a:cubicBezTo>
                  <a:cubicBezTo>
                    <a:pt x="2858" y="4525"/>
                    <a:pt x="2667" y="3703"/>
                    <a:pt x="2489" y="3013"/>
                  </a:cubicBezTo>
                  <a:cubicBezTo>
                    <a:pt x="2013" y="2775"/>
                    <a:pt x="858" y="2203"/>
                    <a:pt x="584" y="2084"/>
                  </a:cubicBezTo>
                  <a:cubicBezTo>
                    <a:pt x="524" y="2049"/>
                    <a:pt x="477" y="1965"/>
                    <a:pt x="489" y="1870"/>
                  </a:cubicBezTo>
                  <a:cubicBezTo>
                    <a:pt x="501" y="1787"/>
                    <a:pt x="584" y="1739"/>
                    <a:pt x="643" y="1751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4"/>
                  </a:cubicBezTo>
                  <a:close/>
                  <a:moveTo>
                    <a:pt x="3072" y="21134"/>
                  </a:moveTo>
                  <a:lnTo>
                    <a:pt x="3370" y="21134"/>
                  </a:lnTo>
                  <a:cubicBezTo>
                    <a:pt x="3156" y="20729"/>
                    <a:pt x="2870" y="20217"/>
                    <a:pt x="2656" y="20015"/>
                  </a:cubicBezTo>
                  <a:cubicBezTo>
                    <a:pt x="2584" y="19967"/>
                    <a:pt x="2513" y="19979"/>
                    <a:pt x="2477" y="20063"/>
                  </a:cubicBezTo>
                  <a:cubicBezTo>
                    <a:pt x="2429" y="20134"/>
                    <a:pt x="2453" y="20241"/>
                    <a:pt x="2501" y="20301"/>
                  </a:cubicBezTo>
                  <a:cubicBezTo>
                    <a:pt x="2679" y="20444"/>
                    <a:pt x="2882" y="20789"/>
                    <a:pt x="3072" y="21134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3123238" y="1792993"/>
              <a:ext cx="720446" cy="3221114"/>
            </a:xfrm>
            <a:custGeom>
              <a:avLst/>
              <a:gdLst/>
              <a:ahLst/>
              <a:cxnLst/>
              <a:rect l="l" t="t" r="r" b="b"/>
              <a:pathLst>
                <a:path w="15229" h="74606" extrusionOk="0">
                  <a:moveTo>
                    <a:pt x="168" y="525"/>
                  </a:moveTo>
                  <a:cubicBezTo>
                    <a:pt x="60" y="489"/>
                    <a:pt x="1" y="346"/>
                    <a:pt x="37" y="203"/>
                  </a:cubicBezTo>
                  <a:cubicBezTo>
                    <a:pt x="60" y="72"/>
                    <a:pt x="168" y="1"/>
                    <a:pt x="263" y="37"/>
                  </a:cubicBezTo>
                  <a:cubicBezTo>
                    <a:pt x="275" y="37"/>
                    <a:pt x="4394" y="1501"/>
                    <a:pt x="5918" y="8442"/>
                  </a:cubicBezTo>
                  <a:cubicBezTo>
                    <a:pt x="6061" y="9097"/>
                    <a:pt x="6216" y="9800"/>
                    <a:pt x="6347" y="10455"/>
                  </a:cubicBezTo>
                  <a:cubicBezTo>
                    <a:pt x="7478" y="15693"/>
                    <a:pt x="7918" y="17753"/>
                    <a:pt x="10181" y="22099"/>
                  </a:cubicBezTo>
                  <a:cubicBezTo>
                    <a:pt x="11467" y="24575"/>
                    <a:pt x="12562" y="26897"/>
                    <a:pt x="13014" y="29469"/>
                  </a:cubicBezTo>
                  <a:cubicBezTo>
                    <a:pt x="13455" y="32064"/>
                    <a:pt x="13241" y="34898"/>
                    <a:pt x="11848" y="38363"/>
                  </a:cubicBezTo>
                  <a:cubicBezTo>
                    <a:pt x="10324" y="42197"/>
                    <a:pt x="11717" y="45542"/>
                    <a:pt x="13133" y="48924"/>
                  </a:cubicBezTo>
                  <a:cubicBezTo>
                    <a:pt x="14169" y="51436"/>
                    <a:pt x="15229" y="53960"/>
                    <a:pt x="15157" y="56770"/>
                  </a:cubicBezTo>
                  <a:cubicBezTo>
                    <a:pt x="15098" y="58877"/>
                    <a:pt x="14693" y="60532"/>
                    <a:pt x="14253" y="62330"/>
                  </a:cubicBezTo>
                  <a:cubicBezTo>
                    <a:pt x="13538" y="65199"/>
                    <a:pt x="12729" y="68450"/>
                    <a:pt x="13145" y="74605"/>
                  </a:cubicBezTo>
                  <a:lnTo>
                    <a:pt x="12776" y="74605"/>
                  </a:lnTo>
                  <a:cubicBezTo>
                    <a:pt x="12360" y="68390"/>
                    <a:pt x="13181" y="65080"/>
                    <a:pt x="13907" y="62163"/>
                  </a:cubicBezTo>
                  <a:cubicBezTo>
                    <a:pt x="14336" y="60401"/>
                    <a:pt x="14741" y="58770"/>
                    <a:pt x="14800" y="56734"/>
                  </a:cubicBezTo>
                  <a:cubicBezTo>
                    <a:pt x="14872" y="54091"/>
                    <a:pt x="13848" y="51614"/>
                    <a:pt x="12812" y="49162"/>
                  </a:cubicBezTo>
                  <a:cubicBezTo>
                    <a:pt x="11359" y="45661"/>
                    <a:pt x="9907" y="42197"/>
                    <a:pt x="11538" y="38113"/>
                  </a:cubicBezTo>
                  <a:cubicBezTo>
                    <a:pt x="12883" y="34779"/>
                    <a:pt x="13086" y="32053"/>
                    <a:pt x="12657" y="29576"/>
                  </a:cubicBezTo>
                  <a:cubicBezTo>
                    <a:pt x="12217" y="27076"/>
                    <a:pt x="11133" y="24814"/>
                    <a:pt x="9871" y="22385"/>
                  </a:cubicBezTo>
                  <a:cubicBezTo>
                    <a:pt x="7573" y="17979"/>
                    <a:pt x="7133" y="15884"/>
                    <a:pt x="5990" y="10586"/>
                  </a:cubicBezTo>
                  <a:cubicBezTo>
                    <a:pt x="5847" y="9990"/>
                    <a:pt x="5716" y="9359"/>
                    <a:pt x="5549" y="8573"/>
                  </a:cubicBezTo>
                  <a:cubicBezTo>
                    <a:pt x="4097" y="1918"/>
                    <a:pt x="179" y="525"/>
                    <a:pt x="168" y="525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4078491" y="2021774"/>
              <a:ext cx="251818" cy="2992330"/>
            </a:xfrm>
            <a:custGeom>
              <a:avLst/>
              <a:gdLst/>
              <a:ahLst/>
              <a:cxnLst/>
              <a:rect l="l" t="t" r="r" b="b"/>
              <a:pathLst>
                <a:path w="5323" h="69307" extrusionOk="0">
                  <a:moveTo>
                    <a:pt x="1215" y="429"/>
                  </a:moveTo>
                  <a:cubicBezTo>
                    <a:pt x="1156" y="310"/>
                    <a:pt x="1180" y="167"/>
                    <a:pt x="1275" y="72"/>
                  </a:cubicBezTo>
                  <a:cubicBezTo>
                    <a:pt x="1358" y="0"/>
                    <a:pt x="1477" y="36"/>
                    <a:pt x="1525" y="155"/>
                  </a:cubicBezTo>
                  <a:cubicBezTo>
                    <a:pt x="1537" y="167"/>
                    <a:pt x="4335" y="5882"/>
                    <a:pt x="2013" y="13335"/>
                  </a:cubicBezTo>
                  <a:cubicBezTo>
                    <a:pt x="537" y="18074"/>
                    <a:pt x="1275" y="20479"/>
                    <a:pt x="2096" y="23194"/>
                  </a:cubicBezTo>
                  <a:cubicBezTo>
                    <a:pt x="2525" y="24646"/>
                    <a:pt x="2989" y="26182"/>
                    <a:pt x="3180" y="28194"/>
                  </a:cubicBezTo>
                  <a:cubicBezTo>
                    <a:pt x="3382" y="30516"/>
                    <a:pt x="2811" y="32921"/>
                    <a:pt x="2227" y="35374"/>
                  </a:cubicBezTo>
                  <a:cubicBezTo>
                    <a:pt x="1334" y="39100"/>
                    <a:pt x="441" y="42875"/>
                    <a:pt x="2346" y="46351"/>
                  </a:cubicBezTo>
                  <a:cubicBezTo>
                    <a:pt x="3978" y="49304"/>
                    <a:pt x="4882" y="51507"/>
                    <a:pt x="5109" y="53674"/>
                  </a:cubicBezTo>
                  <a:cubicBezTo>
                    <a:pt x="5323" y="55852"/>
                    <a:pt x="4823" y="57972"/>
                    <a:pt x="3680" y="60770"/>
                  </a:cubicBezTo>
                  <a:cubicBezTo>
                    <a:pt x="2763" y="62984"/>
                    <a:pt x="2382" y="66246"/>
                    <a:pt x="2287" y="69306"/>
                  </a:cubicBezTo>
                  <a:lnTo>
                    <a:pt x="1906" y="69306"/>
                  </a:lnTo>
                  <a:cubicBezTo>
                    <a:pt x="2025" y="66175"/>
                    <a:pt x="2406" y="62817"/>
                    <a:pt x="3358" y="60520"/>
                  </a:cubicBezTo>
                  <a:cubicBezTo>
                    <a:pt x="4466" y="57817"/>
                    <a:pt x="4942" y="55781"/>
                    <a:pt x="4740" y="53733"/>
                  </a:cubicBezTo>
                  <a:cubicBezTo>
                    <a:pt x="4525" y="51661"/>
                    <a:pt x="3656" y="49530"/>
                    <a:pt x="2049" y="46649"/>
                  </a:cubicBezTo>
                  <a:cubicBezTo>
                    <a:pt x="1" y="42970"/>
                    <a:pt x="941" y="39053"/>
                    <a:pt x="1870" y="35219"/>
                  </a:cubicBezTo>
                  <a:cubicBezTo>
                    <a:pt x="2430" y="32814"/>
                    <a:pt x="3001" y="30456"/>
                    <a:pt x="2799" y="28254"/>
                  </a:cubicBezTo>
                  <a:cubicBezTo>
                    <a:pt x="2620" y="26301"/>
                    <a:pt x="2180" y="24801"/>
                    <a:pt x="1751" y="23372"/>
                  </a:cubicBezTo>
                  <a:cubicBezTo>
                    <a:pt x="894" y="20550"/>
                    <a:pt x="156" y="18050"/>
                    <a:pt x="1668" y="13133"/>
                  </a:cubicBezTo>
                  <a:cubicBezTo>
                    <a:pt x="3918" y="5941"/>
                    <a:pt x="1227" y="453"/>
                    <a:pt x="1215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4482356" y="3616506"/>
              <a:ext cx="374628" cy="1398599"/>
            </a:xfrm>
            <a:custGeom>
              <a:avLst/>
              <a:gdLst/>
              <a:ahLst/>
              <a:cxnLst/>
              <a:rect l="l" t="t" r="r" b="b"/>
              <a:pathLst>
                <a:path w="7919" h="29564" extrusionOk="0">
                  <a:moveTo>
                    <a:pt x="6216" y="214"/>
                  </a:moveTo>
                  <a:cubicBezTo>
                    <a:pt x="6275" y="95"/>
                    <a:pt x="6394" y="60"/>
                    <a:pt x="6478" y="155"/>
                  </a:cubicBezTo>
                  <a:cubicBezTo>
                    <a:pt x="6561" y="226"/>
                    <a:pt x="6573" y="393"/>
                    <a:pt x="6513" y="512"/>
                  </a:cubicBezTo>
                  <a:cubicBezTo>
                    <a:pt x="6501" y="524"/>
                    <a:pt x="5537" y="2381"/>
                    <a:pt x="4430" y="5965"/>
                  </a:cubicBezTo>
                  <a:cubicBezTo>
                    <a:pt x="5001" y="5334"/>
                    <a:pt x="6037" y="4334"/>
                    <a:pt x="7716" y="3429"/>
                  </a:cubicBezTo>
                  <a:cubicBezTo>
                    <a:pt x="7775" y="3393"/>
                    <a:pt x="7859" y="3441"/>
                    <a:pt x="7883" y="3512"/>
                  </a:cubicBezTo>
                  <a:cubicBezTo>
                    <a:pt x="7918" y="3608"/>
                    <a:pt x="7883" y="3691"/>
                    <a:pt x="7811" y="3739"/>
                  </a:cubicBezTo>
                  <a:cubicBezTo>
                    <a:pt x="5620" y="4929"/>
                    <a:pt x="4549" y="6227"/>
                    <a:pt x="4204" y="6703"/>
                  </a:cubicBezTo>
                  <a:cubicBezTo>
                    <a:pt x="3965" y="7501"/>
                    <a:pt x="3727" y="8382"/>
                    <a:pt x="3489" y="9335"/>
                  </a:cubicBezTo>
                  <a:cubicBezTo>
                    <a:pt x="4001" y="8977"/>
                    <a:pt x="5085" y="8334"/>
                    <a:pt x="7335" y="7537"/>
                  </a:cubicBezTo>
                  <a:cubicBezTo>
                    <a:pt x="7394" y="7501"/>
                    <a:pt x="7466" y="7560"/>
                    <a:pt x="7478" y="7656"/>
                  </a:cubicBezTo>
                  <a:cubicBezTo>
                    <a:pt x="7502" y="7739"/>
                    <a:pt x="7454" y="7834"/>
                    <a:pt x="7394" y="7858"/>
                  </a:cubicBezTo>
                  <a:cubicBezTo>
                    <a:pt x="4644" y="8846"/>
                    <a:pt x="3656" y="9561"/>
                    <a:pt x="3370" y="9811"/>
                  </a:cubicBezTo>
                  <a:cubicBezTo>
                    <a:pt x="3156" y="10751"/>
                    <a:pt x="2930" y="11763"/>
                    <a:pt x="2715" y="12835"/>
                  </a:cubicBezTo>
                  <a:cubicBezTo>
                    <a:pt x="3287" y="12561"/>
                    <a:pt x="4644" y="11978"/>
                    <a:pt x="6561" y="11585"/>
                  </a:cubicBezTo>
                  <a:cubicBezTo>
                    <a:pt x="6632" y="11561"/>
                    <a:pt x="6692" y="11621"/>
                    <a:pt x="6692" y="11716"/>
                  </a:cubicBezTo>
                  <a:cubicBezTo>
                    <a:pt x="6704" y="11799"/>
                    <a:pt x="6668" y="11894"/>
                    <a:pt x="6585" y="11906"/>
                  </a:cubicBezTo>
                  <a:cubicBezTo>
                    <a:pt x="4477" y="12359"/>
                    <a:pt x="3061" y="13014"/>
                    <a:pt x="2644" y="13216"/>
                  </a:cubicBezTo>
                  <a:cubicBezTo>
                    <a:pt x="2572" y="13633"/>
                    <a:pt x="2477" y="14061"/>
                    <a:pt x="2406" y="14514"/>
                  </a:cubicBezTo>
                  <a:cubicBezTo>
                    <a:pt x="2977" y="14252"/>
                    <a:pt x="4287" y="13704"/>
                    <a:pt x="5561" y="13430"/>
                  </a:cubicBezTo>
                  <a:cubicBezTo>
                    <a:pt x="5632" y="13406"/>
                    <a:pt x="5692" y="13466"/>
                    <a:pt x="5716" y="13561"/>
                  </a:cubicBezTo>
                  <a:cubicBezTo>
                    <a:pt x="5728" y="13645"/>
                    <a:pt x="5680" y="13740"/>
                    <a:pt x="5608" y="13752"/>
                  </a:cubicBezTo>
                  <a:cubicBezTo>
                    <a:pt x="4227" y="14049"/>
                    <a:pt x="2775" y="14692"/>
                    <a:pt x="2346" y="14883"/>
                  </a:cubicBezTo>
                  <a:cubicBezTo>
                    <a:pt x="2108" y="16312"/>
                    <a:pt x="1906" y="17859"/>
                    <a:pt x="1727" y="19502"/>
                  </a:cubicBezTo>
                  <a:cubicBezTo>
                    <a:pt x="2168" y="19300"/>
                    <a:pt x="3156" y="18907"/>
                    <a:pt x="4239" y="18693"/>
                  </a:cubicBezTo>
                  <a:cubicBezTo>
                    <a:pt x="4311" y="18681"/>
                    <a:pt x="4370" y="18740"/>
                    <a:pt x="4370" y="18848"/>
                  </a:cubicBezTo>
                  <a:cubicBezTo>
                    <a:pt x="4382" y="18931"/>
                    <a:pt x="4323" y="19026"/>
                    <a:pt x="4263" y="19038"/>
                  </a:cubicBezTo>
                  <a:cubicBezTo>
                    <a:pt x="3096" y="19264"/>
                    <a:pt x="2048" y="19705"/>
                    <a:pt x="1691" y="19872"/>
                  </a:cubicBezTo>
                  <a:cubicBezTo>
                    <a:pt x="1560" y="21229"/>
                    <a:pt x="1441" y="22658"/>
                    <a:pt x="1370" y="24146"/>
                  </a:cubicBezTo>
                  <a:cubicBezTo>
                    <a:pt x="1703" y="23860"/>
                    <a:pt x="2334" y="23396"/>
                    <a:pt x="3120" y="23110"/>
                  </a:cubicBezTo>
                  <a:cubicBezTo>
                    <a:pt x="3180" y="23086"/>
                    <a:pt x="3251" y="23146"/>
                    <a:pt x="3275" y="23229"/>
                  </a:cubicBezTo>
                  <a:cubicBezTo>
                    <a:pt x="3287" y="23324"/>
                    <a:pt x="3239" y="23408"/>
                    <a:pt x="3180" y="23443"/>
                  </a:cubicBezTo>
                  <a:cubicBezTo>
                    <a:pt x="2275" y="23765"/>
                    <a:pt x="1608" y="24336"/>
                    <a:pt x="1346" y="24563"/>
                  </a:cubicBezTo>
                  <a:cubicBezTo>
                    <a:pt x="1286" y="25658"/>
                    <a:pt x="1263" y="26789"/>
                    <a:pt x="1251" y="27944"/>
                  </a:cubicBezTo>
                  <a:cubicBezTo>
                    <a:pt x="1560" y="27622"/>
                    <a:pt x="2084" y="27134"/>
                    <a:pt x="2620" y="26872"/>
                  </a:cubicBezTo>
                  <a:cubicBezTo>
                    <a:pt x="2680" y="26849"/>
                    <a:pt x="2751" y="26896"/>
                    <a:pt x="2775" y="26980"/>
                  </a:cubicBezTo>
                  <a:cubicBezTo>
                    <a:pt x="2810" y="27075"/>
                    <a:pt x="2763" y="27158"/>
                    <a:pt x="2703" y="27206"/>
                  </a:cubicBezTo>
                  <a:cubicBezTo>
                    <a:pt x="2096" y="27503"/>
                    <a:pt x="1489" y="28134"/>
                    <a:pt x="1251" y="28396"/>
                  </a:cubicBezTo>
                  <a:lnTo>
                    <a:pt x="1251" y="29242"/>
                  </a:lnTo>
                  <a:cubicBezTo>
                    <a:pt x="1501" y="28944"/>
                    <a:pt x="1882" y="28515"/>
                    <a:pt x="2215" y="28325"/>
                  </a:cubicBezTo>
                  <a:cubicBezTo>
                    <a:pt x="2275" y="28277"/>
                    <a:pt x="2346" y="28325"/>
                    <a:pt x="2382" y="28408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01" y="28825"/>
                    <a:pt x="1620" y="29242"/>
                    <a:pt x="1382" y="29539"/>
                  </a:cubicBezTo>
                  <a:lnTo>
                    <a:pt x="870" y="29539"/>
                  </a:lnTo>
                  <a:cubicBezTo>
                    <a:pt x="870" y="29039"/>
                    <a:pt x="870" y="28539"/>
                    <a:pt x="894" y="28039"/>
                  </a:cubicBezTo>
                  <a:cubicBezTo>
                    <a:pt x="620" y="27515"/>
                    <a:pt x="120" y="26515"/>
                    <a:pt x="13" y="25944"/>
                  </a:cubicBezTo>
                  <a:cubicBezTo>
                    <a:pt x="1" y="25848"/>
                    <a:pt x="24" y="25765"/>
                    <a:pt x="96" y="25729"/>
                  </a:cubicBezTo>
                  <a:cubicBezTo>
                    <a:pt x="155" y="25706"/>
                    <a:pt x="239" y="25765"/>
                    <a:pt x="251" y="25848"/>
                  </a:cubicBezTo>
                  <a:cubicBezTo>
                    <a:pt x="334" y="26265"/>
                    <a:pt x="655" y="26956"/>
                    <a:pt x="905" y="27468"/>
                  </a:cubicBezTo>
                  <a:cubicBezTo>
                    <a:pt x="917" y="26360"/>
                    <a:pt x="965" y="25289"/>
                    <a:pt x="1025" y="24241"/>
                  </a:cubicBezTo>
                  <a:cubicBezTo>
                    <a:pt x="798" y="23646"/>
                    <a:pt x="120" y="21812"/>
                    <a:pt x="60" y="21431"/>
                  </a:cubicBezTo>
                  <a:cubicBezTo>
                    <a:pt x="36" y="21336"/>
                    <a:pt x="84" y="21253"/>
                    <a:pt x="155" y="21241"/>
                  </a:cubicBezTo>
                  <a:cubicBezTo>
                    <a:pt x="239" y="21217"/>
                    <a:pt x="298" y="21276"/>
                    <a:pt x="310" y="21372"/>
                  </a:cubicBezTo>
                  <a:cubicBezTo>
                    <a:pt x="358" y="21657"/>
                    <a:pt x="786" y="22848"/>
                    <a:pt x="1072" y="23598"/>
                  </a:cubicBezTo>
                  <a:cubicBezTo>
                    <a:pt x="1156" y="22110"/>
                    <a:pt x="1275" y="20705"/>
                    <a:pt x="1429" y="19360"/>
                  </a:cubicBezTo>
                  <a:cubicBezTo>
                    <a:pt x="1203" y="18586"/>
                    <a:pt x="751" y="16990"/>
                    <a:pt x="691" y="16192"/>
                  </a:cubicBezTo>
                  <a:cubicBezTo>
                    <a:pt x="691" y="16097"/>
                    <a:pt x="739" y="16014"/>
                    <a:pt x="810" y="16014"/>
                  </a:cubicBezTo>
                  <a:cubicBezTo>
                    <a:pt x="894" y="16002"/>
                    <a:pt x="953" y="16073"/>
                    <a:pt x="953" y="16157"/>
                  </a:cubicBezTo>
                  <a:cubicBezTo>
                    <a:pt x="989" y="16752"/>
                    <a:pt x="1275" y="17871"/>
                    <a:pt x="1501" y="18693"/>
                  </a:cubicBezTo>
                  <a:cubicBezTo>
                    <a:pt x="1667" y="17264"/>
                    <a:pt x="1858" y="15907"/>
                    <a:pt x="2060" y="14645"/>
                  </a:cubicBezTo>
                  <a:lnTo>
                    <a:pt x="1251" y="11180"/>
                  </a:lnTo>
                  <a:cubicBezTo>
                    <a:pt x="1227" y="11085"/>
                    <a:pt x="1263" y="11001"/>
                    <a:pt x="1322" y="10966"/>
                  </a:cubicBezTo>
                  <a:cubicBezTo>
                    <a:pt x="1382" y="10942"/>
                    <a:pt x="1453" y="10978"/>
                    <a:pt x="1465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75" y="10870"/>
                  </a:cubicBezTo>
                  <a:cubicBezTo>
                    <a:pt x="2584" y="10370"/>
                    <a:pt x="2048" y="8870"/>
                    <a:pt x="1846" y="7334"/>
                  </a:cubicBezTo>
                  <a:cubicBezTo>
                    <a:pt x="1822" y="7251"/>
                    <a:pt x="1870" y="7156"/>
                    <a:pt x="1941" y="7144"/>
                  </a:cubicBezTo>
                  <a:cubicBezTo>
                    <a:pt x="2025" y="7132"/>
                    <a:pt x="2084" y="7191"/>
                    <a:pt x="2096" y="7275"/>
                  </a:cubicBezTo>
                  <a:cubicBezTo>
                    <a:pt x="2263" y="8525"/>
                    <a:pt x="2656" y="9751"/>
                    <a:pt x="2882" y="10406"/>
                  </a:cubicBezTo>
                  <a:cubicBezTo>
                    <a:pt x="3096" y="9465"/>
                    <a:pt x="3311" y="8596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4"/>
                    <a:pt x="3049" y="3203"/>
                    <a:pt x="3108" y="3203"/>
                  </a:cubicBezTo>
                  <a:cubicBezTo>
                    <a:pt x="3180" y="3203"/>
                    <a:pt x="3227" y="3274"/>
                    <a:pt x="3227" y="3358"/>
                  </a:cubicBezTo>
                  <a:cubicBezTo>
                    <a:pt x="3239" y="4786"/>
                    <a:pt x="3513" y="6382"/>
                    <a:pt x="3668" y="7251"/>
                  </a:cubicBezTo>
                  <a:cubicBezTo>
                    <a:pt x="4025" y="5977"/>
                    <a:pt x="4370" y="4882"/>
                    <a:pt x="4704" y="3953"/>
                  </a:cubicBezTo>
                  <a:cubicBezTo>
                    <a:pt x="4668" y="3334"/>
                    <a:pt x="4585" y="1512"/>
                    <a:pt x="4680" y="167"/>
                  </a:cubicBezTo>
                  <a:cubicBezTo>
                    <a:pt x="4680" y="71"/>
                    <a:pt x="4763" y="0"/>
                    <a:pt x="4823" y="12"/>
                  </a:cubicBezTo>
                  <a:cubicBezTo>
                    <a:pt x="4894" y="24"/>
                    <a:pt x="4942" y="107"/>
                    <a:pt x="4918" y="191"/>
                  </a:cubicBezTo>
                  <a:cubicBezTo>
                    <a:pt x="4835" y="1214"/>
                    <a:pt x="4882" y="2524"/>
                    <a:pt x="4906" y="3346"/>
                  </a:cubicBezTo>
                  <a:cubicBezTo>
                    <a:pt x="5668" y="1286"/>
                    <a:pt x="6216" y="214"/>
                    <a:pt x="6216" y="214"/>
                  </a:cubicBezTo>
                  <a:close/>
                  <a:moveTo>
                    <a:pt x="358" y="29563"/>
                  </a:moveTo>
                  <a:lnTo>
                    <a:pt x="667" y="29563"/>
                  </a:lnTo>
                  <a:cubicBezTo>
                    <a:pt x="524" y="29301"/>
                    <a:pt x="370" y="29027"/>
                    <a:pt x="298" y="28754"/>
                  </a:cubicBezTo>
                  <a:cubicBezTo>
                    <a:pt x="263" y="28670"/>
                    <a:pt x="203" y="28623"/>
                    <a:pt x="132" y="28646"/>
                  </a:cubicBezTo>
                  <a:cubicBezTo>
                    <a:pt x="72" y="28682"/>
                    <a:pt x="24" y="28789"/>
                    <a:pt x="60" y="28861"/>
                  </a:cubicBezTo>
                  <a:cubicBezTo>
                    <a:pt x="120" y="29087"/>
                    <a:pt x="227" y="29337"/>
                    <a:pt x="358" y="2956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4789895" y="4283386"/>
              <a:ext cx="285595" cy="729434"/>
            </a:xfrm>
            <a:custGeom>
              <a:avLst/>
              <a:gdLst/>
              <a:ahLst/>
              <a:cxnLst/>
              <a:rect l="l" t="t" r="r" b="b"/>
              <a:pathLst>
                <a:path w="6037" h="15419" extrusionOk="0">
                  <a:moveTo>
                    <a:pt x="3977" y="3286"/>
                  </a:moveTo>
                  <a:cubicBezTo>
                    <a:pt x="4525" y="3036"/>
                    <a:pt x="5549" y="2572"/>
                    <a:pt x="5846" y="2381"/>
                  </a:cubicBezTo>
                  <a:cubicBezTo>
                    <a:pt x="5906" y="2334"/>
                    <a:pt x="5989" y="2381"/>
                    <a:pt x="6013" y="2453"/>
                  </a:cubicBezTo>
                  <a:cubicBezTo>
                    <a:pt x="6037" y="2548"/>
                    <a:pt x="6013" y="2631"/>
                    <a:pt x="5954" y="2679"/>
                  </a:cubicBezTo>
                  <a:cubicBezTo>
                    <a:pt x="5596" y="2905"/>
                    <a:pt x="4239" y="3512"/>
                    <a:pt x="3810" y="3703"/>
                  </a:cubicBezTo>
                  <a:cubicBezTo>
                    <a:pt x="3501" y="4512"/>
                    <a:pt x="3167" y="5441"/>
                    <a:pt x="2822" y="6501"/>
                  </a:cubicBezTo>
                  <a:lnTo>
                    <a:pt x="5203" y="6072"/>
                  </a:lnTo>
                  <a:cubicBezTo>
                    <a:pt x="5287" y="6060"/>
                    <a:pt x="5346" y="6132"/>
                    <a:pt x="5346" y="6215"/>
                  </a:cubicBezTo>
                  <a:cubicBezTo>
                    <a:pt x="5358" y="6310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29"/>
                    <a:pt x="2453" y="7691"/>
                  </a:cubicBezTo>
                  <a:lnTo>
                    <a:pt x="4180" y="7465"/>
                  </a:lnTo>
                  <a:cubicBezTo>
                    <a:pt x="4251" y="7453"/>
                    <a:pt x="4310" y="7525"/>
                    <a:pt x="4310" y="7620"/>
                  </a:cubicBezTo>
                  <a:cubicBezTo>
                    <a:pt x="4310" y="7703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4"/>
                    <a:pt x="1905" y="9704"/>
                    <a:pt x="1679" y="10608"/>
                  </a:cubicBezTo>
                  <a:lnTo>
                    <a:pt x="3525" y="10204"/>
                  </a:lnTo>
                  <a:cubicBezTo>
                    <a:pt x="3596" y="10192"/>
                    <a:pt x="3656" y="10251"/>
                    <a:pt x="3679" y="10335"/>
                  </a:cubicBezTo>
                  <a:cubicBezTo>
                    <a:pt x="3691" y="10430"/>
                    <a:pt x="3644" y="10525"/>
                    <a:pt x="3572" y="10537"/>
                  </a:cubicBezTo>
                  <a:lnTo>
                    <a:pt x="1596" y="10954"/>
                  </a:lnTo>
                  <a:cubicBezTo>
                    <a:pt x="1513" y="11251"/>
                    <a:pt x="1453" y="11549"/>
                    <a:pt x="1382" y="11847"/>
                  </a:cubicBezTo>
                  <a:lnTo>
                    <a:pt x="2286" y="11740"/>
                  </a:lnTo>
                  <a:cubicBezTo>
                    <a:pt x="2370" y="11740"/>
                    <a:pt x="2429" y="11799"/>
                    <a:pt x="2429" y="11882"/>
                  </a:cubicBezTo>
                  <a:cubicBezTo>
                    <a:pt x="2429" y="11978"/>
                    <a:pt x="2382" y="12061"/>
                    <a:pt x="2310" y="12061"/>
                  </a:cubicBezTo>
                  <a:lnTo>
                    <a:pt x="1298" y="12168"/>
                  </a:lnTo>
                  <a:cubicBezTo>
                    <a:pt x="1132" y="12918"/>
                    <a:pt x="977" y="13692"/>
                    <a:pt x="846" y="14490"/>
                  </a:cubicBezTo>
                  <a:lnTo>
                    <a:pt x="1751" y="14311"/>
                  </a:lnTo>
                  <a:cubicBezTo>
                    <a:pt x="1834" y="14299"/>
                    <a:pt x="1894" y="14359"/>
                    <a:pt x="1894" y="14466"/>
                  </a:cubicBezTo>
                  <a:cubicBezTo>
                    <a:pt x="1905" y="14549"/>
                    <a:pt x="1858" y="14645"/>
                    <a:pt x="1786" y="14657"/>
                  </a:cubicBezTo>
                  <a:lnTo>
                    <a:pt x="786" y="14847"/>
                  </a:lnTo>
                  <a:cubicBezTo>
                    <a:pt x="762" y="15038"/>
                    <a:pt x="727" y="15240"/>
                    <a:pt x="703" y="15419"/>
                  </a:cubicBezTo>
                  <a:lnTo>
                    <a:pt x="322" y="15419"/>
                  </a:lnTo>
                  <a:cubicBezTo>
                    <a:pt x="346" y="15371"/>
                    <a:pt x="346" y="15311"/>
                    <a:pt x="358" y="15264"/>
                  </a:cubicBezTo>
                  <a:lnTo>
                    <a:pt x="24" y="14180"/>
                  </a:lnTo>
                  <a:cubicBezTo>
                    <a:pt x="0" y="14085"/>
                    <a:pt x="24" y="14002"/>
                    <a:pt x="84" y="13954"/>
                  </a:cubicBezTo>
                  <a:cubicBezTo>
                    <a:pt x="155" y="13930"/>
                    <a:pt x="227" y="13954"/>
                    <a:pt x="250" y="14049"/>
                  </a:cubicBezTo>
                  <a:lnTo>
                    <a:pt x="441" y="14680"/>
                  </a:lnTo>
                  <a:cubicBezTo>
                    <a:pt x="584" y="13895"/>
                    <a:pt x="715" y="13133"/>
                    <a:pt x="858" y="12406"/>
                  </a:cubicBezTo>
                  <a:lnTo>
                    <a:pt x="584" y="10573"/>
                  </a:lnTo>
                  <a:cubicBezTo>
                    <a:pt x="560" y="10489"/>
                    <a:pt x="608" y="10394"/>
                    <a:pt x="667" y="10382"/>
                  </a:cubicBezTo>
                  <a:cubicBezTo>
                    <a:pt x="739" y="10370"/>
                    <a:pt x="798" y="10430"/>
                    <a:pt x="822" y="10513"/>
                  </a:cubicBezTo>
                  <a:lnTo>
                    <a:pt x="1001" y="11728"/>
                  </a:lnTo>
                  <a:cubicBezTo>
                    <a:pt x="1155" y="10989"/>
                    <a:pt x="1322" y="10275"/>
                    <a:pt x="1501" y="9596"/>
                  </a:cubicBezTo>
                  <a:lnTo>
                    <a:pt x="1120" y="7632"/>
                  </a:lnTo>
                  <a:cubicBezTo>
                    <a:pt x="1096" y="7537"/>
                    <a:pt x="1132" y="7453"/>
                    <a:pt x="1203" y="7418"/>
                  </a:cubicBezTo>
                  <a:cubicBezTo>
                    <a:pt x="1262" y="7394"/>
                    <a:pt x="1334" y="7453"/>
                    <a:pt x="1358" y="7537"/>
                  </a:cubicBezTo>
                  <a:lnTo>
                    <a:pt x="1655" y="9025"/>
                  </a:lnTo>
                  <a:cubicBezTo>
                    <a:pt x="1846" y="8299"/>
                    <a:pt x="2048" y="7596"/>
                    <a:pt x="2263" y="6929"/>
                  </a:cubicBezTo>
                  <a:lnTo>
                    <a:pt x="1894" y="4739"/>
                  </a:lnTo>
                  <a:cubicBezTo>
                    <a:pt x="1870" y="4655"/>
                    <a:pt x="1917" y="4560"/>
                    <a:pt x="1977" y="4536"/>
                  </a:cubicBezTo>
                  <a:cubicBezTo>
                    <a:pt x="2036" y="4524"/>
                    <a:pt x="2108" y="4560"/>
                    <a:pt x="2132" y="4667"/>
                  </a:cubicBezTo>
                  <a:lnTo>
                    <a:pt x="2429" y="6406"/>
                  </a:lnTo>
                  <a:cubicBezTo>
                    <a:pt x="2525" y="6096"/>
                    <a:pt x="2620" y="5810"/>
                    <a:pt x="2727" y="5513"/>
                  </a:cubicBezTo>
                  <a:lnTo>
                    <a:pt x="2453" y="3298"/>
                  </a:lnTo>
                  <a:cubicBezTo>
                    <a:pt x="2441" y="3215"/>
                    <a:pt x="2489" y="3119"/>
                    <a:pt x="2560" y="3108"/>
                  </a:cubicBezTo>
                  <a:cubicBezTo>
                    <a:pt x="2632" y="3096"/>
                    <a:pt x="2691" y="3155"/>
                    <a:pt x="2703" y="3238"/>
                  </a:cubicBezTo>
                  <a:lnTo>
                    <a:pt x="2917" y="4965"/>
                  </a:lnTo>
                  <a:cubicBezTo>
                    <a:pt x="3298" y="3846"/>
                    <a:pt x="3679" y="2917"/>
                    <a:pt x="3989" y="2155"/>
                  </a:cubicBezTo>
                  <a:lnTo>
                    <a:pt x="3822" y="726"/>
                  </a:lnTo>
                  <a:cubicBezTo>
                    <a:pt x="3810" y="631"/>
                    <a:pt x="3858" y="548"/>
                    <a:pt x="3929" y="536"/>
                  </a:cubicBezTo>
                  <a:cubicBezTo>
                    <a:pt x="4001" y="512"/>
                    <a:pt x="4060" y="572"/>
                    <a:pt x="4060" y="679"/>
                  </a:cubicBezTo>
                  <a:lnTo>
                    <a:pt x="4168" y="1691"/>
                  </a:lnTo>
                  <a:cubicBezTo>
                    <a:pt x="4596" y="691"/>
                    <a:pt x="4870" y="155"/>
                    <a:pt x="4870" y="143"/>
                  </a:cubicBezTo>
                  <a:cubicBezTo>
                    <a:pt x="4930" y="24"/>
                    <a:pt x="5049" y="0"/>
                    <a:pt x="5120" y="83"/>
                  </a:cubicBezTo>
                  <a:cubicBezTo>
                    <a:pt x="5215" y="155"/>
                    <a:pt x="5227" y="321"/>
                    <a:pt x="5168" y="441"/>
                  </a:cubicBezTo>
                  <a:cubicBezTo>
                    <a:pt x="5192" y="488"/>
                    <a:pt x="4680" y="1500"/>
                    <a:pt x="3977" y="3286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2581441" y="2796400"/>
              <a:ext cx="570055" cy="2220378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8" y="46899"/>
                  </a:moveTo>
                  <a:cubicBezTo>
                    <a:pt x="10108" y="46661"/>
                    <a:pt x="9513" y="46197"/>
                    <a:pt x="8644" y="45863"/>
                  </a:cubicBezTo>
                  <a:cubicBezTo>
                    <a:pt x="8584" y="45840"/>
                    <a:pt x="8537" y="45744"/>
                    <a:pt x="8561" y="45661"/>
                  </a:cubicBezTo>
                  <a:cubicBezTo>
                    <a:pt x="8573" y="45566"/>
                    <a:pt x="8644" y="45506"/>
                    <a:pt x="8703" y="45542"/>
                  </a:cubicBezTo>
                  <a:cubicBezTo>
                    <a:pt x="9525" y="45851"/>
                    <a:pt x="10120" y="46280"/>
                    <a:pt x="10418" y="46554"/>
                  </a:cubicBezTo>
                  <a:cubicBezTo>
                    <a:pt x="10430" y="45982"/>
                    <a:pt x="10430" y="45423"/>
                    <a:pt x="10442" y="44875"/>
                  </a:cubicBezTo>
                  <a:cubicBezTo>
                    <a:pt x="10085" y="44542"/>
                    <a:pt x="8930" y="43518"/>
                    <a:pt x="8465" y="43173"/>
                  </a:cubicBezTo>
                  <a:cubicBezTo>
                    <a:pt x="8406" y="43125"/>
                    <a:pt x="8382" y="43030"/>
                    <a:pt x="8418" y="42946"/>
                  </a:cubicBezTo>
                  <a:cubicBezTo>
                    <a:pt x="8453" y="42875"/>
                    <a:pt x="8525" y="42851"/>
                    <a:pt x="8584" y="42887"/>
                  </a:cubicBezTo>
                  <a:cubicBezTo>
                    <a:pt x="9001" y="43208"/>
                    <a:pt x="10001" y="44077"/>
                    <a:pt x="10442" y="44482"/>
                  </a:cubicBezTo>
                  <a:lnTo>
                    <a:pt x="10442" y="41446"/>
                  </a:lnTo>
                  <a:cubicBezTo>
                    <a:pt x="10085" y="41148"/>
                    <a:pt x="8977" y="40267"/>
                    <a:pt x="7668" y="39458"/>
                  </a:cubicBezTo>
                  <a:cubicBezTo>
                    <a:pt x="7608" y="39410"/>
                    <a:pt x="7572" y="39315"/>
                    <a:pt x="7608" y="39232"/>
                  </a:cubicBezTo>
                  <a:cubicBezTo>
                    <a:pt x="7632" y="39136"/>
                    <a:pt x="7703" y="39113"/>
                    <a:pt x="7763" y="39136"/>
                  </a:cubicBezTo>
                  <a:cubicBezTo>
                    <a:pt x="8954" y="39875"/>
                    <a:pt x="9989" y="40672"/>
                    <a:pt x="10442" y="41041"/>
                  </a:cubicBezTo>
                  <a:cubicBezTo>
                    <a:pt x="10430" y="40053"/>
                    <a:pt x="10418" y="39065"/>
                    <a:pt x="10382" y="38112"/>
                  </a:cubicBezTo>
                  <a:cubicBezTo>
                    <a:pt x="9894" y="37708"/>
                    <a:pt x="8287" y="36434"/>
                    <a:pt x="6394" y="35267"/>
                  </a:cubicBezTo>
                  <a:cubicBezTo>
                    <a:pt x="6334" y="35231"/>
                    <a:pt x="6310" y="35136"/>
                    <a:pt x="6334" y="35052"/>
                  </a:cubicBezTo>
                  <a:cubicBezTo>
                    <a:pt x="6370" y="34957"/>
                    <a:pt x="6441" y="34933"/>
                    <a:pt x="6501" y="34957"/>
                  </a:cubicBezTo>
                  <a:cubicBezTo>
                    <a:pt x="8239" y="36029"/>
                    <a:pt x="9751" y="37208"/>
                    <a:pt x="10370" y="37696"/>
                  </a:cubicBezTo>
                  <a:cubicBezTo>
                    <a:pt x="10323" y="36446"/>
                    <a:pt x="10263" y="35231"/>
                    <a:pt x="10192" y="34040"/>
                  </a:cubicBezTo>
                  <a:cubicBezTo>
                    <a:pt x="9704" y="33576"/>
                    <a:pt x="7632" y="31719"/>
                    <a:pt x="5739" y="31064"/>
                  </a:cubicBezTo>
                  <a:cubicBezTo>
                    <a:pt x="5679" y="31028"/>
                    <a:pt x="5644" y="30945"/>
                    <a:pt x="5655" y="30850"/>
                  </a:cubicBezTo>
                  <a:cubicBezTo>
                    <a:pt x="5667" y="30766"/>
                    <a:pt x="5739" y="30707"/>
                    <a:pt x="5798" y="30731"/>
                  </a:cubicBezTo>
                  <a:cubicBezTo>
                    <a:pt x="7572" y="31338"/>
                    <a:pt x="9477" y="32969"/>
                    <a:pt x="10180" y="33600"/>
                  </a:cubicBezTo>
                  <a:cubicBezTo>
                    <a:pt x="10085" y="32159"/>
                    <a:pt x="9966" y="30766"/>
                    <a:pt x="9846" y="29409"/>
                  </a:cubicBezTo>
                  <a:cubicBezTo>
                    <a:pt x="9132" y="28873"/>
                    <a:pt x="6215" y="26801"/>
                    <a:pt x="4346" y="26956"/>
                  </a:cubicBezTo>
                  <a:cubicBezTo>
                    <a:pt x="4274" y="26956"/>
                    <a:pt x="4215" y="26897"/>
                    <a:pt x="4215" y="26790"/>
                  </a:cubicBezTo>
                  <a:cubicBezTo>
                    <a:pt x="4215" y="26694"/>
                    <a:pt x="4251" y="26611"/>
                    <a:pt x="4334" y="26611"/>
                  </a:cubicBezTo>
                  <a:cubicBezTo>
                    <a:pt x="6144" y="26456"/>
                    <a:pt x="8870" y="28314"/>
                    <a:pt x="9811" y="28992"/>
                  </a:cubicBezTo>
                  <a:cubicBezTo>
                    <a:pt x="9668" y="27575"/>
                    <a:pt x="9513" y="26206"/>
                    <a:pt x="9335" y="24908"/>
                  </a:cubicBezTo>
                  <a:cubicBezTo>
                    <a:pt x="8751" y="24646"/>
                    <a:pt x="6322" y="23539"/>
                    <a:pt x="3715" y="23218"/>
                  </a:cubicBezTo>
                  <a:cubicBezTo>
                    <a:pt x="3643" y="23194"/>
                    <a:pt x="3596" y="23122"/>
                    <a:pt x="3596" y="23039"/>
                  </a:cubicBezTo>
                  <a:cubicBezTo>
                    <a:pt x="3596" y="22944"/>
                    <a:pt x="3655" y="22872"/>
                    <a:pt x="3739" y="22884"/>
                  </a:cubicBezTo>
                  <a:cubicBezTo>
                    <a:pt x="6203" y="23194"/>
                    <a:pt x="8513" y="24194"/>
                    <a:pt x="9275" y="24539"/>
                  </a:cubicBezTo>
                  <a:cubicBezTo>
                    <a:pt x="9168" y="23765"/>
                    <a:pt x="9061" y="23015"/>
                    <a:pt x="8942" y="22289"/>
                  </a:cubicBezTo>
                  <a:cubicBezTo>
                    <a:pt x="8394" y="22003"/>
                    <a:pt x="6060" y="20908"/>
                    <a:pt x="2500" y="20384"/>
                  </a:cubicBezTo>
                  <a:cubicBezTo>
                    <a:pt x="2429" y="20372"/>
                    <a:pt x="2381" y="20301"/>
                    <a:pt x="2393" y="20205"/>
                  </a:cubicBezTo>
                  <a:cubicBezTo>
                    <a:pt x="2393" y="20122"/>
                    <a:pt x="2465" y="20039"/>
                    <a:pt x="2524" y="20063"/>
                  </a:cubicBezTo>
                  <a:cubicBezTo>
                    <a:pt x="5834" y="20551"/>
                    <a:pt x="8120" y="21551"/>
                    <a:pt x="8882" y="21908"/>
                  </a:cubicBezTo>
                  <a:cubicBezTo>
                    <a:pt x="8596" y="20194"/>
                    <a:pt x="8299" y="18586"/>
                    <a:pt x="7989" y="17098"/>
                  </a:cubicBezTo>
                  <a:cubicBezTo>
                    <a:pt x="7251" y="16860"/>
                    <a:pt x="3512" y="15657"/>
                    <a:pt x="1238" y="15681"/>
                  </a:cubicBezTo>
                  <a:cubicBezTo>
                    <a:pt x="1155" y="15681"/>
                    <a:pt x="1119" y="15610"/>
                    <a:pt x="1119" y="15514"/>
                  </a:cubicBezTo>
                  <a:cubicBezTo>
                    <a:pt x="1119" y="15431"/>
                    <a:pt x="1179" y="15360"/>
                    <a:pt x="1238" y="15360"/>
                  </a:cubicBezTo>
                  <a:cubicBezTo>
                    <a:pt x="3417" y="15324"/>
                    <a:pt x="6918" y="16407"/>
                    <a:pt x="7918" y="16741"/>
                  </a:cubicBezTo>
                  <a:cubicBezTo>
                    <a:pt x="7727" y="15872"/>
                    <a:pt x="7525" y="15038"/>
                    <a:pt x="7334" y="14252"/>
                  </a:cubicBezTo>
                  <a:cubicBezTo>
                    <a:pt x="6691" y="14050"/>
                    <a:pt x="3774" y="13169"/>
                    <a:pt x="798" y="13038"/>
                  </a:cubicBezTo>
                  <a:cubicBezTo>
                    <a:pt x="726" y="13038"/>
                    <a:pt x="679" y="12955"/>
                    <a:pt x="679" y="12859"/>
                  </a:cubicBezTo>
                  <a:cubicBezTo>
                    <a:pt x="679" y="12764"/>
                    <a:pt x="738" y="12693"/>
                    <a:pt x="822" y="12693"/>
                  </a:cubicBezTo>
                  <a:cubicBezTo>
                    <a:pt x="3631" y="12812"/>
                    <a:pt x="6382" y="13597"/>
                    <a:pt x="7251" y="13883"/>
                  </a:cubicBezTo>
                  <a:cubicBezTo>
                    <a:pt x="6775" y="12050"/>
                    <a:pt x="6298" y="10419"/>
                    <a:pt x="5798" y="8990"/>
                  </a:cubicBezTo>
                  <a:cubicBezTo>
                    <a:pt x="5203" y="8716"/>
                    <a:pt x="2512" y="7525"/>
                    <a:pt x="119" y="7418"/>
                  </a:cubicBezTo>
                  <a:cubicBezTo>
                    <a:pt x="48" y="7418"/>
                    <a:pt x="0" y="7347"/>
                    <a:pt x="0" y="7240"/>
                  </a:cubicBezTo>
                  <a:cubicBezTo>
                    <a:pt x="0" y="7156"/>
                    <a:pt x="60" y="7085"/>
                    <a:pt x="131" y="7085"/>
                  </a:cubicBezTo>
                  <a:cubicBezTo>
                    <a:pt x="2334" y="7168"/>
                    <a:pt x="4774" y="8168"/>
                    <a:pt x="5667" y="8573"/>
                  </a:cubicBezTo>
                  <a:cubicBezTo>
                    <a:pt x="5465" y="7990"/>
                    <a:pt x="5263" y="7442"/>
                    <a:pt x="5072" y="6918"/>
                  </a:cubicBezTo>
                  <a:cubicBezTo>
                    <a:pt x="4632" y="6620"/>
                    <a:pt x="2941" y="5573"/>
                    <a:pt x="464" y="4906"/>
                  </a:cubicBezTo>
                  <a:cubicBezTo>
                    <a:pt x="381" y="4894"/>
                    <a:pt x="357" y="4799"/>
                    <a:pt x="357" y="4715"/>
                  </a:cubicBezTo>
                  <a:cubicBezTo>
                    <a:pt x="369" y="4620"/>
                    <a:pt x="429" y="4561"/>
                    <a:pt x="500" y="4584"/>
                  </a:cubicBezTo>
                  <a:cubicBezTo>
                    <a:pt x="2631" y="5144"/>
                    <a:pt x="4179" y="5989"/>
                    <a:pt x="4882" y="6430"/>
                  </a:cubicBezTo>
                  <a:cubicBezTo>
                    <a:pt x="3274" y="2298"/>
                    <a:pt x="1929" y="477"/>
                    <a:pt x="1917" y="453"/>
                  </a:cubicBezTo>
                  <a:cubicBezTo>
                    <a:pt x="1845" y="358"/>
                    <a:pt x="1845" y="191"/>
                    <a:pt x="1917" y="96"/>
                  </a:cubicBezTo>
                  <a:cubicBezTo>
                    <a:pt x="1988" y="1"/>
                    <a:pt x="2107" y="12"/>
                    <a:pt x="2191" y="96"/>
                  </a:cubicBezTo>
                  <a:cubicBezTo>
                    <a:pt x="2191" y="120"/>
                    <a:pt x="2786" y="917"/>
                    <a:pt x="3643" y="2656"/>
                  </a:cubicBezTo>
                  <a:cubicBezTo>
                    <a:pt x="3572" y="1822"/>
                    <a:pt x="3465" y="655"/>
                    <a:pt x="3393" y="441"/>
                  </a:cubicBezTo>
                  <a:cubicBezTo>
                    <a:pt x="3358" y="358"/>
                    <a:pt x="3393" y="263"/>
                    <a:pt x="3453" y="215"/>
                  </a:cubicBezTo>
                  <a:cubicBezTo>
                    <a:pt x="3512" y="179"/>
                    <a:pt x="3584" y="203"/>
                    <a:pt x="3608" y="298"/>
                  </a:cubicBezTo>
                  <a:cubicBezTo>
                    <a:pt x="3727" y="608"/>
                    <a:pt x="3893" y="2596"/>
                    <a:pt x="3941" y="3275"/>
                  </a:cubicBezTo>
                  <a:cubicBezTo>
                    <a:pt x="4286" y="4001"/>
                    <a:pt x="4655" y="4846"/>
                    <a:pt x="5060" y="5835"/>
                  </a:cubicBezTo>
                  <a:lnTo>
                    <a:pt x="5310" y="2144"/>
                  </a:lnTo>
                  <a:cubicBezTo>
                    <a:pt x="5310" y="2048"/>
                    <a:pt x="5370" y="1977"/>
                    <a:pt x="5441" y="1989"/>
                  </a:cubicBezTo>
                  <a:cubicBezTo>
                    <a:pt x="5525" y="2001"/>
                    <a:pt x="5560" y="2084"/>
                    <a:pt x="5560" y="2167"/>
                  </a:cubicBezTo>
                  <a:lnTo>
                    <a:pt x="5286" y="6370"/>
                  </a:lnTo>
                  <a:cubicBezTo>
                    <a:pt x="5548" y="7049"/>
                    <a:pt x="5822" y="7811"/>
                    <a:pt x="6096" y="8609"/>
                  </a:cubicBezTo>
                  <a:lnTo>
                    <a:pt x="6501" y="4323"/>
                  </a:lnTo>
                  <a:cubicBezTo>
                    <a:pt x="6513" y="4239"/>
                    <a:pt x="6572" y="4168"/>
                    <a:pt x="6632" y="4180"/>
                  </a:cubicBezTo>
                  <a:cubicBezTo>
                    <a:pt x="6715" y="4192"/>
                    <a:pt x="6751" y="4263"/>
                    <a:pt x="6739" y="4370"/>
                  </a:cubicBezTo>
                  <a:lnTo>
                    <a:pt x="6275" y="9192"/>
                  </a:lnTo>
                  <a:cubicBezTo>
                    <a:pt x="6679" y="10430"/>
                    <a:pt x="7096" y="11800"/>
                    <a:pt x="7489" y="13300"/>
                  </a:cubicBezTo>
                  <a:lnTo>
                    <a:pt x="8096" y="9025"/>
                  </a:lnTo>
                  <a:cubicBezTo>
                    <a:pt x="8108" y="8942"/>
                    <a:pt x="8168" y="8883"/>
                    <a:pt x="8239" y="8895"/>
                  </a:cubicBezTo>
                  <a:cubicBezTo>
                    <a:pt x="8322" y="8906"/>
                    <a:pt x="8346" y="9002"/>
                    <a:pt x="8346" y="9085"/>
                  </a:cubicBezTo>
                  <a:lnTo>
                    <a:pt x="7644" y="13943"/>
                  </a:lnTo>
                  <a:cubicBezTo>
                    <a:pt x="7822" y="14645"/>
                    <a:pt x="8001" y="15372"/>
                    <a:pt x="8168" y="16133"/>
                  </a:cubicBezTo>
                  <a:lnTo>
                    <a:pt x="8775" y="12324"/>
                  </a:lnTo>
                  <a:cubicBezTo>
                    <a:pt x="8799" y="12228"/>
                    <a:pt x="8858" y="12169"/>
                    <a:pt x="8930" y="12181"/>
                  </a:cubicBezTo>
                  <a:cubicBezTo>
                    <a:pt x="8989" y="12204"/>
                    <a:pt x="9037" y="12288"/>
                    <a:pt x="9013" y="12383"/>
                  </a:cubicBezTo>
                  <a:lnTo>
                    <a:pt x="8322" y="16788"/>
                  </a:lnTo>
                  <a:cubicBezTo>
                    <a:pt x="8632" y="18193"/>
                    <a:pt x="8918" y="19729"/>
                    <a:pt x="9180" y="21348"/>
                  </a:cubicBezTo>
                  <a:lnTo>
                    <a:pt x="9954" y="17777"/>
                  </a:lnTo>
                  <a:cubicBezTo>
                    <a:pt x="9966" y="17693"/>
                    <a:pt x="10049" y="17646"/>
                    <a:pt x="10108" y="17657"/>
                  </a:cubicBezTo>
                  <a:cubicBezTo>
                    <a:pt x="10168" y="17693"/>
                    <a:pt x="10204" y="17777"/>
                    <a:pt x="10192" y="17872"/>
                  </a:cubicBezTo>
                  <a:lnTo>
                    <a:pt x="9299" y="22027"/>
                  </a:lnTo>
                  <a:cubicBezTo>
                    <a:pt x="9406" y="22682"/>
                    <a:pt x="9513" y="23349"/>
                    <a:pt x="9596" y="24015"/>
                  </a:cubicBezTo>
                  <a:lnTo>
                    <a:pt x="10311" y="21396"/>
                  </a:lnTo>
                  <a:cubicBezTo>
                    <a:pt x="10347" y="21313"/>
                    <a:pt x="10406" y="21265"/>
                    <a:pt x="10478" y="21289"/>
                  </a:cubicBezTo>
                  <a:cubicBezTo>
                    <a:pt x="10537" y="21325"/>
                    <a:pt x="10561" y="21432"/>
                    <a:pt x="10549" y="21515"/>
                  </a:cubicBezTo>
                  <a:lnTo>
                    <a:pt x="9692" y="24658"/>
                  </a:lnTo>
                  <a:cubicBezTo>
                    <a:pt x="9870" y="25932"/>
                    <a:pt x="10013" y="27278"/>
                    <a:pt x="10168" y="28671"/>
                  </a:cubicBezTo>
                  <a:lnTo>
                    <a:pt x="11025" y="25813"/>
                  </a:lnTo>
                  <a:cubicBezTo>
                    <a:pt x="11061" y="25730"/>
                    <a:pt x="11132" y="25682"/>
                    <a:pt x="11192" y="25730"/>
                  </a:cubicBezTo>
                  <a:cubicBezTo>
                    <a:pt x="11251" y="25754"/>
                    <a:pt x="11275" y="25861"/>
                    <a:pt x="11263" y="25956"/>
                  </a:cubicBezTo>
                  <a:lnTo>
                    <a:pt x="10239" y="29361"/>
                  </a:lnTo>
                  <a:cubicBezTo>
                    <a:pt x="10358" y="30600"/>
                    <a:pt x="10466" y="31874"/>
                    <a:pt x="10549" y="33195"/>
                  </a:cubicBezTo>
                  <a:lnTo>
                    <a:pt x="11394" y="30731"/>
                  </a:lnTo>
                  <a:cubicBezTo>
                    <a:pt x="11430" y="30635"/>
                    <a:pt x="11501" y="30611"/>
                    <a:pt x="11561" y="30635"/>
                  </a:cubicBezTo>
                  <a:cubicBezTo>
                    <a:pt x="11621" y="30683"/>
                    <a:pt x="11644" y="30778"/>
                    <a:pt x="11621" y="30862"/>
                  </a:cubicBezTo>
                  <a:lnTo>
                    <a:pt x="10597" y="33886"/>
                  </a:lnTo>
                  <a:cubicBezTo>
                    <a:pt x="10668" y="35041"/>
                    <a:pt x="10728" y="36255"/>
                    <a:pt x="10775" y="37481"/>
                  </a:cubicBezTo>
                  <a:lnTo>
                    <a:pt x="11716" y="35398"/>
                  </a:lnTo>
                  <a:cubicBezTo>
                    <a:pt x="11740" y="35326"/>
                    <a:pt x="11835" y="35303"/>
                    <a:pt x="11871" y="35338"/>
                  </a:cubicBezTo>
                  <a:cubicBezTo>
                    <a:pt x="11930" y="35386"/>
                    <a:pt x="11942" y="35493"/>
                    <a:pt x="11918" y="35576"/>
                  </a:cubicBezTo>
                  <a:lnTo>
                    <a:pt x="10787" y="38077"/>
                  </a:lnTo>
                  <a:cubicBezTo>
                    <a:pt x="10823" y="38970"/>
                    <a:pt x="10835" y="39898"/>
                    <a:pt x="10847" y="40839"/>
                  </a:cubicBezTo>
                  <a:lnTo>
                    <a:pt x="11811" y="39208"/>
                  </a:lnTo>
                  <a:cubicBezTo>
                    <a:pt x="11859" y="39136"/>
                    <a:pt x="11930" y="39124"/>
                    <a:pt x="11990" y="39184"/>
                  </a:cubicBezTo>
                  <a:cubicBezTo>
                    <a:pt x="12049" y="39243"/>
                    <a:pt x="12049" y="39351"/>
                    <a:pt x="12013" y="39422"/>
                  </a:cubicBezTo>
                  <a:lnTo>
                    <a:pt x="10847" y="41351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37" y="42994"/>
                  </a:lnTo>
                  <a:cubicBezTo>
                    <a:pt x="11573" y="42923"/>
                    <a:pt x="11644" y="42923"/>
                    <a:pt x="11716" y="42982"/>
                  </a:cubicBezTo>
                  <a:cubicBezTo>
                    <a:pt x="11751" y="43042"/>
                    <a:pt x="11775" y="43137"/>
                    <a:pt x="11728" y="43220"/>
                  </a:cubicBezTo>
                  <a:lnTo>
                    <a:pt x="10859" y="44506"/>
                  </a:lnTo>
                  <a:cubicBezTo>
                    <a:pt x="10859" y="45185"/>
                    <a:pt x="10847" y="45863"/>
                    <a:pt x="10835" y="46566"/>
                  </a:cubicBezTo>
                  <a:lnTo>
                    <a:pt x="11609" y="45923"/>
                  </a:lnTo>
                  <a:cubicBezTo>
                    <a:pt x="11668" y="45875"/>
                    <a:pt x="11740" y="45899"/>
                    <a:pt x="11763" y="45982"/>
                  </a:cubicBezTo>
                  <a:cubicBezTo>
                    <a:pt x="11799" y="46054"/>
                    <a:pt x="11787" y="46161"/>
                    <a:pt x="11728" y="46221"/>
                  </a:cubicBezTo>
                  <a:lnTo>
                    <a:pt x="10859" y="46935"/>
                  </a:lnTo>
                  <a:lnTo>
                    <a:pt x="10358" y="46935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-11189" y="3266154"/>
              <a:ext cx="336309" cy="790272"/>
            </a:xfrm>
            <a:custGeom>
              <a:avLst/>
              <a:gdLst/>
              <a:ahLst/>
              <a:cxnLst/>
              <a:rect l="l" t="t" r="r" b="b"/>
              <a:pathLst>
                <a:path w="7109" h="16705" extrusionOk="0">
                  <a:moveTo>
                    <a:pt x="3215" y="16705"/>
                  </a:moveTo>
                  <a:cubicBezTo>
                    <a:pt x="3275" y="15490"/>
                    <a:pt x="3144" y="13478"/>
                    <a:pt x="2120" y="10883"/>
                  </a:cubicBezTo>
                  <a:cubicBezTo>
                    <a:pt x="393" y="6501"/>
                    <a:pt x="1" y="1929"/>
                    <a:pt x="2370" y="953"/>
                  </a:cubicBezTo>
                  <a:cubicBezTo>
                    <a:pt x="4668" y="0"/>
                    <a:pt x="7109" y="6215"/>
                    <a:pt x="5358" y="16681"/>
                  </a:cubicBezTo>
                  <a:close/>
                </a:path>
              </a:pathLst>
            </a:custGeom>
            <a:solidFill>
              <a:srgbClr val="006C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50782" y="3359064"/>
              <a:ext cx="202807" cy="696792"/>
            </a:xfrm>
            <a:custGeom>
              <a:avLst/>
              <a:gdLst/>
              <a:ahLst/>
              <a:cxnLst/>
              <a:rect l="l" t="t" r="r" b="b"/>
              <a:pathLst>
                <a:path w="4287" h="14729" extrusionOk="0">
                  <a:moveTo>
                    <a:pt x="1358" y="263"/>
                  </a:moveTo>
                  <a:cubicBezTo>
                    <a:pt x="1310" y="191"/>
                    <a:pt x="1346" y="84"/>
                    <a:pt x="1417" y="37"/>
                  </a:cubicBezTo>
                  <a:cubicBezTo>
                    <a:pt x="1489" y="1"/>
                    <a:pt x="1596" y="25"/>
                    <a:pt x="1643" y="96"/>
                  </a:cubicBezTo>
                  <a:cubicBezTo>
                    <a:pt x="1643" y="96"/>
                    <a:pt x="1905" y="560"/>
                    <a:pt x="2239" y="1394"/>
                  </a:cubicBezTo>
                  <a:lnTo>
                    <a:pt x="2310" y="477"/>
                  </a:lnTo>
                  <a:cubicBezTo>
                    <a:pt x="2310" y="418"/>
                    <a:pt x="2370" y="370"/>
                    <a:pt x="2429" y="370"/>
                  </a:cubicBezTo>
                  <a:cubicBezTo>
                    <a:pt x="2489" y="370"/>
                    <a:pt x="2536" y="430"/>
                    <a:pt x="2536" y="489"/>
                  </a:cubicBezTo>
                  <a:lnTo>
                    <a:pt x="2429" y="1858"/>
                  </a:lnTo>
                  <a:cubicBezTo>
                    <a:pt x="2572" y="2239"/>
                    <a:pt x="2727" y="2704"/>
                    <a:pt x="2870" y="3227"/>
                  </a:cubicBezTo>
                  <a:lnTo>
                    <a:pt x="3143" y="2156"/>
                  </a:lnTo>
                  <a:cubicBezTo>
                    <a:pt x="3155" y="2096"/>
                    <a:pt x="3215" y="2061"/>
                    <a:pt x="3274" y="2073"/>
                  </a:cubicBezTo>
                  <a:cubicBezTo>
                    <a:pt x="3334" y="2096"/>
                    <a:pt x="3370" y="2156"/>
                    <a:pt x="3346" y="2215"/>
                  </a:cubicBezTo>
                  <a:lnTo>
                    <a:pt x="2989" y="3656"/>
                  </a:lnTo>
                  <a:cubicBezTo>
                    <a:pt x="3143" y="4192"/>
                    <a:pt x="3274" y="4787"/>
                    <a:pt x="3394" y="5442"/>
                  </a:cubicBezTo>
                  <a:lnTo>
                    <a:pt x="3667" y="4513"/>
                  </a:lnTo>
                  <a:cubicBezTo>
                    <a:pt x="3679" y="4454"/>
                    <a:pt x="3739" y="4430"/>
                    <a:pt x="3798" y="4442"/>
                  </a:cubicBezTo>
                  <a:cubicBezTo>
                    <a:pt x="3858" y="4454"/>
                    <a:pt x="3882" y="4513"/>
                    <a:pt x="3870" y="4573"/>
                  </a:cubicBezTo>
                  <a:lnTo>
                    <a:pt x="3489" y="5918"/>
                  </a:lnTo>
                  <a:cubicBezTo>
                    <a:pt x="3584" y="6597"/>
                    <a:pt x="3679" y="7335"/>
                    <a:pt x="3727" y="8121"/>
                  </a:cubicBezTo>
                  <a:lnTo>
                    <a:pt x="4084" y="7276"/>
                  </a:lnTo>
                  <a:cubicBezTo>
                    <a:pt x="4096" y="7216"/>
                    <a:pt x="4167" y="7192"/>
                    <a:pt x="4215" y="7216"/>
                  </a:cubicBezTo>
                  <a:cubicBezTo>
                    <a:pt x="4275" y="7240"/>
                    <a:pt x="4286" y="7299"/>
                    <a:pt x="4275" y="7347"/>
                  </a:cubicBezTo>
                  <a:lnTo>
                    <a:pt x="3751" y="8609"/>
                  </a:lnTo>
                  <a:cubicBezTo>
                    <a:pt x="3786" y="9359"/>
                    <a:pt x="3786" y="10133"/>
                    <a:pt x="3739" y="10943"/>
                  </a:cubicBezTo>
                  <a:lnTo>
                    <a:pt x="4048" y="10502"/>
                  </a:lnTo>
                  <a:cubicBezTo>
                    <a:pt x="4084" y="10455"/>
                    <a:pt x="4156" y="10443"/>
                    <a:pt x="4203" y="10466"/>
                  </a:cubicBezTo>
                  <a:cubicBezTo>
                    <a:pt x="4239" y="10502"/>
                    <a:pt x="4263" y="10574"/>
                    <a:pt x="4227" y="10621"/>
                  </a:cubicBezTo>
                  <a:lnTo>
                    <a:pt x="3703" y="11348"/>
                  </a:lnTo>
                  <a:cubicBezTo>
                    <a:pt x="3667" y="11979"/>
                    <a:pt x="3584" y="12633"/>
                    <a:pt x="3501" y="13288"/>
                  </a:cubicBezTo>
                  <a:lnTo>
                    <a:pt x="3822" y="12848"/>
                  </a:lnTo>
                  <a:cubicBezTo>
                    <a:pt x="3858" y="12812"/>
                    <a:pt x="3929" y="12788"/>
                    <a:pt x="3977" y="12836"/>
                  </a:cubicBezTo>
                  <a:cubicBezTo>
                    <a:pt x="4025" y="12872"/>
                    <a:pt x="4036" y="12943"/>
                    <a:pt x="3989" y="12991"/>
                  </a:cubicBezTo>
                  <a:lnTo>
                    <a:pt x="3429" y="13729"/>
                  </a:lnTo>
                  <a:cubicBezTo>
                    <a:pt x="3370" y="14062"/>
                    <a:pt x="3310" y="14384"/>
                    <a:pt x="3239" y="14729"/>
                  </a:cubicBezTo>
                  <a:lnTo>
                    <a:pt x="2905" y="14729"/>
                  </a:lnTo>
                  <a:cubicBezTo>
                    <a:pt x="2977" y="14384"/>
                    <a:pt x="3036" y="14062"/>
                    <a:pt x="3096" y="13729"/>
                  </a:cubicBezTo>
                  <a:cubicBezTo>
                    <a:pt x="2953" y="13503"/>
                    <a:pt x="2596" y="12991"/>
                    <a:pt x="2334" y="12824"/>
                  </a:cubicBezTo>
                  <a:cubicBezTo>
                    <a:pt x="2298" y="12788"/>
                    <a:pt x="2274" y="12717"/>
                    <a:pt x="2310" y="12669"/>
                  </a:cubicBezTo>
                  <a:cubicBezTo>
                    <a:pt x="2334" y="12633"/>
                    <a:pt x="2417" y="12610"/>
                    <a:pt x="2453" y="12645"/>
                  </a:cubicBezTo>
                  <a:cubicBezTo>
                    <a:pt x="2679" y="12788"/>
                    <a:pt x="2965" y="13169"/>
                    <a:pt x="3143" y="13419"/>
                  </a:cubicBezTo>
                  <a:cubicBezTo>
                    <a:pt x="3191" y="13169"/>
                    <a:pt x="3215" y="12907"/>
                    <a:pt x="3251" y="12657"/>
                  </a:cubicBezTo>
                  <a:cubicBezTo>
                    <a:pt x="3084" y="12455"/>
                    <a:pt x="2655" y="11955"/>
                    <a:pt x="2239" y="11705"/>
                  </a:cubicBezTo>
                  <a:cubicBezTo>
                    <a:pt x="2191" y="11681"/>
                    <a:pt x="2167" y="11621"/>
                    <a:pt x="2203" y="11562"/>
                  </a:cubicBezTo>
                  <a:cubicBezTo>
                    <a:pt x="2239" y="11514"/>
                    <a:pt x="2298" y="11478"/>
                    <a:pt x="2358" y="11526"/>
                  </a:cubicBezTo>
                  <a:cubicBezTo>
                    <a:pt x="2715" y="11740"/>
                    <a:pt x="3072" y="12121"/>
                    <a:pt x="3286" y="12360"/>
                  </a:cubicBezTo>
                  <a:cubicBezTo>
                    <a:pt x="3346" y="11836"/>
                    <a:pt x="3394" y="11336"/>
                    <a:pt x="3429" y="10847"/>
                  </a:cubicBezTo>
                  <a:cubicBezTo>
                    <a:pt x="3132" y="10609"/>
                    <a:pt x="2143" y="9859"/>
                    <a:pt x="1619" y="9657"/>
                  </a:cubicBezTo>
                  <a:cubicBezTo>
                    <a:pt x="1560" y="9633"/>
                    <a:pt x="1536" y="9562"/>
                    <a:pt x="1560" y="9514"/>
                  </a:cubicBezTo>
                  <a:cubicBezTo>
                    <a:pt x="1584" y="9454"/>
                    <a:pt x="1655" y="9431"/>
                    <a:pt x="1703" y="9454"/>
                  </a:cubicBezTo>
                  <a:cubicBezTo>
                    <a:pt x="2203" y="9657"/>
                    <a:pt x="3048" y="10276"/>
                    <a:pt x="3441" y="10574"/>
                  </a:cubicBezTo>
                  <a:cubicBezTo>
                    <a:pt x="3453" y="10050"/>
                    <a:pt x="3465" y="9550"/>
                    <a:pt x="3453" y="9062"/>
                  </a:cubicBezTo>
                  <a:cubicBezTo>
                    <a:pt x="3155" y="8823"/>
                    <a:pt x="2191" y="8049"/>
                    <a:pt x="1286" y="7668"/>
                  </a:cubicBezTo>
                  <a:cubicBezTo>
                    <a:pt x="1227" y="7657"/>
                    <a:pt x="1203" y="7585"/>
                    <a:pt x="1227" y="7538"/>
                  </a:cubicBezTo>
                  <a:cubicBezTo>
                    <a:pt x="1238" y="7478"/>
                    <a:pt x="1310" y="7466"/>
                    <a:pt x="1358" y="7478"/>
                  </a:cubicBezTo>
                  <a:cubicBezTo>
                    <a:pt x="2179" y="7811"/>
                    <a:pt x="3036" y="8466"/>
                    <a:pt x="3441" y="8776"/>
                  </a:cubicBezTo>
                  <a:cubicBezTo>
                    <a:pt x="3429" y="8538"/>
                    <a:pt x="3429" y="8300"/>
                    <a:pt x="3405" y="8061"/>
                  </a:cubicBezTo>
                  <a:cubicBezTo>
                    <a:pt x="3132" y="7788"/>
                    <a:pt x="2131" y="6930"/>
                    <a:pt x="834" y="6335"/>
                  </a:cubicBezTo>
                  <a:cubicBezTo>
                    <a:pt x="774" y="6299"/>
                    <a:pt x="762" y="6240"/>
                    <a:pt x="774" y="6204"/>
                  </a:cubicBezTo>
                  <a:cubicBezTo>
                    <a:pt x="810" y="6144"/>
                    <a:pt x="869" y="6121"/>
                    <a:pt x="905" y="6144"/>
                  </a:cubicBezTo>
                  <a:cubicBezTo>
                    <a:pt x="2036" y="6656"/>
                    <a:pt x="2953" y="7395"/>
                    <a:pt x="3370" y="7752"/>
                  </a:cubicBezTo>
                  <a:cubicBezTo>
                    <a:pt x="3310" y="6918"/>
                    <a:pt x="3203" y="6121"/>
                    <a:pt x="3072" y="5406"/>
                  </a:cubicBezTo>
                  <a:cubicBezTo>
                    <a:pt x="2655" y="5192"/>
                    <a:pt x="1000" y="4299"/>
                    <a:pt x="95" y="4025"/>
                  </a:cubicBezTo>
                  <a:cubicBezTo>
                    <a:pt x="36" y="4013"/>
                    <a:pt x="0" y="3954"/>
                    <a:pt x="12" y="3894"/>
                  </a:cubicBezTo>
                  <a:cubicBezTo>
                    <a:pt x="36" y="3835"/>
                    <a:pt x="95" y="3799"/>
                    <a:pt x="155" y="3823"/>
                  </a:cubicBezTo>
                  <a:cubicBezTo>
                    <a:pt x="1000" y="4073"/>
                    <a:pt x="2429" y="4835"/>
                    <a:pt x="3013" y="5144"/>
                  </a:cubicBezTo>
                  <a:cubicBezTo>
                    <a:pt x="2905" y="4609"/>
                    <a:pt x="2786" y="4120"/>
                    <a:pt x="2667" y="3668"/>
                  </a:cubicBezTo>
                  <a:cubicBezTo>
                    <a:pt x="2239" y="3489"/>
                    <a:pt x="679" y="2823"/>
                    <a:pt x="286" y="2692"/>
                  </a:cubicBezTo>
                  <a:cubicBezTo>
                    <a:pt x="226" y="2668"/>
                    <a:pt x="191" y="2608"/>
                    <a:pt x="226" y="2549"/>
                  </a:cubicBezTo>
                  <a:cubicBezTo>
                    <a:pt x="238" y="2489"/>
                    <a:pt x="298" y="2465"/>
                    <a:pt x="357" y="2489"/>
                  </a:cubicBezTo>
                  <a:cubicBezTo>
                    <a:pt x="715" y="2632"/>
                    <a:pt x="2024" y="3180"/>
                    <a:pt x="2608" y="3418"/>
                  </a:cubicBezTo>
                  <a:cubicBezTo>
                    <a:pt x="2441" y="2823"/>
                    <a:pt x="2262" y="2311"/>
                    <a:pt x="2108" y="1882"/>
                  </a:cubicBezTo>
                  <a:cubicBezTo>
                    <a:pt x="1691" y="1739"/>
                    <a:pt x="703" y="1394"/>
                    <a:pt x="453" y="1322"/>
                  </a:cubicBezTo>
                  <a:cubicBezTo>
                    <a:pt x="393" y="1311"/>
                    <a:pt x="357" y="1251"/>
                    <a:pt x="381" y="1192"/>
                  </a:cubicBezTo>
                  <a:cubicBezTo>
                    <a:pt x="393" y="1132"/>
                    <a:pt x="453" y="1096"/>
                    <a:pt x="512" y="1108"/>
                  </a:cubicBezTo>
                  <a:cubicBezTo>
                    <a:pt x="727" y="1168"/>
                    <a:pt x="1536" y="1453"/>
                    <a:pt x="2012" y="1620"/>
                  </a:cubicBezTo>
                  <a:cubicBezTo>
                    <a:pt x="1643" y="751"/>
                    <a:pt x="1358" y="263"/>
                    <a:pt x="1358" y="263"/>
                  </a:cubicBezTo>
                  <a:close/>
                </a:path>
              </a:pathLst>
            </a:custGeom>
            <a:solidFill>
              <a:srgbClr val="0014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-33707" y="3528610"/>
              <a:ext cx="544699" cy="1173888"/>
            </a:xfrm>
            <a:custGeom>
              <a:avLst/>
              <a:gdLst/>
              <a:ahLst/>
              <a:cxnLst/>
              <a:rect l="l" t="t" r="r" b="b"/>
              <a:pathLst>
                <a:path w="11514" h="24814" extrusionOk="0">
                  <a:moveTo>
                    <a:pt x="7346" y="24813"/>
                  </a:moveTo>
                  <a:cubicBezTo>
                    <a:pt x="6513" y="22622"/>
                    <a:pt x="4572" y="18860"/>
                    <a:pt x="167" y="14514"/>
                  </a:cubicBezTo>
                  <a:lnTo>
                    <a:pt x="0" y="14348"/>
                  </a:lnTo>
                  <a:lnTo>
                    <a:pt x="0" y="1"/>
                  </a:lnTo>
                  <a:cubicBezTo>
                    <a:pt x="3989" y="4537"/>
                    <a:pt x="8466" y="12740"/>
                    <a:pt x="11514" y="24123"/>
                  </a:cubicBezTo>
                  <a:cubicBezTo>
                    <a:pt x="9859" y="24539"/>
                    <a:pt x="8489" y="24754"/>
                    <a:pt x="7346" y="24813"/>
                  </a:cubicBezTo>
                  <a:close/>
                </a:path>
              </a:pathLst>
            </a:custGeom>
            <a:solidFill>
              <a:srgbClr val="004B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-33140" y="3588879"/>
              <a:ext cx="486132" cy="1100656"/>
            </a:xfrm>
            <a:custGeom>
              <a:avLst/>
              <a:gdLst/>
              <a:ahLst/>
              <a:cxnLst/>
              <a:rect l="l" t="t" r="r" b="b"/>
              <a:pathLst>
                <a:path w="10276" h="23266" extrusionOk="0">
                  <a:moveTo>
                    <a:pt x="9335" y="22265"/>
                  </a:moveTo>
                  <a:cubicBezTo>
                    <a:pt x="9120" y="22206"/>
                    <a:pt x="8525" y="22063"/>
                    <a:pt x="7668" y="22087"/>
                  </a:cubicBezTo>
                  <a:cubicBezTo>
                    <a:pt x="7608" y="22087"/>
                    <a:pt x="7561" y="22051"/>
                    <a:pt x="7549" y="21980"/>
                  </a:cubicBezTo>
                  <a:cubicBezTo>
                    <a:pt x="7549" y="21932"/>
                    <a:pt x="7596" y="21884"/>
                    <a:pt x="7656" y="21872"/>
                  </a:cubicBezTo>
                  <a:cubicBezTo>
                    <a:pt x="8406" y="21837"/>
                    <a:pt x="8954" y="21944"/>
                    <a:pt x="9263" y="22015"/>
                  </a:cubicBezTo>
                  <a:cubicBezTo>
                    <a:pt x="9156" y="21670"/>
                    <a:pt x="9061" y="21337"/>
                    <a:pt x="8954" y="21003"/>
                  </a:cubicBezTo>
                  <a:cubicBezTo>
                    <a:pt x="8597" y="20920"/>
                    <a:pt x="7430" y="20598"/>
                    <a:pt x="7001" y="20515"/>
                  </a:cubicBezTo>
                  <a:cubicBezTo>
                    <a:pt x="6942" y="20503"/>
                    <a:pt x="6918" y="20456"/>
                    <a:pt x="6918" y="20396"/>
                  </a:cubicBezTo>
                  <a:cubicBezTo>
                    <a:pt x="6930" y="20336"/>
                    <a:pt x="6965" y="20301"/>
                    <a:pt x="7025" y="20301"/>
                  </a:cubicBezTo>
                  <a:cubicBezTo>
                    <a:pt x="7430" y="20384"/>
                    <a:pt x="8418" y="20634"/>
                    <a:pt x="8870" y="20765"/>
                  </a:cubicBezTo>
                  <a:cubicBezTo>
                    <a:pt x="8680" y="20146"/>
                    <a:pt x="8477" y="19527"/>
                    <a:pt x="8263" y="18932"/>
                  </a:cubicBezTo>
                  <a:cubicBezTo>
                    <a:pt x="7906" y="18860"/>
                    <a:pt x="6822" y="18622"/>
                    <a:pt x="5584" y="18491"/>
                  </a:cubicBezTo>
                  <a:cubicBezTo>
                    <a:pt x="5525" y="18491"/>
                    <a:pt x="5477" y="18431"/>
                    <a:pt x="5501" y="18372"/>
                  </a:cubicBezTo>
                  <a:cubicBezTo>
                    <a:pt x="5501" y="18312"/>
                    <a:pt x="5560" y="18265"/>
                    <a:pt x="5620" y="18277"/>
                  </a:cubicBezTo>
                  <a:cubicBezTo>
                    <a:pt x="6727" y="18396"/>
                    <a:pt x="7739" y="18610"/>
                    <a:pt x="8192" y="18693"/>
                  </a:cubicBezTo>
                  <a:cubicBezTo>
                    <a:pt x="7977" y="18098"/>
                    <a:pt x="7775" y="17527"/>
                    <a:pt x="7549" y="16955"/>
                  </a:cubicBezTo>
                  <a:cubicBezTo>
                    <a:pt x="7073" y="16848"/>
                    <a:pt x="5513" y="16515"/>
                    <a:pt x="3727" y="16312"/>
                  </a:cubicBezTo>
                  <a:cubicBezTo>
                    <a:pt x="3667" y="16312"/>
                    <a:pt x="3620" y="16253"/>
                    <a:pt x="3632" y="16193"/>
                  </a:cubicBezTo>
                  <a:cubicBezTo>
                    <a:pt x="3632" y="16134"/>
                    <a:pt x="3691" y="16098"/>
                    <a:pt x="3751" y="16110"/>
                  </a:cubicBezTo>
                  <a:cubicBezTo>
                    <a:pt x="5394" y="16288"/>
                    <a:pt x="6846" y="16586"/>
                    <a:pt x="7465" y="16717"/>
                  </a:cubicBezTo>
                  <a:cubicBezTo>
                    <a:pt x="7180" y="15979"/>
                    <a:pt x="6894" y="15264"/>
                    <a:pt x="6596" y="14562"/>
                  </a:cubicBezTo>
                  <a:cubicBezTo>
                    <a:pt x="6108" y="14407"/>
                    <a:pt x="4036" y="13859"/>
                    <a:pt x="2370" y="13979"/>
                  </a:cubicBezTo>
                  <a:cubicBezTo>
                    <a:pt x="2310" y="13979"/>
                    <a:pt x="2262" y="13931"/>
                    <a:pt x="2250" y="13871"/>
                  </a:cubicBezTo>
                  <a:cubicBezTo>
                    <a:pt x="2250" y="13812"/>
                    <a:pt x="2298" y="13776"/>
                    <a:pt x="2358" y="13752"/>
                  </a:cubicBezTo>
                  <a:cubicBezTo>
                    <a:pt x="3917" y="13657"/>
                    <a:pt x="5799" y="14110"/>
                    <a:pt x="6489" y="14312"/>
                  </a:cubicBezTo>
                  <a:cubicBezTo>
                    <a:pt x="6132" y="13455"/>
                    <a:pt x="5763" y="12657"/>
                    <a:pt x="5394" y="11883"/>
                  </a:cubicBezTo>
                  <a:cubicBezTo>
                    <a:pt x="4703" y="11752"/>
                    <a:pt x="1905" y="11288"/>
                    <a:pt x="405" y="11883"/>
                  </a:cubicBezTo>
                  <a:cubicBezTo>
                    <a:pt x="345" y="11895"/>
                    <a:pt x="286" y="11883"/>
                    <a:pt x="274" y="11824"/>
                  </a:cubicBezTo>
                  <a:cubicBezTo>
                    <a:pt x="262" y="11764"/>
                    <a:pt x="274" y="11704"/>
                    <a:pt x="334" y="11693"/>
                  </a:cubicBezTo>
                  <a:cubicBezTo>
                    <a:pt x="1786" y="11109"/>
                    <a:pt x="4382" y="11490"/>
                    <a:pt x="5287" y="11645"/>
                  </a:cubicBezTo>
                  <a:cubicBezTo>
                    <a:pt x="4882" y="10823"/>
                    <a:pt x="4501" y="10049"/>
                    <a:pt x="4096" y="9323"/>
                  </a:cubicBezTo>
                  <a:cubicBezTo>
                    <a:pt x="3632" y="9311"/>
                    <a:pt x="1905" y="9311"/>
                    <a:pt x="0" y="9645"/>
                  </a:cubicBezTo>
                  <a:lnTo>
                    <a:pt x="0" y="9430"/>
                  </a:lnTo>
                  <a:cubicBezTo>
                    <a:pt x="1762" y="9109"/>
                    <a:pt x="3382" y="9097"/>
                    <a:pt x="3977" y="9097"/>
                  </a:cubicBezTo>
                  <a:cubicBezTo>
                    <a:pt x="3739" y="8668"/>
                    <a:pt x="3501" y="8252"/>
                    <a:pt x="3263" y="7847"/>
                  </a:cubicBezTo>
                  <a:cubicBezTo>
                    <a:pt x="2905" y="7835"/>
                    <a:pt x="1727" y="7823"/>
                    <a:pt x="0" y="8025"/>
                  </a:cubicBezTo>
                  <a:lnTo>
                    <a:pt x="0" y="7823"/>
                  </a:lnTo>
                  <a:cubicBezTo>
                    <a:pt x="1548" y="7621"/>
                    <a:pt x="2667" y="7621"/>
                    <a:pt x="3132" y="7621"/>
                  </a:cubicBezTo>
                  <a:cubicBezTo>
                    <a:pt x="2560" y="6668"/>
                    <a:pt x="2000" y="5799"/>
                    <a:pt x="1453" y="4977"/>
                  </a:cubicBezTo>
                  <a:cubicBezTo>
                    <a:pt x="1227" y="4989"/>
                    <a:pt x="691" y="5037"/>
                    <a:pt x="0" y="5120"/>
                  </a:cubicBezTo>
                  <a:lnTo>
                    <a:pt x="0" y="4930"/>
                  </a:lnTo>
                  <a:cubicBezTo>
                    <a:pt x="572" y="4870"/>
                    <a:pt x="1048" y="4823"/>
                    <a:pt x="1310" y="4799"/>
                  </a:cubicBezTo>
                  <a:cubicBezTo>
                    <a:pt x="988" y="4334"/>
                    <a:pt x="679" y="3894"/>
                    <a:pt x="345" y="3477"/>
                  </a:cubicBezTo>
                  <a:cubicBezTo>
                    <a:pt x="274" y="3477"/>
                    <a:pt x="155" y="3489"/>
                    <a:pt x="0" y="3501"/>
                  </a:cubicBezTo>
                  <a:lnTo>
                    <a:pt x="0" y="3299"/>
                  </a:lnTo>
                  <a:cubicBezTo>
                    <a:pt x="84" y="3299"/>
                    <a:pt x="143" y="3275"/>
                    <a:pt x="203" y="3275"/>
                  </a:cubicBezTo>
                  <a:cubicBezTo>
                    <a:pt x="143" y="3203"/>
                    <a:pt x="84" y="3108"/>
                    <a:pt x="0" y="3037"/>
                  </a:cubicBezTo>
                  <a:lnTo>
                    <a:pt x="0" y="2537"/>
                  </a:lnTo>
                  <a:cubicBezTo>
                    <a:pt x="95" y="2656"/>
                    <a:pt x="179" y="2763"/>
                    <a:pt x="274" y="2870"/>
                  </a:cubicBezTo>
                  <a:lnTo>
                    <a:pt x="0" y="703"/>
                  </a:lnTo>
                  <a:lnTo>
                    <a:pt x="0" y="24"/>
                  </a:lnTo>
                  <a:lnTo>
                    <a:pt x="24" y="24"/>
                  </a:lnTo>
                  <a:cubicBezTo>
                    <a:pt x="84" y="1"/>
                    <a:pt x="143" y="48"/>
                    <a:pt x="143" y="108"/>
                  </a:cubicBezTo>
                  <a:lnTo>
                    <a:pt x="524" y="3203"/>
                  </a:lnTo>
                  <a:cubicBezTo>
                    <a:pt x="810" y="3572"/>
                    <a:pt x="1096" y="3965"/>
                    <a:pt x="1393" y="4382"/>
                  </a:cubicBezTo>
                  <a:lnTo>
                    <a:pt x="1119" y="1918"/>
                  </a:lnTo>
                  <a:cubicBezTo>
                    <a:pt x="1119" y="1870"/>
                    <a:pt x="1155" y="1822"/>
                    <a:pt x="1215" y="1810"/>
                  </a:cubicBezTo>
                  <a:cubicBezTo>
                    <a:pt x="1274" y="1810"/>
                    <a:pt x="1310" y="1834"/>
                    <a:pt x="1334" y="1894"/>
                  </a:cubicBezTo>
                  <a:lnTo>
                    <a:pt x="1631" y="4739"/>
                  </a:lnTo>
                  <a:cubicBezTo>
                    <a:pt x="2167" y="5513"/>
                    <a:pt x="2703" y="6347"/>
                    <a:pt x="3239" y="7240"/>
                  </a:cubicBezTo>
                  <a:lnTo>
                    <a:pt x="3155" y="4882"/>
                  </a:lnTo>
                  <a:cubicBezTo>
                    <a:pt x="3155" y="4823"/>
                    <a:pt x="3203" y="4787"/>
                    <a:pt x="3263" y="4787"/>
                  </a:cubicBezTo>
                  <a:cubicBezTo>
                    <a:pt x="3322" y="4787"/>
                    <a:pt x="3370" y="4823"/>
                    <a:pt x="3370" y="4882"/>
                  </a:cubicBezTo>
                  <a:lnTo>
                    <a:pt x="3453" y="7621"/>
                  </a:lnTo>
                  <a:cubicBezTo>
                    <a:pt x="3667" y="7978"/>
                    <a:pt x="3894" y="8371"/>
                    <a:pt x="4096" y="8740"/>
                  </a:cubicBezTo>
                  <a:lnTo>
                    <a:pt x="4167" y="6990"/>
                  </a:lnTo>
                  <a:cubicBezTo>
                    <a:pt x="4167" y="6930"/>
                    <a:pt x="4215" y="6882"/>
                    <a:pt x="4275" y="6882"/>
                  </a:cubicBezTo>
                  <a:cubicBezTo>
                    <a:pt x="4334" y="6882"/>
                    <a:pt x="4382" y="6930"/>
                    <a:pt x="4382" y="6990"/>
                  </a:cubicBezTo>
                  <a:lnTo>
                    <a:pt x="4322" y="9097"/>
                  </a:lnTo>
                  <a:cubicBezTo>
                    <a:pt x="4727" y="9823"/>
                    <a:pt x="5108" y="10585"/>
                    <a:pt x="5501" y="11395"/>
                  </a:cubicBezTo>
                  <a:lnTo>
                    <a:pt x="5632" y="9442"/>
                  </a:lnTo>
                  <a:cubicBezTo>
                    <a:pt x="5632" y="9383"/>
                    <a:pt x="5691" y="9335"/>
                    <a:pt x="5751" y="9335"/>
                  </a:cubicBezTo>
                  <a:cubicBezTo>
                    <a:pt x="5810" y="9335"/>
                    <a:pt x="5858" y="9395"/>
                    <a:pt x="5858" y="9454"/>
                  </a:cubicBezTo>
                  <a:lnTo>
                    <a:pt x="5691" y="11776"/>
                  </a:lnTo>
                  <a:cubicBezTo>
                    <a:pt x="6037" y="12490"/>
                    <a:pt x="6358" y="13217"/>
                    <a:pt x="6703" y="13990"/>
                  </a:cubicBezTo>
                  <a:lnTo>
                    <a:pt x="6894" y="12276"/>
                  </a:lnTo>
                  <a:cubicBezTo>
                    <a:pt x="6894" y="12216"/>
                    <a:pt x="6953" y="12181"/>
                    <a:pt x="7013" y="12193"/>
                  </a:cubicBezTo>
                  <a:cubicBezTo>
                    <a:pt x="7073" y="12193"/>
                    <a:pt x="7120" y="12252"/>
                    <a:pt x="7108" y="12312"/>
                  </a:cubicBezTo>
                  <a:lnTo>
                    <a:pt x="6870" y="14395"/>
                  </a:lnTo>
                  <a:cubicBezTo>
                    <a:pt x="7144" y="15074"/>
                    <a:pt x="7430" y="15776"/>
                    <a:pt x="7715" y="16503"/>
                  </a:cubicBezTo>
                  <a:lnTo>
                    <a:pt x="8073" y="15002"/>
                  </a:lnTo>
                  <a:cubicBezTo>
                    <a:pt x="8085" y="14943"/>
                    <a:pt x="8144" y="14919"/>
                    <a:pt x="8204" y="14931"/>
                  </a:cubicBezTo>
                  <a:cubicBezTo>
                    <a:pt x="8263" y="14943"/>
                    <a:pt x="8299" y="15002"/>
                    <a:pt x="8275" y="15062"/>
                  </a:cubicBezTo>
                  <a:lnTo>
                    <a:pt x="7846" y="16860"/>
                  </a:lnTo>
                  <a:cubicBezTo>
                    <a:pt x="8061" y="17396"/>
                    <a:pt x="8251" y="17931"/>
                    <a:pt x="8442" y="18503"/>
                  </a:cubicBezTo>
                  <a:lnTo>
                    <a:pt x="8918" y="17265"/>
                  </a:lnTo>
                  <a:cubicBezTo>
                    <a:pt x="8930" y="17205"/>
                    <a:pt x="9013" y="17181"/>
                    <a:pt x="9049" y="17205"/>
                  </a:cubicBezTo>
                  <a:cubicBezTo>
                    <a:pt x="9108" y="17217"/>
                    <a:pt x="9144" y="17300"/>
                    <a:pt x="9108" y="17336"/>
                  </a:cubicBezTo>
                  <a:lnTo>
                    <a:pt x="8549" y="18812"/>
                  </a:lnTo>
                  <a:cubicBezTo>
                    <a:pt x="8727" y="19336"/>
                    <a:pt x="8906" y="19860"/>
                    <a:pt x="9085" y="20396"/>
                  </a:cubicBezTo>
                  <a:lnTo>
                    <a:pt x="9442" y="19598"/>
                  </a:lnTo>
                  <a:cubicBezTo>
                    <a:pt x="9466" y="19551"/>
                    <a:pt x="9525" y="19527"/>
                    <a:pt x="9573" y="19551"/>
                  </a:cubicBezTo>
                  <a:cubicBezTo>
                    <a:pt x="9632" y="19574"/>
                    <a:pt x="9644" y="19634"/>
                    <a:pt x="9632" y="19682"/>
                  </a:cubicBezTo>
                  <a:lnTo>
                    <a:pt x="9192" y="20694"/>
                  </a:lnTo>
                  <a:cubicBezTo>
                    <a:pt x="9323" y="21087"/>
                    <a:pt x="9442" y="21503"/>
                    <a:pt x="9573" y="21920"/>
                  </a:cubicBezTo>
                  <a:lnTo>
                    <a:pt x="10085" y="21325"/>
                  </a:lnTo>
                  <a:cubicBezTo>
                    <a:pt x="10121" y="21289"/>
                    <a:pt x="10180" y="21289"/>
                    <a:pt x="10228" y="21313"/>
                  </a:cubicBezTo>
                  <a:cubicBezTo>
                    <a:pt x="10275" y="21360"/>
                    <a:pt x="10275" y="21420"/>
                    <a:pt x="10240" y="21468"/>
                  </a:cubicBezTo>
                  <a:lnTo>
                    <a:pt x="9644" y="22158"/>
                  </a:lnTo>
                  <a:cubicBezTo>
                    <a:pt x="9751" y="22503"/>
                    <a:pt x="9859" y="22849"/>
                    <a:pt x="9942" y="23206"/>
                  </a:cubicBezTo>
                  <a:cubicBezTo>
                    <a:pt x="9847" y="23218"/>
                    <a:pt x="9740" y="23253"/>
                    <a:pt x="9632" y="23265"/>
                  </a:cubicBezTo>
                  <a:cubicBezTo>
                    <a:pt x="9537" y="22920"/>
                    <a:pt x="9430" y="22599"/>
                    <a:pt x="9335" y="22265"/>
                  </a:cubicBezTo>
                  <a:close/>
                </a:path>
              </a:pathLst>
            </a:custGeom>
            <a:solidFill>
              <a:srgbClr val="0014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-34275" y="-472101"/>
              <a:ext cx="3027538" cy="2377533"/>
            </a:xfrm>
            <a:custGeom>
              <a:avLst/>
              <a:gdLst/>
              <a:ahLst/>
              <a:cxnLst/>
              <a:rect l="l" t="t" r="r" b="b"/>
              <a:pathLst>
                <a:path w="63997" h="50257" extrusionOk="0">
                  <a:moveTo>
                    <a:pt x="12" y="35410"/>
                  </a:moveTo>
                  <a:cubicBezTo>
                    <a:pt x="1393" y="33981"/>
                    <a:pt x="2489" y="32195"/>
                    <a:pt x="3179" y="30064"/>
                  </a:cubicBezTo>
                  <a:cubicBezTo>
                    <a:pt x="3179" y="30064"/>
                    <a:pt x="4644" y="30147"/>
                    <a:pt x="6966" y="29933"/>
                  </a:cubicBezTo>
                  <a:cubicBezTo>
                    <a:pt x="8561" y="45744"/>
                    <a:pt x="27647" y="50257"/>
                    <a:pt x="31635" y="39315"/>
                  </a:cubicBezTo>
                  <a:cubicBezTo>
                    <a:pt x="31635" y="39315"/>
                    <a:pt x="40946" y="41172"/>
                    <a:pt x="40803" y="31493"/>
                  </a:cubicBezTo>
                  <a:cubicBezTo>
                    <a:pt x="40803" y="31493"/>
                    <a:pt x="60389" y="35219"/>
                    <a:pt x="58281" y="13395"/>
                  </a:cubicBezTo>
                  <a:cubicBezTo>
                    <a:pt x="58281" y="13395"/>
                    <a:pt x="60389" y="12776"/>
                    <a:pt x="60687" y="10538"/>
                  </a:cubicBezTo>
                  <a:cubicBezTo>
                    <a:pt x="61008" y="8311"/>
                    <a:pt x="59258" y="7621"/>
                    <a:pt x="59258" y="7621"/>
                  </a:cubicBezTo>
                  <a:cubicBezTo>
                    <a:pt x="61425" y="5109"/>
                    <a:pt x="62973" y="2549"/>
                    <a:pt x="63996" y="1"/>
                  </a:cubicBezTo>
                  <a:lnTo>
                    <a:pt x="0" y="1"/>
                  </a:lnTo>
                  <a:lnTo>
                    <a:pt x="0" y="3541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2068308" y="-472101"/>
              <a:ext cx="925477" cy="633731"/>
            </a:xfrm>
            <a:custGeom>
              <a:avLst/>
              <a:gdLst/>
              <a:ahLst/>
              <a:cxnLst/>
              <a:rect l="l" t="t" r="r" b="b"/>
              <a:pathLst>
                <a:path w="19563" h="13396" extrusionOk="0">
                  <a:moveTo>
                    <a:pt x="13847" y="13395"/>
                  </a:moveTo>
                  <a:cubicBezTo>
                    <a:pt x="13847" y="13395"/>
                    <a:pt x="15967" y="12776"/>
                    <a:pt x="16264" y="10538"/>
                  </a:cubicBezTo>
                  <a:cubicBezTo>
                    <a:pt x="16574" y="8311"/>
                    <a:pt x="14836" y="7621"/>
                    <a:pt x="14836" y="7621"/>
                  </a:cubicBezTo>
                  <a:cubicBezTo>
                    <a:pt x="16991" y="5109"/>
                    <a:pt x="18538" y="2549"/>
                    <a:pt x="19562" y="1"/>
                  </a:cubicBezTo>
                  <a:lnTo>
                    <a:pt x="0" y="1"/>
                  </a:lnTo>
                  <a:cubicBezTo>
                    <a:pt x="1155" y="3608"/>
                    <a:pt x="846" y="6680"/>
                    <a:pt x="846" y="6680"/>
                  </a:cubicBezTo>
                  <a:cubicBezTo>
                    <a:pt x="2513" y="6621"/>
                    <a:pt x="2572" y="8621"/>
                    <a:pt x="2572" y="8621"/>
                  </a:cubicBezTo>
                  <a:cubicBezTo>
                    <a:pt x="12442" y="5180"/>
                    <a:pt x="13847" y="13395"/>
                    <a:pt x="13847" y="13395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-33707" y="822820"/>
              <a:ext cx="1936485" cy="1082585"/>
            </a:xfrm>
            <a:custGeom>
              <a:avLst/>
              <a:gdLst/>
              <a:ahLst/>
              <a:cxnLst/>
              <a:rect l="l" t="t" r="r" b="b"/>
              <a:pathLst>
                <a:path w="40934" h="22884" extrusionOk="0">
                  <a:moveTo>
                    <a:pt x="0" y="8037"/>
                  </a:moveTo>
                  <a:cubicBezTo>
                    <a:pt x="750" y="7263"/>
                    <a:pt x="1405" y="6406"/>
                    <a:pt x="1965" y="5417"/>
                  </a:cubicBezTo>
                  <a:lnTo>
                    <a:pt x="0" y="1667"/>
                  </a:lnTo>
                  <a:close/>
                  <a:moveTo>
                    <a:pt x="6358" y="2608"/>
                  </a:moveTo>
                  <a:cubicBezTo>
                    <a:pt x="6549" y="2596"/>
                    <a:pt x="6751" y="2572"/>
                    <a:pt x="6954" y="2560"/>
                  </a:cubicBezTo>
                  <a:cubicBezTo>
                    <a:pt x="8549" y="18371"/>
                    <a:pt x="27647" y="22884"/>
                    <a:pt x="31635" y="11942"/>
                  </a:cubicBezTo>
                  <a:cubicBezTo>
                    <a:pt x="31635" y="11942"/>
                    <a:pt x="40934" y="13799"/>
                    <a:pt x="40803" y="4120"/>
                  </a:cubicBezTo>
                  <a:cubicBezTo>
                    <a:pt x="40803" y="4120"/>
                    <a:pt x="36957" y="3917"/>
                    <a:pt x="34100" y="1655"/>
                  </a:cubicBezTo>
                  <a:cubicBezTo>
                    <a:pt x="34100" y="1655"/>
                    <a:pt x="30576" y="5346"/>
                    <a:pt x="26539" y="1893"/>
                  </a:cubicBezTo>
                  <a:cubicBezTo>
                    <a:pt x="26539" y="1893"/>
                    <a:pt x="14026" y="8977"/>
                    <a:pt x="695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-33707" y="-472101"/>
              <a:ext cx="2019888" cy="5191572"/>
            </a:xfrm>
            <a:custGeom>
              <a:avLst/>
              <a:gdLst/>
              <a:ahLst/>
              <a:cxnLst/>
              <a:rect l="l" t="t" r="r" b="b"/>
              <a:pathLst>
                <a:path w="42697" h="109741" extrusionOk="0">
                  <a:moveTo>
                    <a:pt x="8930" y="60865"/>
                  </a:moveTo>
                  <a:cubicBezTo>
                    <a:pt x="6775" y="72283"/>
                    <a:pt x="7977" y="87000"/>
                    <a:pt x="8847" y="103371"/>
                  </a:cubicBezTo>
                  <a:cubicBezTo>
                    <a:pt x="8870" y="103978"/>
                    <a:pt x="8906" y="109109"/>
                    <a:pt x="8930" y="109740"/>
                  </a:cubicBezTo>
                  <a:lnTo>
                    <a:pt x="0" y="109740"/>
                  </a:lnTo>
                  <a:lnTo>
                    <a:pt x="0" y="28040"/>
                  </a:lnTo>
                  <a:cubicBezTo>
                    <a:pt x="1429" y="28850"/>
                    <a:pt x="4560" y="30112"/>
                    <a:pt x="6954" y="27373"/>
                  </a:cubicBezTo>
                  <a:lnTo>
                    <a:pt x="6954" y="30040"/>
                  </a:lnTo>
                  <a:lnTo>
                    <a:pt x="6954" y="32945"/>
                  </a:lnTo>
                  <a:cubicBezTo>
                    <a:pt x="9466" y="28635"/>
                    <a:pt x="10573" y="25778"/>
                    <a:pt x="13311" y="21670"/>
                  </a:cubicBezTo>
                  <a:cubicBezTo>
                    <a:pt x="13311" y="21670"/>
                    <a:pt x="13311" y="21658"/>
                    <a:pt x="13323" y="21658"/>
                  </a:cubicBezTo>
                  <a:cubicBezTo>
                    <a:pt x="13538" y="21349"/>
                    <a:pt x="13752" y="21015"/>
                    <a:pt x="13978" y="20694"/>
                  </a:cubicBezTo>
                  <a:cubicBezTo>
                    <a:pt x="15205" y="18539"/>
                    <a:pt x="14871" y="16241"/>
                    <a:pt x="14514" y="13669"/>
                  </a:cubicBezTo>
                  <a:cubicBezTo>
                    <a:pt x="14371" y="12586"/>
                    <a:pt x="14204" y="11431"/>
                    <a:pt x="14145" y="10240"/>
                  </a:cubicBezTo>
                  <a:cubicBezTo>
                    <a:pt x="14014" y="9871"/>
                    <a:pt x="13181" y="7395"/>
                    <a:pt x="12859" y="5430"/>
                  </a:cubicBezTo>
                  <a:cubicBezTo>
                    <a:pt x="12835" y="5251"/>
                    <a:pt x="12954" y="5097"/>
                    <a:pt x="13133" y="5073"/>
                  </a:cubicBezTo>
                  <a:cubicBezTo>
                    <a:pt x="13311" y="5049"/>
                    <a:pt x="13478" y="5168"/>
                    <a:pt x="13490" y="5347"/>
                  </a:cubicBezTo>
                  <a:cubicBezTo>
                    <a:pt x="13633" y="6263"/>
                    <a:pt x="13907" y="7323"/>
                    <a:pt x="14157" y="8192"/>
                  </a:cubicBezTo>
                  <a:cubicBezTo>
                    <a:pt x="14288" y="6240"/>
                    <a:pt x="14812" y="4156"/>
                    <a:pt x="16109" y="1858"/>
                  </a:cubicBezTo>
                  <a:cubicBezTo>
                    <a:pt x="16193" y="1715"/>
                    <a:pt x="16395" y="1656"/>
                    <a:pt x="16538" y="1751"/>
                  </a:cubicBezTo>
                  <a:cubicBezTo>
                    <a:pt x="16693" y="1834"/>
                    <a:pt x="16752" y="2025"/>
                    <a:pt x="16657" y="2180"/>
                  </a:cubicBezTo>
                  <a:cubicBezTo>
                    <a:pt x="14216" y="6525"/>
                    <a:pt x="14669" y="10169"/>
                    <a:pt x="15121" y="13395"/>
                  </a:cubicBezTo>
                  <a:cubicBezTo>
                    <a:pt x="15681" y="11693"/>
                    <a:pt x="16931" y="8919"/>
                    <a:pt x="19550" y="6835"/>
                  </a:cubicBezTo>
                  <a:cubicBezTo>
                    <a:pt x="19681" y="6728"/>
                    <a:pt x="19884" y="6752"/>
                    <a:pt x="19991" y="6883"/>
                  </a:cubicBezTo>
                  <a:cubicBezTo>
                    <a:pt x="20098" y="7014"/>
                    <a:pt x="20086" y="7216"/>
                    <a:pt x="19943" y="7323"/>
                  </a:cubicBezTo>
                  <a:cubicBezTo>
                    <a:pt x="16240" y="10264"/>
                    <a:pt x="15407" y="14574"/>
                    <a:pt x="15336" y="15050"/>
                  </a:cubicBezTo>
                  <a:cubicBezTo>
                    <a:pt x="15502" y="16384"/>
                    <a:pt x="15562" y="17658"/>
                    <a:pt x="15324" y="18872"/>
                  </a:cubicBezTo>
                  <a:cubicBezTo>
                    <a:pt x="16098" y="17872"/>
                    <a:pt x="16955" y="16848"/>
                    <a:pt x="17907" y="15836"/>
                  </a:cubicBezTo>
                  <a:lnTo>
                    <a:pt x="17919" y="15824"/>
                  </a:lnTo>
                  <a:cubicBezTo>
                    <a:pt x="19812" y="13800"/>
                    <a:pt x="22063" y="11800"/>
                    <a:pt x="24658" y="10062"/>
                  </a:cubicBezTo>
                  <a:cubicBezTo>
                    <a:pt x="26444" y="8573"/>
                    <a:pt x="26563" y="6609"/>
                    <a:pt x="26706" y="4382"/>
                  </a:cubicBezTo>
                  <a:cubicBezTo>
                    <a:pt x="26730" y="3977"/>
                    <a:pt x="26742" y="3561"/>
                    <a:pt x="26789" y="3144"/>
                  </a:cubicBezTo>
                  <a:cubicBezTo>
                    <a:pt x="26718" y="2858"/>
                    <a:pt x="26361" y="1537"/>
                    <a:pt x="25825" y="1"/>
                  </a:cubicBezTo>
                  <a:lnTo>
                    <a:pt x="26492" y="1"/>
                  </a:lnTo>
                  <a:cubicBezTo>
                    <a:pt x="26694" y="548"/>
                    <a:pt x="26849" y="1072"/>
                    <a:pt x="26992" y="1525"/>
                  </a:cubicBezTo>
                  <a:cubicBezTo>
                    <a:pt x="27075" y="1025"/>
                    <a:pt x="27182" y="525"/>
                    <a:pt x="27325" y="1"/>
                  </a:cubicBezTo>
                  <a:lnTo>
                    <a:pt x="27992" y="1"/>
                  </a:lnTo>
                  <a:cubicBezTo>
                    <a:pt x="27504" y="1537"/>
                    <a:pt x="27420" y="3025"/>
                    <a:pt x="27337" y="4406"/>
                  </a:cubicBezTo>
                  <a:cubicBezTo>
                    <a:pt x="27242" y="6085"/>
                    <a:pt x="27147" y="7621"/>
                    <a:pt x="26408" y="8978"/>
                  </a:cubicBezTo>
                  <a:cubicBezTo>
                    <a:pt x="26539" y="8907"/>
                    <a:pt x="26658" y="8823"/>
                    <a:pt x="26789" y="8752"/>
                  </a:cubicBezTo>
                  <a:cubicBezTo>
                    <a:pt x="28242" y="7918"/>
                    <a:pt x="29802" y="7180"/>
                    <a:pt x="31457" y="6549"/>
                  </a:cubicBezTo>
                  <a:cubicBezTo>
                    <a:pt x="31838" y="6168"/>
                    <a:pt x="34433" y="3632"/>
                    <a:pt x="36922" y="2787"/>
                  </a:cubicBezTo>
                  <a:cubicBezTo>
                    <a:pt x="37088" y="2727"/>
                    <a:pt x="37267" y="2811"/>
                    <a:pt x="37326" y="2989"/>
                  </a:cubicBezTo>
                  <a:cubicBezTo>
                    <a:pt x="37386" y="3156"/>
                    <a:pt x="37303" y="3334"/>
                    <a:pt x="37124" y="3394"/>
                  </a:cubicBezTo>
                  <a:cubicBezTo>
                    <a:pt x="35576" y="3918"/>
                    <a:pt x="33981" y="5120"/>
                    <a:pt x="32957" y="6013"/>
                  </a:cubicBezTo>
                  <a:cubicBezTo>
                    <a:pt x="34921" y="5370"/>
                    <a:pt x="37017" y="4882"/>
                    <a:pt x="39267" y="4585"/>
                  </a:cubicBezTo>
                  <a:cubicBezTo>
                    <a:pt x="39446" y="4561"/>
                    <a:pt x="39589" y="4692"/>
                    <a:pt x="39624" y="4858"/>
                  </a:cubicBezTo>
                  <a:cubicBezTo>
                    <a:pt x="39648" y="5037"/>
                    <a:pt x="39517" y="5180"/>
                    <a:pt x="39350" y="5216"/>
                  </a:cubicBezTo>
                  <a:cubicBezTo>
                    <a:pt x="34636" y="5823"/>
                    <a:pt x="30576" y="7335"/>
                    <a:pt x="27087" y="9323"/>
                  </a:cubicBezTo>
                  <a:cubicBezTo>
                    <a:pt x="26396" y="9728"/>
                    <a:pt x="25706" y="10133"/>
                    <a:pt x="25051" y="10585"/>
                  </a:cubicBezTo>
                  <a:cubicBezTo>
                    <a:pt x="25039" y="10597"/>
                    <a:pt x="25039" y="10597"/>
                    <a:pt x="25015" y="10597"/>
                  </a:cubicBezTo>
                  <a:cubicBezTo>
                    <a:pt x="23087" y="11895"/>
                    <a:pt x="21360" y="13324"/>
                    <a:pt x="19824" y="14800"/>
                  </a:cubicBezTo>
                  <a:cubicBezTo>
                    <a:pt x="21955" y="14038"/>
                    <a:pt x="24099" y="14455"/>
                    <a:pt x="26480" y="14919"/>
                  </a:cubicBezTo>
                  <a:cubicBezTo>
                    <a:pt x="27016" y="15014"/>
                    <a:pt x="27563" y="15122"/>
                    <a:pt x="28123" y="15217"/>
                  </a:cubicBezTo>
                  <a:cubicBezTo>
                    <a:pt x="28325" y="15229"/>
                    <a:pt x="31099" y="15348"/>
                    <a:pt x="34636" y="11859"/>
                  </a:cubicBezTo>
                  <a:cubicBezTo>
                    <a:pt x="34755" y="11740"/>
                    <a:pt x="34969" y="11740"/>
                    <a:pt x="35076" y="11859"/>
                  </a:cubicBezTo>
                  <a:cubicBezTo>
                    <a:pt x="35195" y="11978"/>
                    <a:pt x="35195" y="12193"/>
                    <a:pt x="35076" y="12312"/>
                  </a:cubicBezTo>
                  <a:cubicBezTo>
                    <a:pt x="33195" y="14169"/>
                    <a:pt x="31480" y="15050"/>
                    <a:pt x="30218" y="15467"/>
                  </a:cubicBezTo>
                  <a:cubicBezTo>
                    <a:pt x="32516" y="15646"/>
                    <a:pt x="35052" y="15407"/>
                    <a:pt x="37957" y="13967"/>
                  </a:cubicBezTo>
                  <a:cubicBezTo>
                    <a:pt x="38112" y="13883"/>
                    <a:pt x="38291" y="13943"/>
                    <a:pt x="38386" y="14110"/>
                  </a:cubicBezTo>
                  <a:cubicBezTo>
                    <a:pt x="38457" y="14276"/>
                    <a:pt x="38398" y="14455"/>
                    <a:pt x="38231" y="14538"/>
                  </a:cubicBezTo>
                  <a:cubicBezTo>
                    <a:pt x="34266" y="16527"/>
                    <a:pt x="30957" y="16324"/>
                    <a:pt x="28028" y="15836"/>
                  </a:cubicBezTo>
                  <a:lnTo>
                    <a:pt x="28016" y="15836"/>
                  </a:lnTo>
                  <a:cubicBezTo>
                    <a:pt x="27444" y="15753"/>
                    <a:pt x="26897" y="15634"/>
                    <a:pt x="26361" y="15526"/>
                  </a:cubicBezTo>
                  <a:cubicBezTo>
                    <a:pt x="23444" y="14955"/>
                    <a:pt x="20872" y="14467"/>
                    <a:pt x="18348" y="16288"/>
                  </a:cubicBezTo>
                  <a:cubicBezTo>
                    <a:pt x="17157" y="17562"/>
                    <a:pt x="16109" y="18860"/>
                    <a:pt x="15169" y="20110"/>
                  </a:cubicBezTo>
                  <a:cubicBezTo>
                    <a:pt x="16824" y="19503"/>
                    <a:pt x="20253" y="18622"/>
                    <a:pt x="24634" y="19539"/>
                  </a:cubicBezTo>
                  <a:cubicBezTo>
                    <a:pt x="24813" y="19575"/>
                    <a:pt x="24920" y="19753"/>
                    <a:pt x="24884" y="19920"/>
                  </a:cubicBezTo>
                  <a:cubicBezTo>
                    <a:pt x="24861" y="20098"/>
                    <a:pt x="24682" y="20194"/>
                    <a:pt x="24515" y="20170"/>
                  </a:cubicBezTo>
                  <a:cubicBezTo>
                    <a:pt x="19026" y="19003"/>
                    <a:pt x="15097" y="20789"/>
                    <a:pt x="14490" y="21087"/>
                  </a:cubicBezTo>
                  <a:cubicBezTo>
                    <a:pt x="14288" y="21420"/>
                    <a:pt x="14085" y="21730"/>
                    <a:pt x="13812" y="22039"/>
                  </a:cubicBezTo>
                  <a:lnTo>
                    <a:pt x="13812" y="22039"/>
                  </a:lnTo>
                  <a:cubicBezTo>
                    <a:pt x="11907" y="24920"/>
                    <a:pt x="7251" y="33874"/>
                    <a:pt x="7251" y="37446"/>
                  </a:cubicBezTo>
                  <a:lnTo>
                    <a:pt x="7251" y="53495"/>
                  </a:lnTo>
                  <a:cubicBezTo>
                    <a:pt x="7251" y="55424"/>
                    <a:pt x="8620" y="52567"/>
                    <a:pt x="10514" y="49590"/>
                  </a:cubicBezTo>
                  <a:cubicBezTo>
                    <a:pt x="13502" y="44899"/>
                    <a:pt x="24825" y="30790"/>
                    <a:pt x="31099" y="27314"/>
                  </a:cubicBezTo>
                  <a:cubicBezTo>
                    <a:pt x="31552" y="27064"/>
                    <a:pt x="32028" y="26825"/>
                    <a:pt x="32540" y="26587"/>
                  </a:cubicBezTo>
                  <a:cubicBezTo>
                    <a:pt x="33445" y="25766"/>
                    <a:pt x="33659" y="24778"/>
                    <a:pt x="33909" y="23670"/>
                  </a:cubicBezTo>
                  <a:cubicBezTo>
                    <a:pt x="34207" y="22325"/>
                    <a:pt x="34552" y="20789"/>
                    <a:pt x="36041" y="19098"/>
                  </a:cubicBezTo>
                  <a:cubicBezTo>
                    <a:pt x="36160" y="18967"/>
                    <a:pt x="36350" y="18944"/>
                    <a:pt x="36481" y="19063"/>
                  </a:cubicBezTo>
                  <a:cubicBezTo>
                    <a:pt x="36612" y="19194"/>
                    <a:pt x="36636" y="19384"/>
                    <a:pt x="36517" y="19515"/>
                  </a:cubicBezTo>
                  <a:cubicBezTo>
                    <a:pt x="35124" y="21099"/>
                    <a:pt x="34802" y="22515"/>
                    <a:pt x="34517" y="23801"/>
                  </a:cubicBezTo>
                  <a:cubicBezTo>
                    <a:pt x="34338" y="24635"/>
                    <a:pt x="34159" y="25409"/>
                    <a:pt x="33743" y="26111"/>
                  </a:cubicBezTo>
                  <a:cubicBezTo>
                    <a:pt x="34612" y="25813"/>
                    <a:pt x="35540" y="25563"/>
                    <a:pt x="36541" y="25409"/>
                  </a:cubicBezTo>
                  <a:lnTo>
                    <a:pt x="36552" y="25409"/>
                  </a:lnTo>
                  <a:cubicBezTo>
                    <a:pt x="37064" y="25206"/>
                    <a:pt x="37184" y="24730"/>
                    <a:pt x="37326" y="24194"/>
                  </a:cubicBezTo>
                  <a:cubicBezTo>
                    <a:pt x="37529" y="23444"/>
                    <a:pt x="37767" y="22587"/>
                    <a:pt x="38815" y="21932"/>
                  </a:cubicBezTo>
                  <a:cubicBezTo>
                    <a:pt x="38969" y="21837"/>
                    <a:pt x="39160" y="21884"/>
                    <a:pt x="39255" y="22027"/>
                  </a:cubicBezTo>
                  <a:cubicBezTo>
                    <a:pt x="39339" y="22182"/>
                    <a:pt x="39291" y="22373"/>
                    <a:pt x="39148" y="22468"/>
                  </a:cubicBezTo>
                  <a:cubicBezTo>
                    <a:pt x="38303" y="22980"/>
                    <a:pt x="38100" y="23718"/>
                    <a:pt x="37946" y="24349"/>
                  </a:cubicBezTo>
                  <a:cubicBezTo>
                    <a:pt x="37850" y="24694"/>
                    <a:pt x="37755" y="25004"/>
                    <a:pt x="37612" y="25290"/>
                  </a:cubicBezTo>
                  <a:cubicBezTo>
                    <a:pt x="39089" y="25159"/>
                    <a:pt x="40696" y="25206"/>
                    <a:pt x="42422" y="25516"/>
                  </a:cubicBezTo>
                  <a:cubicBezTo>
                    <a:pt x="42601" y="25540"/>
                    <a:pt x="42696" y="25706"/>
                    <a:pt x="42672" y="25885"/>
                  </a:cubicBezTo>
                  <a:cubicBezTo>
                    <a:pt x="42637" y="26063"/>
                    <a:pt x="42482" y="26171"/>
                    <a:pt x="42303" y="26135"/>
                  </a:cubicBezTo>
                  <a:cubicBezTo>
                    <a:pt x="40243" y="25766"/>
                    <a:pt x="38374" y="25778"/>
                    <a:pt x="36683" y="26052"/>
                  </a:cubicBezTo>
                  <a:lnTo>
                    <a:pt x="36660" y="26052"/>
                  </a:lnTo>
                  <a:lnTo>
                    <a:pt x="36612" y="26052"/>
                  </a:lnTo>
                  <a:cubicBezTo>
                    <a:pt x="35195" y="26278"/>
                    <a:pt x="33933" y="26671"/>
                    <a:pt x="32802" y="27171"/>
                  </a:cubicBezTo>
                  <a:cubicBezTo>
                    <a:pt x="33683" y="27302"/>
                    <a:pt x="34517" y="27707"/>
                    <a:pt x="35409" y="28147"/>
                  </a:cubicBezTo>
                  <a:cubicBezTo>
                    <a:pt x="36898" y="28873"/>
                    <a:pt x="38588" y="29707"/>
                    <a:pt x="40934" y="29385"/>
                  </a:cubicBezTo>
                  <a:cubicBezTo>
                    <a:pt x="41113" y="29350"/>
                    <a:pt x="41255" y="29492"/>
                    <a:pt x="41291" y="29647"/>
                  </a:cubicBezTo>
                  <a:cubicBezTo>
                    <a:pt x="41315" y="29826"/>
                    <a:pt x="41184" y="29981"/>
                    <a:pt x="41017" y="30004"/>
                  </a:cubicBezTo>
                  <a:cubicBezTo>
                    <a:pt x="38493" y="30350"/>
                    <a:pt x="36707" y="29492"/>
                    <a:pt x="35136" y="28719"/>
                  </a:cubicBezTo>
                  <a:cubicBezTo>
                    <a:pt x="33814" y="28064"/>
                    <a:pt x="32659" y="27492"/>
                    <a:pt x="31361" y="27897"/>
                  </a:cubicBezTo>
                  <a:cubicBezTo>
                    <a:pt x="22860" y="32660"/>
                    <a:pt x="10204" y="54210"/>
                    <a:pt x="8930" y="60865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-34275" y="850967"/>
              <a:ext cx="329544" cy="3886500"/>
            </a:xfrm>
            <a:custGeom>
              <a:avLst/>
              <a:gdLst/>
              <a:ahLst/>
              <a:cxnLst/>
              <a:rect l="l" t="t" r="r" b="b"/>
              <a:pathLst>
                <a:path w="6966" h="82154" extrusionOk="0">
                  <a:moveTo>
                    <a:pt x="12" y="28683"/>
                  </a:moveTo>
                  <a:cubicBezTo>
                    <a:pt x="48" y="29230"/>
                    <a:pt x="72" y="29742"/>
                    <a:pt x="108" y="30183"/>
                  </a:cubicBezTo>
                  <a:cubicBezTo>
                    <a:pt x="239" y="28254"/>
                    <a:pt x="393" y="25468"/>
                    <a:pt x="393" y="20955"/>
                  </a:cubicBezTo>
                  <a:lnTo>
                    <a:pt x="393" y="274"/>
                  </a:lnTo>
                  <a:cubicBezTo>
                    <a:pt x="500" y="334"/>
                    <a:pt x="643" y="393"/>
                    <a:pt x="774" y="453"/>
                  </a:cubicBezTo>
                  <a:lnTo>
                    <a:pt x="774" y="20944"/>
                  </a:lnTo>
                  <a:cubicBezTo>
                    <a:pt x="774" y="26551"/>
                    <a:pt x="548" y="29504"/>
                    <a:pt x="405" y="31469"/>
                  </a:cubicBezTo>
                  <a:cubicBezTo>
                    <a:pt x="358" y="31981"/>
                    <a:pt x="334" y="32445"/>
                    <a:pt x="298" y="32850"/>
                  </a:cubicBezTo>
                  <a:cubicBezTo>
                    <a:pt x="334" y="33505"/>
                    <a:pt x="346" y="34052"/>
                    <a:pt x="298" y="34636"/>
                  </a:cubicBezTo>
                  <a:cubicBezTo>
                    <a:pt x="334" y="34993"/>
                    <a:pt x="369" y="35350"/>
                    <a:pt x="441" y="35755"/>
                  </a:cubicBezTo>
                  <a:cubicBezTo>
                    <a:pt x="858" y="38088"/>
                    <a:pt x="643" y="54591"/>
                    <a:pt x="524" y="64187"/>
                  </a:cubicBezTo>
                  <a:cubicBezTo>
                    <a:pt x="477" y="67140"/>
                    <a:pt x="441" y="80594"/>
                    <a:pt x="441" y="81665"/>
                  </a:cubicBezTo>
                  <a:cubicBezTo>
                    <a:pt x="441" y="81772"/>
                    <a:pt x="358" y="81856"/>
                    <a:pt x="250" y="81856"/>
                  </a:cubicBezTo>
                  <a:cubicBezTo>
                    <a:pt x="191" y="81856"/>
                    <a:pt x="131" y="81820"/>
                    <a:pt x="96" y="81761"/>
                  </a:cubicBezTo>
                  <a:cubicBezTo>
                    <a:pt x="72" y="81784"/>
                    <a:pt x="48" y="81784"/>
                    <a:pt x="12" y="81784"/>
                  </a:cubicBezTo>
                  <a:lnTo>
                    <a:pt x="0" y="81784"/>
                  </a:lnTo>
                  <a:lnTo>
                    <a:pt x="0" y="58865"/>
                  </a:lnTo>
                  <a:cubicBezTo>
                    <a:pt x="36" y="60770"/>
                    <a:pt x="48" y="62568"/>
                    <a:pt x="72" y="64187"/>
                  </a:cubicBezTo>
                  <a:cubicBezTo>
                    <a:pt x="96" y="64901"/>
                    <a:pt x="96" y="65568"/>
                    <a:pt x="108" y="66199"/>
                  </a:cubicBezTo>
                  <a:cubicBezTo>
                    <a:pt x="119" y="65568"/>
                    <a:pt x="119" y="64901"/>
                    <a:pt x="131" y="64187"/>
                  </a:cubicBezTo>
                  <a:cubicBezTo>
                    <a:pt x="250" y="54948"/>
                    <a:pt x="465" y="39291"/>
                    <a:pt x="108" y="36124"/>
                  </a:cubicBezTo>
                  <a:cubicBezTo>
                    <a:pt x="72" y="36457"/>
                    <a:pt x="36" y="36934"/>
                    <a:pt x="12" y="37529"/>
                  </a:cubicBezTo>
                  <a:close/>
                  <a:moveTo>
                    <a:pt x="1024" y="572"/>
                  </a:moveTo>
                  <a:lnTo>
                    <a:pt x="1024" y="21253"/>
                  </a:lnTo>
                  <a:cubicBezTo>
                    <a:pt x="1024" y="26849"/>
                    <a:pt x="810" y="29802"/>
                    <a:pt x="655" y="31742"/>
                  </a:cubicBezTo>
                  <a:cubicBezTo>
                    <a:pt x="512" y="33636"/>
                    <a:pt x="429" y="34600"/>
                    <a:pt x="703" y="36124"/>
                  </a:cubicBezTo>
                  <a:cubicBezTo>
                    <a:pt x="1108" y="38434"/>
                    <a:pt x="893" y="54924"/>
                    <a:pt x="774" y="64485"/>
                  </a:cubicBezTo>
                  <a:cubicBezTo>
                    <a:pt x="727" y="67497"/>
                    <a:pt x="703" y="81010"/>
                    <a:pt x="703" y="81963"/>
                  </a:cubicBezTo>
                  <a:cubicBezTo>
                    <a:pt x="703" y="82070"/>
                    <a:pt x="786" y="82153"/>
                    <a:pt x="893" y="82153"/>
                  </a:cubicBezTo>
                  <a:cubicBezTo>
                    <a:pt x="1001" y="82153"/>
                    <a:pt x="1084" y="82058"/>
                    <a:pt x="1084" y="81963"/>
                  </a:cubicBezTo>
                  <a:cubicBezTo>
                    <a:pt x="1084" y="80891"/>
                    <a:pt x="1120" y="67437"/>
                    <a:pt x="1155" y="64485"/>
                  </a:cubicBezTo>
                  <a:cubicBezTo>
                    <a:pt x="1274" y="54888"/>
                    <a:pt x="1501" y="38386"/>
                    <a:pt x="1084" y="36041"/>
                  </a:cubicBezTo>
                  <a:cubicBezTo>
                    <a:pt x="834" y="34576"/>
                    <a:pt x="893" y="33636"/>
                    <a:pt x="1036" y="31778"/>
                  </a:cubicBezTo>
                  <a:cubicBezTo>
                    <a:pt x="1191" y="29826"/>
                    <a:pt x="1417" y="26861"/>
                    <a:pt x="1417" y="21253"/>
                  </a:cubicBezTo>
                  <a:lnTo>
                    <a:pt x="1417" y="715"/>
                  </a:lnTo>
                  <a:cubicBezTo>
                    <a:pt x="1286" y="667"/>
                    <a:pt x="1143" y="608"/>
                    <a:pt x="1024" y="572"/>
                  </a:cubicBezTo>
                  <a:close/>
                  <a:moveTo>
                    <a:pt x="1977" y="893"/>
                  </a:moveTo>
                  <a:cubicBezTo>
                    <a:pt x="2096" y="929"/>
                    <a:pt x="2239" y="953"/>
                    <a:pt x="2370" y="989"/>
                  </a:cubicBezTo>
                  <a:lnTo>
                    <a:pt x="2370" y="20967"/>
                  </a:lnTo>
                  <a:cubicBezTo>
                    <a:pt x="2370" y="26551"/>
                    <a:pt x="3036" y="29480"/>
                    <a:pt x="3489" y="31433"/>
                  </a:cubicBezTo>
                  <a:cubicBezTo>
                    <a:pt x="3525" y="31623"/>
                    <a:pt x="3572" y="31802"/>
                    <a:pt x="3608" y="31981"/>
                  </a:cubicBezTo>
                  <a:lnTo>
                    <a:pt x="3560" y="31492"/>
                  </a:lnTo>
                  <a:cubicBezTo>
                    <a:pt x="3406" y="29540"/>
                    <a:pt x="3191" y="26587"/>
                    <a:pt x="3191" y="20991"/>
                  </a:cubicBezTo>
                  <a:lnTo>
                    <a:pt x="3191" y="1072"/>
                  </a:lnTo>
                  <a:lnTo>
                    <a:pt x="3441" y="1072"/>
                  </a:lnTo>
                  <a:lnTo>
                    <a:pt x="3441" y="20944"/>
                  </a:lnTo>
                  <a:cubicBezTo>
                    <a:pt x="3441" y="26539"/>
                    <a:pt x="3668" y="29480"/>
                    <a:pt x="3810" y="31433"/>
                  </a:cubicBezTo>
                  <a:cubicBezTo>
                    <a:pt x="3965" y="33326"/>
                    <a:pt x="4037" y="34278"/>
                    <a:pt x="3763" y="35791"/>
                  </a:cubicBezTo>
                  <a:cubicBezTo>
                    <a:pt x="3346" y="38112"/>
                    <a:pt x="3572" y="54591"/>
                    <a:pt x="3691" y="64175"/>
                  </a:cubicBezTo>
                  <a:cubicBezTo>
                    <a:pt x="3739" y="67187"/>
                    <a:pt x="3763" y="80677"/>
                    <a:pt x="3763" y="81653"/>
                  </a:cubicBezTo>
                  <a:cubicBezTo>
                    <a:pt x="3763" y="81725"/>
                    <a:pt x="3703" y="81784"/>
                    <a:pt x="3632" y="81784"/>
                  </a:cubicBezTo>
                  <a:cubicBezTo>
                    <a:pt x="3560" y="81784"/>
                    <a:pt x="3501" y="81725"/>
                    <a:pt x="3501" y="81653"/>
                  </a:cubicBezTo>
                  <a:cubicBezTo>
                    <a:pt x="3501" y="80594"/>
                    <a:pt x="3465" y="67140"/>
                    <a:pt x="3429" y="64175"/>
                  </a:cubicBezTo>
                  <a:cubicBezTo>
                    <a:pt x="3310" y="54579"/>
                    <a:pt x="3084" y="38088"/>
                    <a:pt x="3501" y="35755"/>
                  </a:cubicBezTo>
                  <a:cubicBezTo>
                    <a:pt x="3525" y="35576"/>
                    <a:pt x="3560" y="35410"/>
                    <a:pt x="3572" y="35255"/>
                  </a:cubicBezTo>
                  <a:cubicBezTo>
                    <a:pt x="3501" y="35457"/>
                    <a:pt x="3406" y="35660"/>
                    <a:pt x="3287" y="35874"/>
                  </a:cubicBezTo>
                  <a:cubicBezTo>
                    <a:pt x="2084" y="38148"/>
                    <a:pt x="2727" y="54602"/>
                    <a:pt x="3096" y="64175"/>
                  </a:cubicBezTo>
                  <a:cubicBezTo>
                    <a:pt x="3215" y="67163"/>
                    <a:pt x="3310" y="80653"/>
                    <a:pt x="3310" y="81653"/>
                  </a:cubicBezTo>
                  <a:cubicBezTo>
                    <a:pt x="3310" y="81749"/>
                    <a:pt x="3215" y="81844"/>
                    <a:pt x="3108" y="81844"/>
                  </a:cubicBezTo>
                  <a:cubicBezTo>
                    <a:pt x="3013" y="81844"/>
                    <a:pt x="2917" y="81749"/>
                    <a:pt x="2917" y="81653"/>
                  </a:cubicBezTo>
                  <a:cubicBezTo>
                    <a:pt x="2917" y="80618"/>
                    <a:pt x="2834" y="67152"/>
                    <a:pt x="2715" y="64187"/>
                  </a:cubicBezTo>
                  <a:cubicBezTo>
                    <a:pt x="2334" y="54579"/>
                    <a:pt x="1679" y="38053"/>
                    <a:pt x="2929" y="35695"/>
                  </a:cubicBezTo>
                  <a:cubicBezTo>
                    <a:pt x="3691" y="34267"/>
                    <a:pt x="3489" y="33326"/>
                    <a:pt x="3072" y="31492"/>
                  </a:cubicBezTo>
                  <a:cubicBezTo>
                    <a:pt x="2620" y="29528"/>
                    <a:pt x="1953" y="26563"/>
                    <a:pt x="1953" y="20944"/>
                  </a:cubicBezTo>
                  <a:lnTo>
                    <a:pt x="1953" y="893"/>
                  </a:lnTo>
                  <a:close/>
                  <a:moveTo>
                    <a:pt x="4037" y="1048"/>
                  </a:moveTo>
                  <a:lnTo>
                    <a:pt x="4037" y="20955"/>
                  </a:lnTo>
                  <a:cubicBezTo>
                    <a:pt x="4037" y="26563"/>
                    <a:pt x="4263" y="29516"/>
                    <a:pt x="4406" y="31481"/>
                  </a:cubicBezTo>
                  <a:cubicBezTo>
                    <a:pt x="4537" y="33338"/>
                    <a:pt x="4608" y="34278"/>
                    <a:pt x="4358" y="35755"/>
                  </a:cubicBezTo>
                  <a:cubicBezTo>
                    <a:pt x="3941" y="38088"/>
                    <a:pt x="4168" y="54591"/>
                    <a:pt x="4287" y="64187"/>
                  </a:cubicBezTo>
                  <a:cubicBezTo>
                    <a:pt x="4334" y="67140"/>
                    <a:pt x="4358" y="80594"/>
                    <a:pt x="4358" y="81665"/>
                  </a:cubicBezTo>
                  <a:cubicBezTo>
                    <a:pt x="4358" y="81772"/>
                    <a:pt x="4453" y="81856"/>
                    <a:pt x="4560" y="81856"/>
                  </a:cubicBezTo>
                  <a:cubicBezTo>
                    <a:pt x="4656" y="81856"/>
                    <a:pt x="4751" y="81761"/>
                    <a:pt x="4751" y="81665"/>
                  </a:cubicBezTo>
                  <a:cubicBezTo>
                    <a:pt x="4751" y="80713"/>
                    <a:pt x="4715" y="67199"/>
                    <a:pt x="4668" y="64187"/>
                  </a:cubicBezTo>
                  <a:cubicBezTo>
                    <a:pt x="4560" y="54602"/>
                    <a:pt x="4334" y="38124"/>
                    <a:pt x="4751" y="35826"/>
                  </a:cubicBezTo>
                  <a:cubicBezTo>
                    <a:pt x="5013" y="34302"/>
                    <a:pt x="4941" y="33338"/>
                    <a:pt x="4787" y="31445"/>
                  </a:cubicBezTo>
                  <a:cubicBezTo>
                    <a:pt x="4644" y="29492"/>
                    <a:pt x="4418" y="26551"/>
                    <a:pt x="4418" y="20955"/>
                  </a:cubicBezTo>
                  <a:lnTo>
                    <a:pt x="4418" y="989"/>
                  </a:lnTo>
                  <a:cubicBezTo>
                    <a:pt x="4287" y="1001"/>
                    <a:pt x="4156" y="1024"/>
                    <a:pt x="4037" y="1048"/>
                  </a:cubicBezTo>
                  <a:close/>
                  <a:moveTo>
                    <a:pt x="5013" y="810"/>
                  </a:moveTo>
                  <a:cubicBezTo>
                    <a:pt x="5108" y="774"/>
                    <a:pt x="5180" y="751"/>
                    <a:pt x="5275" y="703"/>
                  </a:cubicBezTo>
                  <a:lnTo>
                    <a:pt x="5275" y="20955"/>
                  </a:lnTo>
                  <a:cubicBezTo>
                    <a:pt x="5275" y="26551"/>
                    <a:pt x="5489" y="29504"/>
                    <a:pt x="5644" y="31445"/>
                  </a:cubicBezTo>
                  <a:cubicBezTo>
                    <a:pt x="5787" y="33338"/>
                    <a:pt x="5870" y="34290"/>
                    <a:pt x="5596" y="35814"/>
                  </a:cubicBezTo>
                  <a:cubicBezTo>
                    <a:pt x="5192" y="38136"/>
                    <a:pt x="5406" y="54602"/>
                    <a:pt x="5525" y="64187"/>
                  </a:cubicBezTo>
                  <a:cubicBezTo>
                    <a:pt x="5573" y="67199"/>
                    <a:pt x="5596" y="80701"/>
                    <a:pt x="5596" y="81665"/>
                  </a:cubicBezTo>
                  <a:cubicBezTo>
                    <a:pt x="5596" y="81737"/>
                    <a:pt x="5537" y="81796"/>
                    <a:pt x="5465" y="81796"/>
                  </a:cubicBezTo>
                  <a:cubicBezTo>
                    <a:pt x="5394" y="81796"/>
                    <a:pt x="5334" y="81737"/>
                    <a:pt x="5334" y="81665"/>
                  </a:cubicBezTo>
                  <a:cubicBezTo>
                    <a:pt x="5334" y="80606"/>
                    <a:pt x="5299" y="67152"/>
                    <a:pt x="5251" y="64187"/>
                  </a:cubicBezTo>
                  <a:cubicBezTo>
                    <a:pt x="5132" y="54591"/>
                    <a:pt x="4918" y="38100"/>
                    <a:pt x="5334" y="35767"/>
                  </a:cubicBezTo>
                  <a:cubicBezTo>
                    <a:pt x="5596" y="34290"/>
                    <a:pt x="5525" y="33338"/>
                    <a:pt x="5370" y="31481"/>
                  </a:cubicBezTo>
                  <a:cubicBezTo>
                    <a:pt x="5227" y="29528"/>
                    <a:pt x="5001" y="26563"/>
                    <a:pt x="5001" y="20967"/>
                  </a:cubicBezTo>
                  <a:lnTo>
                    <a:pt x="5001" y="810"/>
                  </a:lnTo>
                  <a:close/>
                  <a:moveTo>
                    <a:pt x="5989" y="298"/>
                  </a:moveTo>
                  <a:cubicBezTo>
                    <a:pt x="6120" y="215"/>
                    <a:pt x="6239" y="120"/>
                    <a:pt x="6370" y="0"/>
                  </a:cubicBezTo>
                  <a:lnTo>
                    <a:pt x="6370" y="20955"/>
                  </a:lnTo>
                  <a:cubicBezTo>
                    <a:pt x="6370" y="26551"/>
                    <a:pt x="6596" y="29504"/>
                    <a:pt x="6739" y="31445"/>
                  </a:cubicBezTo>
                  <a:cubicBezTo>
                    <a:pt x="6894" y="33338"/>
                    <a:pt x="6966" y="34302"/>
                    <a:pt x="6704" y="35826"/>
                  </a:cubicBezTo>
                  <a:cubicBezTo>
                    <a:pt x="6299" y="38136"/>
                    <a:pt x="6501" y="54626"/>
                    <a:pt x="6620" y="64187"/>
                  </a:cubicBezTo>
                  <a:cubicBezTo>
                    <a:pt x="6668" y="67199"/>
                    <a:pt x="6704" y="80713"/>
                    <a:pt x="6704" y="81665"/>
                  </a:cubicBezTo>
                  <a:cubicBezTo>
                    <a:pt x="6704" y="81772"/>
                    <a:pt x="6608" y="81856"/>
                    <a:pt x="6501" y="81856"/>
                  </a:cubicBezTo>
                  <a:cubicBezTo>
                    <a:pt x="6406" y="81856"/>
                    <a:pt x="6311" y="81761"/>
                    <a:pt x="6311" y="81665"/>
                  </a:cubicBezTo>
                  <a:cubicBezTo>
                    <a:pt x="6311" y="80594"/>
                    <a:pt x="6287" y="67140"/>
                    <a:pt x="6239" y="64187"/>
                  </a:cubicBezTo>
                  <a:cubicBezTo>
                    <a:pt x="6120" y="54591"/>
                    <a:pt x="5894" y="38088"/>
                    <a:pt x="6311" y="35743"/>
                  </a:cubicBezTo>
                  <a:cubicBezTo>
                    <a:pt x="6561" y="34278"/>
                    <a:pt x="6501" y="33338"/>
                    <a:pt x="6358" y="31481"/>
                  </a:cubicBezTo>
                  <a:cubicBezTo>
                    <a:pt x="6204" y="29528"/>
                    <a:pt x="5989" y="26563"/>
                    <a:pt x="5989" y="20955"/>
                  </a:cubicBezTo>
                  <a:lnTo>
                    <a:pt x="5989" y="298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-33707" y="3863162"/>
              <a:ext cx="1347365" cy="1459436"/>
            </a:xfrm>
            <a:custGeom>
              <a:avLst/>
              <a:gdLst/>
              <a:ahLst/>
              <a:cxnLst/>
              <a:rect l="l" t="t" r="r" b="b"/>
              <a:pathLst>
                <a:path w="28481" h="30850" extrusionOk="0">
                  <a:moveTo>
                    <a:pt x="0" y="17706"/>
                  </a:moveTo>
                  <a:cubicBezTo>
                    <a:pt x="1084" y="14538"/>
                    <a:pt x="2739" y="11824"/>
                    <a:pt x="4810" y="9550"/>
                  </a:cubicBezTo>
                  <a:cubicBezTo>
                    <a:pt x="8930" y="5025"/>
                    <a:pt x="14693" y="2216"/>
                    <a:pt x="20836" y="870"/>
                  </a:cubicBezTo>
                  <a:cubicBezTo>
                    <a:pt x="23015" y="394"/>
                    <a:pt x="25242" y="120"/>
                    <a:pt x="27444" y="1"/>
                  </a:cubicBezTo>
                  <a:cubicBezTo>
                    <a:pt x="27563" y="1"/>
                    <a:pt x="27670" y="84"/>
                    <a:pt x="27682" y="203"/>
                  </a:cubicBezTo>
                  <a:lnTo>
                    <a:pt x="27682" y="215"/>
                  </a:lnTo>
                  <a:cubicBezTo>
                    <a:pt x="27706" y="692"/>
                    <a:pt x="28480" y="21408"/>
                    <a:pt x="16669" y="30850"/>
                  </a:cubicBezTo>
                  <a:lnTo>
                    <a:pt x="0" y="30850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-33707" y="3920072"/>
              <a:ext cx="1266233" cy="1402525"/>
            </a:xfrm>
            <a:custGeom>
              <a:avLst/>
              <a:gdLst/>
              <a:ahLst/>
              <a:cxnLst/>
              <a:rect l="l" t="t" r="r" b="b"/>
              <a:pathLst>
                <a:path w="26766" h="29647" extrusionOk="0">
                  <a:moveTo>
                    <a:pt x="26420" y="60"/>
                  </a:moveTo>
                  <a:cubicBezTo>
                    <a:pt x="26527" y="0"/>
                    <a:pt x="26646" y="36"/>
                    <a:pt x="26706" y="131"/>
                  </a:cubicBezTo>
                  <a:cubicBezTo>
                    <a:pt x="26766" y="239"/>
                    <a:pt x="26718" y="358"/>
                    <a:pt x="26635" y="417"/>
                  </a:cubicBezTo>
                  <a:cubicBezTo>
                    <a:pt x="26611" y="429"/>
                    <a:pt x="24515" y="1560"/>
                    <a:pt x="21467" y="3918"/>
                  </a:cubicBezTo>
                  <a:cubicBezTo>
                    <a:pt x="22622" y="3953"/>
                    <a:pt x="25289" y="4061"/>
                    <a:pt x="26468" y="4263"/>
                  </a:cubicBezTo>
                  <a:cubicBezTo>
                    <a:pt x="26587" y="4287"/>
                    <a:pt x="26658" y="4382"/>
                    <a:pt x="26635" y="4513"/>
                  </a:cubicBezTo>
                  <a:cubicBezTo>
                    <a:pt x="26611" y="4620"/>
                    <a:pt x="26516" y="4703"/>
                    <a:pt x="26396" y="4668"/>
                  </a:cubicBezTo>
                  <a:cubicBezTo>
                    <a:pt x="25003" y="4430"/>
                    <a:pt x="21479" y="4311"/>
                    <a:pt x="20955" y="4299"/>
                  </a:cubicBezTo>
                  <a:cubicBezTo>
                    <a:pt x="19646" y="5323"/>
                    <a:pt x="18169" y="6573"/>
                    <a:pt x="16621" y="8037"/>
                  </a:cubicBezTo>
                  <a:lnTo>
                    <a:pt x="25896" y="9109"/>
                  </a:lnTo>
                  <a:cubicBezTo>
                    <a:pt x="26015" y="9121"/>
                    <a:pt x="26087" y="9228"/>
                    <a:pt x="26075" y="9335"/>
                  </a:cubicBezTo>
                  <a:cubicBezTo>
                    <a:pt x="26063" y="9454"/>
                    <a:pt x="25956" y="9525"/>
                    <a:pt x="25849" y="9514"/>
                  </a:cubicBezTo>
                  <a:lnTo>
                    <a:pt x="16240" y="8394"/>
                  </a:lnTo>
                  <a:cubicBezTo>
                    <a:pt x="14812" y="9775"/>
                    <a:pt x="13323" y="11335"/>
                    <a:pt x="11847" y="13097"/>
                  </a:cubicBezTo>
                  <a:cubicBezTo>
                    <a:pt x="13764" y="13395"/>
                    <a:pt x="22967" y="14836"/>
                    <a:pt x="24515" y="15371"/>
                  </a:cubicBezTo>
                  <a:cubicBezTo>
                    <a:pt x="24622" y="15407"/>
                    <a:pt x="24682" y="15526"/>
                    <a:pt x="24646" y="15645"/>
                  </a:cubicBezTo>
                  <a:cubicBezTo>
                    <a:pt x="24622" y="15741"/>
                    <a:pt x="24503" y="15800"/>
                    <a:pt x="24384" y="15776"/>
                  </a:cubicBezTo>
                  <a:cubicBezTo>
                    <a:pt x="22789" y="15229"/>
                    <a:pt x="12680" y="13657"/>
                    <a:pt x="11537" y="13478"/>
                  </a:cubicBezTo>
                  <a:cubicBezTo>
                    <a:pt x="10359" y="14895"/>
                    <a:pt x="9192" y="16443"/>
                    <a:pt x="8073" y="18110"/>
                  </a:cubicBezTo>
                  <a:lnTo>
                    <a:pt x="22479" y="20539"/>
                  </a:lnTo>
                  <a:cubicBezTo>
                    <a:pt x="22598" y="20551"/>
                    <a:pt x="22670" y="20658"/>
                    <a:pt x="22646" y="20777"/>
                  </a:cubicBezTo>
                  <a:cubicBezTo>
                    <a:pt x="22622" y="20896"/>
                    <a:pt x="22527" y="20967"/>
                    <a:pt x="22408" y="20944"/>
                  </a:cubicBezTo>
                  <a:lnTo>
                    <a:pt x="7823" y="18479"/>
                  </a:lnTo>
                  <a:cubicBezTo>
                    <a:pt x="6942" y="19789"/>
                    <a:pt x="6084" y="21182"/>
                    <a:pt x="5287" y="22634"/>
                  </a:cubicBezTo>
                  <a:cubicBezTo>
                    <a:pt x="7632" y="23063"/>
                    <a:pt x="19646" y="25004"/>
                    <a:pt x="19681" y="25015"/>
                  </a:cubicBezTo>
                  <a:cubicBezTo>
                    <a:pt x="19800" y="25027"/>
                    <a:pt x="19872" y="25135"/>
                    <a:pt x="19848" y="25254"/>
                  </a:cubicBezTo>
                  <a:cubicBezTo>
                    <a:pt x="19824" y="25373"/>
                    <a:pt x="19729" y="25444"/>
                    <a:pt x="19610" y="25420"/>
                  </a:cubicBezTo>
                  <a:cubicBezTo>
                    <a:pt x="19574" y="25420"/>
                    <a:pt x="7085" y="23396"/>
                    <a:pt x="5060" y="23003"/>
                  </a:cubicBezTo>
                  <a:cubicBezTo>
                    <a:pt x="4382" y="24277"/>
                    <a:pt x="3727" y="25599"/>
                    <a:pt x="3108" y="26980"/>
                  </a:cubicBezTo>
                  <a:cubicBezTo>
                    <a:pt x="6013" y="27932"/>
                    <a:pt x="15478" y="29004"/>
                    <a:pt x="15514" y="29004"/>
                  </a:cubicBezTo>
                  <a:cubicBezTo>
                    <a:pt x="15633" y="29016"/>
                    <a:pt x="15705" y="29123"/>
                    <a:pt x="15693" y="29230"/>
                  </a:cubicBezTo>
                  <a:cubicBezTo>
                    <a:pt x="15681" y="29349"/>
                    <a:pt x="15574" y="29421"/>
                    <a:pt x="15467" y="29409"/>
                  </a:cubicBezTo>
                  <a:cubicBezTo>
                    <a:pt x="15431" y="29409"/>
                    <a:pt x="5870" y="28325"/>
                    <a:pt x="2953" y="27349"/>
                  </a:cubicBezTo>
                  <a:cubicBezTo>
                    <a:pt x="2620" y="28099"/>
                    <a:pt x="2322" y="28861"/>
                    <a:pt x="2024" y="29635"/>
                  </a:cubicBezTo>
                  <a:lnTo>
                    <a:pt x="1584" y="29635"/>
                  </a:lnTo>
                  <a:cubicBezTo>
                    <a:pt x="1905" y="28766"/>
                    <a:pt x="2251" y="27921"/>
                    <a:pt x="2608" y="27099"/>
                  </a:cubicBezTo>
                  <a:cubicBezTo>
                    <a:pt x="2358" y="26539"/>
                    <a:pt x="905" y="23289"/>
                    <a:pt x="119" y="19598"/>
                  </a:cubicBezTo>
                  <a:cubicBezTo>
                    <a:pt x="96" y="19491"/>
                    <a:pt x="167" y="19372"/>
                    <a:pt x="286" y="19360"/>
                  </a:cubicBezTo>
                  <a:cubicBezTo>
                    <a:pt x="393" y="19336"/>
                    <a:pt x="512" y="19408"/>
                    <a:pt x="524" y="19527"/>
                  </a:cubicBezTo>
                  <a:cubicBezTo>
                    <a:pt x="1203" y="22694"/>
                    <a:pt x="2370" y="25551"/>
                    <a:pt x="2834" y="26599"/>
                  </a:cubicBezTo>
                  <a:cubicBezTo>
                    <a:pt x="3429" y="25265"/>
                    <a:pt x="4060" y="23992"/>
                    <a:pt x="4715" y="22765"/>
                  </a:cubicBezTo>
                  <a:cubicBezTo>
                    <a:pt x="4358" y="22075"/>
                    <a:pt x="2262" y="17812"/>
                    <a:pt x="1679" y="14669"/>
                  </a:cubicBezTo>
                  <a:cubicBezTo>
                    <a:pt x="1667" y="14550"/>
                    <a:pt x="1739" y="14455"/>
                    <a:pt x="1846" y="14431"/>
                  </a:cubicBezTo>
                  <a:cubicBezTo>
                    <a:pt x="1965" y="14419"/>
                    <a:pt x="2072" y="14490"/>
                    <a:pt x="2084" y="14598"/>
                  </a:cubicBezTo>
                  <a:cubicBezTo>
                    <a:pt x="2608" y="17431"/>
                    <a:pt x="4382" y="21182"/>
                    <a:pt x="4953" y="22325"/>
                  </a:cubicBezTo>
                  <a:cubicBezTo>
                    <a:pt x="5751" y="20896"/>
                    <a:pt x="6584" y="19527"/>
                    <a:pt x="7442" y="18229"/>
                  </a:cubicBezTo>
                  <a:cubicBezTo>
                    <a:pt x="4691" y="14050"/>
                    <a:pt x="4156" y="10537"/>
                    <a:pt x="4144" y="10526"/>
                  </a:cubicBezTo>
                  <a:cubicBezTo>
                    <a:pt x="4120" y="10407"/>
                    <a:pt x="4203" y="10299"/>
                    <a:pt x="4298" y="10287"/>
                  </a:cubicBezTo>
                  <a:cubicBezTo>
                    <a:pt x="4418" y="10264"/>
                    <a:pt x="4525" y="10347"/>
                    <a:pt x="4548" y="10442"/>
                  </a:cubicBezTo>
                  <a:cubicBezTo>
                    <a:pt x="4548" y="10466"/>
                    <a:pt x="5060" y="13812"/>
                    <a:pt x="7680" y="17848"/>
                  </a:cubicBezTo>
                  <a:cubicBezTo>
                    <a:pt x="8811" y="16181"/>
                    <a:pt x="9990" y="14633"/>
                    <a:pt x="11168" y="13204"/>
                  </a:cubicBezTo>
                  <a:cubicBezTo>
                    <a:pt x="10002" y="11335"/>
                    <a:pt x="8418" y="6311"/>
                    <a:pt x="8418" y="6299"/>
                  </a:cubicBezTo>
                  <a:cubicBezTo>
                    <a:pt x="8382" y="6192"/>
                    <a:pt x="8442" y="6073"/>
                    <a:pt x="8549" y="6037"/>
                  </a:cubicBezTo>
                  <a:cubicBezTo>
                    <a:pt x="8656" y="6013"/>
                    <a:pt x="8763" y="6073"/>
                    <a:pt x="8799" y="6180"/>
                  </a:cubicBezTo>
                  <a:cubicBezTo>
                    <a:pt x="8799" y="6192"/>
                    <a:pt x="10323" y="10978"/>
                    <a:pt x="11430" y="12871"/>
                  </a:cubicBezTo>
                  <a:cubicBezTo>
                    <a:pt x="12919" y="11097"/>
                    <a:pt x="14431" y="9514"/>
                    <a:pt x="15883" y="8109"/>
                  </a:cubicBezTo>
                  <a:cubicBezTo>
                    <a:pt x="14871" y="5620"/>
                    <a:pt x="14550" y="2787"/>
                    <a:pt x="14550" y="2787"/>
                  </a:cubicBezTo>
                  <a:cubicBezTo>
                    <a:pt x="14526" y="2667"/>
                    <a:pt x="14621" y="2572"/>
                    <a:pt x="14728" y="2560"/>
                  </a:cubicBezTo>
                  <a:cubicBezTo>
                    <a:pt x="14847" y="2548"/>
                    <a:pt x="14931" y="2632"/>
                    <a:pt x="14943" y="2739"/>
                  </a:cubicBezTo>
                  <a:cubicBezTo>
                    <a:pt x="14943" y="2751"/>
                    <a:pt x="15264" y="5418"/>
                    <a:pt x="16193" y="7811"/>
                  </a:cubicBezTo>
                  <a:cubicBezTo>
                    <a:pt x="17764" y="6323"/>
                    <a:pt x="19265" y="5049"/>
                    <a:pt x="20598" y="3989"/>
                  </a:cubicBezTo>
                  <a:cubicBezTo>
                    <a:pt x="20205" y="2572"/>
                    <a:pt x="20122" y="1036"/>
                    <a:pt x="20122" y="1036"/>
                  </a:cubicBezTo>
                  <a:cubicBezTo>
                    <a:pt x="20122" y="917"/>
                    <a:pt x="20205" y="834"/>
                    <a:pt x="20324" y="834"/>
                  </a:cubicBezTo>
                  <a:cubicBezTo>
                    <a:pt x="20443" y="834"/>
                    <a:pt x="20527" y="905"/>
                    <a:pt x="20527" y="1024"/>
                  </a:cubicBezTo>
                  <a:cubicBezTo>
                    <a:pt x="20527" y="1024"/>
                    <a:pt x="20586" y="2394"/>
                    <a:pt x="20943" y="3715"/>
                  </a:cubicBezTo>
                  <a:cubicBezTo>
                    <a:pt x="24194" y="1274"/>
                    <a:pt x="26408" y="72"/>
                    <a:pt x="26420" y="60"/>
                  </a:cubicBezTo>
                  <a:close/>
                  <a:moveTo>
                    <a:pt x="1060" y="29647"/>
                  </a:moveTo>
                  <a:lnTo>
                    <a:pt x="1512" y="29647"/>
                  </a:lnTo>
                  <a:cubicBezTo>
                    <a:pt x="762" y="27992"/>
                    <a:pt x="48" y="25230"/>
                    <a:pt x="48" y="25230"/>
                  </a:cubicBezTo>
                  <a:lnTo>
                    <a:pt x="0" y="25135"/>
                  </a:lnTo>
                  <a:lnTo>
                    <a:pt x="0" y="26587"/>
                  </a:lnTo>
                  <a:cubicBezTo>
                    <a:pt x="274" y="27504"/>
                    <a:pt x="655" y="28706"/>
                    <a:pt x="1060" y="29647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849457" y="3470045"/>
              <a:ext cx="1641901" cy="1343391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66"/>
                  </a:moveTo>
                  <a:cubicBezTo>
                    <a:pt x="16967" y="25277"/>
                    <a:pt x="19634" y="21717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70" y="27230"/>
                    <a:pt x="18574" y="26932"/>
                    <a:pt x="15824" y="27385"/>
                  </a:cubicBezTo>
                  <a:cubicBezTo>
                    <a:pt x="15764" y="27730"/>
                    <a:pt x="15717" y="28063"/>
                    <a:pt x="15669" y="28397"/>
                  </a:cubicBezTo>
                  <a:lnTo>
                    <a:pt x="15074" y="28349"/>
                  </a:lnTo>
                  <a:cubicBezTo>
                    <a:pt x="15205" y="27444"/>
                    <a:pt x="15371" y="26492"/>
                    <a:pt x="15586" y="25492"/>
                  </a:cubicBezTo>
                  <a:cubicBezTo>
                    <a:pt x="13323" y="23872"/>
                    <a:pt x="10002" y="22515"/>
                    <a:pt x="7644" y="20658"/>
                  </a:cubicBezTo>
                  <a:cubicBezTo>
                    <a:pt x="0" y="14597"/>
                    <a:pt x="8454" y="5025"/>
                    <a:pt x="13240" y="15431"/>
                  </a:cubicBezTo>
                  <a:cubicBezTo>
                    <a:pt x="14705" y="18586"/>
                    <a:pt x="15467" y="22706"/>
                    <a:pt x="15776" y="24646"/>
                  </a:cubicBezTo>
                  <a:cubicBezTo>
                    <a:pt x="16205" y="22813"/>
                    <a:pt x="16800" y="20860"/>
                    <a:pt x="17622" y="18884"/>
                  </a:cubicBezTo>
                  <a:cubicBezTo>
                    <a:pt x="17681" y="17395"/>
                    <a:pt x="17931" y="13145"/>
                    <a:pt x="19062" y="9847"/>
                  </a:cubicBezTo>
                  <a:cubicBezTo>
                    <a:pt x="22432" y="0"/>
                    <a:pt x="30968" y="7870"/>
                    <a:pt x="24611" y="14062"/>
                  </a:cubicBezTo>
                  <a:cubicBezTo>
                    <a:pt x="22801" y="15836"/>
                    <a:pt x="20181" y="17288"/>
                    <a:pt x="18288" y="18824"/>
                  </a:cubicBezTo>
                  <a:cubicBezTo>
                    <a:pt x="17086" y="21586"/>
                    <a:pt x="16359" y="24325"/>
                    <a:pt x="15919" y="26766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1569840" y="4323360"/>
              <a:ext cx="663535" cy="455145"/>
            </a:xfrm>
            <a:custGeom>
              <a:avLst/>
              <a:gdLst/>
              <a:ahLst/>
              <a:cxnLst/>
              <a:rect l="l" t="t" r="r" b="b"/>
              <a:pathLst>
                <a:path w="14026" h="9621" extrusionOk="0">
                  <a:moveTo>
                    <a:pt x="334" y="9561"/>
                  </a:moveTo>
                  <a:cubicBezTo>
                    <a:pt x="250" y="9621"/>
                    <a:pt x="131" y="9597"/>
                    <a:pt x="60" y="9525"/>
                  </a:cubicBezTo>
                  <a:cubicBezTo>
                    <a:pt x="0" y="9430"/>
                    <a:pt x="12" y="9323"/>
                    <a:pt x="84" y="9240"/>
                  </a:cubicBezTo>
                  <a:cubicBezTo>
                    <a:pt x="96" y="9240"/>
                    <a:pt x="1393" y="8228"/>
                    <a:pt x="3298" y="6965"/>
                  </a:cubicBezTo>
                  <a:cubicBezTo>
                    <a:pt x="3406" y="6656"/>
                    <a:pt x="3644" y="5942"/>
                    <a:pt x="3703" y="5668"/>
                  </a:cubicBezTo>
                  <a:cubicBezTo>
                    <a:pt x="3715" y="5596"/>
                    <a:pt x="3787" y="5549"/>
                    <a:pt x="3846" y="5561"/>
                  </a:cubicBezTo>
                  <a:cubicBezTo>
                    <a:pt x="3929" y="5584"/>
                    <a:pt x="3965" y="5656"/>
                    <a:pt x="3953" y="5715"/>
                  </a:cubicBezTo>
                  <a:cubicBezTo>
                    <a:pt x="3906" y="5918"/>
                    <a:pt x="3763" y="6382"/>
                    <a:pt x="3656" y="6727"/>
                  </a:cubicBezTo>
                  <a:cubicBezTo>
                    <a:pt x="4144" y="6394"/>
                    <a:pt x="4668" y="6073"/>
                    <a:pt x="5239" y="5727"/>
                  </a:cubicBezTo>
                  <a:cubicBezTo>
                    <a:pt x="5299" y="5370"/>
                    <a:pt x="5453" y="4453"/>
                    <a:pt x="5561" y="3917"/>
                  </a:cubicBezTo>
                  <a:cubicBezTo>
                    <a:pt x="5573" y="3834"/>
                    <a:pt x="5656" y="3798"/>
                    <a:pt x="5715" y="3810"/>
                  </a:cubicBezTo>
                  <a:cubicBezTo>
                    <a:pt x="5787" y="3822"/>
                    <a:pt x="5834" y="3894"/>
                    <a:pt x="5811" y="3953"/>
                  </a:cubicBezTo>
                  <a:cubicBezTo>
                    <a:pt x="5727" y="4394"/>
                    <a:pt x="5608" y="5108"/>
                    <a:pt x="5537" y="5549"/>
                  </a:cubicBezTo>
                  <a:cubicBezTo>
                    <a:pt x="6156" y="5180"/>
                    <a:pt x="6811" y="4787"/>
                    <a:pt x="7478" y="4429"/>
                  </a:cubicBezTo>
                  <a:cubicBezTo>
                    <a:pt x="7632" y="3894"/>
                    <a:pt x="8156" y="1989"/>
                    <a:pt x="8430" y="1512"/>
                  </a:cubicBezTo>
                  <a:cubicBezTo>
                    <a:pt x="8466" y="1453"/>
                    <a:pt x="8549" y="1429"/>
                    <a:pt x="8609" y="1477"/>
                  </a:cubicBezTo>
                  <a:cubicBezTo>
                    <a:pt x="8668" y="1501"/>
                    <a:pt x="8704" y="1596"/>
                    <a:pt x="8656" y="1655"/>
                  </a:cubicBezTo>
                  <a:cubicBezTo>
                    <a:pt x="8418" y="2048"/>
                    <a:pt x="7989" y="3560"/>
                    <a:pt x="7799" y="4275"/>
                  </a:cubicBezTo>
                  <a:cubicBezTo>
                    <a:pt x="8632" y="3822"/>
                    <a:pt x="9478" y="3417"/>
                    <a:pt x="10323" y="3060"/>
                  </a:cubicBezTo>
                  <a:cubicBezTo>
                    <a:pt x="10442" y="2560"/>
                    <a:pt x="10847" y="846"/>
                    <a:pt x="11097" y="108"/>
                  </a:cubicBezTo>
                  <a:cubicBezTo>
                    <a:pt x="11133" y="24"/>
                    <a:pt x="11204" y="0"/>
                    <a:pt x="11264" y="24"/>
                  </a:cubicBezTo>
                  <a:cubicBezTo>
                    <a:pt x="11335" y="60"/>
                    <a:pt x="11371" y="131"/>
                    <a:pt x="11335" y="191"/>
                  </a:cubicBezTo>
                  <a:cubicBezTo>
                    <a:pt x="11109" y="846"/>
                    <a:pt x="10776" y="2286"/>
                    <a:pt x="10609" y="2941"/>
                  </a:cubicBezTo>
                  <a:cubicBezTo>
                    <a:pt x="11097" y="2739"/>
                    <a:pt x="11585" y="2560"/>
                    <a:pt x="12085" y="2405"/>
                  </a:cubicBezTo>
                  <a:cubicBezTo>
                    <a:pt x="12204" y="2024"/>
                    <a:pt x="12526" y="977"/>
                    <a:pt x="12597" y="655"/>
                  </a:cubicBezTo>
                  <a:cubicBezTo>
                    <a:pt x="12621" y="584"/>
                    <a:pt x="12692" y="536"/>
                    <a:pt x="12752" y="548"/>
                  </a:cubicBezTo>
                  <a:cubicBezTo>
                    <a:pt x="12823" y="560"/>
                    <a:pt x="12871" y="643"/>
                    <a:pt x="12859" y="715"/>
                  </a:cubicBezTo>
                  <a:cubicBezTo>
                    <a:pt x="12800" y="1012"/>
                    <a:pt x="12526" y="1858"/>
                    <a:pt x="12383" y="2322"/>
                  </a:cubicBezTo>
                  <a:cubicBezTo>
                    <a:pt x="12871" y="2167"/>
                    <a:pt x="13347" y="2048"/>
                    <a:pt x="13788" y="1977"/>
                  </a:cubicBezTo>
                  <a:cubicBezTo>
                    <a:pt x="13895" y="1965"/>
                    <a:pt x="14002" y="2024"/>
                    <a:pt x="14014" y="2143"/>
                  </a:cubicBezTo>
                  <a:cubicBezTo>
                    <a:pt x="14026" y="2251"/>
                    <a:pt x="13966" y="2346"/>
                    <a:pt x="13847" y="2370"/>
                  </a:cubicBezTo>
                  <a:cubicBezTo>
                    <a:pt x="12931" y="2536"/>
                    <a:pt x="11942" y="2846"/>
                    <a:pt x="10954" y="3239"/>
                  </a:cubicBezTo>
                  <a:cubicBezTo>
                    <a:pt x="11585" y="3560"/>
                    <a:pt x="12954" y="4251"/>
                    <a:pt x="13776" y="4787"/>
                  </a:cubicBezTo>
                  <a:cubicBezTo>
                    <a:pt x="13835" y="4834"/>
                    <a:pt x="13847" y="4906"/>
                    <a:pt x="13812" y="4965"/>
                  </a:cubicBezTo>
                  <a:cubicBezTo>
                    <a:pt x="13764" y="5025"/>
                    <a:pt x="13693" y="5049"/>
                    <a:pt x="13633" y="5001"/>
                  </a:cubicBezTo>
                  <a:cubicBezTo>
                    <a:pt x="12716" y="4394"/>
                    <a:pt x="11097" y="3584"/>
                    <a:pt x="10621" y="3370"/>
                  </a:cubicBezTo>
                  <a:cubicBezTo>
                    <a:pt x="10180" y="3548"/>
                    <a:pt x="9716" y="3751"/>
                    <a:pt x="9263" y="3977"/>
                  </a:cubicBezTo>
                  <a:cubicBezTo>
                    <a:pt x="9787" y="4358"/>
                    <a:pt x="11049" y="5346"/>
                    <a:pt x="11669" y="6049"/>
                  </a:cubicBezTo>
                  <a:cubicBezTo>
                    <a:pt x="11704" y="6108"/>
                    <a:pt x="11704" y="6180"/>
                    <a:pt x="11645" y="6227"/>
                  </a:cubicBezTo>
                  <a:cubicBezTo>
                    <a:pt x="11585" y="6263"/>
                    <a:pt x="11514" y="6263"/>
                    <a:pt x="11466" y="6203"/>
                  </a:cubicBezTo>
                  <a:cubicBezTo>
                    <a:pt x="10811" y="5477"/>
                    <a:pt x="9418" y="4406"/>
                    <a:pt x="9002" y="4096"/>
                  </a:cubicBezTo>
                  <a:cubicBezTo>
                    <a:pt x="8347" y="4418"/>
                    <a:pt x="7692" y="4763"/>
                    <a:pt x="7049" y="5120"/>
                  </a:cubicBezTo>
                  <a:cubicBezTo>
                    <a:pt x="7382" y="5382"/>
                    <a:pt x="8013" y="5918"/>
                    <a:pt x="8347" y="6251"/>
                  </a:cubicBezTo>
                  <a:cubicBezTo>
                    <a:pt x="8394" y="6299"/>
                    <a:pt x="8406" y="6382"/>
                    <a:pt x="8347" y="6430"/>
                  </a:cubicBezTo>
                  <a:cubicBezTo>
                    <a:pt x="8299" y="6477"/>
                    <a:pt x="8216" y="6489"/>
                    <a:pt x="8168" y="6430"/>
                  </a:cubicBezTo>
                  <a:cubicBezTo>
                    <a:pt x="7811" y="6084"/>
                    <a:pt x="7097" y="5489"/>
                    <a:pt x="6811" y="5251"/>
                  </a:cubicBezTo>
                  <a:cubicBezTo>
                    <a:pt x="6585" y="5394"/>
                    <a:pt x="6370" y="5513"/>
                    <a:pt x="6144" y="5644"/>
                  </a:cubicBezTo>
                  <a:cubicBezTo>
                    <a:pt x="6680" y="6061"/>
                    <a:pt x="8073" y="7192"/>
                    <a:pt x="8370" y="7549"/>
                  </a:cubicBezTo>
                  <a:cubicBezTo>
                    <a:pt x="8418" y="7608"/>
                    <a:pt x="8418" y="7680"/>
                    <a:pt x="8359" y="7727"/>
                  </a:cubicBezTo>
                  <a:cubicBezTo>
                    <a:pt x="8299" y="7775"/>
                    <a:pt x="8228" y="7775"/>
                    <a:pt x="8180" y="7716"/>
                  </a:cubicBezTo>
                  <a:cubicBezTo>
                    <a:pt x="7882" y="7335"/>
                    <a:pt x="6346" y="6132"/>
                    <a:pt x="5906" y="5775"/>
                  </a:cubicBezTo>
                  <a:cubicBezTo>
                    <a:pt x="5370" y="6084"/>
                    <a:pt x="4858" y="6418"/>
                    <a:pt x="4382" y="6715"/>
                  </a:cubicBezTo>
                  <a:cubicBezTo>
                    <a:pt x="4775" y="7013"/>
                    <a:pt x="5596" y="7644"/>
                    <a:pt x="6025" y="8085"/>
                  </a:cubicBezTo>
                  <a:cubicBezTo>
                    <a:pt x="6073" y="8132"/>
                    <a:pt x="6084" y="8216"/>
                    <a:pt x="6025" y="8263"/>
                  </a:cubicBezTo>
                  <a:cubicBezTo>
                    <a:pt x="5977" y="8311"/>
                    <a:pt x="5894" y="8323"/>
                    <a:pt x="5846" y="8263"/>
                  </a:cubicBezTo>
                  <a:cubicBezTo>
                    <a:pt x="5394" y="7811"/>
                    <a:pt x="4489" y="7120"/>
                    <a:pt x="4168" y="6858"/>
                  </a:cubicBezTo>
                  <a:cubicBezTo>
                    <a:pt x="3644" y="7204"/>
                    <a:pt x="3156" y="7537"/>
                    <a:pt x="2703" y="7835"/>
                  </a:cubicBezTo>
                  <a:cubicBezTo>
                    <a:pt x="2929" y="7918"/>
                    <a:pt x="3239" y="8085"/>
                    <a:pt x="3596" y="8382"/>
                  </a:cubicBezTo>
                  <a:cubicBezTo>
                    <a:pt x="3656" y="8430"/>
                    <a:pt x="3656" y="8513"/>
                    <a:pt x="3608" y="8561"/>
                  </a:cubicBezTo>
                  <a:cubicBezTo>
                    <a:pt x="3572" y="8620"/>
                    <a:pt x="3477" y="8620"/>
                    <a:pt x="3429" y="8573"/>
                  </a:cubicBezTo>
                  <a:cubicBezTo>
                    <a:pt x="2953" y="8192"/>
                    <a:pt x="2620" y="8049"/>
                    <a:pt x="2441" y="8013"/>
                  </a:cubicBezTo>
                  <a:cubicBezTo>
                    <a:pt x="1167" y="8906"/>
                    <a:pt x="334" y="9537"/>
                    <a:pt x="334" y="956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1671217" y="3774178"/>
              <a:ext cx="400505" cy="624128"/>
            </a:xfrm>
            <a:custGeom>
              <a:avLst/>
              <a:gdLst/>
              <a:ahLst/>
              <a:cxnLst/>
              <a:rect l="l" t="t" r="r" b="b"/>
              <a:pathLst>
                <a:path w="8466" h="13193" extrusionOk="0">
                  <a:moveTo>
                    <a:pt x="370" y="13038"/>
                  </a:moveTo>
                  <a:cubicBezTo>
                    <a:pt x="334" y="13133"/>
                    <a:pt x="239" y="13193"/>
                    <a:pt x="143" y="13145"/>
                  </a:cubicBezTo>
                  <a:cubicBezTo>
                    <a:pt x="60" y="13110"/>
                    <a:pt x="1" y="13014"/>
                    <a:pt x="36" y="12919"/>
                  </a:cubicBezTo>
                  <a:cubicBezTo>
                    <a:pt x="36" y="12907"/>
                    <a:pt x="548" y="11502"/>
                    <a:pt x="1382" y="9597"/>
                  </a:cubicBezTo>
                  <a:cubicBezTo>
                    <a:pt x="1310" y="9323"/>
                    <a:pt x="1144" y="8645"/>
                    <a:pt x="1048" y="8407"/>
                  </a:cubicBezTo>
                  <a:cubicBezTo>
                    <a:pt x="1024" y="8347"/>
                    <a:pt x="1048" y="8276"/>
                    <a:pt x="1120" y="8264"/>
                  </a:cubicBezTo>
                  <a:cubicBezTo>
                    <a:pt x="1179" y="8228"/>
                    <a:pt x="1263" y="8264"/>
                    <a:pt x="1274" y="8335"/>
                  </a:cubicBezTo>
                  <a:cubicBezTo>
                    <a:pt x="1346" y="8514"/>
                    <a:pt x="1453" y="8930"/>
                    <a:pt x="1536" y="9264"/>
                  </a:cubicBezTo>
                  <a:cubicBezTo>
                    <a:pt x="1763" y="8764"/>
                    <a:pt x="2001" y="8264"/>
                    <a:pt x="2251" y="7728"/>
                  </a:cubicBezTo>
                  <a:cubicBezTo>
                    <a:pt x="2132" y="7430"/>
                    <a:pt x="1798" y="6644"/>
                    <a:pt x="1620" y="6180"/>
                  </a:cubicBezTo>
                  <a:cubicBezTo>
                    <a:pt x="1584" y="6121"/>
                    <a:pt x="1620" y="6049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66"/>
                    <a:pt x="2227" y="7073"/>
                    <a:pt x="2394" y="7442"/>
                  </a:cubicBezTo>
                  <a:cubicBezTo>
                    <a:pt x="2691" y="6847"/>
                    <a:pt x="3001" y="6240"/>
                    <a:pt x="3322" y="5632"/>
                  </a:cubicBezTo>
                  <a:cubicBezTo>
                    <a:pt x="3179" y="5156"/>
                    <a:pt x="2644" y="3430"/>
                    <a:pt x="2632" y="2918"/>
                  </a:cubicBezTo>
                  <a:cubicBezTo>
                    <a:pt x="2632" y="2858"/>
                    <a:pt x="2668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9" y="4704"/>
                    <a:pt x="3489" y="5347"/>
                  </a:cubicBezTo>
                  <a:cubicBezTo>
                    <a:pt x="3906" y="4597"/>
                    <a:pt x="4358" y="3870"/>
                    <a:pt x="4834" y="3168"/>
                  </a:cubicBezTo>
                  <a:cubicBezTo>
                    <a:pt x="4668" y="2727"/>
                    <a:pt x="4132" y="1227"/>
                    <a:pt x="3965" y="525"/>
                  </a:cubicBezTo>
                  <a:cubicBezTo>
                    <a:pt x="3953" y="465"/>
                    <a:pt x="4001" y="394"/>
                    <a:pt x="4061" y="370"/>
                  </a:cubicBezTo>
                  <a:cubicBezTo>
                    <a:pt x="4120" y="358"/>
                    <a:pt x="4192" y="406"/>
                    <a:pt x="4203" y="465"/>
                  </a:cubicBezTo>
                  <a:cubicBezTo>
                    <a:pt x="4358" y="1072"/>
                    <a:pt x="4799" y="2358"/>
                    <a:pt x="5013" y="2918"/>
                  </a:cubicBezTo>
                  <a:cubicBezTo>
                    <a:pt x="5287" y="2513"/>
                    <a:pt x="5573" y="2132"/>
                    <a:pt x="5870" y="1775"/>
                  </a:cubicBezTo>
                  <a:cubicBezTo>
                    <a:pt x="5787" y="1418"/>
                    <a:pt x="5513" y="465"/>
                    <a:pt x="5406" y="179"/>
                  </a:cubicBezTo>
                  <a:cubicBezTo>
                    <a:pt x="5382" y="120"/>
                    <a:pt x="5430" y="48"/>
                    <a:pt x="5489" y="36"/>
                  </a:cubicBezTo>
                  <a:cubicBezTo>
                    <a:pt x="5549" y="1"/>
                    <a:pt x="5620" y="48"/>
                    <a:pt x="5632" y="108"/>
                  </a:cubicBezTo>
                  <a:cubicBezTo>
                    <a:pt x="5739" y="358"/>
                    <a:pt x="5942" y="1132"/>
                    <a:pt x="6061" y="1560"/>
                  </a:cubicBezTo>
                  <a:cubicBezTo>
                    <a:pt x="6358" y="1203"/>
                    <a:pt x="6680" y="894"/>
                    <a:pt x="6978" y="596"/>
                  </a:cubicBezTo>
                  <a:cubicBezTo>
                    <a:pt x="7049" y="525"/>
                    <a:pt x="7156" y="537"/>
                    <a:pt x="7228" y="608"/>
                  </a:cubicBezTo>
                  <a:cubicBezTo>
                    <a:pt x="7299" y="679"/>
                    <a:pt x="7287" y="787"/>
                    <a:pt x="7216" y="870"/>
                  </a:cubicBezTo>
                  <a:cubicBezTo>
                    <a:pt x="6585" y="1441"/>
                    <a:pt x="5989" y="2156"/>
                    <a:pt x="5430" y="2965"/>
                  </a:cubicBezTo>
                  <a:cubicBezTo>
                    <a:pt x="6061" y="2894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7" y="2977"/>
                    <a:pt x="5704" y="3156"/>
                    <a:pt x="5227" y="3215"/>
                  </a:cubicBezTo>
                  <a:cubicBezTo>
                    <a:pt x="4977" y="3573"/>
                    <a:pt x="4739" y="3966"/>
                    <a:pt x="4501" y="4347"/>
                  </a:cubicBezTo>
                  <a:cubicBezTo>
                    <a:pt x="5096" y="4394"/>
                    <a:pt x="6537" y="4525"/>
                    <a:pt x="7359" y="4751"/>
                  </a:cubicBezTo>
                  <a:cubicBezTo>
                    <a:pt x="7418" y="4763"/>
                    <a:pt x="7466" y="4835"/>
                    <a:pt x="7454" y="4894"/>
                  </a:cubicBezTo>
                  <a:cubicBezTo>
                    <a:pt x="7430" y="4954"/>
                    <a:pt x="7359" y="5001"/>
                    <a:pt x="7299" y="4989"/>
                  </a:cubicBezTo>
                  <a:cubicBezTo>
                    <a:pt x="6442" y="4751"/>
                    <a:pt x="4846" y="4620"/>
                    <a:pt x="4370" y="4585"/>
                  </a:cubicBezTo>
                  <a:cubicBezTo>
                    <a:pt x="4025" y="5156"/>
                    <a:pt x="3703" y="5728"/>
                    <a:pt x="3382" y="6323"/>
                  </a:cubicBezTo>
                  <a:cubicBezTo>
                    <a:pt x="3775" y="6371"/>
                    <a:pt x="4513" y="6466"/>
                    <a:pt x="4930" y="6549"/>
                  </a:cubicBezTo>
                  <a:cubicBezTo>
                    <a:pt x="4989" y="6561"/>
                    <a:pt x="5037" y="6621"/>
                    <a:pt x="5025" y="6680"/>
                  </a:cubicBezTo>
                  <a:cubicBezTo>
                    <a:pt x="5013" y="6740"/>
                    <a:pt x="4954" y="6787"/>
                    <a:pt x="4894" y="6775"/>
                  </a:cubicBezTo>
                  <a:cubicBezTo>
                    <a:pt x="4442" y="6680"/>
                    <a:pt x="3608" y="6585"/>
                    <a:pt x="3263" y="6537"/>
                  </a:cubicBezTo>
                  <a:lnTo>
                    <a:pt x="2953" y="7156"/>
                  </a:lnTo>
                  <a:cubicBezTo>
                    <a:pt x="3560" y="7216"/>
                    <a:pt x="5192" y="7383"/>
                    <a:pt x="5608" y="7514"/>
                  </a:cubicBezTo>
                  <a:cubicBezTo>
                    <a:pt x="5668" y="7537"/>
                    <a:pt x="5704" y="7609"/>
                    <a:pt x="5680" y="7668"/>
                  </a:cubicBezTo>
                  <a:cubicBezTo>
                    <a:pt x="5668" y="7728"/>
                    <a:pt x="5585" y="7776"/>
                    <a:pt x="5525" y="7740"/>
                  </a:cubicBezTo>
                  <a:cubicBezTo>
                    <a:pt x="5108" y="7609"/>
                    <a:pt x="3358" y="7430"/>
                    <a:pt x="2834" y="7383"/>
                  </a:cubicBezTo>
                  <a:cubicBezTo>
                    <a:pt x="2584" y="7895"/>
                    <a:pt x="2346" y="8383"/>
                    <a:pt x="2132" y="8859"/>
                  </a:cubicBezTo>
                  <a:cubicBezTo>
                    <a:pt x="2572" y="8907"/>
                    <a:pt x="3525" y="8990"/>
                    <a:pt x="4061" y="9097"/>
                  </a:cubicBezTo>
                  <a:cubicBezTo>
                    <a:pt x="4120" y="9109"/>
                    <a:pt x="4156" y="9169"/>
                    <a:pt x="4144" y="9228"/>
                  </a:cubicBezTo>
                  <a:cubicBezTo>
                    <a:pt x="4132" y="9288"/>
                    <a:pt x="4072" y="9335"/>
                    <a:pt x="4013" y="9323"/>
                  </a:cubicBezTo>
                  <a:cubicBezTo>
                    <a:pt x="3441" y="9204"/>
                    <a:pt x="2417" y="9109"/>
                    <a:pt x="2036" y="9085"/>
                  </a:cubicBezTo>
                  <a:cubicBezTo>
                    <a:pt x="1798" y="9597"/>
                    <a:pt x="1584" y="10097"/>
                    <a:pt x="1394" y="10538"/>
                  </a:cubicBezTo>
                  <a:cubicBezTo>
                    <a:pt x="1596" y="10490"/>
                    <a:pt x="1917" y="10466"/>
                    <a:pt x="2346" y="10514"/>
                  </a:cubicBezTo>
                  <a:cubicBezTo>
                    <a:pt x="2406" y="10514"/>
                    <a:pt x="2465" y="10574"/>
                    <a:pt x="2453" y="10645"/>
                  </a:cubicBezTo>
                  <a:cubicBezTo>
                    <a:pt x="2453" y="10704"/>
                    <a:pt x="2394" y="10764"/>
                    <a:pt x="2310" y="10752"/>
                  </a:cubicBezTo>
                  <a:cubicBezTo>
                    <a:pt x="1763" y="10693"/>
                    <a:pt x="1441" y="10764"/>
                    <a:pt x="1274" y="10812"/>
                  </a:cubicBezTo>
                  <a:cubicBezTo>
                    <a:pt x="691" y="12133"/>
                    <a:pt x="382" y="13026"/>
                    <a:pt x="370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1119813" y="4044535"/>
              <a:ext cx="492897" cy="653411"/>
            </a:xfrm>
            <a:custGeom>
              <a:avLst/>
              <a:gdLst/>
              <a:ahLst/>
              <a:cxnLst/>
              <a:rect l="l" t="t" r="r" b="b"/>
              <a:pathLst>
                <a:path w="10419" h="13812" extrusionOk="0">
                  <a:moveTo>
                    <a:pt x="10013" y="13681"/>
                  </a:moveTo>
                  <a:cubicBezTo>
                    <a:pt x="10061" y="13788"/>
                    <a:pt x="10180" y="13812"/>
                    <a:pt x="10287" y="13764"/>
                  </a:cubicBezTo>
                  <a:cubicBezTo>
                    <a:pt x="10383" y="13729"/>
                    <a:pt x="10418" y="13610"/>
                    <a:pt x="10371" y="13502"/>
                  </a:cubicBezTo>
                  <a:cubicBezTo>
                    <a:pt x="10371" y="13491"/>
                    <a:pt x="9668" y="12014"/>
                    <a:pt x="8525" y="10014"/>
                  </a:cubicBezTo>
                  <a:cubicBezTo>
                    <a:pt x="8573" y="9692"/>
                    <a:pt x="8692" y="8942"/>
                    <a:pt x="8763" y="8680"/>
                  </a:cubicBezTo>
                  <a:cubicBezTo>
                    <a:pt x="8775" y="8609"/>
                    <a:pt x="8751" y="8526"/>
                    <a:pt x="8680" y="8514"/>
                  </a:cubicBezTo>
                  <a:cubicBezTo>
                    <a:pt x="8597" y="8502"/>
                    <a:pt x="8525" y="8526"/>
                    <a:pt x="8513" y="8609"/>
                  </a:cubicBezTo>
                  <a:cubicBezTo>
                    <a:pt x="8454" y="8811"/>
                    <a:pt x="8382" y="9288"/>
                    <a:pt x="8323" y="9645"/>
                  </a:cubicBezTo>
                  <a:cubicBezTo>
                    <a:pt x="8025" y="9145"/>
                    <a:pt x="7704" y="8609"/>
                    <a:pt x="7370" y="8049"/>
                  </a:cubicBezTo>
                  <a:cubicBezTo>
                    <a:pt x="7466" y="7716"/>
                    <a:pt x="7739" y="6799"/>
                    <a:pt x="7882" y="6287"/>
                  </a:cubicBezTo>
                  <a:cubicBezTo>
                    <a:pt x="7906" y="6204"/>
                    <a:pt x="7870" y="6132"/>
                    <a:pt x="7799" y="6121"/>
                  </a:cubicBezTo>
                  <a:cubicBezTo>
                    <a:pt x="7727" y="6109"/>
                    <a:pt x="7644" y="6132"/>
                    <a:pt x="7632" y="6204"/>
                  </a:cubicBezTo>
                  <a:cubicBezTo>
                    <a:pt x="7513" y="6644"/>
                    <a:pt x="7311" y="7323"/>
                    <a:pt x="7168" y="7752"/>
                  </a:cubicBezTo>
                  <a:cubicBezTo>
                    <a:pt x="6787" y="7133"/>
                    <a:pt x="6370" y="6502"/>
                    <a:pt x="5942" y="5882"/>
                  </a:cubicBezTo>
                  <a:cubicBezTo>
                    <a:pt x="6061" y="5335"/>
                    <a:pt x="6442" y="3394"/>
                    <a:pt x="6394" y="2846"/>
                  </a:cubicBezTo>
                  <a:cubicBezTo>
                    <a:pt x="6394" y="2775"/>
                    <a:pt x="6334" y="2715"/>
                    <a:pt x="6263" y="2727"/>
                  </a:cubicBezTo>
                  <a:cubicBezTo>
                    <a:pt x="6192" y="2727"/>
                    <a:pt x="6132" y="2787"/>
                    <a:pt x="6144" y="2858"/>
                  </a:cubicBezTo>
                  <a:cubicBezTo>
                    <a:pt x="6180" y="3323"/>
                    <a:pt x="5882" y="4870"/>
                    <a:pt x="5727" y="5585"/>
                  </a:cubicBezTo>
                  <a:cubicBezTo>
                    <a:pt x="5191" y="4811"/>
                    <a:pt x="4608" y="4061"/>
                    <a:pt x="4013" y="3370"/>
                  </a:cubicBezTo>
                  <a:cubicBezTo>
                    <a:pt x="4132" y="2858"/>
                    <a:pt x="4548" y="1144"/>
                    <a:pt x="4656" y="370"/>
                  </a:cubicBezTo>
                  <a:cubicBezTo>
                    <a:pt x="4668" y="298"/>
                    <a:pt x="4608" y="239"/>
                    <a:pt x="4537" y="227"/>
                  </a:cubicBezTo>
                  <a:cubicBezTo>
                    <a:pt x="4465" y="215"/>
                    <a:pt x="4406" y="275"/>
                    <a:pt x="4394" y="346"/>
                  </a:cubicBezTo>
                  <a:cubicBezTo>
                    <a:pt x="4298" y="1025"/>
                    <a:pt x="3953" y="2477"/>
                    <a:pt x="3798" y="3132"/>
                  </a:cubicBezTo>
                  <a:cubicBezTo>
                    <a:pt x="3441" y="2727"/>
                    <a:pt x="3084" y="2334"/>
                    <a:pt x="2727" y="1977"/>
                  </a:cubicBezTo>
                  <a:cubicBezTo>
                    <a:pt x="2786" y="1596"/>
                    <a:pt x="2965" y="513"/>
                    <a:pt x="3048" y="179"/>
                  </a:cubicBezTo>
                  <a:cubicBezTo>
                    <a:pt x="3060" y="108"/>
                    <a:pt x="3024" y="36"/>
                    <a:pt x="2965" y="13"/>
                  </a:cubicBezTo>
                  <a:cubicBezTo>
                    <a:pt x="2882" y="1"/>
                    <a:pt x="2810" y="48"/>
                    <a:pt x="2798" y="108"/>
                  </a:cubicBezTo>
                  <a:cubicBezTo>
                    <a:pt x="2727" y="406"/>
                    <a:pt x="2572" y="1263"/>
                    <a:pt x="2489" y="1739"/>
                  </a:cubicBezTo>
                  <a:cubicBezTo>
                    <a:pt x="2108" y="1382"/>
                    <a:pt x="1739" y="1072"/>
                    <a:pt x="1370" y="787"/>
                  </a:cubicBezTo>
                  <a:cubicBezTo>
                    <a:pt x="1274" y="727"/>
                    <a:pt x="1155" y="751"/>
                    <a:pt x="1084" y="834"/>
                  </a:cubicBezTo>
                  <a:cubicBezTo>
                    <a:pt x="1024" y="929"/>
                    <a:pt x="1036" y="1037"/>
                    <a:pt x="1131" y="1120"/>
                  </a:cubicBezTo>
                  <a:cubicBezTo>
                    <a:pt x="1870" y="1680"/>
                    <a:pt x="2620" y="2394"/>
                    <a:pt x="3334" y="3215"/>
                  </a:cubicBezTo>
                  <a:cubicBezTo>
                    <a:pt x="2620" y="3204"/>
                    <a:pt x="1084" y="3204"/>
                    <a:pt x="119" y="3323"/>
                  </a:cubicBezTo>
                  <a:cubicBezTo>
                    <a:pt x="48" y="3335"/>
                    <a:pt x="0" y="3394"/>
                    <a:pt x="0" y="3465"/>
                  </a:cubicBezTo>
                  <a:cubicBezTo>
                    <a:pt x="12" y="3549"/>
                    <a:pt x="72" y="3585"/>
                    <a:pt x="143" y="3585"/>
                  </a:cubicBezTo>
                  <a:cubicBezTo>
                    <a:pt x="1239" y="3454"/>
                    <a:pt x="3048" y="3477"/>
                    <a:pt x="3572" y="3477"/>
                  </a:cubicBezTo>
                  <a:cubicBezTo>
                    <a:pt x="3882" y="3858"/>
                    <a:pt x="4191" y="4239"/>
                    <a:pt x="4513" y="4632"/>
                  </a:cubicBezTo>
                  <a:cubicBezTo>
                    <a:pt x="3870" y="4751"/>
                    <a:pt x="2286" y="5049"/>
                    <a:pt x="1429" y="5394"/>
                  </a:cubicBezTo>
                  <a:cubicBezTo>
                    <a:pt x="1358" y="5418"/>
                    <a:pt x="1322" y="5490"/>
                    <a:pt x="1358" y="5549"/>
                  </a:cubicBezTo>
                  <a:cubicBezTo>
                    <a:pt x="1381" y="5632"/>
                    <a:pt x="1453" y="5656"/>
                    <a:pt x="1512" y="5632"/>
                  </a:cubicBezTo>
                  <a:cubicBezTo>
                    <a:pt x="2429" y="5275"/>
                    <a:pt x="4156" y="4942"/>
                    <a:pt x="4668" y="4859"/>
                  </a:cubicBezTo>
                  <a:cubicBezTo>
                    <a:pt x="5120" y="5430"/>
                    <a:pt x="5537" y="6049"/>
                    <a:pt x="5953" y="6644"/>
                  </a:cubicBezTo>
                  <a:cubicBezTo>
                    <a:pt x="5537" y="6728"/>
                    <a:pt x="4727" y="6918"/>
                    <a:pt x="4287" y="7049"/>
                  </a:cubicBezTo>
                  <a:cubicBezTo>
                    <a:pt x="4215" y="7073"/>
                    <a:pt x="4179" y="7144"/>
                    <a:pt x="4191" y="7216"/>
                  </a:cubicBezTo>
                  <a:cubicBezTo>
                    <a:pt x="4215" y="7287"/>
                    <a:pt x="4287" y="7323"/>
                    <a:pt x="4358" y="7311"/>
                  </a:cubicBezTo>
                  <a:cubicBezTo>
                    <a:pt x="4834" y="7156"/>
                    <a:pt x="5739" y="6954"/>
                    <a:pt x="6096" y="6883"/>
                  </a:cubicBezTo>
                  <a:cubicBezTo>
                    <a:pt x="6251" y="7085"/>
                    <a:pt x="6382" y="7311"/>
                    <a:pt x="6513" y="7514"/>
                  </a:cubicBezTo>
                  <a:cubicBezTo>
                    <a:pt x="5846" y="7645"/>
                    <a:pt x="4096" y="8026"/>
                    <a:pt x="3656" y="8216"/>
                  </a:cubicBezTo>
                  <a:cubicBezTo>
                    <a:pt x="3596" y="8252"/>
                    <a:pt x="3572" y="8323"/>
                    <a:pt x="3584" y="8395"/>
                  </a:cubicBezTo>
                  <a:cubicBezTo>
                    <a:pt x="3620" y="8454"/>
                    <a:pt x="3691" y="8490"/>
                    <a:pt x="3763" y="8466"/>
                  </a:cubicBezTo>
                  <a:cubicBezTo>
                    <a:pt x="4191" y="8276"/>
                    <a:pt x="6096" y="7895"/>
                    <a:pt x="6668" y="7776"/>
                  </a:cubicBezTo>
                  <a:cubicBezTo>
                    <a:pt x="6989" y="8287"/>
                    <a:pt x="7311" y="8811"/>
                    <a:pt x="7608" y="9300"/>
                  </a:cubicBezTo>
                  <a:cubicBezTo>
                    <a:pt x="7120" y="9395"/>
                    <a:pt x="6096" y="9597"/>
                    <a:pt x="5537" y="9776"/>
                  </a:cubicBezTo>
                  <a:cubicBezTo>
                    <a:pt x="5465" y="9800"/>
                    <a:pt x="5430" y="9871"/>
                    <a:pt x="5441" y="9942"/>
                  </a:cubicBezTo>
                  <a:cubicBezTo>
                    <a:pt x="5465" y="10014"/>
                    <a:pt x="5537" y="10050"/>
                    <a:pt x="5608" y="10038"/>
                  </a:cubicBezTo>
                  <a:cubicBezTo>
                    <a:pt x="6215" y="9835"/>
                    <a:pt x="7335" y="9621"/>
                    <a:pt x="7739" y="9538"/>
                  </a:cubicBezTo>
                  <a:cubicBezTo>
                    <a:pt x="8049" y="10073"/>
                    <a:pt x="8347" y="10597"/>
                    <a:pt x="8597" y="11062"/>
                  </a:cubicBezTo>
                  <a:cubicBezTo>
                    <a:pt x="8358" y="11050"/>
                    <a:pt x="8013" y="11050"/>
                    <a:pt x="7561" y="11133"/>
                  </a:cubicBezTo>
                  <a:cubicBezTo>
                    <a:pt x="7477" y="11145"/>
                    <a:pt x="7442" y="11228"/>
                    <a:pt x="7454" y="11288"/>
                  </a:cubicBezTo>
                  <a:cubicBezTo>
                    <a:pt x="7466" y="11359"/>
                    <a:pt x="7537" y="11407"/>
                    <a:pt x="7596" y="11383"/>
                  </a:cubicBezTo>
                  <a:cubicBezTo>
                    <a:pt x="8192" y="11252"/>
                    <a:pt x="8573" y="11300"/>
                    <a:pt x="8751" y="11324"/>
                  </a:cubicBezTo>
                  <a:cubicBezTo>
                    <a:pt x="9573" y="12729"/>
                    <a:pt x="10013" y="13669"/>
                    <a:pt x="10013" y="1368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1187414" y="4624134"/>
              <a:ext cx="873060" cy="698448"/>
            </a:xfrm>
            <a:custGeom>
              <a:avLst/>
              <a:gdLst/>
              <a:ahLst/>
              <a:cxnLst/>
              <a:rect l="l" t="t" r="r" b="b"/>
              <a:pathLst>
                <a:path w="18455" h="14764" extrusionOk="0">
                  <a:moveTo>
                    <a:pt x="18455" y="14764"/>
                  </a:moveTo>
                  <a:cubicBezTo>
                    <a:pt x="18098" y="11061"/>
                    <a:pt x="16669" y="8108"/>
                    <a:pt x="14585" y="5858"/>
                  </a:cubicBezTo>
                  <a:cubicBezTo>
                    <a:pt x="11990" y="3048"/>
                    <a:pt x="8370" y="1322"/>
                    <a:pt x="4536" y="524"/>
                  </a:cubicBezTo>
                  <a:cubicBezTo>
                    <a:pt x="3167" y="238"/>
                    <a:pt x="1786" y="60"/>
                    <a:pt x="405" y="0"/>
                  </a:cubicBezTo>
                  <a:cubicBezTo>
                    <a:pt x="322" y="0"/>
                    <a:pt x="262" y="60"/>
                    <a:pt x="250" y="131"/>
                  </a:cubicBezTo>
                  <a:lnTo>
                    <a:pt x="250" y="143"/>
                  </a:lnTo>
                  <a:cubicBezTo>
                    <a:pt x="238" y="381"/>
                    <a:pt x="0" y="8477"/>
                    <a:pt x="3536" y="14764"/>
                  </a:cubicBezTo>
                  <a:lnTo>
                    <a:pt x="18455" y="14764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1226820" y="4660182"/>
              <a:ext cx="791407" cy="662967"/>
            </a:xfrm>
            <a:custGeom>
              <a:avLst/>
              <a:gdLst/>
              <a:ahLst/>
              <a:cxnLst/>
              <a:rect l="l" t="t" r="r" b="b"/>
              <a:pathLst>
                <a:path w="16729" h="14014" extrusionOk="0">
                  <a:moveTo>
                    <a:pt x="203" y="24"/>
                  </a:moveTo>
                  <a:cubicBezTo>
                    <a:pt x="143" y="0"/>
                    <a:pt x="72" y="12"/>
                    <a:pt x="24" y="72"/>
                  </a:cubicBezTo>
                  <a:cubicBezTo>
                    <a:pt x="0" y="131"/>
                    <a:pt x="12" y="203"/>
                    <a:pt x="72" y="250"/>
                  </a:cubicBezTo>
                  <a:cubicBezTo>
                    <a:pt x="84" y="250"/>
                    <a:pt x="1394" y="965"/>
                    <a:pt x="3310" y="2405"/>
                  </a:cubicBezTo>
                  <a:cubicBezTo>
                    <a:pt x="2584" y="2441"/>
                    <a:pt x="929" y="2512"/>
                    <a:pt x="191" y="2655"/>
                  </a:cubicBezTo>
                  <a:cubicBezTo>
                    <a:pt x="120" y="2679"/>
                    <a:pt x="72" y="2739"/>
                    <a:pt x="84" y="2810"/>
                  </a:cubicBezTo>
                  <a:cubicBezTo>
                    <a:pt x="96" y="2882"/>
                    <a:pt x="155" y="2929"/>
                    <a:pt x="239" y="2917"/>
                  </a:cubicBezTo>
                  <a:cubicBezTo>
                    <a:pt x="1096" y="2751"/>
                    <a:pt x="3299" y="2679"/>
                    <a:pt x="3632" y="2655"/>
                  </a:cubicBezTo>
                  <a:cubicBezTo>
                    <a:pt x="4442" y="3298"/>
                    <a:pt x="5382" y="4072"/>
                    <a:pt x="6347" y="4977"/>
                  </a:cubicBezTo>
                  <a:lnTo>
                    <a:pt x="560" y="5691"/>
                  </a:lnTo>
                  <a:cubicBezTo>
                    <a:pt x="489" y="5715"/>
                    <a:pt x="441" y="5775"/>
                    <a:pt x="453" y="5846"/>
                  </a:cubicBezTo>
                  <a:cubicBezTo>
                    <a:pt x="477" y="5918"/>
                    <a:pt x="536" y="5965"/>
                    <a:pt x="608" y="5953"/>
                  </a:cubicBezTo>
                  <a:lnTo>
                    <a:pt x="6608" y="5203"/>
                  </a:lnTo>
                  <a:cubicBezTo>
                    <a:pt x="7501" y="6049"/>
                    <a:pt x="8430" y="7037"/>
                    <a:pt x="9371" y="8120"/>
                  </a:cubicBezTo>
                  <a:cubicBezTo>
                    <a:pt x="8180" y="8311"/>
                    <a:pt x="2441" y="9251"/>
                    <a:pt x="1465" y="9597"/>
                  </a:cubicBezTo>
                  <a:cubicBezTo>
                    <a:pt x="1405" y="9620"/>
                    <a:pt x="1370" y="9704"/>
                    <a:pt x="1394" y="9763"/>
                  </a:cubicBezTo>
                  <a:cubicBezTo>
                    <a:pt x="1429" y="9823"/>
                    <a:pt x="1489" y="9859"/>
                    <a:pt x="1560" y="9835"/>
                  </a:cubicBezTo>
                  <a:cubicBezTo>
                    <a:pt x="2560" y="9478"/>
                    <a:pt x="8871" y="8454"/>
                    <a:pt x="9561" y="8347"/>
                  </a:cubicBezTo>
                  <a:cubicBezTo>
                    <a:pt x="10311" y="9228"/>
                    <a:pt x="11038" y="10180"/>
                    <a:pt x="11752" y="11216"/>
                  </a:cubicBezTo>
                  <a:lnTo>
                    <a:pt x="2787" y="12799"/>
                  </a:lnTo>
                  <a:cubicBezTo>
                    <a:pt x="2703" y="12811"/>
                    <a:pt x="2667" y="12871"/>
                    <a:pt x="2679" y="12942"/>
                  </a:cubicBezTo>
                  <a:cubicBezTo>
                    <a:pt x="2691" y="13014"/>
                    <a:pt x="2751" y="13061"/>
                    <a:pt x="2822" y="13049"/>
                  </a:cubicBezTo>
                  <a:lnTo>
                    <a:pt x="11919" y="11454"/>
                  </a:lnTo>
                  <a:cubicBezTo>
                    <a:pt x="12466" y="12264"/>
                    <a:pt x="12990" y="13109"/>
                    <a:pt x="13502" y="14014"/>
                  </a:cubicBezTo>
                  <a:lnTo>
                    <a:pt x="13919" y="14014"/>
                  </a:lnTo>
                  <a:cubicBezTo>
                    <a:pt x="14240" y="13347"/>
                    <a:pt x="15383" y="10894"/>
                    <a:pt x="15717" y="9061"/>
                  </a:cubicBezTo>
                  <a:cubicBezTo>
                    <a:pt x="15729" y="8989"/>
                    <a:pt x="15681" y="8930"/>
                    <a:pt x="15610" y="8906"/>
                  </a:cubicBezTo>
                  <a:cubicBezTo>
                    <a:pt x="15538" y="8894"/>
                    <a:pt x="15479" y="8942"/>
                    <a:pt x="15467" y="9013"/>
                  </a:cubicBezTo>
                  <a:cubicBezTo>
                    <a:pt x="15145" y="10787"/>
                    <a:pt x="14062" y="13133"/>
                    <a:pt x="13705" y="13847"/>
                  </a:cubicBezTo>
                  <a:cubicBezTo>
                    <a:pt x="13205" y="12954"/>
                    <a:pt x="12681" y="12109"/>
                    <a:pt x="12133" y="11311"/>
                  </a:cubicBezTo>
                  <a:cubicBezTo>
                    <a:pt x="13824" y="8692"/>
                    <a:pt x="14157" y="6489"/>
                    <a:pt x="14157" y="6489"/>
                  </a:cubicBezTo>
                  <a:cubicBezTo>
                    <a:pt x="14169" y="6406"/>
                    <a:pt x="14121" y="6346"/>
                    <a:pt x="14050" y="6334"/>
                  </a:cubicBezTo>
                  <a:cubicBezTo>
                    <a:pt x="13978" y="6322"/>
                    <a:pt x="13919" y="6370"/>
                    <a:pt x="13895" y="6442"/>
                  </a:cubicBezTo>
                  <a:cubicBezTo>
                    <a:pt x="13895" y="6442"/>
                    <a:pt x="13586" y="8537"/>
                    <a:pt x="11966" y="11073"/>
                  </a:cubicBezTo>
                  <a:cubicBezTo>
                    <a:pt x="11252" y="10025"/>
                    <a:pt x="10502" y="9073"/>
                    <a:pt x="9776" y="8180"/>
                  </a:cubicBezTo>
                  <a:cubicBezTo>
                    <a:pt x="10490" y="7025"/>
                    <a:pt x="11454" y="3870"/>
                    <a:pt x="11454" y="3846"/>
                  </a:cubicBezTo>
                  <a:cubicBezTo>
                    <a:pt x="11466" y="3775"/>
                    <a:pt x="11442" y="3715"/>
                    <a:pt x="11371" y="3691"/>
                  </a:cubicBezTo>
                  <a:cubicBezTo>
                    <a:pt x="11288" y="3667"/>
                    <a:pt x="11228" y="3703"/>
                    <a:pt x="11204" y="3775"/>
                  </a:cubicBezTo>
                  <a:cubicBezTo>
                    <a:pt x="11204" y="3786"/>
                    <a:pt x="10276" y="6787"/>
                    <a:pt x="9585" y="7977"/>
                  </a:cubicBezTo>
                  <a:cubicBezTo>
                    <a:pt x="8644" y="6870"/>
                    <a:pt x="7692" y="5894"/>
                    <a:pt x="6787" y="5025"/>
                  </a:cubicBezTo>
                  <a:cubicBezTo>
                    <a:pt x="7406" y="3465"/>
                    <a:pt x="7597" y="1691"/>
                    <a:pt x="7597" y="1691"/>
                  </a:cubicBezTo>
                  <a:cubicBezTo>
                    <a:pt x="7620" y="1620"/>
                    <a:pt x="7561" y="1560"/>
                    <a:pt x="7490" y="1548"/>
                  </a:cubicBezTo>
                  <a:cubicBezTo>
                    <a:pt x="7406" y="1524"/>
                    <a:pt x="7347" y="1584"/>
                    <a:pt x="7335" y="1667"/>
                  </a:cubicBezTo>
                  <a:cubicBezTo>
                    <a:pt x="7335" y="1667"/>
                    <a:pt x="7156" y="3334"/>
                    <a:pt x="6573" y="4834"/>
                  </a:cubicBezTo>
                  <a:cubicBezTo>
                    <a:pt x="5596" y="3906"/>
                    <a:pt x="4656" y="3120"/>
                    <a:pt x="3810" y="2465"/>
                  </a:cubicBezTo>
                  <a:cubicBezTo>
                    <a:pt x="4061" y="1572"/>
                    <a:pt x="4084" y="619"/>
                    <a:pt x="4084" y="619"/>
                  </a:cubicBezTo>
                  <a:cubicBezTo>
                    <a:pt x="4084" y="548"/>
                    <a:pt x="4049" y="488"/>
                    <a:pt x="3965" y="488"/>
                  </a:cubicBezTo>
                  <a:cubicBezTo>
                    <a:pt x="3894" y="488"/>
                    <a:pt x="3834" y="536"/>
                    <a:pt x="3834" y="607"/>
                  </a:cubicBezTo>
                  <a:cubicBezTo>
                    <a:pt x="3834" y="607"/>
                    <a:pt x="3810" y="1465"/>
                    <a:pt x="3584" y="2286"/>
                  </a:cubicBezTo>
                  <a:cubicBezTo>
                    <a:pt x="1620" y="786"/>
                    <a:pt x="227" y="36"/>
                    <a:pt x="203" y="24"/>
                  </a:cubicBezTo>
                  <a:close/>
                  <a:moveTo>
                    <a:pt x="16241" y="14002"/>
                  </a:moveTo>
                  <a:cubicBezTo>
                    <a:pt x="16419" y="13419"/>
                    <a:pt x="16574" y="12776"/>
                    <a:pt x="16717" y="12121"/>
                  </a:cubicBezTo>
                  <a:cubicBezTo>
                    <a:pt x="16729" y="12049"/>
                    <a:pt x="16681" y="11990"/>
                    <a:pt x="16610" y="11978"/>
                  </a:cubicBezTo>
                  <a:cubicBezTo>
                    <a:pt x="16538" y="11966"/>
                    <a:pt x="16479" y="12002"/>
                    <a:pt x="16455" y="12085"/>
                  </a:cubicBezTo>
                  <a:cubicBezTo>
                    <a:pt x="16324" y="12764"/>
                    <a:pt x="16145" y="13407"/>
                    <a:pt x="15967" y="14002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632036" y="4556533"/>
              <a:ext cx="597636" cy="765530"/>
            </a:xfrm>
            <a:custGeom>
              <a:avLst/>
              <a:gdLst/>
              <a:ahLst/>
              <a:cxnLst/>
              <a:rect l="l" t="t" r="r" b="b"/>
              <a:pathLst>
                <a:path w="12633" h="16182" extrusionOk="0">
                  <a:moveTo>
                    <a:pt x="6156" y="12312"/>
                  </a:moveTo>
                  <a:cubicBezTo>
                    <a:pt x="4525" y="12645"/>
                    <a:pt x="2334" y="13097"/>
                    <a:pt x="381" y="10645"/>
                  </a:cubicBezTo>
                  <a:lnTo>
                    <a:pt x="381" y="10645"/>
                  </a:lnTo>
                  <a:lnTo>
                    <a:pt x="370" y="10621"/>
                  </a:lnTo>
                  <a:cubicBezTo>
                    <a:pt x="310" y="10538"/>
                    <a:pt x="322" y="10407"/>
                    <a:pt x="417" y="10347"/>
                  </a:cubicBezTo>
                  <a:cubicBezTo>
                    <a:pt x="2775" y="8692"/>
                    <a:pt x="4656" y="8942"/>
                    <a:pt x="6013" y="9704"/>
                  </a:cubicBezTo>
                  <a:cubicBezTo>
                    <a:pt x="5727" y="9311"/>
                    <a:pt x="5454" y="8930"/>
                    <a:pt x="5215" y="8537"/>
                  </a:cubicBezTo>
                  <a:cubicBezTo>
                    <a:pt x="5037" y="8287"/>
                    <a:pt x="4561" y="8323"/>
                    <a:pt x="3965" y="8359"/>
                  </a:cubicBezTo>
                  <a:cubicBezTo>
                    <a:pt x="2775" y="8454"/>
                    <a:pt x="1203" y="8561"/>
                    <a:pt x="60" y="6632"/>
                  </a:cubicBezTo>
                  <a:lnTo>
                    <a:pt x="60" y="6620"/>
                  </a:lnTo>
                  <a:cubicBezTo>
                    <a:pt x="0" y="6513"/>
                    <a:pt x="36" y="6394"/>
                    <a:pt x="143" y="6335"/>
                  </a:cubicBezTo>
                  <a:cubicBezTo>
                    <a:pt x="1917" y="5418"/>
                    <a:pt x="3191" y="5727"/>
                    <a:pt x="4061" y="6358"/>
                  </a:cubicBezTo>
                  <a:cubicBezTo>
                    <a:pt x="3989" y="6180"/>
                    <a:pt x="3930" y="6001"/>
                    <a:pt x="3870" y="5823"/>
                  </a:cubicBezTo>
                  <a:cubicBezTo>
                    <a:pt x="3453" y="5477"/>
                    <a:pt x="667" y="3025"/>
                    <a:pt x="3549" y="72"/>
                  </a:cubicBezTo>
                  <a:cubicBezTo>
                    <a:pt x="3632" y="1"/>
                    <a:pt x="3763" y="1"/>
                    <a:pt x="3834" y="72"/>
                  </a:cubicBezTo>
                  <a:lnTo>
                    <a:pt x="3834" y="84"/>
                  </a:lnTo>
                  <a:lnTo>
                    <a:pt x="3834" y="84"/>
                  </a:lnTo>
                  <a:cubicBezTo>
                    <a:pt x="5358" y="1739"/>
                    <a:pt x="4775" y="3215"/>
                    <a:pt x="4358" y="4311"/>
                  </a:cubicBezTo>
                  <a:cubicBezTo>
                    <a:pt x="4227" y="4668"/>
                    <a:pt x="4108" y="4989"/>
                    <a:pt x="4084" y="5239"/>
                  </a:cubicBezTo>
                  <a:cubicBezTo>
                    <a:pt x="4120" y="5263"/>
                    <a:pt x="4132" y="5299"/>
                    <a:pt x="4132" y="5323"/>
                  </a:cubicBezTo>
                  <a:cubicBezTo>
                    <a:pt x="4287" y="5918"/>
                    <a:pt x="4537" y="6537"/>
                    <a:pt x="4858" y="7156"/>
                  </a:cubicBezTo>
                  <a:cubicBezTo>
                    <a:pt x="4953" y="7263"/>
                    <a:pt x="5025" y="7382"/>
                    <a:pt x="5096" y="7490"/>
                  </a:cubicBezTo>
                  <a:cubicBezTo>
                    <a:pt x="4953" y="6275"/>
                    <a:pt x="5311" y="4715"/>
                    <a:pt x="7537" y="3763"/>
                  </a:cubicBezTo>
                  <a:cubicBezTo>
                    <a:pt x="7644" y="3715"/>
                    <a:pt x="7763" y="3763"/>
                    <a:pt x="7811" y="3870"/>
                  </a:cubicBezTo>
                  <a:lnTo>
                    <a:pt x="7811" y="3882"/>
                  </a:lnTo>
                  <a:cubicBezTo>
                    <a:pt x="8585" y="5977"/>
                    <a:pt x="7501" y="7132"/>
                    <a:pt x="6680" y="7990"/>
                  </a:cubicBezTo>
                  <a:cubicBezTo>
                    <a:pt x="6275" y="8418"/>
                    <a:pt x="5954" y="8764"/>
                    <a:pt x="6025" y="9061"/>
                  </a:cubicBezTo>
                  <a:cubicBezTo>
                    <a:pt x="6382" y="9573"/>
                    <a:pt x="6751" y="10073"/>
                    <a:pt x="7144" y="10585"/>
                  </a:cubicBezTo>
                  <a:cubicBezTo>
                    <a:pt x="7287" y="10728"/>
                    <a:pt x="7418" y="10883"/>
                    <a:pt x="7561" y="11014"/>
                  </a:cubicBezTo>
                  <a:cubicBezTo>
                    <a:pt x="7239" y="9692"/>
                    <a:pt x="7454" y="7978"/>
                    <a:pt x="9680" y="6561"/>
                  </a:cubicBezTo>
                  <a:cubicBezTo>
                    <a:pt x="9776" y="6501"/>
                    <a:pt x="9906" y="6537"/>
                    <a:pt x="9966" y="6620"/>
                  </a:cubicBezTo>
                  <a:lnTo>
                    <a:pt x="9978" y="6632"/>
                  </a:lnTo>
                  <a:cubicBezTo>
                    <a:pt x="11240" y="8871"/>
                    <a:pt x="10240" y="10371"/>
                    <a:pt x="9454" y="11502"/>
                  </a:cubicBezTo>
                  <a:cubicBezTo>
                    <a:pt x="9073" y="12085"/>
                    <a:pt x="8763" y="12562"/>
                    <a:pt x="8918" y="12907"/>
                  </a:cubicBezTo>
                  <a:cubicBezTo>
                    <a:pt x="9097" y="13145"/>
                    <a:pt x="9275" y="13383"/>
                    <a:pt x="9442" y="13597"/>
                  </a:cubicBezTo>
                  <a:cubicBezTo>
                    <a:pt x="9299" y="12526"/>
                    <a:pt x="9597" y="11240"/>
                    <a:pt x="11359" y="10180"/>
                  </a:cubicBezTo>
                  <a:cubicBezTo>
                    <a:pt x="11466" y="10121"/>
                    <a:pt x="11585" y="10145"/>
                    <a:pt x="11645" y="10252"/>
                  </a:cubicBezTo>
                  <a:lnTo>
                    <a:pt x="11657" y="10264"/>
                  </a:lnTo>
                  <a:cubicBezTo>
                    <a:pt x="12633" y="12145"/>
                    <a:pt x="11752" y="13347"/>
                    <a:pt x="11097" y="14252"/>
                  </a:cubicBezTo>
                  <a:cubicBezTo>
                    <a:pt x="10764" y="14717"/>
                    <a:pt x="10502" y="15074"/>
                    <a:pt x="10633" y="15348"/>
                  </a:cubicBezTo>
                  <a:cubicBezTo>
                    <a:pt x="10799" y="15621"/>
                    <a:pt x="10966" y="15907"/>
                    <a:pt x="11097" y="16181"/>
                  </a:cubicBezTo>
                  <a:lnTo>
                    <a:pt x="11097" y="16181"/>
                  </a:lnTo>
                  <a:lnTo>
                    <a:pt x="5287" y="16181"/>
                  </a:lnTo>
                  <a:cubicBezTo>
                    <a:pt x="4751" y="15907"/>
                    <a:pt x="4203" y="15479"/>
                    <a:pt x="3691" y="14812"/>
                  </a:cubicBezTo>
                  <a:lnTo>
                    <a:pt x="3691" y="14812"/>
                  </a:lnTo>
                  <a:lnTo>
                    <a:pt x="3668" y="14788"/>
                  </a:lnTo>
                  <a:cubicBezTo>
                    <a:pt x="3608" y="14705"/>
                    <a:pt x="3632" y="14574"/>
                    <a:pt x="3715" y="14514"/>
                  </a:cubicBezTo>
                  <a:cubicBezTo>
                    <a:pt x="6275" y="12728"/>
                    <a:pt x="8204" y="13347"/>
                    <a:pt x="9454" y="14300"/>
                  </a:cubicBezTo>
                  <a:cubicBezTo>
                    <a:pt x="9180" y="13919"/>
                    <a:pt x="8894" y="13514"/>
                    <a:pt x="8585" y="13109"/>
                  </a:cubicBezTo>
                  <a:lnTo>
                    <a:pt x="8585" y="13109"/>
                  </a:lnTo>
                  <a:lnTo>
                    <a:pt x="8585" y="13109"/>
                  </a:lnTo>
                  <a:lnTo>
                    <a:pt x="8585" y="13109"/>
                  </a:lnTo>
                  <a:cubicBezTo>
                    <a:pt x="8561" y="13097"/>
                    <a:pt x="8525" y="13038"/>
                    <a:pt x="8454" y="12931"/>
                  </a:cubicBezTo>
                  <a:cubicBezTo>
                    <a:pt x="8287" y="12728"/>
                    <a:pt x="8121" y="12502"/>
                    <a:pt x="7954" y="12288"/>
                  </a:cubicBezTo>
                  <a:cubicBezTo>
                    <a:pt x="7644" y="12014"/>
                    <a:pt x="6978" y="12145"/>
                    <a:pt x="6156" y="1231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2010830" y="4771683"/>
              <a:ext cx="366207" cy="550896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2184918" y="4889997"/>
              <a:ext cx="557661" cy="432580"/>
            </a:xfrm>
            <a:custGeom>
              <a:avLst/>
              <a:gdLst/>
              <a:ahLst/>
              <a:cxnLst/>
              <a:rect l="l" t="t" r="r" b="b"/>
              <a:pathLst>
                <a:path w="11788" h="9144" extrusionOk="0">
                  <a:moveTo>
                    <a:pt x="0" y="9144"/>
                  </a:moveTo>
                  <a:cubicBezTo>
                    <a:pt x="12" y="9013"/>
                    <a:pt x="12" y="8894"/>
                    <a:pt x="36" y="8751"/>
                  </a:cubicBezTo>
                  <a:cubicBezTo>
                    <a:pt x="298" y="5822"/>
                    <a:pt x="1488" y="3739"/>
                    <a:pt x="3191" y="2346"/>
                  </a:cubicBezTo>
                  <a:cubicBezTo>
                    <a:pt x="4882" y="941"/>
                    <a:pt x="7072" y="238"/>
                    <a:pt x="9323" y="60"/>
                  </a:cubicBezTo>
                  <a:cubicBezTo>
                    <a:pt x="10120" y="0"/>
                    <a:pt x="10930" y="24"/>
                    <a:pt x="11716" y="83"/>
                  </a:cubicBezTo>
                  <a:cubicBezTo>
                    <a:pt x="11763" y="83"/>
                    <a:pt x="11787" y="119"/>
                    <a:pt x="11787" y="167"/>
                  </a:cubicBezTo>
                  <a:lnTo>
                    <a:pt x="11787" y="167"/>
                  </a:lnTo>
                  <a:cubicBezTo>
                    <a:pt x="11775" y="321"/>
                    <a:pt x="11192" y="5834"/>
                    <a:pt x="8037" y="9132"/>
                  </a:cubicBezTo>
                  <a:lnTo>
                    <a:pt x="0" y="9132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2208004" y="4911947"/>
              <a:ext cx="515415" cy="411197"/>
            </a:xfrm>
            <a:custGeom>
              <a:avLst/>
              <a:gdLst/>
              <a:ahLst/>
              <a:cxnLst/>
              <a:rect l="l" t="t" r="r" b="b"/>
              <a:pathLst>
                <a:path w="10895" h="8692" extrusionOk="0">
                  <a:moveTo>
                    <a:pt x="10799" y="36"/>
                  </a:moveTo>
                  <a:cubicBezTo>
                    <a:pt x="10835" y="12"/>
                    <a:pt x="10871" y="36"/>
                    <a:pt x="10882" y="72"/>
                  </a:cubicBezTo>
                  <a:cubicBezTo>
                    <a:pt x="10894" y="119"/>
                    <a:pt x="10882" y="155"/>
                    <a:pt x="10835" y="167"/>
                  </a:cubicBezTo>
                  <a:cubicBezTo>
                    <a:pt x="10835" y="167"/>
                    <a:pt x="10025" y="465"/>
                    <a:pt x="8835" y="1143"/>
                  </a:cubicBezTo>
                  <a:cubicBezTo>
                    <a:pt x="9251" y="1227"/>
                    <a:pt x="10180" y="1405"/>
                    <a:pt x="10585" y="1536"/>
                  </a:cubicBezTo>
                  <a:cubicBezTo>
                    <a:pt x="10632" y="1548"/>
                    <a:pt x="10644" y="1596"/>
                    <a:pt x="10632" y="1620"/>
                  </a:cubicBezTo>
                  <a:cubicBezTo>
                    <a:pt x="10609" y="1667"/>
                    <a:pt x="10573" y="1679"/>
                    <a:pt x="10537" y="1667"/>
                  </a:cubicBezTo>
                  <a:cubicBezTo>
                    <a:pt x="10061" y="1501"/>
                    <a:pt x="8811" y="1298"/>
                    <a:pt x="8620" y="1262"/>
                  </a:cubicBezTo>
                  <a:cubicBezTo>
                    <a:pt x="8096" y="1560"/>
                    <a:pt x="7525" y="1941"/>
                    <a:pt x="6894" y="2382"/>
                  </a:cubicBezTo>
                  <a:lnTo>
                    <a:pt x="10132" y="3227"/>
                  </a:lnTo>
                  <a:cubicBezTo>
                    <a:pt x="10180" y="3251"/>
                    <a:pt x="10192" y="3275"/>
                    <a:pt x="10192" y="3322"/>
                  </a:cubicBezTo>
                  <a:cubicBezTo>
                    <a:pt x="10180" y="3370"/>
                    <a:pt x="10156" y="3382"/>
                    <a:pt x="10109" y="3382"/>
                  </a:cubicBezTo>
                  <a:lnTo>
                    <a:pt x="6739" y="2501"/>
                  </a:lnTo>
                  <a:cubicBezTo>
                    <a:pt x="6168" y="2917"/>
                    <a:pt x="5548" y="3394"/>
                    <a:pt x="4941" y="3941"/>
                  </a:cubicBezTo>
                  <a:cubicBezTo>
                    <a:pt x="5608" y="4156"/>
                    <a:pt x="8811" y="5132"/>
                    <a:pt x="9335" y="5406"/>
                  </a:cubicBezTo>
                  <a:cubicBezTo>
                    <a:pt x="9358" y="5418"/>
                    <a:pt x="9382" y="5465"/>
                    <a:pt x="9358" y="5513"/>
                  </a:cubicBezTo>
                  <a:cubicBezTo>
                    <a:pt x="9347" y="5537"/>
                    <a:pt x="9299" y="5549"/>
                    <a:pt x="9263" y="5537"/>
                  </a:cubicBezTo>
                  <a:cubicBezTo>
                    <a:pt x="8727" y="5251"/>
                    <a:pt x="5215" y="4179"/>
                    <a:pt x="4810" y="4060"/>
                  </a:cubicBezTo>
                  <a:cubicBezTo>
                    <a:pt x="4322" y="4513"/>
                    <a:pt x="3822" y="5001"/>
                    <a:pt x="3334" y="5537"/>
                  </a:cubicBezTo>
                  <a:lnTo>
                    <a:pt x="8335" y="7132"/>
                  </a:lnTo>
                  <a:cubicBezTo>
                    <a:pt x="8382" y="7144"/>
                    <a:pt x="8394" y="7192"/>
                    <a:pt x="8382" y="7216"/>
                  </a:cubicBezTo>
                  <a:cubicBezTo>
                    <a:pt x="8370" y="7263"/>
                    <a:pt x="8323" y="7275"/>
                    <a:pt x="8287" y="7263"/>
                  </a:cubicBezTo>
                  <a:lnTo>
                    <a:pt x="3227" y="5644"/>
                  </a:lnTo>
                  <a:cubicBezTo>
                    <a:pt x="2858" y="6061"/>
                    <a:pt x="2489" y="6525"/>
                    <a:pt x="2131" y="7001"/>
                  </a:cubicBezTo>
                  <a:cubicBezTo>
                    <a:pt x="2953" y="7275"/>
                    <a:pt x="7120" y="8573"/>
                    <a:pt x="7132" y="8573"/>
                  </a:cubicBezTo>
                  <a:cubicBezTo>
                    <a:pt x="7180" y="8585"/>
                    <a:pt x="7192" y="8632"/>
                    <a:pt x="7180" y="8668"/>
                  </a:cubicBezTo>
                  <a:cubicBezTo>
                    <a:pt x="7180" y="8680"/>
                    <a:pt x="7156" y="8680"/>
                    <a:pt x="7156" y="8692"/>
                  </a:cubicBezTo>
                  <a:lnTo>
                    <a:pt x="7025" y="8692"/>
                  </a:lnTo>
                  <a:cubicBezTo>
                    <a:pt x="6489" y="8525"/>
                    <a:pt x="2691" y="7335"/>
                    <a:pt x="2036" y="7120"/>
                  </a:cubicBezTo>
                  <a:cubicBezTo>
                    <a:pt x="1727" y="7537"/>
                    <a:pt x="1429" y="7966"/>
                    <a:pt x="1143" y="8430"/>
                  </a:cubicBezTo>
                  <a:cubicBezTo>
                    <a:pt x="1310" y="8501"/>
                    <a:pt x="1524" y="8585"/>
                    <a:pt x="1774" y="8680"/>
                  </a:cubicBezTo>
                  <a:lnTo>
                    <a:pt x="1357" y="8680"/>
                  </a:lnTo>
                  <a:cubicBezTo>
                    <a:pt x="1238" y="8632"/>
                    <a:pt x="1143" y="8585"/>
                    <a:pt x="1060" y="8549"/>
                  </a:cubicBezTo>
                  <a:cubicBezTo>
                    <a:pt x="1024" y="8585"/>
                    <a:pt x="1000" y="8632"/>
                    <a:pt x="988" y="8680"/>
                  </a:cubicBezTo>
                  <a:lnTo>
                    <a:pt x="810" y="8680"/>
                  </a:lnTo>
                  <a:cubicBezTo>
                    <a:pt x="846" y="8609"/>
                    <a:pt x="893" y="8513"/>
                    <a:pt x="953" y="8442"/>
                  </a:cubicBezTo>
                  <a:cubicBezTo>
                    <a:pt x="893" y="8228"/>
                    <a:pt x="548" y="7001"/>
                    <a:pt x="453" y="5656"/>
                  </a:cubicBezTo>
                  <a:cubicBezTo>
                    <a:pt x="453" y="5608"/>
                    <a:pt x="476" y="5584"/>
                    <a:pt x="524" y="5584"/>
                  </a:cubicBezTo>
                  <a:cubicBezTo>
                    <a:pt x="572" y="5584"/>
                    <a:pt x="595" y="5608"/>
                    <a:pt x="595" y="5656"/>
                  </a:cubicBezTo>
                  <a:cubicBezTo>
                    <a:pt x="667" y="6823"/>
                    <a:pt x="953" y="7894"/>
                    <a:pt x="1060" y="8287"/>
                  </a:cubicBezTo>
                  <a:cubicBezTo>
                    <a:pt x="1346" y="7847"/>
                    <a:pt x="1619" y="7430"/>
                    <a:pt x="1917" y="7025"/>
                  </a:cubicBezTo>
                  <a:cubicBezTo>
                    <a:pt x="1834" y="6763"/>
                    <a:pt x="1298" y="5132"/>
                    <a:pt x="1250" y="3989"/>
                  </a:cubicBezTo>
                  <a:cubicBezTo>
                    <a:pt x="1250" y="3941"/>
                    <a:pt x="1286" y="3917"/>
                    <a:pt x="1322" y="3917"/>
                  </a:cubicBezTo>
                  <a:cubicBezTo>
                    <a:pt x="1369" y="3917"/>
                    <a:pt x="1405" y="3941"/>
                    <a:pt x="1405" y="3989"/>
                  </a:cubicBezTo>
                  <a:cubicBezTo>
                    <a:pt x="1441" y="5013"/>
                    <a:pt x="1881" y="6442"/>
                    <a:pt x="2024" y="6882"/>
                  </a:cubicBezTo>
                  <a:cubicBezTo>
                    <a:pt x="2381" y="6406"/>
                    <a:pt x="2739" y="5965"/>
                    <a:pt x="3108" y="5549"/>
                  </a:cubicBezTo>
                  <a:cubicBezTo>
                    <a:pt x="2334" y="3929"/>
                    <a:pt x="2322" y="2655"/>
                    <a:pt x="2322" y="2655"/>
                  </a:cubicBezTo>
                  <a:cubicBezTo>
                    <a:pt x="2322" y="2608"/>
                    <a:pt x="2358" y="2572"/>
                    <a:pt x="2393" y="2572"/>
                  </a:cubicBezTo>
                  <a:cubicBezTo>
                    <a:pt x="2441" y="2572"/>
                    <a:pt x="2477" y="2608"/>
                    <a:pt x="2477" y="2655"/>
                  </a:cubicBezTo>
                  <a:cubicBezTo>
                    <a:pt x="2477" y="2655"/>
                    <a:pt x="2489" y="3870"/>
                    <a:pt x="3215" y="5430"/>
                  </a:cubicBezTo>
                  <a:cubicBezTo>
                    <a:pt x="3703" y="4894"/>
                    <a:pt x="4203" y="4406"/>
                    <a:pt x="4691" y="3965"/>
                  </a:cubicBezTo>
                  <a:cubicBezTo>
                    <a:pt x="4382" y="3251"/>
                    <a:pt x="4060" y="1370"/>
                    <a:pt x="4060" y="1370"/>
                  </a:cubicBezTo>
                  <a:cubicBezTo>
                    <a:pt x="4060" y="1322"/>
                    <a:pt x="4084" y="1298"/>
                    <a:pt x="4120" y="1286"/>
                  </a:cubicBezTo>
                  <a:cubicBezTo>
                    <a:pt x="4167" y="1286"/>
                    <a:pt x="4203" y="1298"/>
                    <a:pt x="4215" y="1346"/>
                  </a:cubicBezTo>
                  <a:cubicBezTo>
                    <a:pt x="4215" y="1346"/>
                    <a:pt x="4513" y="3132"/>
                    <a:pt x="4810" y="3858"/>
                  </a:cubicBezTo>
                  <a:cubicBezTo>
                    <a:pt x="5429" y="3310"/>
                    <a:pt x="6049" y="2810"/>
                    <a:pt x="6620" y="2382"/>
                  </a:cubicBezTo>
                  <a:cubicBezTo>
                    <a:pt x="6382" y="1441"/>
                    <a:pt x="6418" y="417"/>
                    <a:pt x="6418" y="417"/>
                  </a:cubicBezTo>
                  <a:cubicBezTo>
                    <a:pt x="6418" y="369"/>
                    <a:pt x="6441" y="346"/>
                    <a:pt x="6489" y="346"/>
                  </a:cubicBezTo>
                  <a:cubicBezTo>
                    <a:pt x="6537" y="346"/>
                    <a:pt x="6561" y="369"/>
                    <a:pt x="6561" y="417"/>
                  </a:cubicBezTo>
                  <a:cubicBezTo>
                    <a:pt x="6561" y="417"/>
                    <a:pt x="6537" y="1381"/>
                    <a:pt x="6763" y="2274"/>
                  </a:cubicBezTo>
                  <a:cubicBezTo>
                    <a:pt x="7394" y="1834"/>
                    <a:pt x="7989" y="1441"/>
                    <a:pt x="8513" y="1143"/>
                  </a:cubicBezTo>
                  <a:cubicBezTo>
                    <a:pt x="8442" y="631"/>
                    <a:pt x="8501" y="72"/>
                    <a:pt x="8501" y="72"/>
                  </a:cubicBezTo>
                  <a:cubicBezTo>
                    <a:pt x="8501" y="36"/>
                    <a:pt x="8549" y="0"/>
                    <a:pt x="8573" y="12"/>
                  </a:cubicBezTo>
                  <a:cubicBezTo>
                    <a:pt x="8620" y="12"/>
                    <a:pt x="8644" y="60"/>
                    <a:pt x="8632" y="96"/>
                  </a:cubicBezTo>
                  <a:cubicBezTo>
                    <a:pt x="8632" y="96"/>
                    <a:pt x="8585" y="584"/>
                    <a:pt x="8644" y="1072"/>
                  </a:cubicBezTo>
                  <a:cubicBezTo>
                    <a:pt x="9942" y="358"/>
                    <a:pt x="10799" y="36"/>
                    <a:pt x="10799" y="36"/>
                  </a:cubicBezTo>
                  <a:close/>
                  <a:moveTo>
                    <a:pt x="155" y="8680"/>
                  </a:moveTo>
                  <a:cubicBezTo>
                    <a:pt x="60" y="8156"/>
                    <a:pt x="0" y="7656"/>
                    <a:pt x="0" y="7656"/>
                  </a:cubicBezTo>
                  <a:cubicBezTo>
                    <a:pt x="0" y="7608"/>
                    <a:pt x="36" y="7573"/>
                    <a:pt x="60" y="7573"/>
                  </a:cubicBezTo>
                  <a:cubicBezTo>
                    <a:pt x="107" y="7573"/>
                    <a:pt x="143" y="7608"/>
                    <a:pt x="143" y="7632"/>
                  </a:cubicBezTo>
                  <a:cubicBezTo>
                    <a:pt x="143" y="7632"/>
                    <a:pt x="191" y="8156"/>
                    <a:pt x="286" y="868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9037306" y="4242229"/>
              <a:ext cx="126216" cy="1080929"/>
            </a:xfrm>
            <a:custGeom>
              <a:avLst/>
              <a:gdLst/>
              <a:ahLst/>
              <a:cxnLst/>
              <a:rect l="l" t="t" r="r" b="b"/>
              <a:pathLst>
                <a:path w="2668" h="22849" extrusionOk="0">
                  <a:moveTo>
                    <a:pt x="2667" y="1"/>
                  </a:moveTo>
                  <a:cubicBezTo>
                    <a:pt x="1012" y="5644"/>
                    <a:pt x="0" y="13431"/>
                    <a:pt x="453" y="22849"/>
                  </a:cubicBezTo>
                  <a:lnTo>
                    <a:pt x="2667" y="22849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8703842" y="4553175"/>
              <a:ext cx="340851" cy="76997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8318626" y="2865136"/>
              <a:ext cx="844344" cy="2457483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774849" y="4647220"/>
              <a:ext cx="208437" cy="675930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8459410" y="2972144"/>
              <a:ext cx="650052" cy="2350473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9085747" y="4506956"/>
              <a:ext cx="79477" cy="815629"/>
            </a:xfrm>
            <a:custGeom>
              <a:avLst/>
              <a:gdLst/>
              <a:ahLst/>
              <a:cxnLst/>
              <a:rect l="l" t="t" r="r" b="b"/>
              <a:pathLst>
                <a:path w="1680" h="17241" extrusionOk="0">
                  <a:moveTo>
                    <a:pt x="1453" y="16991"/>
                  </a:moveTo>
                  <a:cubicBezTo>
                    <a:pt x="1501" y="16955"/>
                    <a:pt x="1572" y="16908"/>
                    <a:pt x="1655" y="16848"/>
                  </a:cubicBezTo>
                  <a:lnTo>
                    <a:pt x="1655" y="16598"/>
                  </a:lnTo>
                  <a:cubicBezTo>
                    <a:pt x="1572" y="16646"/>
                    <a:pt x="1512" y="16693"/>
                    <a:pt x="1453" y="16717"/>
                  </a:cubicBezTo>
                  <a:cubicBezTo>
                    <a:pt x="1441" y="16348"/>
                    <a:pt x="1441" y="15967"/>
                    <a:pt x="1441" y="15598"/>
                  </a:cubicBezTo>
                  <a:cubicBezTo>
                    <a:pt x="1501" y="15562"/>
                    <a:pt x="1572" y="15515"/>
                    <a:pt x="1679" y="15455"/>
                  </a:cubicBezTo>
                  <a:lnTo>
                    <a:pt x="1679" y="15181"/>
                  </a:lnTo>
                  <a:cubicBezTo>
                    <a:pt x="1584" y="15241"/>
                    <a:pt x="1512" y="15288"/>
                    <a:pt x="1441" y="15336"/>
                  </a:cubicBezTo>
                  <a:lnTo>
                    <a:pt x="1441" y="13324"/>
                  </a:lnTo>
                  <a:cubicBezTo>
                    <a:pt x="1501" y="13288"/>
                    <a:pt x="1572" y="13252"/>
                    <a:pt x="1679" y="13193"/>
                  </a:cubicBezTo>
                  <a:lnTo>
                    <a:pt x="1679" y="12943"/>
                  </a:lnTo>
                  <a:cubicBezTo>
                    <a:pt x="1584" y="12979"/>
                    <a:pt x="1512" y="13026"/>
                    <a:pt x="1453" y="13074"/>
                  </a:cubicBezTo>
                  <a:cubicBezTo>
                    <a:pt x="1465" y="12419"/>
                    <a:pt x="1477" y="11764"/>
                    <a:pt x="1512" y="11121"/>
                  </a:cubicBezTo>
                  <a:cubicBezTo>
                    <a:pt x="1560" y="11085"/>
                    <a:pt x="1620" y="11062"/>
                    <a:pt x="1679" y="11014"/>
                  </a:cubicBezTo>
                  <a:lnTo>
                    <a:pt x="1679" y="10764"/>
                  </a:lnTo>
                  <a:cubicBezTo>
                    <a:pt x="1620" y="10788"/>
                    <a:pt x="1572" y="10824"/>
                    <a:pt x="1524" y="10847"/>
                  </a:cubicBezTo>
                  <a:cubicBezTo>
                    <a:pt x="1572" y="10014"/>
                    <a:pt x="1620" y="9216"/>
                    <a:pt x="1679" y="8430"/>
                  </a:cubicBezTo>
                  <a:lnTo>
                    <a:pt x="1679" y="4775"/>
                  </a:lnTo>
                  <a:lnTo>
                    <a:pt x="941" y="3013"/>
                  </a:lnTo>
                  <a:cubicBezTo>
                    <a:pt x="917" y="2954"/>
                    <a:pt x="858" y="2918"/>
                    <a:pt x="798" y="2954"/>
                  </a:cubicBezTo>
                  <a:cubicBezTo>
                    <a:pt x="739" y="2977"/>
                    <a:pt x="703" y="3037"/>
                    <a:pt x="739" y="3096"/>
                  </a:cubicBezTo>
                  <a:lnTo>
                    <a:pt x="1655" y="5347"/>
                  </a:lnTo>
                  <a:cubicBezTo>
                    <a:pt x="1560" y="6168"/>
                    <a:pt x="1465" y="7014"/>
                    <a:pt x="1382" y="7895"/>
                  </a:cubicBezTo>
                  <a:lnTo>
                    <a:pt x="620" y="6252"/>
                  </a:lnTo>
                  <a:cubicBezTo>
                    <a:pt x="584" y="6192"/>
                    <a:pt x="524" y="6180"/>
                    <a:pt x="465" y="6192"/>
                  </a:cubicBezTo>
                  <a:cubicBezTo>
                    <a:pt x="405" y="6228"/>
                    <a:pt x="393" y="6287"/>
                    <a:pt x="405" y="6347"/>
                  </a:cubicBezTo>
                  <a:lnTo>
                    <a:pt x="1334" y="8335"/>
                  </a:lnTo>
                  <a:cubicBezTo>
                    <a:pt x="1274" y="9109"/>
                    <a:pt x="1215" y="9907"/>
                    <a:pt x="1179" y="10716"/>
                  </a:cubicBezTo>
                  <a:lnTo>
                    <a:pt x="334" y="9335"/>
                  </a:lnTo>
                  <a:cubicBezTo>
                    <a:pt x="298" y="9276"/>
                    <a:pt x="227" y="9264"/>
                    <a:pt x="191" y="9311"/>
                  </a:cubicBezTo>
                  <a:cubicBezTo>
                    <a:pt x="119" y="9335"/>
                    <a:pt x="108" y="9407"/>
                    <a:pt x="155" y="9454"/>
                  </a:cubicBezTo>
                  <a:lnTo>
                    <a:pt x="1167" y="11109"/>
                  </a:lnTo>
                  <a:cubicBezTo>
                    <a:pt x="1131" y="11705"/>
                    <a:pt x="1120" y="12312"/>
                    <a:pt x="1108" y="12919"/>
                  </a:cubicBezTo>
                  <a:lnTo>
                    <a:pt x="227" y="11847"/>
                  </a:lnTo>
                  <a:cubicBezTo>
                    <a:pt x="179" y="11812"/>
                    <a:pt x="119" y="11788"/>
                    <a:pt x="60" y="11836"/>
                  </a:cubicBezTo>
                  <a:cubicBezTo>
                    <a:pt x="24" y="11883"/>
                    <a:pt x="0" y="11943"/>
                    <a:pt x="48" y="12002"/>
                  </a:cubicBezTo>
                  <a:lnTo>
                    <a:pt x="1096" y="13276"/>
                  </a:lnTo>
                  <a:cubicBezTo>
                    <a:pt x="1084" y="13848"/>
                    <a:pt x="1084" y="14443"/>
                    <a:pt x="1084" y="15038"/>
                  </a:cubicBezTo>
                  <a:lnTo>
                    <a:pt x="465" y="14372"/>
                  </a:lnTo>
                  <a:cubicBezTo>
                    <a:pt x="429" y="14324"/>
                    <a:pt x="346" y="14324"/>
                    <a:pt x="310" y="14348"/>
                  </a:cubicBezTo>
                  <a:cubicBezTo>
                    <a:pt x="262" y="14395"/>
                    <a:pt x="262" y="14467"/>
                    <a:pt x="286" y="14514"/>
                  </a:cubicBezTo>
                  <a:lnTo>
                    <a:pt x="1060" y="15360"/>
                  </a:lnTo>
                  <a:cubicBezTo>
                    <a:pt x="1060" y="15812"/>
                    <a:pt x="1084" y="16253"/>
                    <a:pt x="1096" y="16717"/>
                  </a:cubicBezTo>
                  <a:lnTo>
                    <a:pt x="393" y="16288"/>
                  </a:lnTo>
                  <a:cubicBezTo>
                    <a:pt x="334" y="16253"/>
                    <a:pt x="274" y="16277"/>
                    <a:pt x="250" y="16336"/>
                  </a:cubicBezTo>
                  <a:cubicBezTo>
                    <a:pt x="215" y="16396"/>
                    <a:pt x="227" y="16455"/>
                    <a:pt x="286" y="16479"/>
                  </a:cubicBezTo>
                  <a:lnTo>
                    <a:pt x="1108" y="16991"/>
                  </a:lnTo>
                  <a:cubicBezTo>
                    <a:pt x="1108" y="17074"/>
                    <a:pt x="1108" y="17170"/>
                    <a:pt x="1120" y="17241"/>
                  </a:cubicBezTo>
                  <a:lnTo>
                    <a:pt x="1465" y="17241"/>
                  </a:lnTo>
                  <a:cubicBezTo>
                    <a:pt x="1453" y="17170"/>
                    <a:pt x="1453" y="17074"/>
                    <a:pt x="1453" y="16991"/>
                  </a:cubicBezTo>
                  <a:close/>
                  <a:moveTo>
                    <a:pt x="1643" y="346"/>
                  </a:moveTo>
                  <a:lnTo>
                    <a:pt x="1560" y="96"/>
                  </a:lnTo>
                  <a:cubicBezTo>
                    <a:pt x="1536" y="36"/>
                    <a:pt x="1465" y="1"/>
                    <a:pt x="1405" y="36"/>
                  </a:cubicBezTo>
                  <a:cubicBezTo>
                    <a:pt x="1346" y="48"/>
                    <a:pt x="1322" y="120"/>
                    <a:pt x="1346" y="179"/>
                  </a:cubicBezTo>
                  <a:lnTo>
                    <a:pt x="1643" y="1001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5088399" y="3323584"/>
              <a:ext cx="421936" cy="1688689"/>
            </a:xfrm>
            <a:custGeom>
              <a:avLst/>
              <a:gdLst/>
              <a:ahLst/>
              <a:cxnLst/>
              <a:rect l="l" t="t" r="r" b="b"/>
              <a:pathLst>
                <a:path w="8919" h="35696" extrusionOk="0">
                  <a:moveTo>
                    <a:pt x="822" y="10824"/>
                  </a:moveTo>
                  <a:cubicBezTo>
                    <a:pt x="453" y="10014"/>
                    <a:pt x="1" y="8978"/>
                    <a:pt x="227" y="8168"/>
                  </a:cubicBezTo>
                  <a:cubicBezTo>
                    <a:pt x="346" y="7752"/>
                    <a:pt x="584" y="7490"/>
                    <a:pt x="834" y="7371"/>
                  </a:cubicBezTo>
                  <a:cubicBezTo>
                    <a:pt x="1001" y="7299"/>
                    <a:pt x="1168" y="7264"/>
                    <a:pt x="1322" y="7275"/>
                  </a:cubicBezTo>
                  <a:cubicBezTo>
                    <a:pt x="1489" y="7299"/>
                    <a:pt x="1656" y="7359"/>
                    <a:pt x="1787" y="7454"/>
                  </a:cubicBezTo>
                  <a:cubicBezTo>
                    <a:pt x="2025" y="7633"/>
                    <a:pt x="2191" y="7918"/>
                    <a:pt x="2215" y="8323"/>
                  </a:cubicBezTo>
                  <a:cubicBezTo>
                    <a:pt x="2263" y="8847"/>
                    <a:pt x="1953" y="9359"/>
                    <a:pt x="1668" y="9871"/>
                  </a:cubicBezTo>
                  <a:cubicBezTo>
                    <a:pt x="1489" y="10181"/>
                    <a:pt x="1310" y="10490"/>
                    <a:pt x="1227" y="10776"/>
                  </a:cubicBezTo>
                  <a:cubicBezTo>
                    <a:pt x="1251" y="10812"/>
                    <a:pt x="1287" y="10871"/>
                    <a:pt x="1287" y="10907"/>
                  </a:cubicBezTo>
                  <a:cubicBezTo>
                    <a:pt x="1346" y="11490"/>
                    <a:pt x="1465" y="12074"/>
                    <a:pt x="1644" y="12657"/>
                  </a:cubicBezTo>
                  <a:cubicBezTo>
                    <a:pt x="1656" y="12455"/>
                    <a:pt x="1715" y="12264"/>
                    <a:pt x="1799" y="12098"/>
                  </a:cubicBezTo>
                  <a:cubicBezTo>
                    <a:pt x="1965" y="11836"/>
                    <a:pt x="2180" y="11681"/>
                    <a:pt x="2382" y="11645"/>
                  </a:cubicBezTo>
                  <a:cubicBezTo>
                    <a:pt x="2501" y="11609"/>
                    <a:pt x="2632" y="11621"/>
                    <a:pt x="2751" y="11669"/>
                  </a:cubicBezTo>
                  <a:cubicBezTo>
                    <a:pt x="2870" y="11717"/>
                    <a:pt x="2977" y="11788"/>
                    <a:pt x="3049" y="11883"/>
                  </a:cubicBezTo>
                  <a:cubicBezTo>
                    <a:pt x="3192" y="12038"/>
                    <a:pt x="3263" y="12276"/>
                    <a:pt x="3215" y="12562"/>
                  </a:cubicBezTo>
                  <a:cubicBezTo>
                    <a:pt x="3156" y="12931"/>
                    <a:pt x="2858" y="13229"/>
                    <a:pt x="2572" y="13526"/>
                  </a:cubicBezTo>
                  <a:cubicBezTo>
                    <a:pt x="2430" y="13693"/>
                    <a:pt x="2275" y="13848"/>
                    <a:pt x="2180" y="14003"/>
                  </a:cubicBezTo>
                  <a:cubicBezTo>
                    <a:pt x="2834" y="15455"/>
                    <a:pt x="3739" y="16884"/>
                    <a:pt x="4632" y="18277"/>
                  </a:cubicBezTo>
                  <a:cubicBezTo>
                    <a:pt x="5347" y="19396"/>
                    <a:pt x="6061" y="20515"/>
                    <a:pt x="6644" y="21611"/>
                  </a:cubicBezTo>
                  <a:cubicBezTo>
                    <a:pt x="6085" y="18848"/>
                    <a:pt x="5668" y="16527"/>
                    <a:pt x="5370" y="14479"/>
                  </a:cubicBezTo>
                  <a:cubicBezTo>
                    <a:pt x="5228" y="14360"/>
                    <a:pt x="5037" y="14264"/>
                    <a:pt x="4858" y="14157"/>
                  </a:cubicBezTo>
                  <a:cubicBezTo>
                    <a:pt x="4501" y="13967"/>
                    <a:pt x="4120" y="13752"/>
                    <a:pt x="3942" y="13431"/>
                  </a:cubicBezTo>
                  <a:cubicBezTo>
                    <a:pt x="3811" y="13169"/>
                    <a:pt x="3811" y="12919"/>
                    <a:pt x="3882" y="12729"/>
                  </a:cubicBezTo>
                  <a:cubicBezTo>
                    <a:pt x="3930" y="12609"/>
                    <a:pt x="4001" y="12502"/>
                    <a:pt x="4108" y="12431"/>
                  </a:cubicBezTo>
                  <a:cubicBezTo>
                    <a:pt x="4204" y="12359"/>
                    <a:pt x="4323" y="12312"/>
                    <a:pt x="4454" y="12300"/>
                  </a:cubicBezTo>
                  <a:cubicBezTo>
                    <a:pt x="4656" y="12276"/>
                    <a:pt x="4894" y="12336"/>
                    <a:pt x="5132" y="12550"/>
                  </a:cubicBezTo>
                  <a:cubicBezTo>
                    <a:pt x="5120" y="12431"/>
                    <a:pt x="5109" y="12324"/>
                    <a:pt x="5109" y="12205"/>
                  </a:cubicBezTo>
                  <a:cubicBezTo>
                    <a:pt x="5013" y="11383"/>
                    <a:pt x="4954" y="10633"/>
                    <a:pt x="4930" y="9895"/>
                  </a:cubicBezTo>
                  <a:cubicBezTo>
                    <a:pt x="4811" y="9752"/>
                    <a:pt x="4632" y="9621"/>
                    <a:pt x="4466" y="9466"/>
                  </a:cubicBezTo>
                  <a:cubicBezTo>
                    <a:pt x="4156" y="9204"/>
                    <a:pt x="3823" y="8930"/>
                    <a:pt x="3727" y="8573"/>
                  </a:cubicBezTo>
                  <a:cubicBezTo>
                    <a:pt x="3644" y="8288"/>
                    <a:pt x="3692" y="8049"/>
                    <a:pt x="3811" y="7871"/>
                  </a:cubicBezTo>
                  <a:cubicBezTo>
                    <a:pt x="3882" y="7776"/>
                    <a:pt x="3977" y="7680"/>
                    <a:pt x="4073" y="7633"/>
                  </a:cubicBezTo>
                  <a:cubicBezTo>
                    <a:pt x="4180" y="7573"/>
                    <a:pt x="4311" y="7561"/>
                    <a:pt x="4430" y="7573"/>
                  </a:cubicBezTo>
                  <a:cubicBezTo>
                    <a:pt x="4597" y="7597"/>
                    <a:pt x="4763" y="7668"/>
                    <a:pt x="4918" y="7799"/>
                  </a:cubicBezTo>
                  <a:cubicBezTo>
                    <a:pt x="4954" y="6680"/>
                    <a:pt x="5073" y="5609"/>
                    <a:pt x="5287" y="4573"/>
                  </a:cubicBezTo>
                  <a:cubicBezTo>
                    <a:pt x="5299" y="4513"/>
                    <a:pt x="5323" y="4466"/>
                    <a:pt x="5359" y="4442"/>
                  </a:cubicBezTo>
                  <a:cubicBezTo>
                    <a:pt x="5418" y="3156"/>
                    <a:pt x="5537" y="1489"/>
                    <a:pt x="6371" y="608"/>
                  </a:cubicBezTo>
                  <a:cubicBezTo>
                    <a:pt x="6787" y="179"/>
                    <a:pt x="7252" y="1"/>
                    <a:pt x="7645" y="13"/>
                  </a:cubicBezTo>
                  <a:cubicBezTo>
                    <a:pt x="7883" y="37"/>
                    <a:pt x="8109" y="96"/>
                    <a:pt x="8287" y="227"/>
                  </a:cubicBezTo>
                  <a:cubicBezTo>
                    <a:pt x="8478" y="346"/>
                    <a:pt x="8633" y="525"/>
                    <a:pt x="8716" y="727"/>
                  </a:cubicBezTo>
                  <a:cubicBezTo>
                    <a:pt x="8895" y="1084"/>
                    <a:pt x="8919" y="1561"/>
                    <a:pt x="8692" y="2072"/>
                  </a:cubicBezTo>
                  <a:cubicBezTo>
                    <a:pt x="8395" y="2739"/>
                    <a:pt x="7680" y="3204"/>
                    <a:pt x="6966" y="3644"/>
                  </a:cubicBezTo>
                  <a:cubicBezTo>
                    <a:pt x="6502" y="3930"/>
                    <a:pt x="6061" y="4228"/>
                    <a:pt x="5740" y="4561"/>
                  </a:cubicBezTo>
                  <a:cubicBezTo>
                    <a:pt x="5763" y="4585"/>
                    <a:pt x="5763" y="4632"/>
                    <a:pt x="5740" y="4656"/>
                  </a:cubicBezTo>
                  <a:cubicBezTo>
                    <a:pt x="5525" y="5787"/>
                    <a:pt x="5406" y="6942"/>
                    <a:pt x="5370" y="8168"/>
                  </a:cubicBezTo>
                  <a:cubicBezTo>
                    <a:pt x="5513" y="7811"/>
                    <a:pt x="5680" y="7502"/>
                    <a:pt x="5942" y="7275"/>
                  </a:cubicBezTo>
                  <a:cubicBezTo>
                    <a:pt x="6263" y="7002"/>
                    <a:pt x="6597" y="6894"/>
                    <a:pt x="6894" y="6942"/>
                  </a:cubicBezTo>
                  <a:cubicBezTo>
                    <a:pt x="7073" y="6954"/>
                    <a:pt x="7216" y="7025"/>
                    <a:pt x="7335" y="7133"/>
                  </a:cubicBezTo>
                  <a:cubicBezTo>
                    <a:pt x="7454" y="7240"/>
                    <a:pt x="7561" y="7371"/>
                    <a:pt x="7621" y="7537"/>
                  </a:cubicBezTo>
                  <a:cubicBezTo>
                    <a:pt x="7728" y="7799"/>
                    <a:pt x="7704" y="8145"/>
                    <a:pt x="7514" y="8490"/>
                  </a:cubicBezTo>
                  <a:cubicBezTo>
                    <a:pt x="7264" y="8942"/>
                    <a:pt x="6740" y="9216"/>
                    <a:pt x="6216" y="9478"/>
                  </a:cubicBezTo>
                  <a:cubicBezTo>
                    <a:pt x="5918" y="9645"/>
                    <a:pt x="5609" y="9800"/>
                    <a:pt x="5394" y="9978"/>
                  </a:cubicBezTo>
                  <a:cubicBezTo>
                    <a:pt x="5418" y="10669"/>
                    <a:pt x="5478" y="11383"/>
                    <a:pt x="5549" y="12157"/>
                  </a:cubicBezTo>
                  <a:cubicBezTo>
                    <a:pt x="5728" y="13931"/>
                    <a:pt x="6061" y="15955"/>
                    <a:pt x="6490" y="18336"/>
                  </a:cubicBezTo>
                  <a:cubicBezTo>
                    <a:pt x="6549" y="18170"/>
                    <a:pt x="6621" y="18015"/>
                    <a:pt x="6728" y="17896"/>
                  </a:cubicBezTo>
                  <a:cubicBezTo>
                    <a:pt x="6918" y="17658"/>
                    <a:pt x="7156" y="17539"/>
                    <a:pt x="7371" y="17539"/>
                  </a:cubicBezTo>
                  <a:cubicBezTo>
                    <a:pt x="7502" y="17539"/>
                    <a:pt x="7621" y="17562"/>
                    <a:pt x="7728" y="17622"/>
                  </a:cubicBezTo>
                  <a:cubicBezTo>
                    <a:pt x="7823" y="17682"/>
                    <a:pt x="7918" y="17777"/>
                    <a:pt x="7978" y="17872"/>
                  </a:cubicBezTo>
                  <a:cubicBezTo>
                    <a:pt x="8085" y="18051"/>
                    <a:pt x="8109" y="18313"/>
                    <a:pt x="8026" y="18575"/>
                  </a:cubicBezTo>
                  <a:cubicBezTo>
                    <a:pt x="7906" y="18932"/>
                    <a:pt x="7561" y="19182"/>
                    <a:pt x="7228" y="19420"/>
                  </a:cubicBezTo>
                  <a:cubicBezTo>
                    <a:pt x="7049" y="19563"/>
                    <a:pt x="6894" y="19682"/>
                    <a:pt x="6752" y="19813"/>
                  </a:cubicBezTo>
                  <a:cubicBezTo>
                    <a:pt x="6978" y="21003"/>
                    <a:pt x="7228" y="22265"/>
                    <a:pt x="7514" y="23647"/>
                  </a:cubicBezTo>
                  <a:cubicBezTo>
                    <a:pt x="7561" y="23849"/>
                    <a:pt x="7585" y="24039"/>
                    <a:pt x="7633" y="24218"/>
                  </a:cubicBezTo>
                  <a:lnTo>
                    <a:pt x="7633" y="24218"/>
                  </a:lnTo>
                  <a:lnTo>
                    <a:pt x="7633" y="24242"/>
                  </a:lnTo>
                  <a:cubicBezTo>
                    <a:pt x="8871" y="30755"/>
                    <a:pt x="7978" y="34160"/>
                    <a:pt x="7311" y="35648"/>
                  </a:cubicBezTo>
                  <a:cubicBezTo>
                    <a:pt x="7133" y="35660"/>
                    <a:pt x="6930" y="35672"/>
                    <a:pt x="6752" y="35696"/>
                  </a:cubicBezTo>
                  <a:cubicBezTo>
                    <a:pt x="7085" y="35065"/>
                    <a:pt x="7525" y="33886"/>
                    <a:pt x="7692" y="31981"/>
                  </a:cubicBezTo>
                  <a:cubicBezTo>
                    <a:pt x="7561" y="31850"/>
                    <a:pt x="7371" y="31731"/>
                    <a:pt x="7168" y="31612"/>
                  </a:cubicBezTo>
                  <a:cubicBezTo>
                    <a:pt x="6811" y="31386"/>
                    <a:pt x="6478" y="31171"/>
                    <a:pt x="6323" y="30826"/>
                  </a:cubicBezTo>
                  <a:cubicBezTo>
                    <a:pt x="6204" y="30552"/>
                    <a:pt x="6216" y="30314"/>
                    <a:pt x="6311" y="30124"/>
                  </a:cubicBezTo>
                  <a:cubicBezTo>
                    <a:pt x="6371" y="30004"/>
                    <a:pt x="6442" y="29921"/>
                    <a:pt x="6549" y="29838"/>
                  </a:cubicBezTo>
                  <a:cubicBezTo>
                    <a:pt x="6656" y="29766"/>
                    <a:pt x="6775" y="29743"/>
                    <a:pt x="6906" y="29719"/>
                  </a:cubicBezTo>
                  <a:cubicBezTo>
                    <a:pt x="7109" y="29719"/>
                    <a:pt x="7347" y="29814"/>
                    <a:pt x="7573" y="30040"/>
                  </a:cubicBezTo>
                  <a:cubicBezTo>
                    <a:pt x="7645" y="30124"/>
                    <a:pt x="7728" y="30219"/>
                    <a:pt x="7787" y="30314"/>
                  </a:cubicBezTo>
                  <a:cubicBezTo>
                    <a:pt x="7787" y="29040"/>
                    <a:pt x="7680" y="27504"/>
                    <a:pt x="7406" y="25706"/>
                  </a:cubicBezTo>
                  <a:cubicBezTo>
                    <a:pt x="7252" y="25635"/>
                    <a:pt x="7025" y="25575"/>
                    <a:pt x="6811" y="25516"/>
                  </a:cubicBezTo>
                  <a:cubicBezTo>
                    <a:pt x="6418" y="25409"/>
                    <a:pt x="6013" y="25302"/>
                    <a:pt x="5763" y="25016"/>
                  </a:cubicBezTo>
                  <a:cubicBezTo>
                    <a:pt x="5561" y="24801"/>
                    <a:pt x="5501" y="24563"/>
                    <a:pt x="5537" y="24349"/>
                  </a:cubicBezTo>
                  <a:cubicBezTo>
                    <a:pt x="5549" y="24230"/>
                    <a:pt x="5609" y="24111"/>
                    <a:pt x="5680" y="24004"/>
                  </a:cubicBezTo>
                  <a:cubicBezTo>
                    <a:pt x="5763" y="23920"/>
                    <a:pt x="5859" y="23849"/>
                    <a:pt x="5978" y="23801"/>
                  </a:cubicBezTo>
                  <a:cubicBezTo>
                    <a:pt x="6192" y="23730"/>
                    <a:pt x="6442" y="23742"/>
                    <a:pt x="6716" y="23885"/>
                  </a:cubicBezTo>
                  <a:cubicBezTo>
                    <a:pt x="6894" y="23992"/>
                    <a:pt x="7037" y="24147"/>
                    <a:pt x="7168" y="24325"/>
                  </a:cubicBezTo>
                  <a:cubicBezTo>
                    <a:pt x="6692" y="22384"/>
                    <a:pt x="5466" y="20480"/>
                    <a:pt x="4216" y="18527"/>
                  </a:cubicBezTo>
                  <a:cubicBezTo>
                    <a:pt x="3823" y="17932"/>
                    <a:pt x="3442" y="17324"/>
                    <a:pt x="3061" y="16717"/>
                  </a:cubicBezTo>
                  <a:cubicBezTo>
                    <a:pt x="2882" y="16681"/>
                    <a:pt x="2680" y="16681"/>
                    <a:pt x="2453" y="16681"/>
                  </a:cubicBezTo>
                  <a:cubicBezTo>
                    <a:pt x="2037" y="16681"/>
                    <a:pt x="1620" y="16681"/>
                    <a:pt x="1310" y="16479"/>
                  </a:cubicBezTo>
                  <a:cubicBezTo>
                    <a:pt x="1072" y="16312"/>
                    <a:pt x="953" y="16110"/>
                    <a:pt x="918" y="15884"/>
                  </a:cubicBezTo>
                  <a:cubicBezTo>
                    <a:pt x="906" y="15765"/>
                    <a:pt x="918" y="15634"/>
                    <a:pt x="977" y="15527"/>
                  </a:cubicBezTo>
                  <a:cubicBezTo>
                    <a:pt x="1025" y="15419"/>
                    <a:pt x="1120" y="15312"/>
                    <a:pt x="1215" y="15241"/>
                  </a:cubicBezTo>
                  <a:lnTo>
                    <a:pt x="1239" y="15241"/>
                  </a:lnTo>
                  <a:cubicBezTo>
                    <a:pt x="1418" y="15122"/>
                    <a:pt x="1668" y="15074"/>
                    <a:pt x="1965" y="15157"/>
                  </a:cubicBezTo>
                  <a:cubicBezTo>
                    <a:pt x="2072" y="15181"/>
                    <a:pt x="2156" y="15217"/>
                    <a:pt x="2251" y="15253"/>
                  </a:cubicBezTo>
                  <a:cubicBezTo>
                    <a:pt x="1513" y="13872"/>
                    <a:pt x="953" y="12443"/>
                    <a:pt x="798" y="10955"/>
                  </a:cubicBezTo>
                  <a:cubicBezTo>
                    <a:pt x="775" y="10931"/>
                    <a:pt x="787" y="10871"/>
                    <a:pt x="822" y="1082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1117543" y="1359560"/>
              <a:ext cx="918712" cy="1353562"/>
            </a:xfrm>
            <a:custGeom>
              <a:avLst/>
              <a:gdLst/>
              <a:ahLst/>
              <a:cxnLst/>
              <a:rect l="l" t="t" r="r" b="b"/>
              <a:pathLst>
                <a:path w="19420" h="28612" extrusionOk="0">
                  <a:moveTo>
                    <a:pt x="15955" y="2882"/>
                  </a:moveTo>
                  <a:cubicBezTo>
                    <a:pt x="16407" y="5001"/>
                    <a:pt x="16884" y="7240"/>
                    <a:pt x="14633" y="9478"/>
                  </a:cubicBezTo>
                  <a:lnTo>
                    <a:pt x="14633" y="9526"/>
                  </a:lnTo>
                  <a:cubicBezTo>
                    <a:pt x="14467" y="11193"/>
                    <a:pt x="14217" y="12538"/>
                    <a:pt x="13871" y="13669"/>
                  </a:cubicBezTo>
                  <a:cubicBezTo>
                    <a:pt x="14824" y="12562"/>
                    <a:pt x="15098" y="11883"/>
                    <a:pt x="15134" y="11788"/>
                  </a:cubicBezTo>
                  <a:cubicBezTo>
                    <a:pt x="15062" y="7323"/>
                    <a:pt x="18396" y="5501"/>
                    <a:pt x="18408" y="5501"/>
                  </a:cubicBezTo>
                  <a:lnTo>
                    <a:pt x="18408" y="5501"/>
                  </a:lnTo>
                  <a:cubicBezTo>
                    <a:pt x="18432" y="5501"/>
                    <a:pt x="18432" y="5490"/>
                    <a:pt x="18443" y="5490"/>
                  </a:cubicBezTo>
                  <a:cubicBezTo>
                    <a:pt x="18503" y="5478"/>
                    <a:pt x="18574" y="5513"/>
                    <a:pt x="18586" y="5573"/>
                  </a:cubicBezTo>
                  <a:cubicBezTo>
                    <a:pt x="19420" y="9145"/>
                    <a:pt x="15765" y="11621"/>
                    <a:pt x="15360" y="11883"/>
                  </a:cubicBezTo>
                  <a:cubicBezTo>
                    <a:pt x="15288" y="12086"/>
                    <a:pt x="14919" y="12919"/>
                    <a:pt x="13693" y="14253"/>
                  </a:cubicBezTo>
                  <a:cubicBezTo>
                    <a:pt x="13086" y="16038"/>
                    <a:pt x="12264" y="17205"/>
                    <a:pt x="11324" y="18122"/>
                  </a:cubicBezTo>
                  <a:cubicBezTo>
                    <a:pt x="12336" y="17753"/>
                    <a:pt x="13407" y="16979"/>
                    <a:pt x="13610" y="16824"/>
                  </a:cubicBezTo>
                  <a:cubicBezTo>
                    <a:pt x="14800" y="12633"/>
                    <a:pt x="18396" y="11800"/>
                    <a:pt x="18527" y="11764"/>
                  </a:cubicBezTo>
                  <a:lnTo>
                    <a:pt x="18574" y="11764"/>
                  </a:lnTo>
                  <a:cubicBezTo>
                    <a:pt x="18646" y="11764"/>
                    <a:pt x="18693" y="11824"/>
                    <a:pt x="18693" y="11907"/>
                  </a:cubicBezTo>
                  <a:cubicBezTo>
                    <a:pt x="18467" y="15622"/>
                    <a:pt x="14110" y="16920"/>
                    <a:pt x="13776" y="17027"/>
                  </a:cubicBezTo>
                  <a:cubicBezTo>
                    <a:pt x="13598" y="17158"/>
                    <a:pt x="12133" y="18229"/>
                    <a:pt x="10943" y="18515"/>
                  </a:cubicBezTo>
                  <a:cubicBezTo>
                    <a:pt x="10788" y="18646"/>
                    <a:pt x="10645" y="18765"/>
                    <a:pt x="10490" y="18884"/>
                  </a:cubicBezTo>
                  <a:cubicBezTo>
                    <a:pt x="11073" y="18729"/>
                    <a:pt x="11597" y="18705"/>
                    <a:pt x="11740" y="18705"/>
                  </a:cubicBezTo>
                  <a:cubicBezTo>
                    <a:pt x="15110" y="15836"/>
                    <a:pt x="18634" y="17217"/>
                    <a:pt x="18646" y="17217"/>
                  </a:cubicBezTo>
                  <a:lnTo>
                    <a:pt x="18646" y="17217"/>
                  </a:lnTo>
                  <a:cubicBezTo>
                    <a:pt x="18658" y="17217"/>
                    <a:pt x="18658" y="17229"/>
                    <a:pt x="18682" y="17229"/>
                  </a:cubicBezTo>
                  <a:cubicBezTo>
                    <a:pt x="18741" y="17277"/>
                    <a:pt x="18741" y="17348"/>
                    <a:pt x="18705" y="17408"/>
                  </a:cubicBezTo>
                  <a:cubicBezTo>
                    <a:pt x="16455" y="20384"/>
                    <a:pt x="12097" y="19051"/>
                    <a:pt x="11776" y="18955"/>
                  </a:cubicBezTo>
                  <a:cubicBezTo>
                    <a:pt x="11621" y="18955"/>
                    <a:pt x="10728" y="18979"/>
                    <a:pt x="9930" y="19325"/>
                  </a:cubicBezTo>
                  <a:cubicBezTo>
                    <a:pt x="9645" y="19539"/>
                    <a:pt x="9371" y="19741"/>
                    <a:pt x="9073" y="19956"/>
                  </a:cubicBezTo>
                  <a:cubicBezTo>
                    <a:pt x="8025" y="20718"/>
                    <a:pt x="6918" y="21515"/>
                    <a:pt x="5859" y="22730"/>
                  </a:cubicBezTo>
                  <a:cubicBezTo>
                    <a:pt x="5704" y="22908"/>
                    <a:pt x="5549" y="23135"/>
                    <a:pt x="5382" y="23373"/>
                  </a:cubicBezTo>
                  <a:cubicBezTo>
                    <a:pt x="5763" y="23170"/>
                    <a:pt x="6263" y="22944"/>
                    <a:pt x="6930" y="22813"/>
                  </a:cubicBezTo>
                  <a:cubicBezTo>
                    <a:pt x="9514" y="19920"/>
                    <a:pt x="12812" y="19860"/>
                    <a:pt x="12824" y="19860"/>
                  </a:cubicBezTo>
                  <a:lnTo>
                    <a:pt x="12859" y="19860"/>
                  </a:lnTo>
                  <a:cubicBezTo>
                    <a:pt x="12919" y="19872"/>
                    <a:pt x="12967" y="19956"/>
                    <a:pt x="12943" y="20015"/>
                  </a:cubicBezTo>
                  <a:cubicBezTo>
                    <a:pt x="12824" y="20456"/>
                    <a:pt x="12669" y="20872"/>
                    <a:pt x="12467" y="21241"/>
                  </a:cubicBezTo>
                  <a:cubicBezTo>
                    <a:pt x="13217" y="21230"/>
                    <a:pt x="13931" y="21492"/>
                    <a:pt x="14014" y="21515"/>
                  </a:cubicBezTo>
                  <a:cubicBezTo>
                    <a:pt x="14038" y="21515"/>
                    <a:pt x="14062" y="21527"/>
                    <a:pt x="14074" y="21539"/>
                  </a:cubicBezTo>
                  <a:cubicBezTo>
                    <a:pt x="14121" y="21587"/>
                    <a:pt x="14121" y="21682"/>
                    <a:pt x="14074" y="21718"/>
                  </a:cubicBezTo>
                  <a:cubicBezTo>
                    <a:pt x="12550" y="23146"/>
                    <a:pt x="10740" y="23420"/>
                    <a:pt x="10478" y="23444"/>
                  </a:cubicBezTo>
                  <a:cubicBezTo>
                    <a:pt x="8466" y="24849"/>
                    <a:pt x="6001" y="25099"/>
                    <a:pt x="5644" y="25135"/>
                  </a:cubicBezTo>
                  <a:cubicBezTo>
                    <a:pt x="5466" y="25302"/>
                    <a:pt x="4549" y="26087"/>
                    <a:pt x="3299" y="26456"/>
                  </a:cubicBezTo>
                  <a:cubicBezTo>
                    <a:pt x="3739" y="26552"/>
                    <a:pt x="4001" y="26635"/>
                    <a:pt x="4001" y="26635"/>
                  </a:cubicBezTo>
                  <a:cubicBezTo>
                    <a:pt x="4013" y="26635"/>
                    <a:pt x="4037" y="26647"/>
                    <a:pt x="4037" y="26647"/>
                  </a:cubicBezTo>
                  <a:cubicBezTo>
                    <a:pt x="8716" y="24444"/>
                    <a:pt x="10466" y="26290"/>
                    <a:pt x="10526" y="26373"/>
                  </a:cubicBezTo>
                  <a:lnTo>
                    <a:pt x="10538" y="26385"/>
                  </a:lnTo>
                  <a:cubicBezTo>
                    <a:pt x="10585" y="26445"/>
                    <a:pt x="10562" y="26516"/>
                    <a:pt x="10502" y="26552"/>
                  </a:cubicBezTo>
                  <a:cubicBezTo>
                    <a:pt x="7466" y="28611"/>
                    <a:pt x="4692" y="27361"/>
                    <a:pt x="4013" y="27028"/>
                  </a:cubicBezTo>
                  <a:cubicBezTo>
                    <a:pt x="3977" y="27040"/>
                    <a:pt x="3918" y="27052"/>
                    <a:pt x="3870" y="27040"/>
                  </a:cubicBezTo>
                  <a:cubicBezTo>
                    <a:pt x="3870" y="27040"/>
                    <a:pt x="3120" y="26790"/>
                    <a:pt x="2144" y="26742"/>
                  </a:cubicBezTo>
                  <a:lnTo>
                    <a:pt x="1953" y="26742"/>
                  </a:lnTo>
                  <a:lnTo>
                    <a:pt x="1953" y="26742"/>
                  </a:lnTo>
                  <a:cubicBezTo>
                    <a:pt x="1429" y="26742"/>
                    <a:pt x="858" y="26802"/>
                    <a:pt x="310" y="26992"/>
                  </a:cubicBezTo>
                  <a:cubicBezTo>
                    <a:pt x="203" y="27040"/>
                    <a:pt x="84" y="26980"/>
                    <a:pt x="48" y="26861"/>
                  </a:cubicBezTo>
                  <a:cubicBezTo>
                    <a:pt x="1" y="26754"/>
                    <a:pt x="60" y="26635"/>
                    <a:pt x="179" y="26587"/>
                  </a:cubicBezTo>
                  <a:cubicBezTo>
                    <a:pt x="786" y="26385"/>
                    <a:pt x="1418" y="26314"/>
                    <a:pt x="1977" y="26325"/>
                  </a:cubicBezTo>
                  <a:lnTo>
                    <a:pt x="2013" y="26325"/>
                  </a:lnTo>
                  <a:lnTo>
                    <a:pt x="2144" y="26325"/>
                  </a:lnTo>
                  <a:cubicBezTo>
                    <a:pt x="3049" y="26278"/>
                    <a:pt x="3858" y="25016"/>
                    <a:pt x="4585" y="23873"/>
                  </a:cubicBezTo>
                  <a:cubicBezTo>
                    <a:pt x="4930" y="23337"/>
                    <a:pt x="5251" y="22825"/>
                    <a:pt x="5585" y="22456"/>
                  </a:cubicBezTo>
                  <a:cubicBezTo>
                    <a:pt x="5680" y="22337"/>
                    <a:pt x="5775" y="22230"/>
                    <a:pt x="5882" y="22123"/>
                  </a:cubicBezTo>
                  <a:cubicBezTo>
                    <a:pt x="6335" y="21253"/>
                    <a:pt x="6240" y="20420"/>
                    <a:pt x="6240" y="20420"/>
                  </a:cubicBezTo>
                  <a:lnTo>
                    <a:pt x="6240" y="20420"/>
                  </a:lnTo>
                  <a:cubicBezTo>
                    <a:pt x="5787" y="17360"/>
                    <a:pt x="5966" y="17098"/>
                    <a:pt x="6752" y="15931"/>
                  </a:cubicBezTo>
                  <a:cubicBezTo>
                    <a:pt x="7013" y="15562"/>
                    <a:pt x="7323" y="15098"/>
                    <a:pt x="7692" y="14419"/>
                  </a:cubicBezTo>
                  <a:cubicBezTo>
                    <a:pt x="7704" y="14384"/>
                    <a:pt x="7740" y="14372"/>
                    <a:pt x="7764" y="14360"/>
                  </a:cubicBezTo>
                  <a:cubicBezTo>
                    <a:pt x="7823" y="14348"/>
                    <a:pt x="7906" y="14372"/>
                    <a:pt x="7918" y="14443"/>
                  </a:cubicBezTo>
                  <a:cubicBezTo>
                    <a:pt x="8883" y="17717"/>
                    <a:pt x="6799" y="20122"/>
                    <a:pt x="6478" y="20456"/>
                  </a:cubicBezTo>
                  <a:cubicBezTo>
                    <a:pt x="6490" y="20622"/>
                    <a:pt x="6501" y="21099"/>
                    <a:pt x="6323" y="21682"/>
                  </a:cubicBezTo>
                  <a:cubicBezTo>
                    <a:pt x="7168" y="20849"/>
                    <a:pt x="8037" y="20218"/>
                    <a:pt x="8859" y="19622"/>
                  </a:cubicBezTo>
                  <a:cubicBezTo>
                    <a:pt x="9252" y="19348"/>
                    <a:pt x="9645" y="19063"/>
                    <a:pt x="10014" y="18753"/>
                  </a:cubicBezTo>
                  <a:cubicBezTo>
                    <a:pt x="10383" y="18253"/>
                    <a:pt x="10502" y="17753"/>
                    <a:pt x="10526" y="17622"/>
                  </a:cubicBezTo>
                  <a:cubicBezTo>
                    <a:pt x="9573" y="15562"/>
                    <a:pt x="10657" y="14014"/>
                    <a:pt x="10716" y="13907"/>
                  </a:cubicBezTo>
                  <a:cubicBezTo>
                    <a:pt x="10716" y="13895"/>
                    <a:pt x="10728" y="13895"/>
                    <a:pt x="10740" y="13883"/>
                  </a:cubicBezTo>
                  <a:cubicBezTo>
                    <a:pt x="10800" y="13836"/>
                    <a:pt x="10883" y="13848"/>
                    <a:pt x="10919" y="13907"/>
                  </a:cubicBezTo>
                  <a:cubicBezTo>
                    <a:pt x="12097" y="15443"/>
                    <a:pt x="10907" y="17443"/>
                    <a:pt x="10764" y="17658"/>
                  </a:cubicBezTo>
                  <a:cubicBezTo>
                    <a:pt x="10740" y="17741"/>
                    <a:pt x="10681" y="18003"/>
                    <a:pt x="10550" y="18313"/>
                  </a:cubicBezTo>
                  <a:cubicBezTo>
                    <a:pt x="10966" y="17943"/>
                    <a:pt x="11371" y="17539"/>
                    <a:pt x="11740" y="17086"/>
                  </a:cubicBezTo>
                  <a:cubicBezTo>
                    <a:pt x="12347" y="15919"/>
                    <a:pt x="12324" y="14443"/>
                    <a:pt x="12324" y="14229"/>
                  </a:cubicBezTo>
                  <a:cubicBezTo>
                    <a:pt x="9930" y="10597"/>
                    <a:pt x="11574" y="7335"/>
                    <a:pt x="11669" y="7168"/>
                  </a:cubicBezTo>
                  <a:cubicBezTo>
                    <a:pt x="11669" y="7156"/>
                    <a:pt x="11681" y="7145"/>
                    <a:pt x="11693" y="7145"/>
                  </a:cubicBezTo>
                  <a:cubicBezTo>
                    <a:pt x="11740" y="7097"/>
                    <a:pt x="11812" y="7097"/>
                    <a:pt x="11871" y="7145"/>
                  </a:cubicBezTo>
                  <a:cubicBezTo>
                    <a:pt x="14526" y="9728"/>
                    <a:pt x="12740" y="13848"/>
                    <a:pt x="12574" y="14229"/>
                  </a:cubicBezTo>
                  <a:cubicBezTo>
                    <a:pt x="12586" y="14407"/>
                    <a:pt x="12609" y="15312"/>
                    <a:pt x="12336" y="16277"/>
                  </a:cubicBezTo>
                  <a:cubicBezTo>
                    <a:pt x="13240" y="14824"/>
                    <a:pt x="13931" y="12764"/>
                    <a:pt x="14241" y="9538"/>
                  </a:cubicBezTo>
                  <a:cubicBezTo>
                    <a:pt x="14241" y="9502"/>
                    <a:pt x="14252" y="9490"/>
                    <a:pt x="14252" y="9466"/>
                  </a:cubicBezTo>
                  <a:cubicBezTo>
                    <a:pt x="11990" y="5180"/>
                    <a:pt x="15300" y="251"/>
                    <a:pt x="15431" y="60"/>
                  </a:cubicBezTo>
                  <a:cubicBezTo>
                    <a:pt x="15467" y="13"/>
                    <a:pt x="15503" y="1"/>
                    <a:pt x="15550" y="1"/>
                  </a:cubicBezTo>
                  <a:cubicBezTo>
                    <a:pt x="15622" y="1"/>
                    <a:pt x="15669" y="60"/>
                    <a:pt x="15657" y="132"/>
                  </a:cubicBezTo>
                  <a:cubicBezTo>
                    <a:pt x="15538" y="965"/>
                    <a:pt x="15753" y="1918"/>
                    <a:pt x="15955" y="2882"/>
                  </a:cubicBezTo>
                  <a:close/>
                  <a:moveTo>
                    <a:pt x="6656" y="23111"/>
                  </a:moveTo>
                  <a:cubicBezTo>
                    <a:pt x="5823" y="23337"/>
                    <a:pt x="5311" y="23658"/>
                    <a:pt x="5037" y="23897"/>
                  </a:cubicBezTo>
                  <a:cubicBezTo>
                    <a:pt x="4989" y="23956"/>
                    <a:pt x="4942" y="24028"/>
                    <a:pt x="4918" y="24087"/>
                  </a:cubicBezTo>
                  <a:cubicBezTo>
                    <a:pt x="4418" y="24861"/>
                    <a:pt x="3906" y="25683"/>
                    <a:pt x="3311" y="26206"/>
                  </a:cubicBezTo>
                  <a:cubicBezTo>
                    <a:pt x="4513" y="25837"/>
                    <a:pt x="5370" y="25063"/>
                    <a:pt x="5478" y="24944"/>
                  </a:cubicBezTo>
                  <a:cubicBezTo>
                    <a:pt x="5823" y="24242"/>
                    <a:pt x="6228" y="23635"/>
                    <a:pt x="6656" y="2311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41386" y="1976342"/>
              <a:ext cx="975055" cy="924909"/>
            </a:xfrm>
            <a:custGeom>
              <a:avLst/>
              <a:gdLst/>
              <a:ahLst/>
              <a:cxnLst/>
              <a:rect l="l" t="t" r="r" b="b"/>
              <a:pathLst>
                <a:path w="20611" h="19551" extrusionOk="0">
                  <a:moveTo>
                    <a:pt x="6764" y="10156"/>
                  </a:moveTo>
                  <a:cubicBezTo>
                    <a:pt x="5728" y="8334"/>
                    <a:pt x="4335" y="5870"/>
                    <a:pt x="6525" y="2584"/>
                  </a:cubicBezTo>
                  <a:lnTo>
                    <a:pt x="6525" y="2584"/>
                  </a:lnTo>
                  <a:lnTo>
                    <a:pt x="6537" y="2572"/>
                  </a:lnTo>
                  <a:cubicBezTo>
                    <a:pt x="6633" y="2453"/>
                    <a:pt x="6799" y="2441"/>
                    <a:pt x="6895" y="2524"/>
                  </a:cubicBezTo>
                  <a:cubicBezTo>
                    <a:pt x="9800" y="4727"/>
                    <a:pt x="10216" y="7084"/>
                    <a:pt x="9835" y="8989"/>
                  </a:cubicBezTo>
                  <a:cubicBezTo>
                    <a:pt x="10193" y="8513"/>
                    <a:pt x="10550" y="8037"/>
                    <a:pt x="10919" y="7584"/>
                  </a:cubicBezTo>
                  <a:cubicBezTo>
                    <a:pt x="11157" y="7275"/>
                    <a:pt x="10931" y="6703"/>
                    <a:pt x="10645" y="6025"/>
                  </a:cubicBezTo>
                  <a:cubicBezTo>
                    <a:pt x="10085" y="4644"/>
                    <a:pt x="9335" y="2774"/>
                    <a:pt x="11205" y="667"/>
                  </a:cubicBezTo>
                  <a:lnTo>
                    <a:pt x="11217" y="655"/>
                  </a:lnTo>
                  <a:cubicBezTo>
                    <a:pt x="11324" y="548"/>
                    <a:pt x="11478" y="548"/>
                    <a:pt x="11586" y="655"/>
                  </a:cubicBezTo>
                  <a:cubicBezTo>
                    <a:pt x="13372" y="2417"/>
                    <a:pt x="13491" y="4072"/>
                    <a:pt x="13086" y="5358"/>
                  </a:cubicBezTo>
                  <a:cubicBezTo>
                    <a:pt x="13288" y="5203"/>
                    <a:pt x="13467" y="5060"/>
                    <a:pt x="13657" y="4917"/>
                  </a:cubicBezTo>
                  <a:cubicBezTo>
                    <a:pt x="13907" y="4286"/>
                    <a:pt x="15789" y="0"/>
                    <a:pt x="20432" y="2334"/>
                  </a:cubicBezTo>
                  <a:cubicBezTo>
                    <a:pt x="20563" y="2393"/>
                    <a:pt x="20611" y="2560"/>
                    <a:pt x="20551" y="2679"/>
                  </a:cubicBezTo>
                  <a:lnTo>
                    <a:pt x="20551" y="2691"/>
                  </a:lnTo>
                  <a:lnTo>
                    <a:pt x="20551" y="2691"/>
                  </a:lnTo>
                  <a:cubicBezTo>
                    <a:pt x="19158" y="5144"/>
                    <a:pt x="17170" y="5025"/>
                    <a:pt x="15681" y="4953"/>
                  </a:cubicBezTo>
                  <a:cubicBezTo>
                    <a:pt x="15193" y="4917"/>
                    <a:pt x="14777" y="4905"/>
                    <a:pt x="14479" y="4977"/>
                  </a:cubicBezTo>
                  <a:cubicBezTo>
                    <a:pt x="14455" y="5025"/>
                    <a:pt x="14431" y="5060"/>
                    <a:pt x="14384" y="5072"/>
                  </a:cubicBezTo>
                  <a:cubicBezTo>
                    <a:pt x="13729" y="5477"/>
                    <a:pt x="13086" y="6013"/>
                    <a:pt x="12479" y="6644"/>
                  </a:cubicBezTo>
                  <a:cubicBezTo>
                    <a:pt x="12371" y="6799"/>
                    <a:pt x="12276" y="6930"/>
                    <a:pt x="12181" y="7060"/>
                  </a:cubicBezTo>
                  <a:cubicBezTo>
                    <a:pt x="13586" y="6429"/>
                    <a:pt x="15574" y="6251"/>
                    <a:pt x="17598" y="8549"/>
                  </a:cubicBezTo>
                  <a:cubicBezTo>
                    <a:pt x="17694" y="8656"/>
                    <a:pt x="17694" y="8823"/>
                    <a:pt x="17574" y="8930"/>
                  </a:cubicBezTo>
                  <a:lnTo>
                    <a:pt x="17551" y="8942"/>
                  </a:lnTo>
                  <a:cubicBezTo>
                    <a:pt x="15336" y="10668"/>
                    <a:pt x="13538" y="9823"/>
                    <a:pt x="12193" y="9168"/>
                  </a:cubicBezTo>
                  <a:cubicBezTo>
                    <a:pt x="11526" y="8846"/>
                    <a:pt x="10990" y="8584"/>
                    <a:pt x="10669" y="8811"/>
                  </a:cubicBezTo>
                  <a:cubicBezTo>
                    <a:pt x="10181" y="9430"/>
                    <a:pt x="9728" y="10073"/>
                    <a:pt x="9264" y="10740"/>
                  </a:cubicBezTo>
                  <a:cubicBezTo>
                    <a:pt x="9145" y="10978"/>
                    <a:pt x="9026" y="11204"/>
                    <a:pt x="8907" y="11394"/>
                  </a:cubicBezTo>
                  <a:cubicBezTo>
                    <a:pt x="10371" y="10501"/>
                    <a:pt x="12514" y="10097"/>
                    <a:pt x="15086" y="12228"/>
                  </a:cubicBezTo>
                  <a:cubicBezTo>
                    <a:pt x="15193" y="12323"/>
                    <a:pt x="15205" y="12478"/>
                    <a:pt x="15110" y="12585"/>
                  </a:cubicBezTo>
                  <a:lnTo>
                    <a:pt x="15098" y="12597"/>
                  </a:lnTo>
                  <a:cubicBezTo>
                    <a:pt x="12907" y="14978"/>
                    <a:pt x="10705" y="14347"/>
                    <a:pt x="9062" y="13871"/>
                  </a:cubicBezTo>
                  <a:cubicBezTo>
                    <a:pt x="8204" y="13633"/>
                    <a:pt x="7526" y="13418"/>
                    <a:pt x="7180" y="13764"/>
                  </a:cubicBezTo>
                  <a:cubicBezTo>
                    <a:pt x="6978" y="14073"/>
                    <a:pt x="6752" y="14371"/>
                    <a:pt x="6537" y="14669"/>
                  </a:cubicBezTo>
                  <a:cubicBezTo>
                    <a:pt x="7764" y="14073"/>
                    <a:pt x="9443" y="13930"/>
                    <a:pt x="11383" y="15657"/>
                  </a:cubicBezTo>
                  <a:cubicBezTo>
                    <a:pt x="11478" y="15740"/>
                    <a:pt x="11502" y="15907"/>
                    <a:pt x="11395" y="16026"/>
                  </a:cubicBezTo>
                  <a:cubicBezTo>
                    <a:pt x="11395" y="16038"/>
                    <a:pt x="11383" y="16038"/>
                    <a:pt x="11383" y="16038"/>
                  </a:cubicBezTo>
                  <a:cubicBezTo>
                    <a:pt x="9514" y="17931"/>
                    <a:pt x="7716" y="17336"/>
                    <a:pt x="6383" y="16907"/>
                  </a:cubicBezTo>
                  <a:cubicBezTo>
                    <a:pt x="5704" y="16681"/>
                    <a:pt x="5156" y="16502"/>
                    <a:pt x="4894" y="16764"/>
                  </a:cubicBezTo>
                  <a:cubicBezTo>
                    <a:pt x="4620" y="17086"/>
                    <a:pt x="4335" y="17383"/>
                    <a:pt x="4061" y="17645"/>
                  </a:cubicBezTo>
                  <a:lnTo>
                    <a:pt x="4037" y="17657"/>
                  </a:lnTo>
                  <a:cubicBezTo>
                    <a:pt x="4037" y="17681"/>
                    <a:pt x="4025" y="17681"/>
                    <a:pt x="4025" y="17681"/>
                  </a:cubicBezTo>
                  <a:cubicBezTo>
                    <a:pt x="2846" y="18812"/>
                    <a:pt x="1608" y="19538"/>
                    <a:pt x="275" y="19550"/>
                  </a:cubicBezTo>
                  <a:cubicBezTo>
                    <a:pt x="120" y="19550"/>
                    <a:pt x="25" y="19431"/>
                    <a:pt x="1" y="19300"/>
                  </a:cubicBezTo>
                  <a:cubicBezTo>
                    <a:pt x="1" y="19145"/>
                    <a:pt x="120" y="19026"/>
                    <a:pt x="263" y="19026"/>
                  </a:cubicBezTo>
                  <a:cubicBezTo>
                    <a:pt x="1430" y="19014"/>
                    <a:pt x="2573" y="18360"/>
                    <a:pt x="3656" y="17324"/>
                  </a:cubicBezTo>
                  <a:cubicBezTo>
                    <a:pt x="3930" y="16824"/>
                    <a:pt x="3537" y="16109"/>
                    <a:pt x="3037" y="15240"/>
                  </a:cubicBezTo>
                  <a:cubicBezTo>
                    <a:pt x="2073" y="13537"/>
                    <a:pt x="799" y="11275"/>
                    <a:pt x="2823" y="8239"/>
                  </a:cubicBezTo>
                  <a:lnTo>
                    <a:pt x="2823" y="8239"/>
                  </a:lnTo>
                  <a:lnTo>
                    <a:pt x="2835" y="8227"/>
                  </a:lnTo>
                  <a:cubicBezTo>
                    <a:pt x="2918" y="8108"/>
                    <a:pt x="3085" y="8096"/>
                    <a:pt x="3192" y="8180"/>
                  </a:cubicBezTo>
                  <a:cubicBezTo>
                    <a:pt x="6335" y="10549"/>
                    <a:pt x="6335" y="13121"/>
                    <a:pt x="5668" y="14978"/>
                  </a:cubicBezTo>
                  <a:cubicBezTo>
                    <a:pt x="6014" y="14502"/>
                    <a:pt x="6395" y="13990"/>
                    <a:pt x="6752" y="13466"/>
                  </a:cubicBezTo>
                  <a:lnTo>
                    <a:pt x="6752" y="13466"/>
                  </a:lnTo>
                  <a:lnTo>
                    <a:pt x="6752" y="13466"/>
                  </a:lnTo>
                  <a:lnTo>
                    <a:pt x="6752" y="13466"/>
                  </a:lnTo>
                  <a:cubicBezTo>
                    <a:pt x="6764" y="13430"/>
                    <a:pt x="6823" y="13359"/>
                    <a:pt x="6906" y="13228"/>
                  </a:cubicBezTo>
                  <a:lnTo>
                    <a:pt x="7490" y="12383"/>
                  </a:lnTo>
                  <a:cubicBezTo>
                    <a:pt x="7704" y="11847"/>
                    <a:pt x="7287" y="11085"/>
                    <a:pt x="6764" y="10156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4749625" y="3016850"/>
              <a:ext cx="246531" cy="204671"/>
            </a:xfrm>
            <a:custGeom>
              <a:avLst/>
              <a:gdLst/>
              <a:ahLst/>
              <a:cxnLst/>
              <a:rect l="l" t="t" r="r" b="b"/>
              <a:pathLst>
                <a:path w="6728" h="5586" extrusionOk="0">
                  <a:moveTo>
                    <a:pt x="2532" y="0"/>
                  </a:moveTo>
                  <a:cubicBezTo>
                    <a:pt x="2478" y="0"/>
                    <a:pt x="2428" y="16"/>
                    <a:pt x="2382" y="49"/>
                  </a:cubicBezTo>
                  <a:cubicBezTo>
                    <a:pt x="1954" y="383"/>
                    <a:pt x="2727" y="1633"/>
                    <a:pt x="3513" y="2359"/>
                  </a:cubicBezTo>
                  <a:cubicBezTo>
                    <a:pt x="2430" y="2395"/>
                    <a:pt x="1346" y="2561"/>
                    <a:pt x="299" y="2859"/>
                  </a:cubicBezTo>
                  <a:cubicBezTo>
                    <a:pt x="168" y="2907"/>
                    <a:pt x="1" y="3026"/>
                    <a:pt x="96" y="3145"/>
                  </a:cubicBezTo>
                  <a:cubicBezTo>
                    <a:pt x="120" y="3192"/>
                    <a:pt x="179" y="3204"/>
                    <a:pt x="239" y="3216"/>
                  </a:cubicBezTo>
                  <a:cubicBezTo>
                    <a:pt x="529" y="3271"/>
                    <a:pt x="824" y="3298"/>
                    <a:pt x="1120" y="3298"/>
                  </a:cubicBezTo>
                  <a:cubicBezTo>
                    <a:pt x="1976" y="3298"/>
                    <a:pt x="2832" y="3073"/>
                    <a:pt x="3549" y="2657"/>
                  </a:cubicBezTo>
                  <a:lnTo>
                    <a:pt x="3549" y="2657"/>
                  </a:lnTo>
                  <a:cubicBezTo>
                    <a:pt x="2858" y="3145"/>
                    <a:pt x="2239" y="3740"/>
                    <a:pt x="1715" y="4407"/>
                  </a:cubicBezTo>
                  <a:cubicBezTo>
                    <a:pt x="1596" y="4574"/>
                    <a:pt x="1489" y="4871"/>
                    <a:pt x="1703" y="4955"/>
                  </a:cubicBezTo>
                  <a:cubicBezTo>
                    <a:pt x="1729" y="4969"/>
                    <a:pt x="1756" y="4975"/>
                    <a:pt x="1784" y="4975"/>
                  </a:cubicBezTo>
                  <a:cubicBezTo>
                    <a:pt x="1850" y="4975"/>
                    <a:pt x="1923" y="4944"/>
                    <a:pt x="1989" y="4919"/>
                  </a:cubicBezTo>
                  <a:cubicBezTo>
                    <a:pt x="2799" y="4502"/>
                    <a:pt x="3275" y="3669"/>
                    <a:pt x="3716" y="2859"/>
                  </a:cubicBezTo>
                  <a:lnTo>
                    <a:pt x="3716" y="2859"/>
                  </a:lnTo>
                  <a:cubicBezTo>
                    <a:pt x="3442" y="3550"/>
                    <a:pt x="3275" y="4264"/>
                    <a:pt x="3192" y="4990"/>
                  </a:cubicBezTo>
                  <a:cubicBezTo>
                    <a:pt x="3156" y="5193"/>
                    <a:pt x="3156" y="5455"/>
                    <a:pt x="3335" y="5586"/>
                  </a:cubicBezTo>
                  <a:cubicBezTo>
                    <a:pt x="3680" y="5288"/>
                    <a:pt x="3787" y="4812"/>
                    <a:pt x="3859" y="4347"/>
                  </a:cubicBezTo>
                  <a:cubicBezTo>
                    <a:pt x="3906" y="4038"/>
                    <a:pt x="4109" y="2966"/>
                    <a:pt x="4109" y="2966"/>
                  </a:cubicBezTo>
                  <a:cubicBezTo>
                    <a:pt x="4109" y="2966"/>
                    <a:pt x="5412" y="4249"/>
                    <a:pt x="5700" y="4249"/>
                  </a:cubicBezTo>
                  <a:cubicBezTo>
                    <a:pt x="5726" y="4249"/>
                    <a:pt x="5744" y="4239"/>
                    <a:pt x="5752" y="4216"/>
                  </a:cubicBezTo>
                  <a:cubicBezTo>
                    <a:pt x="5811" y="4038"/>
                    <a:pt x="5692" y="3835"/>
                    <a:pt x="5573" y="3669"/>
                  </a:cubicBezTo>
                  <a:cubicBezTo>
                    <a:pt x="5263" y="3252"/>
                    <a:pt x="4859" y="2907"/>
                    <a:pt x="4406" y="2657"/>
                  </a:cubicBezTo>
                  <a:lnTo>
                    <a:pt x="4406" y="2657"/>
                  </a:lnTo>
                  <a:cubicBezTo>
                    <a:pt x="4859" y="2764"/>
                    <a:pt x="5335" y="2823"/>
                    <a:pt x="5799" y="2847"/>
                  </a:cubicBezTo>
                  <a:cubicBezTo>
                    <a:pt x="5859" y="2850"/>
                    <a:pt x="5921" y="2852"/>
                    <a:pt x="5984" y="2852"/>
                  </a:cubicBezTo>
                  <a:cubicBezTo>
                    <a:pt x="6182" y="2852"/>
                    <a:pt x="6387" y="2831"/>
                    <a:pt x="6549" y="2740"/>
                  </a:cubicBezTo>
                  <a:cubicBezTo>
                    <a:pt x="6645" y="2681"/>
                    <a:pt x="6728" y="2609"/>
                    <a:pt x="6716" y="2502"/>
                  </a:cubicBezTo>
                  <a:cubicBezTo>
                    <a:pt x="6704" y="2383"/>
                    <a:pt x="6573" y="2311"/>
                    <a:pt x="6454" y="2264"/>
                  </a:cubicBezTo>
                  <a:cubicBezTo>
                    <a:pt x="6203" y="2176"/>
                    <a:pt x="5943" y="2133"/>
                    <a:pt x="5685" y="2133"/>
                  </a:cubicBezTo>
                  <a:cubicBezTo>
                    <a:pt x="5244" y="2133"/>
                    <a:pt x="4810" y="2257"/>
                    <a:pt x="4442" y="2490"/>
                  </a:cubicBezTo>
                  <a:cubicBezTo>
                    <a:pt x="4799" y="1966"/>
                    <a:pt x="5037" y="1383"/>
                    <a:pt x="5144" y="764"/>
                  </a:cubicBezTo>
                  <a:cubicBezTo>
                    <a:pt x="5156" y="597"/>
                    <a:pt x="5144" y="395"/>
                    <a:pt x="4990" y="347"/>
                  </a:cubicBezTo>
                  <a:cubicBezTo>
                    <a:pt x="4972" y="341"/>
                    <a:pt x="4954" y="338"/>
                    <a:pt x="4937" y="338"/>
                  </a:cubicBezTo>
                  <a:cubicBezTo>
                    <a:pt x="4817" y="338"/>
                    <a:pt x="4717" y="471"/>
                    <a:pt x="4644" y="585"/>
                  </a:cubicBezTo>
                  <a:cubicBezTo>
                    <a:pt x="4406" y="1049"/>
                    <a:pt x="4228" y="1538"/>
                    <a:pt x="4132" y="2049"/>
                  </a:cubicBezTo>
                  <a:cubicBezTo>
                    <a:pt x="3727" y="1164"/>
                    <a:pt x="2996" y="0"/>
                    <a:pt x="2532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026" name="Picture 2" descr="9 điều nên biết về tế bào gốc - Y Học Cộng Đồ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11022" r="16548" b="13070"/>
          <a:stretch/>
        </p:blipFill>
        <p:spPr bwMode="auto">
          <a:xfrm>
            <a:off x="8330924" y="4710102"/>
            <a:ext cx="2400767" cy="16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7897" y="4054773"/>
            <a:ext cx="3186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KHTN 6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Lớp 1 Năm 2020-2021 (Cũ) - Bộ Sách Giáo Khoa Cánh Diề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8080" r="23385" b="37980"/>
          <a:stretch/>
        </p:blipFill>
        <p:spPr bwMode="auto">
          <a:xfrm>
            <a:off x="3717293" y="243613"/>
            <a:ext cx="1345396" cy="17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2" y="2074870"/>
            <a:ext cx="6055567" cy="191609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0440" y="150125"/>
            <a:ext cx="7585788" cy="992388"/>
          </a:xfrm>
        </p:spPr>
        <p:txBody>
          <a:bodyPr/>
          <a:lstStyle/>
          <a:p>
            <a:r>
              <a:rPr lang="vi-VN" sz="6000" dirty="0" smtClean="0">
                <a:solidFill>
                  <a:srgbClr val="C00000"/>
                </a:solidFill>
                <a:latin typeface="+mj-lt"/>
              </a:rPr>
              <a:t>Sự sinh sản tế bào</a:t>
            </a:r>
            <a:endParaRPr lang="vi-VN" sz="6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102" name="Picture 6" descr="Bài 8. Sự lớn lên và phân chia của tế bào - Hoc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83" y="1419762"/>
            <a:ext cx="4753096" cy="33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34984" y="4884794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E47"/>
                </a:solidFill>
                <a:latin typeface="+mj-lt"/>
              </a:rPr>
              <a:t>Hình</a:t>
            </a:r>
            <a:r>
              <a:rPr lang="en-US" dirty="0">
                <a:solidFill>
                  <a:srgbClr val="002E47"/>
                </a:solidFill>
                <a:latin typeface="+mj-lt"/>
              </a:rPr>
              <a:t>. </a:t>
            </a:r>
            <a:r>
              <a:rPr lang="vi-VN" dirty="0">
                <a:solidFill>
                  <a:srgbClr val="002E47"/>
                </a:solidFill>
                <a:latin typeface="+mj-lt"/>
              </a:rPr>
              <a:t>Sự sinh sản của tế bào thực vật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2515" y="4424155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Sự sinh sản của tế bào động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104" y="1133384"/>
            <a:ext cx="7144378" cy="5727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  <a:latin typeface="+mj-lt"/>
              </a:rPr>
              <a:t>Quan sát hình, em hãy chỉ ra dấu hiệu sự sinh sản tế bào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789152" y="3028231"/>
            <a:ext cx="3549291" cy="965925"/>
          </a:xfrm>
          <a:prstGeom prst="bentConnector3">
            <a:avLst>
              <a:gd name="adj1" fmla="val 1001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33913" y="4922236"/>
            <a:ext cx="5377458" cy="509574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FFFF"/>
                </a:solidFill>
                <a:latin typeface="+mj-lt"/>
              </a:rPr>
              <a:t>Dấu hiệu: tế bào phân chia thành tế bào khác</a:t>
            </a:r>
          </a:p>
        </p:txBody>
      </p:sp>
      <p:sp>
        <p:nvSpPr>
          <p:cNvPr id="17" name="Oval 16"/>
          <p:cNvSpPr/>
          <p:nvPr/>
        </p:nvSpPr>
        <p:spPr>
          <a:xfrm>
            <a:off x="5464319" y="1796968"/>
            <a:ext cx="1567543" cy="2471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079783" y="5861554"/>
            <a:ext cx="978408" cy="484632"/>
          </a:xfrm>
          <a:prstGeom prst="rightArrow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1964" y="5812084"/>
            <a:ext cx="180428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+mj-lt"/>
              </a:rPr>
              <a:t>SỰ PHÂN BÀO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0622" y="5621116"/>
            <a:ext cx="6245707" cy="990585"/>
            <a:chOff x="988420" y="6051402"/>
            <a:chExt cx="6245707" cy="990585"/>
          </a:xfrm>
        </p:grpSpPr>
        <p:sp>
          <p:nvSpPr>
            <p:cNvPr id="21" name="TextBox 20"/>
            <p:cNvSpPr txBox="1"/>
            <p:nvPr/>
          </p:nvSpPr>
          <p:spPr>
            <a:xfrm>
              <a:off x="988420" y="6321462"/>
              <a:ext cx="1550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2E47"/>
                  </a:solidFill>
                  <a:latin typeface="+mj-lt"/>
                </a:rPr>
                <a:t>Tế bào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8689" y="6057704"/>
              <a:ext cx="155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FF0000"/>
                  </a:solidFill>
                  <a:latin typeface="+mj-lt"/>
                </a:rPr>
                <a:t>Lớn lên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1651" y="6334101"/>
              <a:ext cx="2249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2E47"/>
                  </a:solidFill>
                  <a:latin typeface="+mj-lt"/>
                </a:rPr>
                <a:t>Tế bào trưởng thành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2922" y="6051402"/>
              <a:ext cx="155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FF0000"/>
                  </a:solidFill>
                  <a:latin typeface="+mj-lt"/>
                </a:rPr>
                <a:t>Phân chia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83316" y="6334101"/>
              <a:ext cx="1550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2E47"/>
                  </a:solidFill>
                  <a:latin typeface="+mj-lt"/>
                </a:rPr>
                <a:t>2 tế bào con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763825" y="6534156"/>
              <a:ext cx="95782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725490" y="6534156"/>
              <a:ext cx="95782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3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8054" y="238828"/>
            <a:ext cx="8081884" cy="1613487"/>
            <a:chOff x="7215612" y="1258434"/>
            <a:chExt cx="8081884" cy="1613487"/>
          </a:xfrm>
        </p:grpSpPr>
        <p:sp>
          <p:nvSpPr>
            <p:cNvPr id="13" name="TextBox 12"/>
            <p:cNvSpPr txBox="1"/>
            <p:nvPr/>
          </p:nvSpPr>
          <p:spPr>
            <a:xfrm>
              <a:off x="7404382" y="1560793"/>
              <a:ext cx="7893114" cy="1311128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endParaRPr lang="vi-VN" sz="2400" dirty="0" smtClean="0">
                <a:solidFill>
                  <a:srgbClr val="F1A129"/>
                </a:solidFill>
                <a:latin typeface="+mj-lt"/>
              </a:endParaRPr>
            </a:p>
            <a:p>
              <a:pPr algn="just">
                <a:lnSpc>
                  <a:spcPct val="110000"/>
                </a:lnSpc>
              </a:pPr>
              <a:r>
                <a:rPr lang="vi-VN" sz="24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lt"/>
                </a:rPr>
                <a:t>Nhận xét về thay đổi chiều cao cơ thể qua các giai đoạn khác nhau của cây xanh và người</a:t>
              </a:r>
              <a:endParaRPr lang="vi-VN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15612" y="1258434"/>
              <a:ext cx="1892174" cy="64279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HỎI</a:t>
              </a:r>
            </a:p>
          </p:txBody>
        </p:sp>
      </p:grpSp>
      <p:pic>
        <p:nvPicPr>
          <p:cNvPr id="9218" name="Picture 2" descr="Ảnh cây lớn lên từ hạt – How a tree grow from a seed? – Bé t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4" y="1901228"/>
            <a:ext cx="48768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77" y="4789549"/>
            <a:ext cx="164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bg2"/>
                </a:solidFill>
                <a:latin typeface="+mj-lt"/>
              </a:rPr>
              <a:t>Hạt nảy mầm</a:t>
            </a:r>
            <a:endParaRPr lang="vi-VN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8268" y="4789549"/>
            <a:ext cx="164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bg2"/>
                </a:solidFill>
                <a:latin typeface="+mj-lt"/>
              </a:rPr>
              <a:t>Cây con</a:t>
            </a:r>
            <a:endParaRPr lang="vi-VN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6408" y="4789549"/>
            <a:ext cx="2080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bg2"/>
                </a:solidFill>
                <a:latin typeface="+mj-lt"/>
              </a:rPr>
              <a:t>Cây trưởng thành</a:t>
            </a:r>
            <a:endParaRPr lang="vi-VN" sz="16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49" y="3252795"/>
            <a:ext cx="962025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469" y="2220315"/>
            <a:ext cx="1257300" cy="223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74" y="820140"/>
            <a:ext cx="1914525" cy="36385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85434" y="4789549"/>
            <a:ext cx="2080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bg2"/>
                </a:solidFill>
                <a:latin typeface="+mj-lt"/>
              </a:rPr>
              <a:t>Sơ sinh</a:t>
            </a:r>
            <a:endParaRPr lang="vi-VN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674" y="4789549"/>
            <a:ext cx="2080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bg2"/>
                </a:solidFill>
                <a:latin typeface="+mj-lt"/>
              </a:rPr>
              <a:t>Thiếu nhi</a:t>
            </a:r>
            <a:endParaRPr lang="vi-VN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87127" y="4789549"/>
            <a:ext cx="2080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smtClean="0">
                <a:solidFill>
                  <a:schemeClr val="bg2"/>
                </a:solidFill>
                <a:latin typeface="+mj-lt"/>
              </a:rPr>
              <a:t>Thanh niên</a:t>
            </a:r>
            <a:endParaRPr lang="vi-VN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9301" y="5293227"/>
            <a:ext cx="889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chemeClr val="accent1"/>
                </a:solidFill>
                <a:latin typeface="+mj-lt"/>
              </a:rPr>
              <a:t>Hình 12.12. </a:t>
            </a:r>
            <a:r>
              <a:rPr lang="vi-VN" sz="2000" dirty="0" smtClean="0">
                <a:solidFill>
                  <a:schemeClr val="accent1"/>
                </a:solidFill>
                <a:latin typeface="+mj-lt"/>
              </a:rPr>
              <a:t>Sơ đồ mô tả sự lớn lên ở cây xanh và người qua các giai đoạn</a:t>
            </a:r>
            <a:endParaRPr lang="vi-VN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336" y="5807947"/>
            <a:ext cx="1105318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u="sng" dirty="0" smtClean="0">
                <a:solidFill>
                  <a:srgbClr val="FF0000"/>
                </a:solidFill>
                <a:latin typeface="+mj-lt"/>
              </a:rPr>
              <a:t>Câu hỏi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Xác định chiều cao của người trong hình khi ở giai đoạn thiếu nhi và thanh niên. Hãy cho biết nhờ đâu mà có sự thay đổi chiều cao đó?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39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15612" y="1258434"/>
            <a:ext cx="4725909" cy="2019752"/>
            <a:chOff x="7215612" y="1258434"/>
            <a:chExt cx="4725909" cy="2019752"/>
          </a:xfrm>
        </p:grpSpPr>
        <p:sp>
          <p:nvSpPr>
            <p:cNvPr id="13" name="TextBox 12"/>
            <p:cNvSpPr txBox="1"/>
            <p:nvPr/>
          </p:nvSpPr>
          <p:spPr>
            <a:xfrm>
              <a:off x="7404382" y="1560793"/>
              <a:ext cx="4537139" cy="1717393"/>
            </a:xfrm>
            <a:prstGeom prst="rect">
              <a:avLst/>
            </a:prstGeom>
            <a:noFill/>
            <a:ln>
              <a:solidFill>
                <a:schemeClr val="accent3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F1A1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10000"/>
                </a:lnSpc>
              </a:pPr>
              <a:r>
                <a:rPr lang="vi-VN" sz="2400" dirty="0">
                  <a:solidFill>
                    <a:srgbClr val="004B5F">
                      <a:lumMod val="90000"/>
                      <a:lumOff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Do các tế bào trong cơ thể thực hiện  trao đổi chất để lớn lên một kích thước nhất định.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15612" y="1258434"/>
              <a:ext cx="1892174" cy="6427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TRẢ LỜI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67044" y="1391389"/>
            <a:ext cx="6089132" cy="2959340"/>
            <a:chOff x="1032095" y="1745459"/>
            <a:chExt cx="6089132" cy="29593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329" y="1800791"/>
              <a:ext cx="6009898" cy="290400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32095" y="1745459"/>
              <a:ext cx="3272953" cy="544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62544" y="4690879"/>
            <a:ext cx="7645653" cy="1899871"/>
            <a:chOff x="1462133" y="4709159"/>
            <a:chExt cx="7645653" cy="1899871"/>
          </a:xfrm>
        </p:grpSpPr>
        <p:sp>
          <p:nvSpPr>
            <p:cNvPr id="6" name="TextBox 5"/>
            <p:cNvSpPr txBox="1"/>
            <p:nvPr/>
          </p:nvSpPr>
          <p:spPr>
            <a:xfrm>
              <a:off x="1462133" y="4709159"/>
              <a:ext cx="7645653" cy="1899871"/>
            </a:xfrm>
            <a:prstGeom prst="roundRect">
              <a:avLst>
                <a:gd name="adj" fmla="val 999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1A129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38677" y="5129845"/>
              <a:ext cx="7315200" cy="1352436"/>
            </a:xfrm>
            <a:prstGeom prst="roundRect">
              <a:avLst>
                <a:gd name="adj" fmla="val 72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  <a:latin typeface="+mj-lt"/>
                </a:rPr>
                <a:t>Tế bào da khoảng 10 – 30 ngày sẽ phân chia một lần.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  <a:latin typeface="+mj-lt"/>
                </a:rPr>
                <a:t>Tế bào niêm mạc má khoảng 5 ngày sẽ phân chia một lần.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  <a:latin typeface="+mj-lt"/>
                </a:rPr>
                <a:t>Tế bào gan khoảng 1 – 2 năm sẽ phân chia một lần.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  <a:latin typeface="+mj-lt"/>
                </a:rPr>
                <a:t>Tế bào thần kinh sau khi hình thành sẽ không phân chia th</a:t>
              </a:r>
              <a:r>
                <a:rPr lang="en-US" sz="1700" dirty="0">
                  <a:solidFill>
                    <a:srgbClr val="002E47"/>
                  </a:solidFill>
                  <a:latin typeface="+mj-lt"/>
                </a:rPr>
                <a:t>ê</a:t>
              </a:r>
              <a:r>
                <a:rPr lang="vi-VN" sz="1700" dirty="0">
                  <a:solidFill>
                    <a:srgbClr val="002E47"/>
                  </a:solidFill>
                  <a:latin typeface="+mj-lt"/>
                </a:rPr>
                <a:t>m lần nào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11105" y="5129845"/>
              <a:ext cx="7179398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 Same Side Corner Rectangle 20"/>
            <p:cNvSpPr/>
            <p:nvPr/>
          </p:nvSpPr>
          <p:spPr>
            <a:xfrm>
              <a:off x="1810693" y="4772400"/>
              <a:ext cx="1878594" cy="357444"/>
            </a:xfrm>
            <a:prstGeom prst="round2Same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FFFFFF"/>
                  </a:solidFill>
                  <a:latin typeface="+mj-lt"/>
                </a:rPr>
                <a:t>Em có biết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2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35" y="200332"/>
            <a:ext cx="9479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1A129"/>
                </a:solidFill>
                <a:latin typeface="+mj-lt"/>
              </a:rPr>
              <a:t>Quan sát hình ảnh bên dưới, hãy cho biết sự phân chia tế bào có ý nghĩa gì đối với sinh vật</a:t>
            </a:r>
            <a:r>
              <a:rPr lang="en-US" sz="2800" dirty="0">
                <a:solidFill>
                  <a:srgbClr val="F1A129"/>
                </a:solidFill>
                <a:latin typeface="+mj-lt"/>
              </a:rPr>
              <a:t>?</a:t>
            </a:r>
            <a:endParaRPr lang="vi-VN" sz="2800" dirty="0">
              <a:solidFill>
                <a:srgbClr val="F1A129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96075" y="2229534"/>
            <a:ext cx="5004896" cy="3935668"/>
            <a:chOff x="6696075" y="2229534"/>
            <a:chExt cx="5004896" cy="3935668"/>
          </a:xfrm>
        </p:grpSpPr>
        <p:sp>
          <p:nvSpPr>
            <p:cNvPr id="6" name="TextBox 5"/>
            <p:cNvSpPr txBox="1"/>
            <p:nvPr/>
          </p:nvSpPr>
          <p:spPr>
            <a:xfrm>
              <a:off x="6696075" y="4841763"/>
              <a:ext cx="236997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rgbClr val="002E47"/>
                  </a:solidFill>
                  <a:latin typeface="+mj-lt"/>
                </a:rPr>
                <a:t>Mỗi khi bạn chải răng hay súc miệng, có hàng nghìn tế bào chết và bị tổn thương được thải ra và cần được thay thế.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30996" y="4841763"/>
              <a:ext cx="2369975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rgbClr val="FF0000"/>
                  </a:solidFill>
                  <a:latin typeface="+mj-lt"/>
                </a:rPr>
                <a:t>Trong dạ dày có nhiều acid, các tế bào lớp bề mặt trong dạ dày cần được thay thế vài ngày một lần.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58512" b="33913"/>
            <a:stretch/>
          </p:blipFill>
          <p:spPr>
            <a:xfrm>
              <a:off x="6696075" y="2229534"/>
              <a:ext cx="2190106" cy="24668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344" name="Picture 8" descr="Tại sao phải giảm dư acid dạ dày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19" y="2229534"/>
            <a:ext cx="1915225" cy="246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83568" y="940701"/>
            <a:ext cx="9619861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70C0"/>
                </a:solidFill>
                <a:latin typeface="+mj-lt"/>
              </a:rPr>
              <a:t>Sự phân chia của tế bào là cơ sở cho sự lớn lên của sinh vật, giúp thay thế tế bào bị tổn thương hoặc tế bào chết ở sinh vật.</a:t>
            </a:r>
          </a:p>
        </p:txBody>
      </p:sp>
      <p:sp>
        <p:nvSpPr>
          <p:cNvPr id="2" name="Curved Right Arrow 1"/>
          <p:cNvSpPr/>
          <p:nvPr/>
        </p:nvSpPr>
        <p:spPr>
          <a:xfrm rot="19769677">
            <a:off x="569167" y="940701"/>
            <a:ext cx="731520" cy="1216152"/>
          </a:xfrm>
          <a:prstGeom prst="curvedRightArrow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451" y="2251880"/>
            <a:ext cx="9360733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Tế bào thực hiện trao đổi chất để lớn lên đến một kích thước nhất định. Một số tế bào sẽ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thực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 hiện phân chia tạo ra các tế bào con (còn gọi là sự sinh sản tế bào).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Sự lớn lên và sinh sản  của tế bào là cơ sở cho sự lớn lên của sinh vật; giúp thay thế các tế bào bị tổn thương hoặc tế bào bị chết ở sinh vật.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Tế bào vừa là đơn vị cấu trúc, vừa là đơn vị chức năng của mọi cơ thể sống.</a:t>
            </a:r>
          </a:p>
          <a:p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Google Shape;774;p43"/>
          <p:cNvSpPr txBox="1">
            <a:spLocks/>
          </p:cNvSpPr>
          <p:nvPr/>
        </p:nvSpPr>
        <p:spPr>
          <a:xfrm>
            <a:off x="2791357" y="457421"/>
            <a:ext cx="7451128" cy="93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0D14"/>
                </a:solidFill>
                <a:latin typeface="Times New Romas"/>
              </a:rPr>
              <a:t>RÚT RA KẾT LUẬN</a:t>
            </a:r>
            <a:endParaRPr lang="en-US" sz="5400" b="1" dirty="0">
              <a:solidFill>
                <a:srgbClr val="000D14"/>
              </a:solidFill>
              <a:latin typeface="Times New Roma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84" y="457421"/>
            <a:ext cx="240823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675" y="1391421"/>
            <a:ext cx="876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TRẮC NGHIỆM 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853" y="1144443"/>
            <a:ext cx="1059096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Một TB mẹ sau khi phân chia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sinh sản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sẽ tạo ra bao nhiêu TB con ?</a:t>
            </a:r>
            <a:endParaRPr lang="en-US" sz="2200" dirty="0">
              <a:solidFill>
                <a:srgbClr val="FFFF00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2     </a:t>
            </a: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4      </a:t>
            </a: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8</a:t>
            </a:r>
            <a:endParaRPr lang="en-US" sz="2200" dirty="0">
              <a:solidFill>
                <a:prstClr val="white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Cơ thể </a:t>
            </a:r>
            <a:r>
              <a:rPr lang="en-SG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inh vật lớn lên chủ yếu dựa vào những hoạt độn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nào dưới đây? </a:t>
            </a:r>
            <a:endParaRPr lang="en-US" sz="2200" dirty="0">
              <a:solidFill>
                <a:srgbClr val="FFFF00"/>
              </a:solidFill>
              <a:latin typeface="+mj-lt"/>
              <a:ea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Sự hấp thụ và ứ đọng nước trong dịch TB theo thời gian.</a:t>
            </a:r>
            <a:endParaRPr lang="en-US" sz="2200" dirty="0">
              <a:solidFill>
                <a:prstClr val="white"/>
              </a:solidFill>
              <a:latin typeface="+mj-lt"/>
              <a:ea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Sự gia tăng số lượng TB qua quá trình phân chia.</a:t>
            </a:r>
            <a:endParaRPr lang="en-US" sz="2200" dirty="0">
              <a:solidFill>
                <a:prstClr val="white"/>
              </a:solidFill>
              <a:latin typeface="+mj-lt"/>
              <a:ea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Sự tăng kích thước của từng TB do trao đổi chất.</a:t>
            </a:r>
            <a:endParaRPr lang="en-US" sz="2200" dirty="0">
              <a:solidFill>
                <a:prstClr val="white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1, 2, 3</a:t>
            </a: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2, 3</a:t>
            </a: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1, 3</a:t>
            </a:r>
            <a:r>
              <a:rPr lang="en-SG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1, 2</a:t>
            </a:r>
            <a:endParaRPr lang="en-US" sz="2200" dirty="0">
              <a:solidFill>
                <a:prstClr val="white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SG" sz="2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Hiện tượng nào dưới đây không phản ánh sự lớn lên và phân chia của TB?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Sự gia tăng diện tích bề mặt của một chiếc lá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Sự xẹp, phồng của các TB khí khổng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Sự tăng dần kích thước của một củ khoai lang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Sự vươn cao của thân cây tre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53301" y="1653744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717891" y="3800925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376625" y="5096764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TRẮC NGHIỆM 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0676" y="1285119"/>
            <a:ext cx="11726426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40000"/>
              </a:lnSpc>
            </a:pP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4. Sự lớn lên của TB có liên quan mật thiết đến quá trình nào dưới đây ?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40000"/>
              </a:lnSpc>
            </a:pPr>
            <a:r>
              <a:rPr lang="en-US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Trao đổi chất, cảm ứng và sinh sản                        B. Trao đổi chất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40000"/>
              </a:lnSpc>
            </a:pPr>
            <a:r>
              <a:rPr lang="en-US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Sinh sản                                                                  D. Cảm ứng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40000"/>
              </a:lnSpc>
            </a:pP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5. Một TB mô phân sinh ở thực vật tiến hành phân chia liên tiếp 4 lần. Hỏi sau quá trình này, số TB con được tạo thành là bao nhiêu ?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40000"/>
              </a:lnSpc>
            </a:pPr>
            <a:r>
              <a:rPr lang="en-US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32 TB              B. 4 TB            C. 8 TB               D. 16 TB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40000"/>
              </a:lnSpc>
            </a:pP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6. Quá trình phân chia TB gồm hai giai đoạn là: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Phân chia TB chất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nhân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Phân chia nhân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TB chất.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Lớn lên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nhân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Trao đổi chất 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TB chất.</a:t>
            </a:r>
            <a:endParaRPr lang="en-US" sz="22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385540" y="1790857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617786" y="3681853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17786" y="5108820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TRẮC NGHIỆM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127" y="1301024"/>
            <a:ext cx="11585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7.</a:t>
            </a:r>
            <a:r>
              <a:rPr lang="vi-VN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Phát biểu nào dưới đây về quá trình lớn lên và phân chia của TB là </a:t>
            </a:r>
            <a:r>
              <a:rPr lang="vi-VN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vi-VN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Mọi TB lớn lên rồi đều bước vào quá trình phân chia TB.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Sau mỗi lần phân chia, từ một TB mẹ sẽ tạo ra 3 TB con giống hệt mình.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Sự phân tách chất TB là giai đoạn đầu tiên trong quá trình phân chia.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Phân chia và lớn lên và phân chia TB giúp sinh vật tăng kích thước, khối lượng.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8.</a:t>
            </a:r>
            <a:r>
              <a:rPr lang="vi-VN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Điều gì sẽ xảy ra với cơ thể nếu không kiểm soát được quá trình phân chia TB?</a:t>
            </a:r>
            <a:endParaRPr lang="en-US" sz="24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Cơ thể lớn lên thành người khổng lồ.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Xuất hiện các khối u ở nơi phân chia mất kiểm soát.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Cơ thể phát triển mất cân đối (bộ phận to, bộ phận nhỏ không bình thường).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Cơ vẫn thể phát triển bình thường.</a:t>
            </a:r>
            <a:endParaRPr lang="en-US" sz="2400" dirty="0">
              <a:solidFill>
                <a:prstClr val="white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/>
            </a:r>
            <a:br>
              <a:rPr lang="vi-VN" sz="24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</a:br>
            <a:endParaRPr lang="en-US" sz="2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73725" y="3289967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773725" y="4734838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635125" y="152400"/>
            <a:ext cx="8940800" cy="12954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TỰ HỌC </a:t>
            </a:r>
          </a:p>
          <a:p>
            <a:pPr algn="ctr">
              <a:defRPr/>
            </a:pP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14325" y="1748729"/>
            <a:ext cx="11582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BÀI VỪA HỌC: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IV, V.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11.12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14326" y="3505200"/>
            <a:ext cx="117792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BÀI SẮP HỌC: BÀI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VI: THỰC HÀNH QUAN SÁT TẾ BÀO.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2"/>
          <p:cNvSpPr/>
          <p:nvPr/>
        </p:nvSpPr>
        <p:spPr>
          <a:xfrm rot="-5399564">
            <a:off x="4488021" y="-4655854"/>
            <a:ext cx="3099073" cy="12754359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62"/>
          <p:cNvSpPr txBox="1">
            <a:spLocks noGrp="1"/>
          </p:cNvSpPr>
          <p:nvPr>
            <p:ph type="title"/>
          </p:nvPr>
        </p:nvSpPr>
        <p:spPr>
          <a:xfrm>
            <a:off x="2209733" y="4025900"/>
            <a:ext cx="7766800" cy="20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solidFill>
                  <a:srgbClr val="F1A129"/>
                </a:solidFill>
                <a:latin typeface="000 DanPanosian TB" pitchFamily="2" charset="0"/>
                <a:sym typeface="Archivo Narrow"/>
              </a:rPr>
              <a:t>CÁM ƠN CÁC EM ĐÃ LẮNG NGHE</a:t>
            </a:r>
            <a:endParaRPr dirty="0">
              <a:solidFill>
                <a:srgbClr val="F1A129"/>
              </a:solidFill>
              <a:latin typeface="000 DanPanosian TB" pitchFamily="2" charset="0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3471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8675" y="1699008"/>
            <a:ext cx="2432795" cy="7604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>
                <a:solidFill>
                  <a:srgbClr val="FFFFFF"/>
                </a:solidFill>
                <a:latin typeface="+mj-lt"/>
              </a:rPr>
              <a:t>TẾ BÀO NHÂN SƠ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solidFill>
                  <a:srgbClr val="FFFFFF"/>
                </a:solidFill>
                <a:latin typeface="+mj-lt"/>
              </a:rPr>
              <a:t>Cấu tạo đơn giản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4241" y="874401"/>
            <a:ext cx="1946495" cy="651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2813" y="1707861"/>
            <a:ext cx="2602809" cy="7604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>
                <a:solidFill>
                  <a:srgbClr val="FFFFFF"/>
                </a:solidFill>
                <a:latin typeface="+mj-lt"/>
              </a:rPr>
              <a:t>TẾ BÀO NHÂN THỰC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solidFill>
                  <a:srgbClr val="FFFFFF"/>
                </a:solidFill>
                <a:latin typeface="+mj-lt"/>
              </a:rPr>
              <a:t>Cấu tạo phức tạp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111470" y="2099997"/>
            <a:ext cx="42913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78299" y="1526251"/>
            <a:ext cx="0" cy="56185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690" y="5142369"/>
            <a:ext cx="1052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#9Slide03 SVNMikado" panose="02000000000000000000" pitchFamily="2" charset="0"/>
              </a:rPr>
              <a:t>Quan sát hình trên và nêu cấu tạo của tế bào nhân sơ, tế bào nhân thực</a:t>
            </a:r>
            <a:endParaRPr lang="vi-VN" sz="2400" b="1" dirty="0">
              <a:solidFill>
                <a:srgbClr val="FF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690" y="5163297"/>
            <a:ext cx="1038093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208F9E">
                    <a:lumMod val="50000"/>
                  </a:srgbClr>
                </a:solidFill>
                <a:latin typeface="+mj-lt"/>
                <a:ea typeface="#9Slide03 Roboto Condensed" panose="02000000000000000000" pitchFamily="2" charset="0"/>
              </a:rPr>
              <a:t>Tế bào nhân sơ không có nhân hoàn chỉnh (chỉ có vùng nhân) và không chứa bào quan có màng. 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#9Slide03 Roboto Condensed" panose="02000000000000000000" pitchFamily="2" charset="0"/>
              </a:rPr>
              <a:t>Ví dụ: vi khuẩn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208F9E">
                    <a:lumMod val="50000"/>
                  </a:srgbClr>
                </a:solidFill>
                <a:latin typeface="+mj-lt"/>
                <a:ea typeface="#9Slide03 Roboto Condensed" panose="02000000000000000000" pitchFamily="2" charset="0"/>
              </a:rPr>
              <a:t>Tế bào nhân thực có nhân và bào quan có màng. Ví dụ: tế bào thực vật, động vật.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208F9E">
                    <a:lumMod val="50000"/>
                  </a:srgbClr>
                </a:solidFill>
                <a:latin typeface="+mj-lt"/>
                <a:ea typeface="#9Slide03 Roboto Condensed" panose="02000000000000000000" pitchFamily="2" charset="0"/>
              </a:rPr>
              <a:t>Tế bào nhân sơ có cấu tạo đơn giản, kích thước = 1/10 nhân thực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67" t="36563" r="13538"/>
          <a:stretch/>
        </p:blipFill>
        <p:spPr>
          <a:xfrm>
            <a:off x="3873040" y="3032411"/>
            <a:ext cx="5332491" cy="21432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65642" y="3206336"/>
            <a:ext cx="2607398" cy="1439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000" dirty="0" smtClean="0">
                <a:solidFill>
                  <a:srgbClr val="FF0000"/>
                </a:solidFill>
                <a:latin typeface="+mj-lt"/>
                <a:ea typeface="#9Slide03 Roboto Condensed" panose="02000000000000000000" pitchFamily="2" charset="0"/>
              </a:rPr>
              <a:t>Vùng nhân </a:t>
            </a:r>
            <a:r>
              <a:rPr lang="vi-VN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j-lt"/>
                <a:ea typeface="#9Slide03 Roboto Condensed" panose="02000000000000000000" pitchFamily="2" charset="0"/>
              </a:rPr>
              <a:t>chứa vật chất di truyền không có màng bao bọc, nằm tự do trong tế bào chất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j-lt"/>
                <a:ea typeface="#9Slide03 Roboto Condensed" panose="02000000000000000000" pitchFamily="2" charset="0"/>
              </a:rPr>
              <a:t>.</a:t>
            </a:r>
            <a:endParaRPr lang="vi-VN" dirty="0">
              <a:solidFill>
                <a:schemeClr val="accent3">
                  <a:lumMod val="90000"/>
                  <a:lumOff val="10000"/>
                </a:schemeClr>
              </a:solidFill>
              <a:latin typeface="+mj-lt"/>
              <a:ea typeface="#9Slide03 Roboto Condensed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8063" y="3044406"/>
            <a:ext cx="1792673" cy="4965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+mj-lt"/>
                <a:ea typeface="#9Slide03 Roboto Condensed" panose="02000000000000000000" pitchFamily="2" charset="0"/>
              </a:rPr>
              <a:t>Màng sinh chất</a:t>
            </a:r>
            <a:endParaRPr lang="vi-VN" dirty="0">
              <a:solidFill>
                <a:schemeClr val="bg1"/>
              </a:solidFill>
              <a:latin typeface="+mj-lt"/>
              <a:ea typeface="#9Slide03 Roboto Condensed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33944" y="4495712"/>
            <a:ext cx="1711105" cy="4965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+mj-lt"/>
                <a:ea typeface="#9Slide03 Roboto Condensed" panose="02000000000000000000" pitchFamily="2" charset="0"/>
              </a:rPr>
              <a:t>Tế bào chất</a:t>
            </a:r>
            <a:endParaRPr lang="vi-VN" dirty="0">
              <a:solidFill>
                <a:schemeClr val="bg1"/>
              </a:solidFill>
              <a:latin typeface="+mj-lt"/>
              <a:ea typeface="#9Slide03 Roboto Condensed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068243" y="2771840"/>
            <a:ext cx="2779414" cy="95973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000" dirty="0" smtClean="0">
                <a:solidFill>
                  <a:srgbClr val="FF0000"/>
                </a:solidFill>
                <a:latin typeface="+mj-lt"/>
                <a:ea typeface="#9Slide03 Roboto Condensed" panose="02000000000000000000" pitchFamily="2" charset="0"/>
              </a:rPr>
              <a:t>Nhân </a:t>
            </a:r>
            <a:r>
              <a:rPr lang="vi-VN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j-lt"/>
                <a:ea typeface="#9Slide03 Roboto Condensed" panose="02000000000000000000" pitchFamily="2" charset="0"/>
              </a:rPr>
              <a:t>chứa chất di truyền, có màng nhân bao bọc.</a:t>
            </a:r>
            <a:endParaRPr lang="vi-VN" dirty="0">
              <a:solidFill>
                <a:schemeClr val="accent3">
                  <a:lumMod val="90000"/>
                  <a:lumOff val="10000"/>
                </a:schemeClr>
              </a:solidFill>
              <a:latin typeface="+mj-lt"/>
              <a:ea typeface="#9Slide03 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80" y="164123"/>
            <a:ext cx="1155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Times New Romas"/>
              </a:rPr>
              <a:t>IV. CẤU TẠO CỦA TẾ BÀO NHÂN SƠ VÀ TẾ BÀO NHÂN THỰC:</a:t>
            </a:r>
            <a:endParaRPr lang="en-US" sz="2800" b="1" dirty="0">
              <a:solidFill>
                <a:schemeClr val="bg2"/>
              </a:solidFill>
              <a:latin typeface="Times New Romas"/>
            </a:endParaRPr>
          </a:p>
        </p:txBody>
      </p:sp>
    </p:spTree>
    <p:extLst>
      <p:ext uri="{BB962C8B-B14F-4D97-AF65-F5344CB8AC3E}">
        <p14:creationId xmlns:p14="http://schemas.microsoft.com/office/powerpoint/2010/main" val="817628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78646"/>
              </p:ext>
            </p:extLst>
          </p:nvPr>
        </p:nvGraphicFramePr>
        <p:xfrm>
          <a:off x="586383" y="1828863"/>
          <a:ext cx="10542712" cy="44733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39317"/>
                <a:gridCol w="4342779"/>
                <a:gridCol w="4860616"/>
              </a:tblGrid>
              <a:tr h="11069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nhân sơ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(Tế bào vi khuẩn)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nhân thực</a:t>
                      </a:r>
                    </a:p>
                    <a:p>
                      <a:pPr marL="4572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(Tế bào động vật, thực vật)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50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Giống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                                      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6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</a:t>
                      </a:r>
                      <a:r>
                        <a:rPr lang="en-US" sz="2000" baseline="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bào </a:t>
                      </a: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chất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706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Nhân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1755" y="586854"/>
            <a:ext cx="8639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s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s"/>
              </a:rPr>
              <a:t>:</a:t>
            </a:r>
            <a:endParaRPr lang="en-US" sz="2800" dirty="0">
              <a:solidFill>
                <a:srgbClr val="FF0000"/>
              </a:solidFill>
              <a:latin typeface="Times New Rom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4711" y="3183129"/>
            <a:ext cx="782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Cả hai loại tế bào đều có màng tế bào và tế bào chất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1755" y="4039737"/>
            <a:ext cx="403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Không có hệ thống nội màng, các bào quan không có màng bao bọc, chỉ có một bào quan duy nhất là Ribosome</a:t>
            </a:r>
            <a:endParaRPr lang="vi-VN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2561" y="3901237"/>
            <a:ext cx="4408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Có hệ thống nội màng, Tế bào chất được chia thành nhiều khoang, các bào quan có màng bao bọc, có nhiều bào quan khác nhau.</a:t>
            </a:r>
            <a:endParaRPr lang="vi-VN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0688" y="5595583"/>
            <a:ext cx="430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Chưa hoàn chỉnh: không có màng nhân</a:t>
            </a:r>
            <a:endParaRPr lang="vi-VN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2561" y="5618498"/>
            <a:ext cx="49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Hoàn chỉnh:  có màng nhân </a:t>
            </a:r>
            <a:endParaRPr lang="vi-VN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50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82786"/>
              </p:ext>
            </p:extLst>
          </p:nvPr>
        </p:nvGraphicFramePr>
        <p:xfrm>
          <a:off x="1368810" y="2421653"/>
          <a:ext cx="3353915" cy="22718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3915"/>
              </a:tblGrid>
              <a:tr h="452176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latin typeface="+mj-lt"/>
                        </a:rPr>
                        <a:t>A – Thành</a:t>
                      </a:r>
                      <a:r>
                        <a:rPr lang="vi-VN" sz="2000" baseline="0" noProof="0" dirty="0" smtClean="0">
                          <a:latin typeface="+mj-lt"/>
                        </a:rPr>
                        <a:t> phần của tế bào</a:t>
                      </a:r>
                      <a:endParaRPr lang="vi-VN" sz="2000" noProof="0" dirty="0">
                        <a:latin typeface="+mj-lt"/>
                      </a:endParaRPr>
                    </a:p>
                  </a:txBody>
                  <a:tcPr anchor="ctr"/>
                </a:tc>
              </a:tr>
              <a:tr h="602901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1. Màng</a:t>
                      </a:r>
                      <a:r>
                        <a:rPr lang="vi-VN" sz="2000" baseline="0" noProof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 tế bào</a:t>
                      </a:r>
                      <a:endParaRPr lang="vi-VN" sz="2000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2. Chất</a:t>
                      </a:r>
                      <a:r>
                        <a:rPr lang="vi-VN" sz="2000" baseline="0" noProof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 tế bào</a:t>
                      </a:r>
                      <a:endParaRPr lang="vi-VN" sz="2000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63662">
                <a:tc>
                  <a:txBody>
                    <a:bodyPr/>
                    <a:lstStyle/>
                    <a:p>
                      <a:r>
                        <a:rPr lang="vi-VN" sz="2000" noProof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3. Nhân</a:t>
                      </a:r>
                      <a:r>
                        <a:rPr lang="vi-VN" sz="2000" baseline="0" noProof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 tế bào hoặc vùng nhân</a:t>
                      </a:r>
                      <a:endParaRPr lang="vi-VN" sz="2000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97717"/>
              </p:ext>
            </p:extLst>
          </p:nvPr>
        </p:nvGraphicFramePr>
        <p:xfrm>
          <a:off x="6079253" y="2407784"/>
          <a:ext cx="5958673" cy="22245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8673"/>
              </a:tblGrid>
              <a:tr h="435899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latin typeface="+mj-lt"/>
                        </a:rPr>
                        <a:t>B</a:t>
                      </a:r>
                      <a:r>
                        <a:rPr lang="vi-VN" sz="2000" baseline="0" noProof="0" dirty="0" smtClean="0">
                          <a:latin typeface="+mj-lt"/>
                        </a:rPr>
                        <a:t> – Chức năng</a:t>
                      </a:r>
                      <a:endParaRPr lang="vi-VN" sz="2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619105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a. Điều</a:t>
                      </a:r>
                      <a:r>
                        <a:rPr lang="vi-VN" sz="2000" baseline="0" noProof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khiển mọi hoạt động sống của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630133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b. Bảo</a:t>
                      </a:r>
                      <a:r>
                        <a:rPr lang="vi-VN" sz="2000" baseline="0" noProof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vệ và kiểm soát các chất đi vào, đi ra khỏi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39369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c. Là</a:t>
                      </a:r>
                      <a:r>
                        <a:rPr lang="vi-VN" sz="2000" baseline="0" noProof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nơi diễn ra các hoạt động sống của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8268" y="361742"/>
            <a:ext cx="9927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8CC5CD">
                    <a:lumMod val="75000"/>
                  </a:srgbClr>
                </a:solidFill>
                <a:latin typeface="+mj-lt"/>
              </a:rPr>
              <a:t>Xác định chức năng các thành phần của tế bào bằng cách nối mỗi thành phần cấu tạo ở cột A với một chức năng ở cột 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71895" y="4958860"/>
            <a:ext cx="6752492" cy="1683099"/>
            <a:chOff x="2471895" y="4958860"/>
            <a:chExt cx="6752492" cy="1683099"/>
          </a:xfrm>
        </p:grpSpPr>
        <p:sp>
          <p:nvSpPr>
            <p:cNvPr id="8" name="Rectangle 7"/>
            <p:cNvSpPr/>
            <p:nvPr/>
          </p:nvSpPr>
          <p:spPr>
            <a:xfrm>
              <a:off x="2471895" y="5355770"/>
              <a:ext cx="6752492" cy="12861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 – 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b,</a:t>
              </a:r>
              <a:r>
                <a:rPr lang="en-US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c, 3 </a:t>
              </a:r>
              <a:r>
                <a:rPr lang="en-US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lowchart: Data 8"/>
            <p:cNvSpPr/>
            <p:nvPr/>
          </p:nvSpPr>
          <p:spPr>
            <a:xfrm>
              <a:off x="6330461" y="4958860"/>
              <a:ext cx="2662813" cy="793820"/>
            </a:xfrm>
            <a:prstGeom prst="flowChartInputOutp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711959" y="3135086"/>
            <a:ext cx="1343608" cy="69979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11959" y="3797559"/>
            <a:ext cx="1390261" cy="6531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11959" y="3135086"/>
            <a:ext cx="1343608" cy="13156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30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8730" y="567731"/>
            <a:ext cx="4143270" cy="5737608"/>
            <a:chOff x="8048730" y="567731"/>
            <a:chExt cx="4143270" cy="5737608"/>
          </a:xfrm>
        </p:grpSpPr>
        <p:sp>
          <p:nvSpPr>
            <p:cNvPr id="4" name="Rectangle 3"/>
            <p:cNvSpPr/>
            <p:nvPr/>
          </p:nvSpPr>
          <p:spPr>
            <a:xfrm>
              <a:off x="8179358" y="763674"/>
              <a:ext cx="4012642" cy="5345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48730" y="567731"/>
              <a:ext cx="231111" cy="5737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432240" y="864158"/>
            <a:ext cx="3607360" cy="512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 điểm khác nhau giữa tế bào động vật và tế bào thực vật có liên quan gì đến hình thức dinh dưỡng của chúng?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 trúc nào của tế bào thực vật gây cứng cáp dù không có hệ xương nâng đỡ như động vật?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1015" y="1336431"/>
            <a:ext cx="7506119" cy="4481564"/>
          </a:xfrm>
          <a:prstGeom prst="roundRect">
            <a:avLst>
              <a:gd name="adj" fmla="val 624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031" y="964642"/>
            <a:ext cx="7063991" cy="4632290"/>
            <a:chOff x="422031" y="964642"/>
            <a:chExt cx="7063991" cy="4632290"/>
          </a:xfrm>
        </p:grpSpPr>
        <p:sp>
          <p:nvSpPr>
            <p:cNvPr id="9" name="Rounded Rectangle 8"/>
            <p:cNvSpPr/>
            <p:nvPr/>
          </p:nvSpPr>
          <p:spPr>
            <a:xfrm>
              <a:off x="422031" y="1698171"/>
              <a:ext cx="7063991" cy="3898761"/>
            </a:xfrm>
            <a:prstGeom prst="roundRect">
              <a:avLst>
                <a:gd name="adj" fmla="val 50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653142" y="964642"/>
              <a:ext cx="2444899" cy="733530"/>
            </a:xfrm>
            <a:prstGeom prst="round2Same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TRẢ LỜI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2658" y="1948455"/>
            <a:ext cx="68228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  <a:tab pos="540385" algn="l"/>
              </a:tabLst>
            </a:pP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Câu 1.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Điểm </a:t>
            </a:r>
            <a:r>
              <a:rPr lang="vi-VN" sz="2000" u="sng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khác nhau lớn nhất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giữa tế bào động vật và tế bào thực vật là: tế bào thực vật có diệp lục để giúp cây hấp thụ năng lượng ánh sáng mặt trời để tổng hợp chất dinh dưỡng cho cây.</a:t>
            </a:r>
            <a:endParaRPr lang="vi-VN" sz="1200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657" y="3577213"/>
            <a:ext cx="6822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  <a:tab pos="540385" algn="l"/>
              </a:tabLst>
            </a:pP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2.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Cấu trúc nào của tế bào thực vật giúp cây cứng cáp dù không có hệ xương nâng đỡ như ở động vật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:  </a:t>
            </a:r>
            <a:r>
              <a:rPr lang="vi-VN" sz="2000" u="sng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đó là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ế bào thực vật có </a:t>
            </a:r>
            <a:r>
              <a:rPr lang="vi-VN" sz="2000" u="sng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thành tế bào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cứng cáp nên nó vừa quy định hình dạng tế bào, vừa bảo vệ tế bào và vừa giúp cây cứng cáp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9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329" y="2299429"/>
            <a:ext cx="972631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86150" lvl="7" indent="-28575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7"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 bào động vật và thực vật đều là tế bào nhân thực.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 bào thực vật 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bào quan lục lạp thực hiện chức năng quang hợp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774;p43"/>
          <p:cNvSpPr txBox="1">
            <a:spLocks/>
          </p:cNvSpPr>
          <p:nvPr/>
        </p:nvSpPr>
        <p:spPr>
          <a:xfrm>
            <a:off x="2791357" y="457421"/>
            <a:ext cx="7451128" cy="93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/>
                </a:solidFill>
                <a:latin typeface="Times New Romas"/>
              </a:rPr>
              <a:t>RÚT RA KẾT LUẬN</a:t>
            </a:r>
            <a:endParaRPr lang="en-US" sz="5400" b="1" dirty="0">
              <a:solidFill>
                <a:schemeClr val="tx1"/>
              </a:solidFill>
              <a:latin typeface="Times New Roma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45" y="20473"/>
            <a:ext cx="2406553" cy="25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011" y="1704976"/>
            <a:ext cx="1155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s"/>
              </a:rPr>
              <a:t>IV. CẤU TẠO CỦA TẾ BÀO NHÂN SƠ VÀ TẾ BÀO NHÂN THỰC:</a:t>
            </a:r>
            <a:endParaRPr lang="en-US" sz="2400" b="1" dirty="0">
              <a:solidFill>
                <a:srgbClr val="002060"/>
              </a:solidFill>
              <a:latin typeface="Times New Rom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9039" y="1076821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2759" y="2552133"/>
            <a:ext cx="6550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02759" y="2552133"/>
            <a:ext cx="764274" cy="1787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5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ài 20. Sự lớn lên và sinh sản của tế bào - Hoc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0" y="1708937"/>
            <a:ext cx="4423767" cy="21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204" y="953546"/>
            <a:ext cx="954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Quan sát hình bên, em hãy cho biết dấu hiệu nào cho thấy sự lớn lên của tế bào?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979" y="4121732"/>
            <a:ext cx="6181725" cy="1457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5322" y="5579057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E47"/>
                </a:solidFill>
                <a:latin typeface="+mj-lt"/>
              </a:rPr>
              <a:t>Hình</a:t>
            </a:r>
            <a:r>
              <a:rPr lang="en-US" dirty="0">
                <a:solidFill>
                  <a:srgbClr val="002E47"/>
                </a:solidFill>
                <a:latin typeface="+mj-lt"/>
              </a:rPr>
              <a:t>. </a:t>
            </a:r>
            <a:r>
              <a:rPr lang="vi-VN" dirty="0">
                <a:solidFill>
                  <a:srgbClr val="002E47"/>
                </a:solidFill>
                <a:latin typeface="+mj-lt"/>
              </a:rPr>
              <a:t>Sự lớn lên của tế bào thực vật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05321" y="3777403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Sự lớn lên của tế bào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676" y="2718597"/>
            <a:ext cx="66509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rgbClr val="561E51"/>
                </a:solidFill>
                <a:latin typeface="+mj-lt"/>
                <a:ea typeface="#9Slide03 Roboto Condensed" panose="02000000000000000000" pitchFamily="2" charset="0"/>
              </a:rPr>
              <a:t>Sau thời gian tế bào con dần lớn lên về kích thước và thay đổi hình dạng.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rgbClr val="561E51"/>
                </a:solidFill>
                <a:latin typeface="+mj-lt"/>
                <a:ea typeface="#9Slide03 Roboto Condensed" panose="02000000000000000000" pitchFamily="2" charset="0"/>
              </a:rPr>
              <a:t>Khi tế bào tăng đến một kích thước nhất định được gọi là tế bào trưởng thành.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676" y="245660"/>
            <a:ext cx="876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94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56"/>
          <p:cNvGrpSpPr/>
          <p:nvPr/>
        </p:nvGrpSpPr>
        <p:grpSpPr>
          <a:xfrm rot="-5400000">
            <a:off x="-1147568" y="1067041"/>
            <a:ext cx="4326787" cy="2192708"/>
            <a:chOff x="1860625" y="1769975"/>
            <a:chExt cx="1870800" cy="948075"/>
          </a:xfrm>
        </p:grpSpPr>
        <p:sp>
          <p:nvSpPr>
            <p:cNvPr id="1020" name="Google Shape;1020;p56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13347" y="408253"/>
            <a:ext cx="10272000" cy="934000"/>
          </a:xfrm>
        </p:spPr>
        <p:txBody>
          <a:bodyPr/>
          <a:lstStyle/>
          <a:p>
            <a:r>
              <a:rPr lang="vi-VN" sz="6000" dirty="0" smtClean="0">
                <a:solidFill>
                  <a:srgbClr val="0070C0"/>
                </a:solidFill>
                <a:latin typeface="+mj-lt"/>
              </a:rPr>
              <a:t>Sự lớn lên tế bào</a:t>
            </a:r>
            <a:endParaRPr lang="vi-VN" sz="6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979" y="4121732"/>
            <a:ext cx="6181725" cy="1457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5322" y="5579057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1600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vi-VN" sz="1600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Sự lớn lên của tế bào thực vật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0691" y="1438196"/>
            <a:ext cx="684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Vậy nhờ đâu mà tế bào lớn lên được?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08624" y="2101639"/>
            <a:ext cx="497941" cy="9633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2691" y="3088582"/>
            <a:ext cx="380726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E47"/>
                </a:solidFill>
                <a:latin typeface="+mj-lt"/>
              </a:rPr>
              <a:t>Quá trình trao đổi chất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5034464" y="3611802"/>
            <a:ext cx="1249689" cy="1222257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2079" y="4381098"/>
            <a:ext cx="4527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561E51"/>
                </a:solidFill>
                <a:latin typeface="+mj-lt"/>
              </a:rPr>
              <a:t>Tế bào sẽ lấy chất cần thiết bên ngoài môi trường vào trong để tạo ra chất dinh dưỡng.</a:t>
            </a:r>
          </a:p>
        </p:txBody>
      </p:sp>
      <p:pic>
        <p:nvPicPr>
          <p:cNvPr id="8194" name="Picture 4" descr="Lý thuyết sự lớn lên và phân chia của tế bào sinh 6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/>
          <a:stretch>
            <a:fillRect/>
          </a:stretch>
        </p:blipFill>
        <p:spPr bwMode="auto">
          <a:xfrm>
            <a:off x="7572107" y="2386822"/>
            <a:ext cx="3613240" cy="16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0374" y="160774"/>
            <a:ext cx="10772093" cy="6511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976" y="5603976"/>
            <a:ext cx="4684578" cy="92333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SINH SẢN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7807" y="626771"/>
            <a:ext cx="225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E47"/>
                </a:solidFill>
                <a:latin typeface="Times New Roman" pitchFamily="18" charset="0"/>
                <a:cs typeface="Times New Roman" pitchFamily="18" charset="0"/>
              </a:rPr>
              <a:t>Số tế bào được tạo ra</a:t>
            </a:r>
          </a:p>
          <a:p>
            <a:pPr algn="ctr"/>
            <a:r>
              <a:rPr lang="vi-VN" sz="2000" dirty="0">
                <a:solidFill>
                  <a:srgbClr val="002E47"/>
                </a:solidFill>
                <a:latin typeface="Times New Roman" pitchFamily="18" charset="0"/>
                <a:cs typeface="Times New Roman" pitchFamily="18" charset="0"/>
              </a:rPr>
              <a:t>2 = 2</a:t>
            </a:r>
            <a:r>
              <a:rPr lang="vi-VN" sz="2000" baseline="30000" dirty="0">
                <a:solidFill>
                  <a:srgbClr val="002E4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dirty="0">
                <a:solidFill>
                  <a:srgbClr val="002E47"/>
                </a:solidFill>
                <a:latin typeface="Times New Roman" pitchFamily="18" charset="0"/>
                <a:cs typeface="Times New Roman" pitchFamily="18" charset="0"/>
              </a:rPr>
              <a:t> tế bào</a:t>
            </a:r>
          </a:p>
        </p:txBody>
      </p:sp>
      <p:sp>
        <p:nvSpPr>
          <p:cNvPr id="995" name="Isosceles Triangle 994"/>
          <p:cNvSpPr/>
          <p:nvPr/>
        </p:nvSpPr>
        <p:spPr>
          <a:xfrm>
            <a:off x="5411030" y="667743"/>
            <a:ext cx="3171655" cy="1011303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6" name="Isosceles Triangle 995"/>
          <p:cNvSpPr/>
          <p:nvPr/>
        </p:nvSpPr>
        <p:spPr>
          <a:xfrm>
            <a:off x="4638116" y="1959193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Isosceles Triangle 82"/>
          <p:cNvSpPr/>
          <p:nvPr/>
        </p:nvSpPr>
        <p:spPr>
          <a:xfrm>
            <a:off x="8174790" y="1959192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4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6636492" y="34723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8379743" y="1196828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4965875" y="1201727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7636779" y="2243445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9408749" y="2244984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4065669" y="2298991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5945862" y="2271474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Isosceles Triangle 90"/>
          <p:cNvSpPr/>
          <p:nvPr/>
        </p:nvSpPr>
        <p:spPr>
          <a:xfrm>
            <a:off x="3779483" y="3007458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Isosceles Triangle 91"/>
          <p:cNvSpPr/>
          <p:nvPr/>
        </p:nvSpPr>
        <p:spPr>
          <a:xfrm>
            <a:off x="7382720" y="2957314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Isosceles Triangle 92"/>
          <p:cNvSpPr/>
          <p:nvPr/>
        </p:nvSpPr>
        <p:spPr>
          <a:xfrm>
            <a:off x="5628031" y="2957314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Isosceles Triangle 93"/>
          <p:cNvSpPr/>
          <p:nvPr/>
        </p:nvSpPr>
        <p:spPr>
          <a:xfrm>
            <a:off x="9140369" y="2964047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5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3568885" y="3349583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4572995" y="334740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5385628" y="3337598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6430159" y="3303284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7139711" y="3290063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8232147" y="334740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8989871" y="334740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10070168" y="3378689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7" name="Rectangle 996"/>
          <p:cNvSpPr/>
          <p:nvPr/>
        </p:nvSpPr>
        <p:spPr>
          <a:xfrm>
            <a:off x="5635832" y="1578010"/>
            <a:ext cx="2743911" cy="24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03556" y="2729083"/>
            <a:ext cx="1215084" cy="27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303245" y="2622278"/>
            <a:ext cx="1105504" cy="33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213149" y="3612485"/>
            <a:ext cx="359846" cy="3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69804" y="3557397"/>
            <a:ext cx="359846" cy="3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19958" y="3600181"/>
            <a:ext cx="400050" cy="32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646362" y="3566254"/>
            <a:ext cx="423806" cy="30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8" name="Right Brace 997"/>
          <p:cNvSpPr/>
          <p:nvPr/>
        </p:nvSpPr>
        <p:spPr>
          <a:xfrm>
            <a:off x="10984263" y="339953"/>
            <a:ext cx="277665" cy="1331810"/>
          </a:xfrm>
          <a:prstGeom prst="righ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  <p:sp>
        <p:nvSpPr>
          <p:cNvPr id="111" name="Right Brace 110"/>
          <p:cNvSpPr/>
          <p:nvPr/>
        </p:nvSpPr>
        <p:spPr>
          <a:xfrm>
            <a:off x="11003744" y="1679046"/>
            <a:ext cx="277665" cy="133181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  <p:sp>
        <p:nvSpPr>
          <p:cNvPr id="112" name="Right Brace 111"/>
          <p:cNvSpPr/>
          <p:nvPr/>
        </p:nvSpPr>
        <p:spPr>
          <a:xfrm>
            <a:off x="11027565" y="3001633"/>
            <a:ext cx="277665" cy="133181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  <p:sp>
        <p:nvSpPr>
          <p:cNvPr id="999" name="TextBox 998"/>
          <p:cNvSpPr txBox="1"/>
          <p:nvPr/>
        </p:nvSpPr>
        <p:spPr>
          <a:xfrm>
            <a:off x="11425473" y="667743"/>
            <a:ext cx="3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4B5F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422186" y="3290063"/>
            <a:ext cx="64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B5F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422187" y="1943671"/>
            <a:ext cx="51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B5F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21964" y="2155951"/>
            <a:ext cx="2252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C00000"/>
                </a:solidFill>
                <a:latin typeface="+mj-lt"/>
              </a:rPr>
              <a:t>Số tế bào được tạo ra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2 x 2</a:t>
            </a:r>
            <a:r>
              <a:rPr lang="vi-VN" sz="2000" dirty="0">
                <a:solidFill>
                  <a:srgbClr val="C00000"/>
                </a:solidFill>
                <a:latin typeface="+mj-lt"/>
              </a:rPr>
              <a:t> = 2</a:t>
            </a:r>
            <a:r>
              <a:rPr lang="en-US" sz="2000" baseline="30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= 4 </a:t>
            </a:r>
            <a:r>
              <a:rPr lang="vi-VN" sz="2000" dirty="0">
                <a:solidFill>
                  <a:srgbClr val="C00000"/>
                </a:solidFill>
                <a:latin typeface="+mj-lt"/>
              </a:rPr>
              <a:t>tế bào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60374" y="3433811"/>
            <a:ext cx="237715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+mj-lt"/>
              </a:rPr>
              <a:t>Số tế bào được tạo ra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</a:rPr>
              <a:t>2 x 2 x 2</a:t>
            </a:r>
            <a:r>
              <a:rPr lang="vi-VN" sz="2000" dirty="0">
                <a:solidFill>
                  <a:srgbClr val="0070C0"/>
                </a:solidFill>
                <a:latin typeface="+mj-lt"/>
              </a:rPr>
              <a:t> = 2</a:t>
            </a:r>
            <a:r>
              <a:rPr lang="en-US" sz="2000" baseline="30000" dirty="0">
                <a:solidFill>
                  <a:srgbClr val="0070C0"/>
                </a:solidFill>
                <a:latin typeface="+mj-lt"/>
              </a:rPr>
              <a:t>3</a:t>
            </a:r>
            <a:r>
              <a:rPr lang="vi-VN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= 8 </a:t>
            </a:r>
            <a:r>
              <a:rPr lang="vi-VN" sz="2000" dirty="0">
                <a:solidFill>
                  <a:srgbClr val="0070C0"/>
                </a:solidFill>
                <a:latin typeface="+mj-lt"/>
              </a:rPr>
              <a:t>tế bào</a:t>
            </a:r>
          </a:p>
        </p:txBody>
      </p:sp>
      <p:sp>
        <p:nvSpPr>
          <p:cNvPr id="1000" name="Rectangle 999"/>
          <p:cNvSpPr/>
          <p:nvPr/>
        </p:nvSpPr>
        <p:spPr>
          <a:xfrm>
            <a:off x="208230" y="160774"/>
            <a:ext cx="769544" cy="651133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1" name="TextBox 1000"/>
          <p:cNvSpPr txBox="1"/>
          <p:nvPr/>
        </p:nvSpPr>
        <p:spPr>
          <a:xfrm>
            <a:off x="5362450" y="5086097"/>
            <a:ext cx="640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Xác định số tế bào con được tạo thành lần thứ n là: 2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aseline="30000" dirty="0">
                <a:solidFill>
                  <a:srgbClr val="FF0000"/>
                </a:solidFill>
                <a:latin typeface="+mj-lt"/>
              </a:rPr>
              <a:t>n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tế bào</a:t>
            </a:r>
          </a:p>
        </p:txBody>
      </p:sp>
      <p:sp>
        <p:nvSpPr>
          <p:cNvPr id="1002" name="Right Arrow 1001"/>
          <p:cNvSpPr/>
          <p:nvPr/>
        </p:nvSpPr>
        <p:spPr>
          <a:xfrm>
            <a:off x="4346352" y="511934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04" name="Straight Connector 1003"/>
          <p:cNvCxnSpPr/>
          <p:nvPr/>
        </p:nvCxnSpPr>
        <p:spPr>
          <a:xfrm flipH="1">
            <a:off x="3537527" y="4109771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6" name="Straight Connector 1005"/>
          <p:cNvCxnSpPr/>
          <p:nvPr/>
        </p:nvCxnSpPr>
        <p:spPr>
          <a:xfrm>
            <a:off x="3903863" y="4109771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52458" y="4109771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918794" y="4109771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5438654" y="4101416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804990" y="4101416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6353587" y="4084623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719923" y="4084623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7178355" y="4084623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544691" y="4084623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8193106" y="4084623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559442" y="4084623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9037590" y="4076838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403926" y="4076838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10105245" y="4119645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0471581" y="4119645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98" grpId="0" animBg="1"/>
      <p:bldP spid="111" grpId="0" animBg="1"/>
      <p:bldP spid="112" grpId="0" animBg="1"/>
      <p:bldP spid="999" grpId="0"/>
      <p:bldP spid="114" grpId="0"/>
      <p:bldP spid="115" grpId="0"/>
      <p:bldP spid="116" grpId="0"/>
      <p:bldP spid="117" grpId="0" animBg="1"/>
      <p:bldP spid="1001" grpId="0"/>
      <p:bldP spid="100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1631</Words>
  <Application>Microsoft Office PowerPoint</Application>
  <PresentationFormat>Custom</PresentationFormat>
  <Paragraphs>163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Environmental Agency by Slidesgo</vt:lpstr>
      <vt:lpstr>Frame</vt:lpstr>
      <vt:lpstr>1_Environmental Agency by Slidesgo</vt:lpstr>
      <vt:lpstr>1_Damask</vt:lpstr>
      <vt:lpstr>TẾ BÀO – ĐƠN VỊ CƠ SỞ SỰ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lớn lên tế bào</vt:lpstr>
      <vt:lpstr>PowerPoint Presentation</vt:lpstr>
      <vt:lpstr>Sự sinh sản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126</cp:revision>
  <dcterms:created xsi:type="dcterms:W3CDTF">2021-08-22T15:55:41Z</dcterms:created>
  <dcterms:modified xsi:type="dcterms:W3CDTF">2021-09-11T02:22:09Z</dcterms:modified>
</cp:coreProperties>
</file>