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 id="2147483699" r:id="rId3"/>
    <p:sldMasterId id="2147483713" r:id="rId4"/>
    <p:sldMasterId id="2147483725" r:id="rId5"/>
    <p:sldMasterId id="2147483746" r:id="rId6"/>
    <p:sldMasterId id="2147483767" r:id="rId7"/>
  </p:sldMasterIdLst>
  <p:notesMasterIdLst>
    <p:notesMasterId r:id="rId36"/>
  </p:notesMasterIdLst>
  <p:sldIdLst>
    <p:sldId id="583" r:id="rId8"/>
    <p:sldId id="604" r:id="rId9"/>
    <p:sldId id="617" r:id="rId10"/>
    <p:sldId id="618" r:id="rId11"/>
    <p:sldId id="600" r:id="rId12"/>
    <p:sldId id="601" r:id="rId13"/>
    <p:sldId id="573" r:id="rId14"/>
    <p:sldId id="365" r:id="rId15"/>
    <p:sldId id="620" r:id="rId16"/>
    <p:sldId id="317" r:id="rId17"/>
    <p:sldId id="319" r:id="rId18"/>
    <p:sldId id="331" r:id="rId19"/>
    <p:sldId id="565" r:id="rId20"/>
    <p:sldId id="323" r:id="rId21"/>
    <p:sldId id="340" r:id="rId22"/>
    <p:sldId id="371" r:id="rId23"/>
    <p:sldId id="378" r:id="rId24"/>
    <p:sldId id="622" r:id="rId25"/>
    <p:sldId id="610" r:id="rId26"/>
    <p:sldId id="580" r:id="rId27"/>
    <p:sldId id="608" r:id="rId28"/>
    <p:sldId id="344" r:id="rId29"/>
    <p:sldId id="615" r:id="rId30"/>
    <p:sldId id="611" r:id="rId31"/>
    <p:sldId id="612" r:id="rId32"/>
    <p:sldId id="613" r:id="rId33"/>
    <p:sldId id="614" r:id="rId34"/>
    <p:sldId id="28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06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6" autoAdjust="0"/>
    <p:restoredTop sz="95126" autoAdjust="0"/>
  </p:normalViewPr>
  <p:slideViewPr>
    <p:cSldViewPr snapToGrid="0">
      <p:cViewPr>
        <p:scale>
          <a:sx n="90" d="100"/>
          <a:sy n="90" d="100"/>
        </p:scale>
        <p:origin x="6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17A84-79C4-42B6-8A62-84C7B9825782}" type="datetimeFigureOut">
              <a:rPr lang="en-US" smtClean="0"/>
              <a:t>13/12/2022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A7B49-FBDE-4184-BB28-F301FCD60C39}" type="slidenum">
              <a:rPr lang="en-US" smtClean="0"/>
              <a:t>‹#›</a:t>
            </a:fld>
            <a:endParaRPr lang="en-US"/>
          </a:p>
        </p:txBody>
      </p:sp>
    </p:spTree>
    <p:extLst>
      <p:ext uri="{BB962C8B-B14F-4D97-AF65-F5344CB8AC3E}">
        <p14:creationId xmlns:p14="http://schemas.microsoft.com/office/powerpoint/2010/main" val="2534464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pPr eaLnBrk="1" hangingPunct="1"/>
            <a:endParaRPr lang="vi-VN"/>
          </a:p>
        </p:txBody>
      </p:sp>
      <p:sp>
        <p:nvSpPr>
          <p:cNvPr id="41988" name="Slide Number Placeholder 3"/>
          <p:cNvSpPr>
            <a:spLocks noGrp="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7D2903-977D-4499-8F56-7A7412785E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2505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330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5987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endParaRPr lang="en-US" dirty="0">
              <a:solidFill>
                <a:prstClr val="black"/>
              </a:solidFill>
            </a:endParaRP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xmlns=""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noProof="0" smtClean="0"/>
              <a:t>Click to edit Master subtitle style</a:t>
            </a:r>
            <a:endParaRPr lang="en-US" noProof="0"/>
          </a:p>
        </p:txBody>
      </p:sp>
    </p:spTree>
    <p:extLst>
      <p:ext uri="{BB962C8B-B14F-4D97-AF65-F5344CB8AC3E}">
        <p14:creationId xmlns:p14="http://schemas.microsoft.com/office/powerpoint/2010/main" val="33492903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endParaRPr lang="en-US" dirty="0">
              <a:solidFill>
                <a:prstClr val="black"/>
              </a:solidFill>
            </a:endParaRP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solidFill>
                  <a:srgbClr val="CBFF00"/>
                </a:solidFill>
              </a:rPr>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42222856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endParaRPr lang="en-US" dirty="0">
              <a:solidFill>
                <a:prstClr val="black"/>
              </a:solidFill>
            </a:endParaRP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solidFill>
                  <a:srgbClr val="CBFF00"/>
                </a:solidFill>
              </a:rPr>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smtClean="0"/>
              <a:t>Click to edit Master title style</a:t>
            </a:r>
            <a:endParaRPr lang="en-US" noProof="0"/>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448695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endParaRPr lang="en-US" dirty="0">
              <a:solidFill>
                <a:prstClr val="black"/>
              </a:solidFill>
            </a:endParaRP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solidFill>
                  <a:srgbClr val="CBFF00"/>
                </a:solidFill>
              </a:rPr>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smtClean="0"/>
              <a:t>Click to edit Master title style</a:t>
            </a:r>
            <a:endParaRPr lang="en-US" noProof="0"/>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893656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endParaRPr lang="en-US" dirty="0">
              <a:solidFill>
                <a:prstClr val="black"/>
              </a:solidFill>
            </a:endParaRP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solidFill>
                  <a:srgbClr val="CBFF00"/>
                </a:solidFill>
              </a:rPr>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smtClean="0"/>
              <a:t>Click to edit Master title style</a:t>
            </a:r>
            <a:endParaRPr lang="en-US" noProof="0"/>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hasCustomPrompt="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194178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endParaRPr lang="en-US" dirty="0">
              <a:solidFill>
                <a:prstClr val="black"/>
              </a:solidFill>
            </a:endParaRP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solidFill>
                  <a:srgbClr val="CBFF00"/>
                </a:solidFill>
              </a:rPr>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smtClean="0"/>
              <a:t>Click to edit Master title style</a:t>
            </a:r>
            <a:endParaRPr lang="en-US" noProof="0"/>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Tree>
    <p:extLst>
      <p:ext uri="{BB962C8B-B14F-4D97-AF65-F5344CB8AC3E}">
        <p14:creationId xmlns:p14="http://schemas.microsoft.com/office/powerpoint/2010/main" val="39156913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endParaRPr lang="en-US" dirty="0">
              <a:solidFill>
                <a:prstClr val="black"/>
              </a:solidFill>
            </a:endParaRPr>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dirty="0">
                <a:solidFill>
                  <a:srgbClr val="CBFF00"/>
                </a:solidFill>
              </a:rPr>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xmlns="" val="1"/>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p:txBody>
          <a:bodyPr/>
          <a:lstStyle>
            <a:lvl1pPr algn="ct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36750368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endParaRPr lang="en-US" dirty="0">
              <a:solidFill>
                <a:prstClr val="black"/>
              </a:solidFill>
            </a:endParaRPr>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dirty="0">
                <a:solidFill>
                  <a:srgbClr val="CBFF00"/>
                </a:solidFill>
              </a:rPr>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30232780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HOW TO USE THIS TEMPLATE</a:t>
            </a: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xmlns="" val="1"/>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1</a:t>
            </a:r>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3</a:t>
            </a:r>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noProof="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noProof="0" smtClean="0"/>
              <a:t>Click icon to add picture</a:t>
            </a:r>
            <a:endParaRPr lang="en-US" noProof="0"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noProof="0" smtClean="0"/>
              <a:t>Click icon to add picture</a:t>
            </a:r>
            <a:endParaRPr lang="en-US" noProof="0"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noProof="0" smtClean="0"/>
              <a:t>Click icon to add picture</a:t>
            </a:r>
            <a:endParaRPr lang="en-US" noProof="0" dirty="0"/>
          </a:p>
        </p:txBody>
      </p:sp>
    </p:spTree>
    <p:extLst>
      <p:ext uri="{BB962C8B-B14F-4D97-AF65-F5344CB8AC3E}">
        <p14:creationId xmlns:p14="http://schemas.microsoft.com/office/powerpoint/2010/main" val="2115254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8239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3230174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E8BB7-2FD6-43C9-B08C-28C9369B0C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FCAD7F-E19B-406D-8FC7-FB432F8B31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B3BB10-E63A-4723-9A6F-99FC1F9C5DFB}"/>
              </a:ext>
            </a:extLst>
          </p:cNvPr>
          <p:cNvSpPr>
            <a:spLocks noGrp="1"/>
          </p:cNvSpPr>
          <p:nvPr>
            <p:ph type="dt" sz="half" idx="10"/>
          </p:nvPr>
        </p:nvSpPr>
        <p:spPr/>
        <p:txBody>
          <a:bodyPr/>
          <a:lstStyle/>
          <a:p>
            <a:fld id="{3472DAB7-84CF-4F4A-A100-7B37E66DA1F4}" type="datetimeFigureOut">
              <a:rPr lang="en-US" smtClean="0"/>
              <a:t>13/12/2022</a:t>
            </a:fld>
            <a:endParaRPr lang="en-US"/>
          </a:p>
        </p:txBody>
      </p:sp>
      <p:sp>
        <p:nvSpPr>
          <p:cNvPr id="5" name="Footer Placeholder 4">
            <a:extLst>
              <a:ext uri="{FF2B5EF4-FFF2-40B4-BE49-F238E27FC236}">
                <a16:creationId xmlns:a16="http://schemas.microsoft.com/office/drawing/2014/main" id="{657572EB-CBDE-4225-AF64-F0395DEFC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24AB6-AA6A-4418-8EB7-A70B740A42A9}"/>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2272860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FE03-C153-43E5-A867-F41E35362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E02DE9-4F03-4108-8F3C-0341861C14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708DF-291D-4459-BB1A-90773E9B590A}"/>
              </a:ext>
            </a:extLst>
          </p:cNvPr>
          <p:cNvSpPr>
            <a:spLocks noGrp="1"/>
          </p:cNvSpPr>
          <p:nvPr>
            <p:ph type="dt" sz="half" idx="10"/>
          </p:nvPr>
        </p:nvSpPr>
        <p:spPr/>
        <p:txBody>
          <a:bodyPr/>
          <a:lstStyle/>
          <a:p>
            <a:fld id="{3472DAB7-84CF-4F4A-A100-7B37E66DA1F4}" type="datetimeFigureOut">
              <a:rPr lang="en-US" smtClean="0"/>
              <a:t>13/12/2022</a:t>
            </a:fld>
            <a:endParaRPr lang="en-US"/>
          </a:p>
        </p:txBody>
      </p:sp>
      <p:sp>
        <p:nvSpPr>
          <p:cNvPr id="5" name="Footer Placeholder 4">
            <a:extLst>
              <a:ext uri="{FF2B5EF4-FFF2-40B4-BE49-F238E27FC236}">
                <a16:creationId xmlns:a16="http://schemas.microsoft.com/office/drawing/2014/main" id="{FE893C46-099D-466C-BC92-BDE10F2D0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C88A1-A7B3-473C-81F1-BD00CCB71679}"/>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211849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8683E-911C-4650-8CB8-93170EEB42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649BF8-6166-46EC-A5BC-1E5F1FF3D5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444268-C1D5-4D38-AE30-6535691ED783}"/>
              </a:ext>
            </a:extLst>
          </p:cNvPr>
          <p:cNvSpPr>
            <a:spLocks noGrp="1"/>
          </p:cNvSpPr>
          <p:nvPr>
            <p:ph type="dt" sz="half" idx="10"/>
          </p:nvPr>
        </p:nvSpPr>
        <p:spPr/>
        <p:txBody>
          <a:bodyPr/>
          <a:lstStyle/>
          <a:p>
            <a:fld id="{3472DAB7-84CF-4F4A-A100-7B37E66DA1F4}" type="datetimeFigureOut">
              <a:rPr lang="en-US" smtClean="0"/>
              <a:t>13/12/2022</a:t>
            </a:fld>
            <a:endParaRPr lang="en-US"/>
          </a:p>
        </p:txBody>
      </p:sp>
      <p:sp>
        <p:nvSpPr>
          <p:cNvPr id="5" name="Footer Placeholder 4">
            <a:extLst>
              <a:ext uri="{FF2B5EF4-FFF2-40B4-BE49-F238E27FC236}">
                <a16:creationId xmlns:a16="http://schemas.microsoft.com/office/drawing/2014/main" id="{4B6DBA76-80D3-41FA-B4D3-620AFE380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29BA1-F66A-4F0F-B3D9-50F2289E1678}"/>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4010240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3E5EA-22AE-42E8-BCE5-9F83A3AFEC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B6007A-3219-44D6-8255-703408FE87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5FEDCD-993C-47FB-9278-EF36FAB3BE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054599-CA1C-4EB5-B8B5-43D0A51BDEFE}"/>
              </a:ext>
            </a:extLst>
          </p:cNvPr>
          <p:cNvSpPr>
            <a:spLocks noGrp="1"/>
          </p:cNvSpPr>
          <p:nvPr>
            <p:ph type="dt" sz="half" idx="10"/>
          </p:nvPr>
        </p:nvSpPr>
        <p:spPr/>
        <p:txBody>
          <a:bodyPr/>
          <a:lstStyle/>
          <a:p>
            <a:fld id="{3472DAB7-84CF-4F4A-A100-7B37E66DA1F4}" type="datetimeFigureOut">
              <a:rPr lang="en-US" smtClean="0"/>
              <a:t>13/12/2022</a:t>
            </a:fld>
            <a:endParaRPr lang="en-US"/>
          </a:p>
        </p:txBody>
      </p:sp>
      <p:sp>
        <p:nvSpPr>
          <p:cNvPr id="6" name="Footer Placeholder 5">
            <a:extLst>
              <a:ext uri="{FF2B5EF4-FFF2-40B4-BE49-F238E27FC236}">
                <a16:creationId xmlns:a16="http://schemas.microsoft.com/office/drawing/2014/main" id="{F17D4469-A25C-4D94-A6D2-246E3D3542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CB79AF-A75E-4BE7-A1F8-3764058EB1CF}"/>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2322675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ED07-4D30-4136-9656-26A234D20F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773087-4EDE-4F56-8E8F-3B84555105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E0E0D2-E576-4DF4-8D16-CFC9251B45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7FA28A-4D50-4245-8601-A8268D9F18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B89F59-4C2A-462F-94B3-F114966879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CF9F95-F465-4C0D-B102-2E5F4F4F9FC1}"/>
              </a:ext>
            </a:extLst>
          </p:cNvPr>
          <p:cNvSpPr>
            <a:spLocks noGrp="1"/>
          </p:cNvSpPr>
          <p:nvPr>
            <p:ph type="dt" sz="half" idx="10"/>
          </p:nvPr>
        </p:nvSpPr>
        <p:spPr/>
        <p:txBody>
          <a:bodyPr/>
          <a:lstStyle/>
          <a:p>
            <a:fld id="{3472DAB7-84CF-4F4A-A100-7B37E66DA1F4}" type="datetimeFigureOut">
              <a:rPr lang="en-US" smtClean="0"/>
              <a:t>13/12/2022</a:t>
            </a:fld>
            <a:endParaRPr lang="en-US"/>
          </a:p>
        </p:txBody>
      </p:sp>
      <p:sp>
        <p:nvSpPr>
          <p:cNvPr id="8" name="Footer Placeholder 7">
            <a:extLst>
              <a:ext uri="{FF2B5EF4-FFF2-40B4-BE49-F238E27FC236}">
                <a16:creationId xmlns:a16="http://schemas.microsoft.com/office/drawing/2014/main" id="{819087E6-CB35-4CF7-B862-F0EF2C3683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9638F-1B88-4067-9EA9-CE60942CBD7F}"/>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34083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A1E64-3EB5-4A78-A549-9F880C88CC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DF9387-E435-4A37-82E1-D35456233C9A}"/>
              </a:ext>
            </a:extLst>
          </p:cNvPr>
          <p:cNvSpPr>
            <a:spLocks noGrp="1"/>
          </p:cNvSpPr>
          <p:nvPr>
            <p:ph type="dt" sz="half" idx="10"/>
          </p:nvPr>
        </p:nvSpPr>
        <p:spPr/>
        <p:txBody>
          <a:bodyPr/>
          <a:lstStyle/>
          <a:p>
            <a:fld id="{3472DAB7-84CF-4F4A-A100-7B37E66DA1F4}" type="datetimeFigureOut">
              <a:rPr lang="en-US" smtClean="0"/>
              <a:t>13/12/2022</a:t>
            </a:fld>
            <a:endParaRPr lang="en-US"/>
          </a:p>
        </p:txBody>
      </p:sp>
      <p:sp>
        <p:nvSpPr>
          <p:cNvPr id="4" name="Footer Placeholder 3">
            <a:extLst>
              <a:ext uri="{FF2B5EF4-FFF2-40B4-BE49-F238E27FC236}">
                <a16:creationId xmlns:a16="http://schemas.microsoft.com/office/drawing/2014/main" id="{E1CFD801-208A-4E63-93BE-F809431803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118E49-3693-43FE-BC41-E1BBD60FB58B}"/>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3608849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EDBC40-DF10-4059-8F31-FA7132159C42}"/>
              </a:ext>
            </a:extLst>
          </p:cNvPr>
          <p:cNvSpPr>
            <a:spLocks noGrp="1"/>
          </p:cNvSpPr>
          <p:nvPr>
            <p:ph type="dt" sz="half" idx="10"/>
          </p:nvPr>
        </p:nvSpPr>
        <p:spPr/>
        <p:txBody>
          <a:bodyPr/>
          <a:lstStyle/>
          <a:p>
            <a:fld id="{3472DAB7-84CF-4F4A-A100-7B37E66DA1F4}" type="datetimeFigureOut">
              <a:rPr lang="en-US" smtClean="0"/>
              <a:t>13/12/2022</a:t>
            </a:fld>
            <a:endParaRPr lang="en-US"/>
          </a:p>
        </p:txBody>
      </p:sp>
      <p:sp>
        <p:nvSpPr>
          <p:cNvPr id="3" name="Footer Placeholder 2">
            <a:extLst>
              <a:ext uri="{FF2B5EF4-FFF2-40B4-BE49-F238E27FC236}">
                <a16:creationId xmlns:a16="http://schemas.microsoft.com/office/drawing/2014/main" id="{8C928B49-3047-4961-97A1-3F1C63B3E9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4D9B8E-0696-4CC8-98C7-BA74DE50FDC6}"/>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1474215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1808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997-FD68-4B3C-B084-BA86FD9B4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40E762-64A9-4682-9F6A-88DB5DAAB7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7780DB-06DB-4A0D-AEC8-4983FB575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F55CF-0F7E-4662-A5EC-18EBF2445F2B}"/>
              </a:ext>
            </a:extLst>
          </p:cNvPr>
          <p:cNvSpPr>
            <a:spLocks noGrp="1"/>
          </p:cNvSpPr>
          <p:nvPr>
            <p:ph type="dt" sz="half" idx="10"/>
          </p:nvPr>
        </p:nvSpPr>
        <p:spPr/>
        <p:txBody>
          <a:bodyPr/>
          <a:lstStyle/>
          <a:p>
            <a:fld id="{3472DAB7-84CF-4F4A-A100-7B37E66DA1F4}" type="datetimeFigureOut">
              <a:rPr lang="en-US" smtClean="0"/>
              <a:t>13/12/2022</a:t>
            </a:fld>
            <a:endParaRPr lang="en-US"/>
          </a:p>
        </p:txBody>
      </p:sp>
      <p:sp>
        <p:nvSpPr>
          <p:cNvPr id="6" name="Footer Placeholder 5">
            <a:extLst>
              <a:ext uri="{FF2B5EF4-FFF2-40B4-BE49-F238E27FC236}">
                <a16:creationId xmlns:a16="http://schemas.microsoft.com/office/drawing/2014/main" id="{98A75967-88AF-403B-82D4-951C365C54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2B82A-B833-435F-A057-09F1C09BF23A}"/>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728554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25D0-8946-4D15-8077-3714D3F0B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94852F-BAFB-4E68-9851-C43BF8560F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7B2D84-A867-4A15-ABAB-94742E9D6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04D915-03E1-4E93-8503-8AF75386828A}"/>
              </a:ext>
            </a:extLst>
          </p:cNvPr>
          <p:cNvSpPr>
            <a:spLocks noGrp="1"/>
          </p:cNvSpPr>
          <p:nvPr>
            <p:ph type="dt" sz="half" idx="10"/>
          </p:nvPr>
        </p:nvSpPr>
        <p:spPr/>
        <p:txBody>
          <a:bodyPr/>
          <a:lstStyle/>
          <a:p>
            <a:fld id="{3472DAB7-84CF-4F4A-A100-7B37E66DA1F4}" type="datetimeFigureOut">
              <a:rPr lang="en-US" smtClean="0"/>
              <a:t>13/12/2022</a:t>
            </a:fld>
            <a:endParaRPr lang="en-US"/>
          </a:p>
        </p:txBody>
      </p:sp>
      <p:sp>
        <p:nvSpPr>
          <p:cNvPr id="6" name="Footer Placeholder 5">
            <a:extLst>
              <a:ext uri="{FF2B5EF4-FFF2-40B4-BE49-F238E27FC236}">
                <a16:creationId xmlns:a16="http://schemas.microsoft.com/office/drawing/2014/main" id="{E79812DC-E7F2-4878-80E6-62B76AC6E3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27845-73A7-49B3-85E1-F613A3DB6557}"/>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3112463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5755-406E-4738-B69B-A8BD85C150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F9DE57-A2D7-4666-914A-BFD6D73818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F8B3A-0865-4148-A689-BE0FFC090CCC}"/>
              </a:ext>
            </a:extLst>
          </p:cNvPr>
          <p:cNvSpPr>
            <a:spLocks noGrp="1"/>
          </p:cNvSpPr>
          <p:nvPr>
            <p:ph type="dt" sz="half" idx="10"/>
          </p:nvPr>
        </p:nvSpPr>
        <p:spPr/>
        <p:txBody>
          <a:bodyPr/>
          <a:lstStyle/>
          <a:p>
            <a:fld id="{3472DAB7-84CF-4F4A-A100-7B37E66DA1F4}" type="datetimeFigureOut">
              <a:rPr lang="en-US" smtClean="0"/>
              <a:t>13/12/2022</a:t>
            </a:fld>
            <a:endParaRPr lang="en-US"/>
          </a:p>
        </p:txBody>
      </p:sp>
      <p:sp>
        <p:nvSpPr>
          <p:cNvPr id="5" name="Footer Placeholder 4">
            <a:extLst>
              <a:ext uri="{FF2B5EF4-FFF2-40B4-BE49-F238E27FC236}">
                <a16:creationId xmlns:a16="http://schemas.microsoft.com/office/drawing/2014/main" id="{D3A7F8E1-27FB-4584-95E6-016441014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CB2E2-006F-4F30-868A-87860F03BC13}"/>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174980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4466CB-64FA-43EE-BB7C-C621A06C19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AF0826-5478-44C9-882A-1FE5B40D62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03084-3394-4521-B780-00212DE009AE}"/>
              </a:ext>
            </a:extLst>
          </p:cNvPr>
          <p:cNvSpPr>
            <a:spLocks noGrp="1"/>
          </p:cNvSpPr>
          <p:nvPr>
            <p:ph type="dt" sz="half" idx="10"/>
          </p:nvPr>
        </p:nvSpPr>
        <p:spPr/>
        <p:txBody>
          <a:bodyPr/>
          <a:lstStyle/>
          <a:p>
            <a:fld id="{3472DAB7-84CF-4F4A-A100-7B37E66DA1F4}" type="datetimeFigureOut">
              <a:rPr lang="en-US" smtClean="0"/>
              <a:t>13/12/2022</a:t>
            </a:fld>
            <a:endParaRPr lang="en-US"/>
          </a:p>
        </p:txBody>
      </p:sp>
      <p:sp>
        <p:nvSpPr>
          <p:cNvPr id="5" name="Footer Placeholder 4">
            <a:extLst>
              <a:ext uri="{FF2B5EF4-FFF2-40B4-BE49-F238E27FC236}">
                <a16:creationId xmlns:a16="http://schemas.microsoft.com/office/drawing/2014/main" id="{ECBE9E0B-EC82-48AA-BF4B-32FF6C16C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1A1E-A93D-4255-A694-66FB3635824A}"/>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3671789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89F5E4F-8F02-4ED7-BA63-4593B6F750D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400F286-0E9C-4CC1-A881-9CBDFEEFFF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DA0B6C7-0FE9-4D17-B71B-92CD24EC4148}"/>
              </a:ext>
            </a:extLst>
          </p:cNvPr>
          <p:cNvSpPr>
            <a:spLocks noGrp="1" noChangeArrowheads="1"/>
          </p:cNvSpPr>
          <p:nvPr>
            <p:ph type="sldNum" sz="quarter" idx="12"/>
          </p:nvPr>
        </p:nvSpPr>
        <p:spPr>
          <a:ln/>
        </p:spPr>
        <p:txBody>
          <a:bodyPr/>
          <a:lstStyle>
            <a:lvl1pPr>
              <a:defRPr/>
            </a:lvl1pPr>
          </a:lstStyle>
          <a:p>
            <a:fld id="{0254842F-A844-486E-92BF-21548A1A0A22}" type="slidenum">
              <a:rPr lang="en-US" altLang="en-US"/>
              <a:pPr/>
              <a:t>‹#›</a:t>
            </a:fld>
            <a:endParaRPr lang="en-US" altLang="en-US"/>
          </a:p>
        </p:txBody>
      </p:sp>
    </p:spTree>
    <p:extLst>
      <p:ext uri="{BB962C8B-B14F-4D97-AF65-F5344CB8AC3E}">
        <p14:creationId xmlns:p14="http://schemas.microsoft.com/office/powerpoint/2010/main" val="178579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90F9BCA-AE99-4619-AE1D-010A54E707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85016C-BEF9-4723-AADA-B46F966826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9ED081-0C5A-48A5-A192-EDABA2B8B7D0}"/>
              </a:ext>
            </a:extLst>
          </p:cNvPr>
          <p:cNvSpPr>
            <a:spLocks noGrp="1" noChangeArrowheads="1"/>
          </p:cNvSpPr>
          <p:nvPr>
            <p:ph type="sldNum" sz="quarter" idx="12"/>
          </p:nvPr>
        </p:nvSpPr>
        <p:spPr>
          <a:ln/>
        </p:spPr>
        <p:txBody>
          <a:bodyPr/>
          <a:lstStyle>
            <a:lvl1pPr>
              <a:defRPr/>
            </a:lvl1pPr>
          </a:lstStyle>
          <a:p>
            <a:pPr>
              <a:defRPr/>
            </a:pPr>
            <a:fld id="{46AAB785-630F-42F4-ADE4-27B3D3DE089A}" type="slidenum">
              <a:rPr lang="en-US" altLang="en-US"/>
              <a:pPr>
                <a:defRPr/>
              </a:pPr>
              <a:t>‹#›</a:t>
            </a:fld>
            <a:endParaRPr lang="en-US" altLang="en-US"/>
          </a:p>
        </p:txBody>
      </p:sp>
    </p:spTree>
    <p:extLst>
      <p:ext uri="{BB962C8B-B14F-4D97-AF65-F5344CB8AC3E}">
        <p14:creationId xmlns:p14="http://schemas.microsoft.com/office/powerpoint/2010/main" val="3717149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E07EE8-6B3D-49C9-87F9-89C7331E0E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C992D4-4F21-4249-B0E0-0454ABBFD6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ED3C6E-13D8-4C8E-BAFF-A6DADFE8C3BB}"/>
              </a:ext>
            </a:extLst>
          </p:cNvPr>
          <p:cNvSpPr>
            <a:spLocks noGrp="1" noChangeArrowheads="1"/>
          </p:cNvSpPr>
          <p:nvPr>
            <p:ph type="sldNum" sz="quarter" idx="12"/>
          </p:nvPr>
        </p:nvSpPr>
        <p:spPr>
          <a:ln/>
        </p:spPr>
        <p:txBody>
          <a:bodyPr/>
          <a:lstStyle>
            <a:lvl1pPr>
              <a:defRPr/>
            </a:lvl1pPr>
          </a:lstStyle>
          <a:p>
            <a:pPr>
              <a:defRPr/>
            </a:pPr>
            <a:fld id="{1B96242F-8C95-4794-841A-0A1E39962D0A}" type="slidenum">
              <a:rPr lang="en-US" altLang="en-US"/>
              <a:pPr>
                <a:defRPr/>
              </a:pPr>
              <a:t>‹#›</a:t>
            </a:fld>
            <a:endParaRPr lang="en-US" altLang="en-US"/>
          </a:p>
        </p:txBody>
      </p:sp>
    </p:spTree>
    <p:extLst>
      <p:ext uri="{BB962C8B-B14F-4D97-AF65-F5344CB8AC3E}">
        <p14:creationId xmlns:p14="http://schemas.microsoft.com/office/powerpoint/2010/main" val="2873643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CB3582C-CF58-4D22-B6AD-6312AA3CE3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28776A-B256-4FAD-A3D0-40CAB2AF95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E7CAD0-6897-41E2-AC77-E9C4C1557B21}"/>
              </a:ext>
            </a:extLst>
          </p:cNvPr>
          <p:cNvSpPr>
            <a:spLocks noGrp="1" noChangeArrowheads="1"/>
          </p:cNvSpPr>
          <p:nvPr>
            <p:ph type="sldNum" sz="quarter" idx="12"/>
          </p:nvPr>
        </p:nvSpPr>
        <p:spPr>
          <a:ln/>
        </p:spPr>
        <p:txBody>
          <a:bodyPr/>
          <a:lstStyle>
            <a:lvl1pPr>
              <a:defRPr/>
            </a:lvl1pPr>
          </a:lstStyle>
          <a:p>
            <a:pPr>
              <a:defRPr/>
            </a:pPr>
            <a:fld id="{9DA4C5A8-AF3A-4563-888F-C353EA078B96}" type="slidenum">
              <a:rPr lang="en-US" altLang="en-US"/>
              <a:pPr>
                <a:defRPr/>
              </a:pPr>
              <a:t>‹#›</a:t>
            </a:fld>
            <a:endParaRPr lang="en-US" altLang="en-US"/>
          </a:p>
        </p:txBody>
      </p:sp>
    </p:spTree>
    <p:extLst>
      <p:ext uri="{BB962C8B-B14F-4D97-AF65-F5344CB8AC3E}">
        <p14:creationId xmlns:p14="http://schemas.microsoft.com/office/powerpoint/2010/main" val="718267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16018B-DADA-48F0-9ECF-D140B04B58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56B4DE-25E4-4487-BFCF-6A1084F65E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3962BF-BB5F-4BC3-903F-9B0D8290D5CC}"/>
              </a:ext>
            </a:extLst>
          </p:cNvPr>
          <p:cNvSpPr>
            <a:spLocks noGrp="1" noChangeArrowheads="1"/>
          </p:cNvSpPr>
          <p:nvPr>
            <p:ph type="sldNum" sz="quarter" idx="12"/>
          </p:nvPr>
        </p:nvSpPr>
        <p:spPr>
          <a:ln/>
        </p:spPr>
        <p:txBody>
          <a:bodyPr/>
          <a:lstStyle>
            <a:lvl1pPr>
              <a:defRPr/>
            </a:lvl1pPr>
          </a:lstStyle>
          <a:p>
            <a:pPr>
              <a:defRPr/>
            </a:pPr>
            <a:fld id="{B0D7F488-B1FF-490D-B408-8BE5FAFABEF1}" type="slidenum">
              <a:rPr lang="en-US" altLang="en-US"/>
              <a:pPr>
                <a:defRPr/>
              </a:pPr>
              <a:t>‹#›</a:t>
            </a:fld>
            <a:endParaRPr lang="en-US" altLang="en-US"/>
          </a:p>
        </p:txBody>
      </p:sp>
    </p:spTree>
    <p:extLst>
      <p:ext uri="{BB962C8B-B14F-4D97-AF65-F5344CB8AC3E}">
        <p14:creationId xmlns:p14="http://schemas.microsoft.com/office/powerpoint/2010/main" val="1417752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B227F57-6A07-4233-ACDA-C3537500DC7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276390F-222E-4157-A342-3226EA0588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F61BED2-22D3-4492-90D2-7CFA4AA28305}"/>
              </a:ext>
            </a:extLst>
          </p:cNvPr>
          <p:cNvSpPr>
            <a:spLocks noGrp="1" noChangeArrowheads="1"/>
          </p:cNvSpPr>
          <p:nvPr>
            <p:ph type="sldNum" sz="quarter" idx="12"/>
          </p:nvPr>
        </p:nvSpPr>
        <p:spPr>
          <a:ln/>
        </p:spPr>
        <p:txBody>
          <a:bodyPr/>
          <a:lstStyle>
            <a:lvl1pPr>
              <a:defRPr/>
            </a:lvl1pPr>
          </a:lstStyle>
          <a:p>
            <a:pPr>
              <a:defRPr/>
            </a:pPr>
            <a:fld id="{80F74D9C-EF77-4C8D-A164-0DA1703687E1}" type="slidenum">
              <a:rPr lang="en-US" altLang="en-US"/>
              <a:pPr>
                <a:defRPr/>
              </a:pPr>
              <a:t>‹#›</a:t>
            </a:fld>
            <a:endParaRPr lang="en-US" altLang="en-US"/>
          </a:p>
        </p:txBody>
      </p:sp>
    </p:spTree>
    <p:extLst>
      <p:ext uri="{BB962C8B-B14F-4D97-AF65-F5344CB8AC3E}">
        <p14:creationId xmlns:p14="http://schemas.microsoft.com/office/powerpoint/2010/main" val="2125923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776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AE4767D-EFD2-4890-8542-7AD61EA04A6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9A147F9-5AF9-4E89-B038-1016D45E94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5CEC532-53C3-407D-8BCD-D53C1A4CDF07}"/>
              </a:ext>
            </a:extLst>
          </p:cNvPr>
          <p:cNvSpPr>
            <a:spLocks noGrp="1" noChangeArrowheads="1"/>
          </p:cNvSpPr>
          <p:nvPr>
            <p:ph type="sldNum" sz="quarter" idx="12"/>
          </p:nvPr>
        </p:nvSpPr>
        <p:spPr>
          <a:ln/>
        </p:spPr>
        <p:txBody>
          <a:bodyPr/>
          <a:lstStyle>
            <a:lvl1pPr>
              <a:defRPr/>
            </a:lvl1pPr>
          </a:lstStyle>
          <a:p>
            <a:pPr>
              <a:defRPr/>
            </a:pPr>
            <a:fld id="{BD9DB3E0-2DAF-44B5-8922-77EA16B80B49}" type="slidenum">
              <a:rPr lang="en-US" altLang="en-US"/>
              <a:pPr>
                <a:defRPr/>
              </a:pPr>
              <a:t>‹#›</a:t>
            </a:fld>
            <a:endParaRPr lang="en-US" altLang="en-US"/>
          </a:p>
        </p:txBody>
      </p:sp>
    </p:spTree>
    <p:extLst>
      <p:ext uri="{BB962C8B-B14F-4D97-AF65-F5344CB8AC3E}">
        <p14:creationId xmlns:p14="http://schemas.microsoft.com/office/powerpoint/2010/main" val="1643183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103441-54FB-40EF-9E26-A0309E2F16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F8613BA-FB78-46A8-BB99-375EC576FD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4FACDD6-B809-4059-BB13-96C9ED83E283}"/>
              </a:ext>
            </a:extLst>
          </p:cNvPr>
          <p:cNvSpPr>
            <a:spLocks noGrp="1" noChangeArrowheads="1"/>
          </p:cNvSpPr>
          <p:nvPr>
            <p:ph type="sldNum" sz="quarter" idx="12"/>
          </p:nvPr>
        </p:nvSpPr>
        <p:spPr>
          <a:ln/>
        </p:spPr>
        <p:txBody>
          <a:bodyPr/>
          <a:lstStyle>
            <a:lvl1pPr>
              <a:defRPr/>
            </a:lvl1pPr>
          </a:lstStyle>
          <a:p>
            <a:pPr>
              <a:defRPr/>
            </a:pPr>
            <a:fld id="{7185C36D-AAED-4821-9ECF-7ADFB29ED066}" type="slidenum">
              <a:rPr lang="en-US" altLang="en-US"/>
              <a:pPr>
                <a:defRPr/>
              </a:pPr>
              <a:t>‹#›</a:t>
            </a:fld>
            <a:endParaRPr lang="en-US" altLang="en-US"/>
          </a:p>
        </p:txBody>
      </p:sp>
    </p:spTree>
    <p:extLst>
      <p:ext uri="{BB962C8B-B14F-4D97-AF65-F5344CB8AC3E}">
        <p14:creationId xmlns:p14="http://schemas.microsoft.com/office/powerpoint/2010/main" val="3703194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D0EB5DF-980C-4602-97E4-538BD3CCB2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510E93-5587-428E-8CA7-4422800D34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4EB827-23D6-40BA-80AC-B8B5CE4AE68C}"/>
              </a:ext>
            </a:extLst>
          </p:cNvPr>
          <p:cNvSpPr>
            <a:spLocks noGrp="1" noChangeArrowheads="1"/>
          </p:cNvSpPr>
          <p:nvPr>
            <p:ph type="sldNum" sz="quarter" idx="12"/>
          </p:nvPr>
        </p:nvSpPr>
        <p:spPr>
          <a:ln/>
        </p:spPr>
        <p:txBody>
          <a:bodyPr/>
          <a:lstStyle>
            <a:lvl1pPr>
              <a:defRPr/>
            </a:lvl1pPr>
          </a:lstStyle>
          <a:p>
            <a:pPr>
              <a:defRPr/>
            </a:pPr>
            <a:fld id="{692F7471-5C45-47A2-B835-105757123CC7}" type="slidenum">
              <a:rPr lang="en-US" altLang="en-US"/>
              <a:pPr>
                <a:defRPr/>
              </a:pPr>
              <a:t>‹#›</a:t>
            </a:fld>
            <a:endParaRPr lang="en-US" altLang="en-US"/>
          </a:p>
        </p:txBody>
      </p:sp>
    </p:spTree>
    <p:extLst>
      <p:ext uri="{BB962C8B-B14F-4D97-AF65-F5344CB8AC3E}">
        <p14:creationId xmlns:p14="http://schemas.microsoft.com/office/powerpoint/2010/main" val="3051679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2889A3-D1BF-42C2-806B-5A70A620B0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6DC69B-AF26-4A15-8F0F-FDA5D30488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A8B29D-0899-4CDF-A51F-4E746F98EB02}"/>
              </a:ext>
            </a:extLst>
          </p:cNvPr>
          <p:cNvSpPr>
            <a:spLocks noGrp="1" noChangeArrowheads="1"/>
          </p:cNvSpPr>
          <p:nvPr>
            <p:ph type="sldNum" sz="quarter" idx="12"/>
          </p:nvPr>
        </p:nvSpPr>
        <p:spPr>
          <a:ln/>
        </p:spPr>
        <p:txBody>
          <a:bodyPr/>
          <a:lstStyle>
            <a:lvl1pPr>
              <a:defRPr/>
            </a:lvl1pPr>
          </a:lstStyle>
          <a:p>
            <a:pPr>
              <a:defRPr/>
            </a:pPr>
            <a:fld id="{B6A2C99D-E95F-49F5-9E27-26BDB2872D82}" type="slidenum">
              <a:rPr lang="en-US" altLang="en-US"/>
              <a:pPr>
                <a:defRPr/>
              </a:pPr>
              <a:t>‹#›</a:t>
            </a:fld>
            <a:endParaRPr lang="en-US" altLang="en-US"/>
          </a:p>
        </p:txBody>
      </p:sp>
    </p:spTree>
    <p:extLst>
      <p:ext uri="{BB962C8B-B14F-4D97-AF65-F5344CB8AC3E}">
        <p14:creationId xmlns:p14="http://schemas.microsoft.com/office/powerpoint/2010/main" val="2914397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8EC08B-9880-43A5-A1B6-90A829B537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CB492E-29FB-48BA-BCFC-6F93B5EF8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CE7311-429D-4821-925D-8413F10A5553}"/>
              </a:ext>
            </a:extLst>
          </p:cNvPr>
          <p:cNvSpPr>
            <a:spLocks noGrp="1" noChangeArrowheads="1"/>
          </p:cNvSpPr>
          <p:nvPr>
            <p:ph type="sldNum" sz="quarter" idx="12"/>
          </p:nvPr>
        </p:nvSpPr>
        <p:spPr>
          <a:ln/>
        </p:spPr>
        <p:txBody>
          <a:bodyPr/>
          <a:lstStyle>
            <a:lvl1pPr>
              <a:defRPr/>
            </a:lvl1pPr>
          </a:lstStyle>
          <a:p>
            <a:pPr>
              <a:defRPr/>
            </a:pPr>
            <a:fld id="{0D7922A9-22FA-45C5-BD12-5E0A2B2A12A2}" type="slidenum">
              <a:rPr lang="en-US" altLang="en-US"/>
              <a:pPr>
                <a:defRPr/>
              </a:pPr>
              <a:t>‹#›</a:t>
            </a:fld>
            <a:endParaRPr lang="en-US" altLang="en-US"/>
          </a:p>
        </p:txBody>
      </p:sp>
    </p:spTree>
    <p:extLst>
      <p:ext uri="{BB962C8B-B14F-4D97-AF65-F5344CB8AC3E}">
        <p14:creationId xmlns:p14="http://schemas.microsoft.com/office/powerpoint/2010/main" val="1821664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A73AE7-EBDB-4FDB-844D-8CF9D23D01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AC6F2E-B78F-4E11-8CF7-FA9EBA362E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C47B49-134F-4D28-9997-FC822B6BB759}"/>
              </a:ext>
            </a:extLst>
          </p:cNvPr>
          <p:cNvSpPr>
            <a:spLocks noGrp="1" noChangeArrowheads="1"/>
          </p:cNvSpPr>
          <p:nvPr>
            <p:ph type="sldNum" sz="quarter" idx="12"/>
          </p:nvPr>
        </p:nvSpPr>
        <p:spPr>
          <a:ln/>
        </p:spPr>
        <p:txBody>
          <a:bodyPr/>
          <a:lstStyle>
            <a:lvl1pPr>
              <a:defRPr/>
            </a:lvl1pPr>
          </a:lstStyle>
          <a:p>
            <a:pPr>
              <a:defRPr/>
            </a:pPr>
            <a:fld id="{74A855FE-F9F7-4517-9E88-9A0869E7B5BB}" type="slidenum">
              <a:rPr lang="en-US" altLang="en-US"/>
              <a:pPr>
                <a:defRPr/>
              </a:pPr>
              <a:t>‹#›</a:t>
            </a:fld>
            <a:endParaRPr lang="en-US" altLang="en-US"/>
          </a:p>
        </p:txBody>
      </p:sp>
    </p:spTree>
    <p:extLst>
      <p:ext uri="{BB962C8B-B14F-4D97-AF65-F5344CB8AC3E}">
        <p14:creationId xmlns:p14="http://schemas.microsoft.com/office/powerpoint/2010/main" val="47514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2C08CE2-0B8A-4CB6-91F9-735D859EC95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6F6CFB7-9428-4C50-BE91-31E3E546E9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27518E-34CC-4635-8DFE-56053BCB7373}"/>
              </a:ext>
            </a:extLst>
          </p:cNvPr>
          <p:cNvSpPr>
            <a:spLocks noGrp="1" noChangeArrowheads="1"/>
          </p:cNvSpPr>
          <p:nvPr>
            <p:ph type="sldNum" sz="quarter" idx="12"/>
          </p:nvPr>
        </p:nvSpPr>
        <p:spPr>
          <a:ln/>
        </p:spPr>
        <p:txBody>
          <a:bodyPr/>
          <a:lstStyle>
            <a:lvl1pPr>
              <a:defRPr/>
            </a:lvl1pPr>
          </a:lstStyle>
          <a:p>
            <a:pPr>
              <a:defRPr/>
            </a:pPr>
            <a:fld id="{9E1AEDFF-BB46-48CD-8BCF-E2DFB6DA0700}" type="slidenum">
              <a:rPr lang="en-US" altLang="en-US"/>
              <a:pPr>
                <a:defRPr/>
              </a:pPr>
              <a:t>‹#›</a:t>
            </a:fld>
            <a:endParaRPr lang="en-US" altLang="en-US"/>
          </a:p>
        </p:txBody>
      </p:sp>
    </p:spTree>
    <p:extLst>
      <p:ext uri="{BB962C8B-B14F-4D97-AF65-F5344CB8AC3E}">
        <p14:creationId xmlns:p14="http://schemas.microsoft.com/office/powerpoint/2010/main" val="3792539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5AD12-CA86-4242-BD29-EA1A42DDE98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0A4F95E-F0AC-4F11-8155-2C8E095A47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452A237-027E-4038-8B55-023F712824B9}"/>
              </a:ext>
            </a:extLst>
          </p:cNvPr>
          <p:cNvSpPr>
            <a:spLocks noGrp="1" noChangeArrowheads="1"/>
          </p:cNvSpPr>
          <p:nvPr>
            <p:ph type="sldNum" sz="quarter" idx="12"/>
          </p:nvPr>
        </p:nvSpPr>
        <p:spPr>
          <a:ln/>
        </p:spPr>
        <p:txBody>
          <a:bodyPr/>
          <a:lstStyle>
            <a:lvl1pPr>
              <a:defRPr/>
            </a:lvl1pPr>
          </a:lstStyle>
          <a:p>
            <a:pPr>
              <a:defRPr/>
            </a:pPr>
            <a:fld id="{D6DE8A3A-2DC6-41E7-B803-5DCF39DBF2ED}" type="slidenum">
              <a:rPr lang="en-US" altLang="en-US"/>
              <a:pPr>
                <a:defRPr/>
              </a:pPr>
              <a:t>‹#›</a:t>
            </a:fld>
            <a:endParaRPr lang="en-US" altLang="en-US"/>
          </a:p>
        </p:txBody>
      </p:sp>
    </p:spTree>
    <p:extLst>
      <p:ext uri="{BB962C8B-B14F-4D97-AF65-F5344CB8AC3E}">
        <p14:creationId xmlns:p14="http://schemas.microsoft.com/office/powerpoint/2010/main" val="511827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EA21FC-8070-4DE8-916D-273642327EAF}" type="datetimeFigureOut">
              <a:rPr lang="en-US" smtClean="0"/>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1501279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A21FC-8070-4DE8-916D-273642327EAF}" type="datetimeFigureOut">
              <a:rPr lang="en-US" smtClean="0"/>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289652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14751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EA21FC-8070-4DE8-916D-273642327EAF}" type="datetimeFigureOut">
              <a:rPr lang="en-US" smtClean="0"/>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1693490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EA21FC-8070-4DE8-916D-273642327EAF}" type="datetimeFigureOut">
              <a:rPr lang="en-US" smtClean="0"/>
              <a:t>13/12/2022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49797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EA21FC-8070-4DE8-916D-273642327EAF}" type="datetimeFigureOut">
              <a:rPr lang="en-US" smtClean="0"/>
              <a:t>13/12/2022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3893693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EA21FC-8070-4DE8-916D-273642327EAF}" type="datetimeFigureOut">
              <a:rPr lang="en-US" smtClean="0"/>
              <a:t>13/12/2022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2885815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EA21FC-8070-4DE8-916D-273642327EAF}" type="datetimeFigureOut">
              <a:rPr lang="en-US" smtClean="0"/>
              <a:t>13/12/2022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138083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EA21FC-8070-4DE8-916D-273642327EAF}" type="datetimeFigureOut">
              <a:rPr lang="en-US" smtClean="0"/>
              <a:t>13/12/2022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37489947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EA21FC-8070-4DE8-916D-273642327EAF}" type="datetimeFigureOut">
              <a:rPr lang="en-US" smtClean="0"/>
              <a:t>13/12/2022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611048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A21FC-8070-4DE8-916D-273642327EAF}" type="datetimeFigureOut">
              <a:rPr lang="en-US" smtClean="0"/>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0747785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A21FC-8070-4DE8-916D-273642327EAF}" type="datetimeFigureOut">
              <a:rPr lang="en-US" smtClean="0"/>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1271386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3951149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213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9505750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8965542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40282455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27461959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353670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Tree>
    <p:extLst>
      <p:ext uri="{BB962C8B-B14F-4D97-AF65-F5344CB8AC3E}">
        <p14:creationId xmlns:p14="http://schemas.microsoft.com/office/powerpoint/2010/main" val="40338455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3078469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912523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30125178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Tree>
    <p:extLst>
      <p:ext uri="{BB962C8B-B14F-4D97-AF65-F5344CB8AC3E}">
        <p14:creationId xmlns:p14="http://schemas.microsoft.com/office/powerpoint/2010/main" val="869261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0948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16527638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2247886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7471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black"/>
                </a:solidFill>
              </a:rPr>
              <a:pPr/>
              <a:t>‹#›</a:t>
            </a:fld>
            <a:endParaRPr lang="en-US" b="1" dirty="0">
              <a:solidFill>
                <a:prstClr val="black"/>
              </a:solidFill>
            </a:endParaRPr>
          </a:p>
        </p:txBody>
      </p:sp>
    </p:spTree>
    <p:extLst>
      <p:ext uri="{BB962C8B-B14F-4D97-AF65-F5344CB8AC3E}">
        <p14:creationId xmlns:p14="http://schemas.microsoft.com/office/powerpoint/2010/main" val="23232881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258220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smtClean="0"/>
              <a:t>Click to edit Master title style</a:t>
            </a:r>
            <a:endParaRPr lang="en-US" noProof="0"/>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057544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smtClean="0"/>
              <a:t>Click to edit Master title style</a:t>
            </a:r>
            <a:endParaRPr lang="en-US" noProof="0"/>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Tree>
    <p:extLst>
      <p:ext uri="{BB962C8B-B14F-4D97-AF65-F5344CB8AC3E}">
        <p14:creationId xmlns:p14="http://schemas.microsoft.com/office/powerpoint/2010/main" val="2224479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3047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1079060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786808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73318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570000"/>
          </a:xfrm>
          <a:solidFill>
            <a:schemeClr val="bg1">
              <a:lumMod val="95000"/>
            </a:schemeClr>
          </a:solidFill>
        </p:spPr>
        <p:txBody>
          <a:bodyPr lIns="0" rIns="1764000" anchor="ctr"/>
          <a:lstStyle>
            <a:lvl1pPr marL="0" indent="0" algn="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60000" y="359999"/>
            <a:ext cx="4416588" cy="5321927"/>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59999" y="5681926"/>
            <a:ext cx="4416587" cy="816075"/>
          </a:xfrm>
          <a:solidFill>
            <a:schemeClr val="bg1">
              <a:alpha val="80000"/>
            </a:schemeClr>
          </a:solidFill>
          <a:ln w="3175">
            <a:gradFill>
              <a:gsLst>
                <a:gs pos="0">
                  <a:schemeClr val="bg1"/>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Tree>
    <p:extLst>
      <p:ext uri="{BB962C8B-B14F-4D97-AF65-F5344CB8AC3E}">
        <p14:creationId xmlns:p14="http://schemas.microsoft.com/office/powerpoint/2010/main" val="32296181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060155"/>
          </a:xfrm>
          <a:solidFill>
            <a:schemeClr val="bg1">
              <a:lumMod val="95000"/>
            </a:schemeClr>
          </a:solidFill>
        </p:spPr>
        <p:txBody>
          <a:bodyPr lIns="0" rIns="1764000" anchor="ctr"/>
          <a:lstStyle>
            <a:lvl1pPr marL="0" indent="0" algn="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79100" y="804500"/>
            <a:ext cx="4416588" cy="381871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9099" y="4623212"/>
            <a:ext cx="4416587" cy="816075"/>
          </a:xfrm>
          <a:solidFill>
            <a:schemeClr val="bg1">
              <a:alpha val="80000"/>
            </a:schemeClr>
          </a:solidFill>
          <a:ln>
            <a:gradFill>
              <a:gsLst>
                <a:gs pos="0">
                  <a:schemeClr val="bg1">
                    <a:lumMod val="75000"/>
                  </a:schemeClr>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dirty="0">
                <a:solidFill>
                  <a:prstClr val="black">
                    <a:lumMod val="75000"/>
                    <a:lumOff val="25000"/>
                  </a:prstClr>
                </a:solidFill>
              </a:rPr>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30731490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060155"/>
          </a:xfrm>
          <a:solidFill>
            <a:schemeClr val="bg1">
              <a:lumMod val="95000"/>
            </a:schemeClr>
          </a:solidFill>
        </p:spPr>
        <p:txBody>
          <a:bodyPr lIns="0" tIns="18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943600" y="2438399"/>
            <a:ext cx="5385600" cy="3044399"/>
          </a:xfrm>
          <a:gradFill>
            <a:gsLst>
              <a:gs pos="83186">
                <a:schemeClr val="bg1"/>
              </a:gs>
              <a:gs pos="0">
                <a:schemeClr val="accent1">
                  <a:lumMod val="20000"/>
                  <a:lumOff val="80000"/>
                  <a:alpha val="50000"/>
                </a:schemeClr>
              </a:gs>
              <a:gs pos="46000">
                <a:schemeClr val="bg1">
                  <a:alpha val="90000"/>
                </a:schemeClr>
              </a:gs>
            </a:gsLst>
            <a:lin ang="3600000" scaled="0"/>
          </a:gradFill>
        </p:spPr>
        <p:txBody>
          <a:bodyPr lIns="72000" tIns="180000" rIns="180000" bIns="0" anchor="t"/>
          <a:lstStyle>
            <a:lvl1pPr algn="r">
              <a:lnSpc>
                <a:spcPts val="4700"/>
              </a:lnSpc>
              <a:defRPr sz="4500">
                <a:solidFill>
                  <a:schemeClr val="tx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248971" y="4479264"/>
            <a:ext cx="2851629" cy="749534"/>
          </a:xfrm>
          <a:solidFill>
            <a:schemeClr val="bg1">
              <a:alpha val="80000"/>
            </a:schemeClr>
          </a:solidFill>
          <a:ln w="3175">
            <a:gradFill>
              <a:gsLst>
                <a:gs pos="0">
                  <a:schemeClr val="bg1">
                    <a:lumMod val="95000"/>
                  </a:schemeClr>
                </a:gs>
                <a:gs pos="100000">
                  <a:schemeClr val="accent1"/>
                </a:gs>
              </a:gsLst>
              <a:lin ang="10800000" scaled="0"/>
            </a:gradFill>
          </a:ln>
        </p:spPr>
        <p:txBody>
          <a:bodyPr tIns="144000" rIns="180000"/>
          <a:lstStyle>
            <a:lvl1pPr marL="0" indent="0" algn="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dirty="0">
                <a:solidFill>
                  <a:prstClr val="black">
                    <a:lumMod val="75000"/>
                    <a:lumOff val="25000"/>
                  </a:prstClr>
                </a:solidFill>
              </a:rPr>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5388688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6769100" y="144000"/>
            <a:ext cx="5280100" cy="6048000"/>
          </a:xfrm>
          <a:solidFill>
            <a:schemeClr val="bg1">
              <a:lumMod val="95000"/>
            </a:schemeClr>
          </a:solidFill>
        </p:spPr>
        <p:txBody>
          <a:bodyPr lIns="0" tIns="18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93000" y="2438399"/>
            <a:ext cx="3836200" cy="3044399"/>
          </a:xfrm>
          <a:gradFill>
            <a:gsLst>
              <a:gs pos="83186">
                <a:schemeClr val="bg1"/>
              </a:gs>
              <a:gs pos="0">
                <a:schemeClr val="accent1">
                  <a:lumMod val="20000"/>
                  <a:lumOff val="80000"/>
                  <a:alpha val="50000"/>
                </a:schemeClr>
              </a:gs>
              <a:gs pos="46000">
                <a:schemeClr val="bg1">
                  <a:alpha val="90000"/>
                </a:schemeClr>
              </a:gs>
            </a:gsLst>
            <a:lin ang="3600000" scaled="0"/>
          </a:gradFill>
        </p:spPr>
        <p:txBody>
          <a:bodyPr lIns="432000" tIns="432000" rIns="72000" bIns="1188000" anchor="t"/>
          <a:lstStyle>
            <a:lvl1pPr algn="l">
              <a:lnSpc>
                <a:spcPts val="4700"/>
              </a:lnSpc>
              <a:defRPr sz="4500">
                <a:solidFill>
                  <a:schemeClr val="tx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47000" y="4465176"/>
            <a:ext cx="3372329" cy="774934"/>
          </a:xfrm>
          <a:solidFill>
            <a:schemeClr val="bg1">
              <a:alpha val="80000"/>
            </a:schemeClr>
          </a:solidFill>
          <a:ln w="3175">
            <a:gradFill>
              <a:gsLst>
                <a:gs pos="0">
                  <a:schemeClr val="bg1">
                    <a:lumMod val="95000"/>
                  </a:schemeClr>
                </a:gs>
                <a:gs pos="100000">
                  <a:schemeClr val="accent1"/>
                </a:gs>
              </a:gsLst>
              <a:lin ang="10800000" scaled="0"/>
            </a:gradFill>
          </a:ln>
        </p:spPr>
        <p:txBody>
          <a:bodyPr lIns="180000" tIns="144000" rIns="0"/>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432000" y="2438399"/>
            <a:ext cx="5472000" cy="30444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dirty="0">
                <a:solidFill>
                  <a:prstClr val="black">
                    <a:lumMod val="75000"/>
                    <a:lumOff val="25000"/>
                  </a:prstClr>
                </a:solidFill>
              </a:rPr>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26175119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5280100" cy="6060155"/>
          </a:xfrm>
          <a:solidFill>
            <a:schemeClr val="bg1">
              <a:lumMod val="95000"/>
            </a:schemeClr>
          </a:solidFill>
        </p:spPr>
        <p:txBody>
          <a:bodyPr lIns="0" tIns="144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6096000" y="3263899"/>
            <a:ext cx="5472000" cy="2442088"/>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dirty="0">
                <a:solidFill>
                  <a:prstClr val="black">
                    <a:lumMod val="75000"/>
                    <a:lumOff val="25000"/>
                  </a:prstClr>
                </a:solidFill>
              </a:rPr>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11" name="Subtitle 2">
            <a:extLst>
              <a:ext uri="{FF2B5EF4-FFF2-40B4-BE49-F238E27FC236}">
                <a16:creationId xmlns:a16="http://schemas.microsoft.com/office/drawing/2014/main" id="{499E1708-B7A6-4D6F-9968-5398B335FA88}"/>
              </a:ext>
            </a:extLst>
          </p:cNvPr>
          <p:cNvSpPr>
            <a:spLocks noGrp="1"/>
          </p:cNvSpPr>
          <p:nvPr>
            <p:ph type="subTitle" idx="1"/>
          </p:nvPr>
        </p:nvSpPr>
        <p:spPr>
          <a:xfrm>
            <a:off x="355601" y="4889912"/>
            <a:ext cx="4840085" cy="816075"/>
          </a:xfrm>
          <a:solidFill>
            <a:schemeClr val="bg1">
              <a:alpha val="80000"/>
            </a:schemeClr>
          </a:solidFill>
          <a:ln w="3175">
            <a:gradFill>
              <a:gsLst>
                <a:gs pos="0">
                  <a:schemeClr val="bg1">
                    <a:lumMod val="95000"/>
                  </a:schemeClr>
                </a:gs>
                <a:gs pos="100000">
                  <a:schemeClr val="accent1"/>
                </a:gs>
              </a:gsLst>
              <a:lin ang="0" scaled="0"/>
            </a:gradFill>
          </a:ln>
        </p:spPr>
        <p:txBody>
          <a:bodyPr tIns="144000" rIns="180000"/>
          <a:lstStyle>
            <a:lvl1pPr marL="0" indent="0" algn="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Tree>
    <p:extLst>
      <p:ext uri="{BB962C8B-B14F-4D97-AF65-F5344CB8AC3E}">
        <p14:creationId xmlns:p14="http://schemas.microsoft.com/office/powerpoint/2010/main" val="2589766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anchor="t"/>
          <a:lstStyle>
            <a:lvl1pPr marL="0" indent="0">
              <a:buNone/>
              <a:defRPr sz="2400" b="0">
                <a:solidFill>
                  <a:schemeClr val="tx1">
                    <a:lumMod val="75000"/>
                    <a:lumOff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a:lstStyle>
            <a:lvl1pPr marL="0" indent="0">
              <a:buNone/>
              <a:defRPr sz="2400" b="0">
                <a:solidFill>
                  <a:schemeClr val="tx1">
                    <a:lumMod val="75000"/>
                    <a:lumOff val="25000"/>
                  </a:schemeClr>
                </a:solidFill>
                <a:latin typeface="+mj-lt"/>
              </a:defRPr>
            </a:lvl1pPr>
          </a:lstStyle>
          <a:p>
            <a:pPr lvl="0"/>
            <a:r>
              <a:rPr lang="en-US" noProof="0" smtClean="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dirty="0">
                <a:solidFill>
                  <a:prstClr val="black">
                    <a:lumMod val="75000"/>
                    <a:lumOff val="25000"/>
                  </a:prstClr>
                </a:solidFill>
              </a:rPr>
              <a:t>Add a footer</a:t>
            </a:r>
          </a:p>
        </p:txBody>
      </p:sp>
      <p:sp>
        <p:nvSpPr>
          <p:cNvPr id="6" name="Slide Number Placeholder 5">
            <a:extLst>
              <a:ext uri="{FF2B5EF4-FFF2-40B4-BE49-F238E27FC236}">
                <a16:creationId xmlns:a16="http://schemas.microsoft.com/office/drawing/2014/main" id="{8E8FD215-79E5-48E4-95DB-2C5E5A1F8E8F}"/>
              </a:ext>
            </a:extLst>
          </p:cNvPr>
          <p:cNvSpPr>
            <a:spLocks noGrp="1"/>
          </p:cNvSpPr>
          <p:nvPr>
            <p:ph type="sldNum" sz="quarter" idx="33"/>
          </p:nvPr>
        </p:nvSpPr>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7" name="Title 6">
            <a:extLst>
              <a:ext uri="{FF2B5EF4-FFF2-40B4-BE49-F238E27FC236}">
                <a16:creationId xmlns:a16="http://schemas.microsoft.com/office/drawing/2014/main" id="{DF905B34-4C18-4A8D-8167-57B7BF03DE14}"/>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40575045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FDA3C530-12F9-48FC-BC5E-D34BDC504BC6}"/>
              </a:ext>
            </a:extLst>
          </p:cNvPr>
          <p:cNvSpPr>
            <a:spLocks noGrp="1"/>
          </p:cNvSpPr>
          <p:nvPr>
            <p:ph type="pic" sz="quarter" idx="16" hasCustomPrompt="1"/>
          </p:nvPr>
        </p:nvSpPr>
        <p:spPr>
          <a:xfrm>
            <a:off x="144000" y="143999"/>
            <a:ext cx="11905200" cy="6047999"/>
          </a:xfrm>
          <a:solidFill>
            <a:schemeClr val="bg1">
              <a:lumMod val="95000"/>
            </a:schemeClr>
          </a:solidFill>
        </p:spPr>
        <p:txBody>
          <a:bodyPr lIns="0" r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64900" y="4910452"/>
            <a:ext cx="4101900" cy="773546"/>
          </a:xfrm>
          <a:solidFill>
            <a:schemeClr val="tx1"/>
          </a:solidFill>
        </p:spPr>
        <p:txBody>
          <a:bodyPr lIns="180000" tIns="72000" rIns="180000" anchor="t"/>
          <a:lstStyle>
            <a:lvl1pPr marL="0" indent="0">
              <a:buNone/>
              <a:defRPr>
                <a:solidFill>
                  <a:schemeClr val="bg1"/>
                </a:solidFill>
                <a:latin typeface="+mj-lt"/>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dirty="0">
                <a:solidFill>
                  <a:prstClr val="black">
                    <a:lumMod val="75000"/>
                    <a:lumOff val="25000"/>
                  </a:prstClr>
                </a:solidFill>
              </a:rPr>
              <a:t>Add a footer</a:t>
            </a:r>
          </a:p>
        </p:txBody>
      </p:sp>
      <p:sp>
        <p:nvSpPr>
          <p:cNvPr id="2" name="Slide Number Placeholder 1">
            <a:extLst>
              <a:ext uri="{FF2B5EF4-FFF2-40B4-BE49-F238E27FC236}">
                <a16:creationId xmlns:a16="http://schemas.microsoft.com/office/drawing/2014/main" id="{3EC14527-4DF5-4A98-AE66-C80F3B8E6D2E}"/>
              </a:ext>
            </a:extLst>
          </p:cNvPr>
          <p:cNvSpPr>
            <a:spLocks noGrp="1"/>
          </p:cNvSpPr>
          <p:nvPr>
            <p:ph type="sldNum" sz="quarter" idx="15"/>
          </p:nvPr>
        </p:nvSpPr>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itle 4">
            <a:extLst>
              <a:ext uri="{FF2B5EF4-FFF2-40B4-BE49-F238E27FC236}">
                <a16:creationId xmlns:a16="http://schemas.microsoft.com/office/drawing/2014/main" id="{878C031A-1E1B-4E18-9052-CA663975447C}"/>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12232746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570000"/>
          </a:xfrm>
          <a:solidFill>
            <a:schemeClr val="bg1">
              <a:lumMod val="95000"/>
            </a:schemeClr>
          </a:solidFill>
        </p:spPr>
        <p:txBody>
          <a:bodyPr lIns="1764000" rIns="0" anchor="ctr"/>
          <a:lstStyle>
            <a:lvl1pPr marL="0" indent="0" algn="l">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15412" y="360000"/>
            <a:ext cx="4416588" cy="471657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Thank You</a:t>
            </a:r>
          </a:p>
        </p:txBody>
      </p:sp>
      <p:sp>
        <p:nvSpPr>
          <p:cNvPr id="3" name="Text Placeholder 5">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415413" y="5076572"/>
            <a:ext cx="4416587" cy="1421429"/>
          </a:xfrm>
          <a:solidFill>
            <a:schemeClr val="bg1">
              <a:alpha val="80000"/>
            </a:schemeClr>
          </a:solidFill>
          <a:ln w="3175">
            <a:gradFill>
              <a:gsLst>
                <a:gs pos="0">
                  <a:schemeClr val="bg1">
                    <a:lumMod val="95000"/>
                  </a:schemeClr>
                </a:gs>
                <a:gs pos="100000">
                  <a:schemeClr val="accent1"/>
                </a:gs>
              </a:gsLst>
              <a:lin ang="0" scaled="0"/>
            </a:gradFill>
          </a:ln>
        </p:spPr>
        <p:txBody>
          <a:bodyPr tIns="144000" rIns="468000"/>
          <a:lstStyle>
            <a:lvl1pPr marL="0" indent="0" algn="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20" name="Text Placeholder 6">
            <a:extLst>
              <a:ext uri="{FF2B5EF4-FFF2-40B4-BE49-F238E27FC236}">
                <a16:creationId xmlns:a16="http://schemas.microsoft.com/office/drawing/2014/main" id="{CEB7A85F-8707-4B62-B299-F53931B8617A}"/>
              </a:ext>
            </a:extLst>
          </p:cNvPr>
          <p:cNvSpPr>
            <a:spLocks noGrp="1"/>
          </p:cNvSpPr>
          <p:nvPr>
            <p:ph type="body" sz="quarter" idx="16" hasCustomPrompt="1"/>
          </p:nvPr>
        </p:nvSpPr>
        <p:spPr>
          <a:xfrm>
            <a:off x="7948708" y="5540135"/>
            <a:ext cx="3396887" cy="196707"/>
          </a:xfrm>
        </p:spPr>
        <p:txBody>
          <a:bodyPr/>
          <a:lstStyle>
            <a:lvl1pPr marL="0" indent="0" algn="r">
              <a:buNone/>
              <a:defRPr sz="1400">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21" name="Text Placeholder 7">
            <a:extLst>
              <a:ext uri="{FF2B5EF4-FFF2-40B4-BE49-F238E27FC236}">
                <a16:creationId xmlns:a16="http://schemas.microsoft.com/office/drawing/2014/main" id="{BA4C7E3C-7C17-46E9-928A-D3D505EEAAE5}"/>
              </a:ext>
            </a:extLst>
          </p:cNvPr>
          <p:cNvSpPr>
            <a:spLocks noGrp="1"/>
          </p:cNvSpPr>
          <p:nvPr>
            <p:ph type="body" sz="quarter" idx="17" hasCustomPrompt="1"/>
          </p:nvPr>
        </p:nvSpPr>
        <p:spPr>
          <a:xfrm>
            <a:off x="7948708" y="5809779"/>
            <a:ext cx="3396887" cy="196707"/>
          </a:xfrm>
        </p:spPr>
        <p:txBody>
          <a:bodyPr/>
          <a:lstStyle>
            <a:lvl1pPr marL="0" indent="0" algn="r">
              <a:buNone/>
              <a:defRPr sz="1400">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22" name="Text Placeholder 8">
            <a:extLst>
              <a:ext uri="{FF2B5EF4-FFF2-40B4-BE49-F238E27FC236}">
                <a16:creationId xmlns:a16="http://schemas.microsoft.com/office/drawing/2014/main" id="{6ADD6EB2-7D8E-4991-87A6-02723731EBE1}"/>
              </a:ext>
            </a:extLst>
          </p:cNvPr>
          <p:cNvSpPr>
            <a:spLocks noGrp="1"/>
          </p:cNvSpPr>
          <p:nvPr>
            <p:ph type="body" sz="quarter" idx="18" hasCustomPrompt="1"/>
          </p:nvPr>
        </p:nvSpPr>
        <p:spPr>
          <a:xfrm>
            <a:off x="7948708" y="6079423"/>
            <a:ext cx="3396887" cy="196707"/>
          </a:xfrm>
        </p:spPr>
        <p:txBody>
          <a:bodyPr/>
          <a:lstStyle>
            <a:lvl1pPr marL="0" indent="0" algn="r">
              <a:buNone/>
              <a:defRPr sz="1400">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Tree>
    <p:extLst>
      <p:ext uri="{BB962C8B-B14F-4D97-AF65-F5344CB8AC3E}">
        <p14:creationId xmlns:p14="http://schemas.microsoft.com/office/powerpoint/2010/main" val="39552920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60000" y="359999"/>
            <a:ext cx="4416588" cy="5321927"/>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59999" y="5681926"/>
            <a:ext cx="4416587" cy="816075"/>
          </a:xfrm>
          <a:solidFill>
            <a:schemeClr val="bg1">
              <a:alpha val="80000"/>
            </a:schemeClr>
          </a:solidFill>
          <a:ln w="3175">
            <a:gradFill>
              <a:gsLst>
                <a:gs pos="0">
                  <a:schemeClr val="bg1"/>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Tree>
    <p:extLst>
      <p:ext uri="{BB962C8B-B14F-4D97-AF65-F5344CB8AC3E}">
        <p14:creationId xmlns:p14="http://schemas.microsoft.com/office/powerpoint/2010/main" val="24541964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79100" y="804500"/>
            <a:ext cx="4416588" cy="381871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9099" y="4623212"/>
            <a:ext cx="4416587" cy="816075"/>
          </a:xfrm>
          <a:solidFill>
            <a:schemeClr val="bg1">
              <a:alpha val="80000"/>
            </a:schemeClr>
          </a:solidFill>
          <a:ln>
            <a:gradFill>
              <a:gsLst>
                <a:gs pos="0">
                  <a:schemeClr val="bg1">
                    <a:lumMod val="75000"/>
                  </a:schemeClr>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dirty="0">
                <a:solidFill>
                  <a:prstClr val="black">
                    <a:lumMod val="75000"/>
                    <a:lumOff val="25000"/>
                  </a:prstClr>
                </a:solidFill>
              </a:rPr>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2760974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692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dirty="0">
                <a:solidFill>
                  <a:prstClr val="black">
                    <a:lumMod val="75000"/>
                    <a:lumOff val="25000"/>
                  </a:prstClr>
                </a:solidFill>
              </a:rPr>
              <a:t>Add a footer</a:t>
            </a:r>
          </a:p>
        </p:txBody>
      </p:sp>
      <p:sp>
        <p:nvSpPr>
          <p:cNvPr id="5" name="Slide Number Placeholder 4">
            <a:extLst>
              <a:ext uri="{FF2B5EF4-FFF2-40B4-BE49-F238E27FC236}">
                <a16:creationId xmlns:a16="http://schemas.microsoft.com/office/drawing/2014/main" id="{7456F629-658F-4B7E-A1D1-2522EA76B0DD}"/>
              </a:ext>
            </a:extLst>
          </p:cNvPr>
          <p:cNvSpPr>
            <a:spLocks noGrp="1"/>
          </p:cNvSpPr>
          <p:nvPr>
            <p:ph type="sldNum" sz="quarter" idx="33"/>
          </p:nvPr>
        </p:nvSpPr>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6" name="Title 5">
            <a:extLst>
              <a:ext uri="{FF2B5EF4-FFF2-40B4-BE49-F238E27FC236}">
                <a16:creationId xmlns:a16="http://schemas.microsoft.com/office/drawing/2014/main" id="{35380A33-49FB-43FC-B60E-34A2E555638E}"/>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38356866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dirty="0">
                <a:solidFill>
                  <a:prstClr val="black">
                    <a:lumMod val="75000"/>
                    <a:lumOff val="25000"/>
                  </a:prstClr>
                </a:solidFill>
              </a:rPr>
              <a:t>Add a footer</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noProof="0" smtClean="0"/>
              <a:t>Click to edit Master title style</a:t>
            </a:r>
            <a:endParaRPr lang="en-US" noProof="0"/>
          </a:p>
        </p:txBody>
      </p:sp>
      <p:sp>
        <p:nvSpPr>
          <p:cNvPr id="10" name="Content Placeholder 3">
            <a:extLst>
              <a:ext uri="{FF2B5EF4-FFF2-40B4-BE49-F238E27FC236}">
                <a16:creationId xmlns:a16="http://schemas.microsoft.com/office/drawing/2014/main" id="{4C657649-400B-459D-918F-D5C58351DEF3}"/>
              </a:ext>
            </a:extLst>
          </p:cNvPr>
          <p:cNvSpPr>
            <a:spLocks noGrp="1"/>
          </p:cNvSpPr>
          <p:nvPr>
            <p:ph sz="half" idx="2"/>
          </p:nvPr>
        </p:nvSpPr>
        <p:spPr>
          <a:xfrm>
            <a:off x="6299886" y="1512000"/>
            <a:ext cx="5472114" cy="4664963"/>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Content Placeholder 2">
            <a:extLst>
              <a:ext uri="{FF2B5EF4-FFF2-40B4-BE49-F238E27FC236}">
                <a16:creationId xmlns:a16="http://schemas.microsoft.com/office/drawing/2014/main" id="{F923135C-68B1-4D2B-80D0-318CB859F73B}"/>
              </a:ext>
            </a:extLst>
          </p:cNvPr>
          <p:cNvSpPr>
            <a:spLocks noGrp="1"/>
          </p:cNvSpPr>
          <p:nvPr>
            <p:ph sz="half" idx="1"/>
          </p:nvPr>
        </p:nvSpPr>
        <p:spPr>
          <a:xfrm>
            <a:off x="431886" y="1512000"/>
            <a:ext cx="5472114" cy="4664963"/>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7087263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dirty="0">
                <a:solidFill>
                  <a:prstClr val="black">
                    <a:lumMod val="75000"/>
                    <a:lumOff val="25000"/>
                  </a:prstClr>
                </a:solidFill>
              </a:rPr>
              <a:t>Add a footer</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noProof="0" smtClean="0"/>
              <a:t>Click to edit Master title style</a:t>
            </a:r>
            <a:endParaRPr lang="en-US" noProof="0"/>
          </a:p>
        </p:txBody>
      </p:sp>
      <p:sp>
        <p:nvSpPr>
          <p:cNvPr id="7" name="Text Placeholder 2">
            <a:extLst>
              <a:ext uri="{FF2B5EF4-FFF2-40B4-BE49-F238E27FC236}">
                <a16:creationId xmlns:a16="http://schemas.microsoft.com/office/drawing/2014/main" id="{6BF39E7D-3145-466A-B07A-D49E661CEFAA}"/>
              </a:ext>
            </a:extLst>
          </p:cNvPr>
          <p:cNvSpPr>
            <a:spLocks noGrp="1"/>
          </p:cNvSpPr>
          <p:nvPr>
            <p:ph type="body" idx="1"/>
          </p:nvPr>
        </p:nvSpPr>
        <p:spPr>
          <a:xfrm>
            <a:off x="431886" y="1512000"/>
            <a:ext cx="54721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12" name="Text Placeholder 4">
            <a:extLst>
              <a:ext uri="{FF2B5EF4-FFF2-40B4-BE49-F238E27FC236}">
                <a16:creationId xmlns:a16="http://schemas.microsoft.com/office/drawing/2014/main" id="{D33A71EE-E94D-4F02-B8C5-DC59F4563833}"/>
              </a:ext>
            </a:extLst>
          </p:cNvPr>
          <p:cNvSpPr>
            <a:spLocks noGrp="1"/>
          </p:cNvSpPr>
          <p:nvPr>
            <p:ph type="body" sz="quarter" idx="3"/>
          </p:nvPr>
        </p:nvSpPr>
        <p:spPr>
          <a:xfrm>
            <a:off x="6299886" y="1512000"/>
            <a:ext cx="54721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13" name="Content Placeholder 5">
            <a:extLst>
              <a:ext uri="{FF2B5EF4-FFF2-40B4-BE49-F238E27FC236}">
                <a16:creationId xmlns:a16="http://schemas.microsoft.com/office/drawing/2014/main" id="{EF63D731-8A55-4A6C-A975-9B0F1F435646}"/>
              </a:ext>
            </a:extLst>
          </p:cNvPr>
          <p:cNvSpPr>
            <a:spLocks noGrp="1"/>
          </p:cNvSpPr>
          <p:nvPr>
            <p:ph sz="quarter" idx="4"/>
          </p:nvPr>
        </p:nvSpPr>
        <p:spPr>
          <a:xfrm>
            <a:off x="6299886" y="2505075"/>
            <a:ext cx="5472114" cy="3684588"/>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4" name="Content Placeholder 3">
            <a:extLst>
              <a:ext uri="{FF2B5EF4-FFF2-40B4-BE49-F238E27FC236}">
                <a16:creationId xmlns:a16="http://schemas.microsoft.com/office/drawing/2014/main" id="{60CBD79B-0266-4692-9562-0F7706A271D8}"/>
              </a:ext>
            </a:extLst>
          </p:cNvPr>
          <p:cNvSpPr>
            <a:spLocks noGrp="1"/>
          </p:cNvSpPr>
          <p:nvPr>
            <p:ph sz="half" idx="2"/>
          </p:nvPr>
        </p:nvSpPr>
        <p:spPr>
          <a:xfrm>
            <a:off x="431887" y="2505075"/>
            <a:ext cx="5472114" cy="3684588"/>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3874761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dirty="0">
                <a:solidFill>
                  <a:prstClr val="black">
                    <a:lumMod val="75000"/>
                    <a:lumOff val="25000"/>
                  </a:prstClr>
                </a:solidFill>
              </a:rPr>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7" name="Title 6">
            <a:extLst>
              <a:ext uri="{FF2B5EF4-FFF2-40B4-BE49-F238E27FC236}">
                <a16:creationId xmlns:a16="http://schemas.microsoft.com/office/drawing/2014/main" id="{684F2FFD-7164-411A-96A5-A5211A6CAD45}"/>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33816617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dirty="0">
                <a:solidFill>
                  <a:prstClr val="black">
                    <a:lumMod val="75000"/>
                    <a:lumOff val="25000"/>
                  </a:prstClr>
                </a:solidFill>
              </a:rPr>
              <a:t>Add a footer</a:t>
            </a:r>
          </a:p>
        </p:txBody>
      </p:sp>
      <p:sp>
        <p:nvSpPr>
          <p:cNvPr id="6" name="Slide Number Placeholder 5">
            <a:extLst>
              <a:ext uri="{FF2B5EF4-FFF2-40B4-BE49-F238E27FC236}">
                <a16:creationId xmlns:a16="http://schemas.microsoft.com/office/drawing/2014/main" id="{ED8B3FD9-234A-4B72-9A91-D7DD23D39CDC}"/>
              </a:ext>
            </a:extLst>
          </p:cNvPr>
          <p:cNvSpPr>
            <a:spLocks noGrp="1"/>
          </p:cNvSpPr>
          <p:nvPr>
            <p:ph type="sldNum" sz="quarter" idx="33"/>
          </p:nvPr>
        </p:nvSpPr>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7" name="Title 6">
            <a:extLst>
              <a:ext uri="{FF2B5EF4-FFF2-40B4-BE49-F238E27FC236}">
                <a16:creationId xmlns:a16="http://schemas.microsoft.com/office/drawing/2014/main" id="{1FDBADDA-AF39-45A0-BBAB-A87608C0A8EB}"/>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9610472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dirty="0">
                <a:solidFill>
                  <a:prstClr val="black">
                    <a:lumMod val="75000"/>
                    <a:lumOff val="25000"/>
                  </a:prstClr>
                </a:solidFill>
              </a:rPr>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14" name="Text Placeholder 3">
            <a:extLst>
              <a:ext uri="{FF2B5EF4-FFF2-40B4-BE49-F238E27FC236}">
                <a16:creationId xmlns:a16="http://schemas.microsoft.com/office/drawing/2014/main" id="{8A083984-DDF1-4D26-BB0A-9EE8430AB214}"/>
              </a:ext>
            </a:extLst>
          </p:cNvPr>
          <p:cNvSpPr>
            <a:spLocks noGrp="1"/>
          </p:cNvSpPr>
          <p:nvPr>
            <p:ph type="body" sz="half" idx="2"/>
          </p:nvPr>
        </p:nvSpPr>
        <p:spPr>
          <a:xfrm>
            <a:off x="355601" y="4889910"/>
            <a:ext cx="4840085" cy="816077"/>
          </a:xfrm>
          <a:solidFill>
            <a:schemeClr val="bg1">
              <a:alpha val="80000"/>
            </a:schemeClr>
          </a:solidFill>
          <a:ln w="3175">
            <a:gradFill>
              <a:gsLst>
                <a:gs pos="0">
                  <a:schemeClr val="bg1">
                    <a:lumMod val="95000"/>
                  </a:schemeClr>
                </a:gs>
                <a:gs pos="100000">
                  <a:schemeClr val="accent1"/>
                </a:gs>
              </a:gsLst>
              <a:lin ang="0" scaled="0"/>
            </a:gradFill>
          </a:ln>
        </p:spPr>
        <p:txBody>
          <a:bodyPr vert="horz" lIns="0" tIns="144000" rIns="180000" bIns="0" rtlCol="0">
            <a:noAutofit/>
          </a:bodyPr>
          <a:lstStyle>
            <a:lvl1pPr marL="0" indent="0" algn="r">
              <a:buNone/>
              <a:defRPr lang="en-US">
                <a:solidFill>
                  <a:schemeClr val="tx1"/>
                </a:solidFill>
              </a:defRPr>
            </a:lvl1pPr>
          </a:lstStyle>
          <a:p>
            <a:pPr marL="266700" lvl="0" indent="-266700" algn="r"/>
            <a:r>
              <a:rPr lang="en-US" noProof="0" smtClean="0"/>
              <a:t>Click to edit Master text styles</a:t>
            </a:r>
          </a:p>
        </p:txBody>
      </p:sp>
      <p:sp>
        <p:nvSpPr>
          <p:cNvPr id="15" name="Content Placeholder 2">
            <a:extLst>
              <a:ext uri="{FF2B5EF4-FFF2-40B4-BE49-F238E27FC236}">
                <a16:creationId xmlns:a16="http://schemas.microsoft.com/office/drawing/2014/main" id="{305EC740-58FD-4D74-B7D7-DA487FC5EC30}"/>
              </a:ext>
            </a:extLst>
          </p:cNvPr>
          <p:cNvSpPr>
            <a:spLocks noGrp="1"/>
          </p:cNvSpPr>
          <p:nvPr>
            <p:ph idx="1"/>
          </p:nvPr>
        </p:nvSpPr>
        <p:spPr>
          <a:xfrm>
            <a:off x="6096000" y="987425"/>
            <a:ext cx="5472000" cy="4718562"/>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27613893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dirty="0">
                <a:solidFill>
                  <a:prstClr val="black">
                    <a:lumMod val="75000"/>
                    <a:lumOff val="25000"/>
                  </a:prstClr>
                </a:solidFill>
              </a:rPr>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14" name="Text Placeholder 3">
            <a:extLst>
              <a:ext uri="{FF2B5EF4-FFF2-40B4-BE49-F238E27FC236}">
                <a16:creationId xmlns:a16="http://schemas.microsoft.com/office/drawing/2014/main" id="{8A083984-DDF1-4D26-BB0A-9EE8430AB214}"/>
              </a:ext>
            </a:extLst>
          </p:cNvPr>
          <p:cNvSpPr>
            <a:spLocks noGrp="1"/>
          </p:cNvSpPr>
          <p:nvPr>
            <p:ph type="body" sz="half" idx="2"/>
          </p:nvPr>
        </p:nvSpPr>
        <p:spPr>
          <a:xfrm>
            <a:off x="355601" y="4889910"/>
            <a:ext cx="4840085" cy="816077"/>
          </a:xfrm>
          <a:solidFill>
            <a:schemeClr val="bg1">
              <a:alpha val="80000"/>
            </a:schemeClr>
          </a:solidFill>
          <a:ln w="3175">
            <a:gradFill>
              <a:gsLst>
                <a:gs pos="0">
                  <a:schemeClr val="bg1">
                    <a:lumMod val="95000"/>
                  </a:schemeClr>
                </a:gs>
                <a:gs pos="100000">
                  <a:schemeClr val="accent1"/>
                </a:gs>
              </a:gsLst>
              <a:lin ang="0" scaled="0"/>
            </a:gradFill>
          </a:ln>
        </p:spPr>
        <p:txBody>
          <a:bodyPr vert="horz" lIns="0" tIns="144000" rIns="180000" bIns="0" rtlCol="0">
            <a:noAutofit/>
          </a:bodyPr>
          <a:lstStyle>
            <a:lvl1pPr marL="0" indent="0" algn="r">
              <a:buNone/>
              <a:defRPr lang="en-US">
                <a:solidFill>
                  <a:schemeClr val="tx1"/>
                </a:solidFill>
              </a:defRPr>
            </a:lvl1pPr>
          </a:lstStyle>
          <a:p>
            <a:pPr marL="266700" lvl="0" indent="-266700" algn="r"/>
            <a:r>
              <a:rPr lang="en-US" noProof="0" smtClean="0"/>
              <a:t>Click to edit Master text styles</a:t>
            </a:r>
          </a:p>
        </p:txBody>
      </p:sp>
      <p:sp>
        <p:nvSpPr>
          <p:cNvPr id="7" name="Picture Placeholder 2">
            <a:extLst>
              <a:ext uri="{FF2B5EF4-FFF2-40B4-BE49-F238E27FC236}">
                <a16:creationId xmlns:a16="http://schemas.microsoft.com/office/drawing/2014/main" id="{E28466D9-7530-474E-BC12-1642958B7245}"/>
              </a:ext>
            </a:extLst>
          </p:cNvPr>
          <p:cNvSpPr>
            <a:spLocks noGrp="1"/>
          </p:cNvSpPr>
          <p:nvPr>
            <p:ph type="pic" idx="1"/>
          </p:nvPr>
        </p:nvSpPr>
        <p:spPr>
          <a:xfrm>
            <a:off x="6095999" y="987425"/>
            <a:ext cx="5471999" cy="47185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Tree>
    <p:extLst>
      <p:ext uri="{BB962C8B-B14F-4D97-AF65-F5344CB8AC3E}">
        <p14:creationId xmlns:p14="http://schemas.microsoft.com/office/powerpoint/2010/main" val="25484945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dirty="0">
                <a:solidFill>
                  <a:prstClr val="black">
                    <a:lumMod val="75000"/>
                    <a:lumOff val="25000"/>
                  </a:prstClr>
                </a:solidFill>
              </a:rPr>
              <a:t>Add a footer</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21972993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dirty="0">
                <a:solidFill>
                  <a:prstClr val="black">
                    <a:lumMod val="75000"/>
                    <a:lumOff val="25000"/>
                  </a:prstClr>
                </a:solidFill>
              </a:rPr>
              <a:t>Add a footer</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noProof="0" smtClean="0"/>
              <a:t>Click to edit Master title style</a:t>
            </a:r>
            <a:endParaRPr lang="en-US" noProof="0"/>
          </a:p>
        </p:txBody>
      </p:sp>
      <p:sp>
        <p:nvSpPr>
          <p:cNvPr id="5" name="Text Placeholder 4">
            <a:extLst>
              <a:ext uri="{FF2B5EF4-FFF2-40B4-BE49-F238E27FC236}">
                <a16:creationId xmlns:a16="http://schemas.microsoft.com/office/drawing/2014/main" id="{55F7A73E-4A54-4742-8586-DD6DAA3BC61C}"/>
              </a:ext>
            </a:extLst>
          </p:cNvPr>
          <p:cNvSpPr>
            <a:spLocks noGrp="1"/>
          </p:cNvSpPr>
          <p:nvPr>
            <p:ph type="body" sz="quarter" idx="34"/>
          </p:nvPr>
        </p:nvSpPr>
        <p:spPr>
          <a:xfrm>
            <a:off x="1313656" y="1955257"/>
            <a:ext cx="9564688" cy="2947486"/>
          </a:xfrm>
        </p:spPr>
        <p:txBody>
          <a:bodyPr anchor="ctr"/>
          <a:lstStyle>
            <a:lvl1pPr marL="0" indent="0" algn="ctr">
              <a:buNone/>
              <a:defRPr sz="6000"/>
            </a:lvl1pPr>
            <a:lvl2pPr marL="266700" indent="0">
              <a:buNone/>
              <a:defRPr/>
            </a:lvl2pPr>
          </a:lstStyle>
          <a:p>
            <a:pPr lvl="0"/>
            <a:r>
              <a:rPr lang="en-US" noProof="0" smtClean="0"/>
              <a:t>Click to edit Master text styles</a:t>
            </a:r>
          </a:p>
        </p:txBody>
      </p:sp>
    </p:spTree>
    <p:extLst>
      <p:ext uri="{BB962C8B-B14F-4D97-AF65-F5344CB8AC3E}">
        <p14:creationId xmlns:p14="http://schemas.microsoft.com/office/powerpoint/2010/main" val="24971026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dirty="0">
                <a:solidFill>
                  <a:prstClr val="black">
                    <a:lumMod val="75000"/>
                    <a:lumOff val="25000"/>
                  </a:prstClr>
                </a:solidFill>
              </a:rPr>
              <a:t>Add a footer</a:t>
            </a:r>
          </a:p>
        </p:txBody>
      </p:sp>
      <p:sp>
        <p:nvSpPr>
          <p:cNvPr id="3" name="Slide Number Placeholder 2">
            <a:extLst>
              <a:ext uri="{FF2B5EF4-FFF2-40B4-BE49-F238E27FC236}">
                <a16:creationId xmlns:a16="http://schemas.microsoft.com/office/drawing/2014/main" id="{BDA9BE28-009E-4D88-9951-81B453F75A4E}"/>
              </a:ext>
            </a:extLst>
          </p:cNvPr>
          <p:cNvSpPr>
            <a:spLocks noGrp="1"/>
          </p:cNvSpPr>
          <p:nvPr>
            <p:ph type="sldNum" sz="quarter" idx="13"/>
          </p:nvPr>
        </p:nvSpPr>
        <p:spPr>
          <a:solidFill>
            <a:schemeClr val="bg1"/>
          </a:solidFill>
        </p:spPr>
        <p:txBody>
          <a:body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411874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78512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endParaRPr lang="en-US" dirty="0">
              <a:solidFill>
                <a:prstClr val="black"/>
              </a:solidFill>
            </a:endParaRPr>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xmlns=""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27025274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88C711-3D16-496B-BF96-001A0C0A3AAF}"/>
              </a:ext>
              <a:ext uri="{C183D7F6-B498-43B3-948B-1728B52AA6E4}">
                <adec:decorative xmlns:adec="http://schemas.microsoft.com/office/drawing/2017/decorative" xmlns="" val="1"/>
              </a:ext>
            </a:extLst>
          </p:cNvPr>
          <p:cNvSpPr/>
          <p:nvPr userDrawn="1"/>
        </p:nvSpPr>
        <p:spPr>
          <a:xfrm>
            <a:off x="11682374" y="6430061"/>
            <a:ext cx="241402" cy="197510"/>
          </a:xfrm>
          <a:prstGeom prst="rect">
            <a:avLst/>
          </a:prstGeom>
          <a:noFill/>
          <a:ln w="12700" cap="flat">
            <a:noFill/>
            <a:prstDash val="solid"/>
            <a:miter/>
          </a:ln>
        </p:spPr>
        <p:txBody>
          <a:bodyPr rtlCol="0" anchor="ctr"/>
          <a:lstStyle/>
          <a:p>
            <a:endParaRPr lang="en-US" dirty="0">
              <a:solidFill>
                <a:prstClr val="black"/>
              </a:solidFill>
            </a:endParaRPr>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endParaRPr lang="en-US" dirty="0">
              <a:solidFill>
                <a:prstClr val="black"/>
              </a:solidFill>
            </a:endParaRPr>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a:lstStyle>
            <a:lvl1pPr algn="ctr">
              <a:defRPr>
                <a:solidFill>
                  <a:schemeClr val="bg1"/>
                </a:solidFill>
              </a:defRPr>
            </a:lvl1pPr>
          </a:lstStyle>
          <a:p>
            <a:r>
              <a:rPr lang="en-US" noProof="0"/>
              <a:t>DIVIDER SLIDE</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lvl1pPr>
              <a:defRPr b="1">
                <a:latin typeface="+mn-lt"/>
              </a:defRPr>
            </a:lvl1p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solidFill>
                  <a:srgbClr val="CBFF00"/>
                </a:solidFill>
              </a:rPr>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35822268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Rectangle 9" descr="View of a lake with pine trees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endParaRPr lang="en-US" dirty="0">
              <a:solidFill>
                <a:prstClr val="black"/>
              </a:solidFill>
            </a:endParaRPr>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solidFill>
                  <a:srgbClr val="CBFF00"/>
                </a:solidFill>
              </a:rPr>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15726022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descr="Close up view of lake edge with mountain range background">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endParaRPr lang="en-US" dirty="0">
              <a:solidFill>
                <a:prstClr val="black"/>
              </a:solidFill>
            </a:endParaRPr>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solidFill>
                  <a:srgbClr val="CBFF00"/>
                </a:solidFill>
              </a:rPr>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30540003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endParaRPr lang="en-US" dirty="0">
              <a:solidFill>
                <a:prstClr val="black"/>
              </a:solidFill>
            </a:endParaRPr>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dirty="0">
                <a:solidFill>
                  <a:srgbClr val="CBFF00"/>
                </a:solidFill>
              </a:rPr>
              <a:t>ADD A FOOTER</a:t>
            </a:r>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COMPARISON</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xmlns="" val="1"/>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841473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endParaRPr lang="en-US" dirty="0">
              <a:solidFill>
                <a:prstClr val="black"/>
              </a:solidFill>
            </a:endParaRPr>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dirty="0">
                <a:solidFill>
                  <a:srgbClr val="CBFF00"/>
                </a:solidFill>
              </a:rPr>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noProof="0"/>
              <a:t>CHART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xmlns="" val="1"/>
              </a:ext>
            </a:extLst>
          </p:cNvPr>
          <p:cNvSpPr/>
          <p:nvPr userDrawn="1"/>
        </p:nvSpPr>
        <p:spPr>
          <a:xfrm>
            <a:off x="911877" y="3191969"/>
            <a:ext cx="3968496" cy="36576"/>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noProof="0" smtClean="0"/>
              <a:t>Click icon to add chart</a:t>
            </a:r>
            <a:endParaRPr lang="en-US" noProof="0" dirty="0"/>
          </a:p>
        </p:txBody>
      </p:sp>
    </p:spTree>
    <p:extLst>
      <p:ext uri="{BB962C8B-B14F-4D97-AF65-F5344CB8AC3E}">
        <p14:creationId xmlns:p14="http://schemas.microsoft.com/office/powerpoint/2010/main" val="35919475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endParaRPr lang="en-US" dirty="0">
              <a:solidFill>
                <a:prstClr val="black"/>
              </a:solidFill>
            </a:endParaRPr>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dirty="0">
                <a:solidFill>
                  <a:srgbClr val="CBFF00"/>
                </a:solidFill>
              </a:rPr>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a:lstStyle>
            <a:lvl1pPr algn="l">
              <a:defRPr>
                <a:solidFill>
                  <a:schemeClr val="bg1"/>
                </a:solidFill>
              </a:defRPr>
            </a:lvl1pPr>
          </a:lstStyle>
          <a:p>
            <a:r>
              <a:rPr lang="en-US" noProof="0"/>
              <a:t>TABLE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xmlns="" val="1"/>
              </a:ext>
            </a:extLst>
          </p:cNvPr>
          <p:cNvSpPr/>
          <p:nvPr userDrawn="1"/>
        </p:nvSpPr>
        <p:spPr>
          <a:xfrm>
            <a:off x="8683563" y="3191969"/>
            <a:ext cx="1545336" cy="36576"/>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noProof="0" smtClean="0"/>
              <a:t>Click icon to add table</a:t>
            </a:r>
            <a:endParaRPr lang="en-US" noProof="0" dirty="0"/>
          </a:p>
        </p:txBody>
      </p:sp>
    </p:spTree>
    <p:extLst>
      <p:ext uri="{BB962C8B-B14F-4D97-AF65-F5344CB8AC3E}">
        <p14:creationId xmlns:p14="http://schemas.microsoft.com/office/powerpoint/2010/main" val="34757166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adec="http://schemas.microsoft.com/office/drawing/2017/decorative" xmlns=""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endParaRPr lang="en-US" dirty="0">
              <a:solidFill>
                <a:prstClr val="black"/>
              </a:solidFill>
            </a:endParaRPr>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endParaRPr lang="en-US" dirty="0">
              <a:solidFill>
                <a:prstClr val="black"/>
              </a:solidFill>
            </a:endParaRP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solidFill>
                  <a:srgbClr val="CBFF00"/>
                </a:solidFill>
              </a:rPr>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adec="http://schemas.microsoft.com/office/drawing/2017/decorative" xmlns=""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33907937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endParaRPr lang="en-US" dirty="0">
              <a:solidFill>
                <a:prstClr val="black"/>
              </a:solidFill>
            </a:endParaRPr>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dirty="0">
                <a:solidFill>
                  <a:srgbClr val="CBFF00"/>
                </a:solidFill>
              </a:rPr>
              <a:t>ADD A FOOTER</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smtClean="0"/>
              <a:t>Click icon to add media</a:t>
            </a:r>
            <a:endParaRPr lang="en-US" noProof="0" dirty="0"/>
          </a:p>
        </p:txBody>
      </p:sp>
    </p:spTree>
    <p:extLst>
      <p:ext uri="{BB962C8B-B14F-4D97-AF65-F5344CB8AC3E}">
        <p14:creationId xmlns:p14="http://schemas.microsoft.com/office/powerpoint/2010/main" val="36731300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3" name="Rectangle 2" descr="View of a lake and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endParaRPr lang="en-US" dirty="0">
              <a:solidFill>
                <a:prstClr val="black"/>
              </a:solidFill>
            </a:endParaRPr>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+7 678-555-0128</a:t>
            </a:r>
          </a:p>
        </p:txBody>
      </p:sp>
      <p:sp>
        <p:nvSpPr>
          <p:cNvPr id="18" name="Text Placeholder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noProof="0"/>
              <a:t>Alexander Martensson</a:t>
            </a:r>
          </a:p>
        </p:txBody>
      </p:sp>
      <p:sp>
        <p:nvSpPr>
          <p:cNvPr id="20" name="Text Placeholder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22" name="Text Placeholder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noProof="0"/>
              <a:t>THANK YOU!</a:t>
            </a:r>
          </a:p>
        </p:txBody>
      </p:sp>
      <p:sp>
        <p:nvSpPr>
          <p:cNvPr id="25" name="Rectangle 24">
            <a:extLst>
              <a:ext uri="{FF2B5EF4-FFF2-40B4-BE49-F238E27FC236}">
                <a16:creationId xmlns:a16="http://schemas.microsoft.com/office/drawing/2014/main" id="{540A1271-E1E7-40AB-9552-9B4249544008}"/>
              </a:ext>
              <a:ext uri="{C183D7F6-B498-43B3-948B-1728B52AA6E4}">
                <adec:decorative xmlns:adec="http://schemas.microsoft.com/office/drawing/2017/decorative" xmlns="" val="1"/>
              </a:ext>
            </a:extLst>
          </p:cNvPr>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3139663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theme" Target="../theme/theme5.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theme" Target="../theme/theme6.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theme" Target="../theme/theme7.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616877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787" r:id="rId1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9B401-848C-4AB7-B250-A0DFC3252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67F0A4-5AE4-4BDB-9487-35B623B3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5E85E-142C-47FD-BBD1-D810E318C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72DAB7-84CF-4F4A-A100-7B37E66DA1F4}" type="datetimeFigureOut">
              <a:rPr lang="en-US" smtClean="0"/>
              <a:t>13/12/2022</a:t>
            </a:fld>
            <a:endParaRPr lang="en-US"/>
          </a:p>
        </p:txBody>
      </p:sp>
      <p:sp>
        <p:nvSpPr>
          <p:cNvPr id="5" name="Footer Placeholder 4">
            <a:extLst>
              <a:ext uri="{FF2B5EF4-FFF2-40B4-BE49-F238E27FC236}">
                <a16:creationId xmlns:a16="http://schemas.microsoft.com/office/drawing/2014/main" id="{A7C1AC8D-FC9E-4CF5-8E2E-F4B0C5EB65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F095F2-50E3-4ABD-B35B-04424DDC9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D7228F-2A28-42DF-83FE-A77D15F99F35}" type="slidenum">
              <a:rPr lang="en-US" smtClean="0"/>
              <a:t>‹#›</a:t>
            </a:fld>
            <a:endParaRPr lang="en-US"/>
          </a:p>
        </p:txBody>
      </p:sp>
    </p:spTree>
    <p:extLst>
      <p:ext uri="{BB962C8B-B14F-4D97-AF65-F5344CB8AC3E}">
        <p14:creationId xmlns:p14="http://schemas.microsoft.com/office/powerpoint/2010/main" val="81208373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C0A7A14-7BE0-4A67-BFAF-3E621BB1E7D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FCE0194-6497-4F69-BD66-92D5F168B110}"/>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9673D9A-3EBF-4FDE-A8AB-76D469173DA7}"/>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39905561-09A0-4C4B-9742-56C225D75F35}"/>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6D97EE26-1D6F-496B-840A-84D93E259F41}"/>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a:defRPr/>
            </a:pPr>
            <a:fld id="{87E55114-9183-47D5-B49A-81BF646D1566}" type="slidenum">
              <a:rPr lang="en-US" altLang="en-US"/>
              <a:pPr>
                <a:defRPr/>
              </a:pPr>
              <a:t>‹#›</a:t>
            </a:fld>
            <a:endParaRPr lang="en-US" altLang="en-US"/>
          </a:p>
        </p:txBody>
      </p:sp>
    </p:spTree>
    <p:extLst>
      <p:ext uri="{BB962C8B-B14F-4D97-AF65-F5344CB8AC3E}">
        <p14:creationId xmlns:p14="http://schemas.microsoft.com/office/powerpoint/2010/main" val="242260901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A21FC-8070-4DE8-916D-273642327EAF}" type="datetimeFigureOut">
              <a:rPr lang="en-US" smtClean="0"/>
              <a:t>13/12/2022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68112-70B9-4E29-879C-8E3A37A88D3B}" type="slidenum">
              <a:rPr lang="en-US" smtClean="0"/>
              <a:t>‹#›</a:t>
            </a:fld>
            <a:endParaRPr lang="en-US"/>
          </a:p>
        </p:txBody>
      </p:sp>
    </p:spTree>
    <p:extLst>
      <p:ext uri="{BB962C8B-B14F-4D97-AF65-F5344CB8AC3E}">
        <p14:creationId xmlns:p14="http://schemas.microsoft.com/office/powerpoint/2010/main" val="352432704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8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dirty="0">
              <a:solidFill>
                <a:prstClr val="black">
                  <a:tint val="75000"/>
                </a:prstClr>
              </a:solidFill>
            </a:endParaRPr>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147059854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726F2C-157B-477E-AD76-8F54126834C2}"/>
              </a:ext>
            </a:extLst>
          </p:cNvPr>
          <p:cNvSpPr/>
          <p:nvPr userDrawn="1"/>
        </p:nvSpPr>
        <p:spPr>
          <a:xfrm>
            <a:off x="0" y="6191250"/>
            <a:ext cx="12192000" cy="666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40000" cy="4377523"/>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Rectangle 6">
            <a:extLst>
              <a:ext uri="{FF2B5EF4-FFF2-40B4-BE49-F238E27FC236}">
                <a16:creationId xmlns:a16="http://schemas.microsoft.com/office/drawing/2014/main" id="{474FB90F-5E6B-4508-96BB-939635D11AFF}"/>
              </a:ext>
            </a:extLst>
          </p:cNvPr>
          <p:cNvSpPr/>
          <p:nvPr userDrawn="1"/>
        </p:nvSpPr>
        <p:spPr>
          <a:xfrm>
            <a:off x="0" y="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a:extLst>
              <a:ext uri="{FF2B5EF4-FFF2-40B4-BE49-F238E27FC236}">
                <a16:creationId xmlns:a16="http://schemas.microsoft.com/office/drawing/2014/main" id="{774A1CB7-B157-440C-BA82-A62890EF3721}"/>
              </a:ext>
            </a:extLst>
          </p:cNvPr>
          <p:cNvSpPr/>
          <p:nvPr userDrawn="1"/>
        </p:nvSpPr>
        <p:spPr>
          <a:xfrm>
            <a:off x="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a16="http://schemas.microsoft.com/office/drawing/2014/main" id="{EE5B1BAC-5CBE-4B0E-B0AA-1C05EBEE964E}"/>
              </a:ext>
            </a:extLst>
          </p:cNvPr>
          <p:cNvSpPr/>
          <p:nvPr userDrawn="1"/>
        </p:nvSpPr>
        <p:spPr>
          <a:xfrm>
            <a:off x="1204800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Freeform: Shape 17">
            <a:extLst>
              <a:ext uri="{FF2B5EF4-FFF2-40B4-BE49-F238E27FC236}">
                <a16:creationId xmlns:a16="http://schemas.microsoft.com/office/drawing/2014/main" id="{168BD16A-5998-4CCA-B0F2-62F67B639AF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677425" y="6322399"/>
            <a:ext cx="370575" cy="365125"/>
          </a:xfrm>
          <a:prstGeom prst="rect">
            <a:avLst/>
          </a:prstGeom>
          <a:solidFill>
            <a:schemeClr val="bg1"/>
          </a:solidFill>
          <a:ln w="3175">
            <a:solidFill>
              <a:schemeClr val="bg1">
                <a:lumMod val="85000"/>
              </a:schemeClr>
            </a:solidFill>
          </a:ln>
          <a:effectLst/>
        </p:spPr>
        <p:txBody>
          <a:bodyPr vert="horz" lIns="0" tIns="0" rIns="0" bIns="0" rtlCol="0" anchor="ctr"/>
          <a:lstStyle>
            <a:lvl1pPr algn="ctr">
              <a:defRPr sz="1200">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144000" y="6322399"/>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21" name="TextBox 20">
            <a:extLst>
              <a:ext uri="{FF2B5EF4-FFF2-40B4-BE49-F238E27FC236}">
                <a16:creationId xmlns:a16="http://schemas.microsoft.com/office/drawing/2014/main" id="{B3839907-C37E-4F37-B9BB-92B4A49360E6}"/>
              </a:ext>
            </a:extLst>
          </p:cNvPr>
          <p:cNvSpPr txBox="1"/>
          <p:nvPr userDrawn="1"/>
        </p:nvSpPr>
        <p:spPr>
          <a:xfrm>
            <a:off x="10194026" y="6258973"/>
            <a:ext cx="1577974" cy="427535"/>
          </a:xfrm>
          <a:prstGeom prst="rect">
            <a:avLst/>
          </a:prstGeom>
          <a:noFill/>
        </p:spPr>
        <p:txBody>
          <a:bodyPr wrap="square" lIns="0" tIns="144000" rIns="0" bIns="0" rtlCol="0">
            <a:spAutoFit/>
          </a:bodyPr>
          <a:lstStyle/>
          <a:p>
            <a:pPr algn="ctr">
              <a:lnSpc>
                <a:spcPts val="1100"/>
              </a:lnSpc>
            </a:pPr>
            <a:r>
              <a:rPr lang="en-US" sz="2000" b="1" dirty="0">
                <a:solidFill>
                  <a:prstClr val="black">
                    <a:lumMod val="75000"/>
                    <a:lumOff val="25000"/>
                  </a:prstClr>
                </a:solidFill>
                <a:latin typeface="Rockwell"/>
                <a:cs typeface="Times New Roman" panose="02020603050405020304" pitchFamily="18" charset="0"/>
              </a:rPr>
              <a:t>Contoso</a:t>
            </a:r>
            <a:r>
              <a:rPr lang="en-US" sz="2000" b="1" dirty="0">
                <a:solidFill>
                  <a:prstClr val="black">
                    <a:lumMod val="75000"/>
                    <a:lumOff val="25000"/>
                  </a:prstClr>
                </a:solidFill>
                <a:latin typeface="Times New Roman" panose="02020603050405020304" pitchFamily="18" charset="0"/>
                <a:cs typeface="Times New Roman" panose="02020603050405020304" pitchFamily="18" charset="0"/>
              </a:rPr>
              <a:t/>
            </a:r>
            <a:br>
              <a:rPr lang="en-US" sz="2000" b="1" dirty="0">
                <a:solidFill>
                  <a:prstClr val="black">
                    <a:lumMod val="75000"/>
                    <a:lumOff val="25000"/>
                  </a:prstClr>
                </a:solidFill>
                <a:latin typeface="Times New Roman" panose="02020603050405020304" pitchFamily="18" charset="0"/>
                <a:cs typeface="Times New Roman" panose="02020603050405020304" pitchFamily="18" charset="0"/>
              </a:rPr>
            </a:br>
            <a:r>
              <a:rPr lang="en-US" sz="1100" i="1" spc="600" dirty="0">
                <a:solidFill>
                  <a:prstClr val="black">
                    <a:lumMod val="75000"/>
                    <a:lumOff val="25000"/>
                  </a:prstClr>
                </a:solidFill>
                <a:latin typeface="Times New Roman" panose="02020603050405020304" pitchFamily="18" charset="0"/>
                <a:cs typeface="Times New Roman" panose="02020603050405020304" pitchFamily="18" charset="0"/>
              </a:rPr>
              <a:t>Suites</a:t>
            </a:r>
          </a:p>
        </p:txBody>
      </p:sp>
    </p:spTree>
    <p:extLst>
      <p:ext uri="{BB962C8B-B14F-4D97-AF65-F5344CB8AC3E}">
        <p14:creationId xmlns:p14="http://schemas.microsoft.com/office/powerpoint/2010/main" val="257037732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Lst>
  <p:hf hdr="0" ftr="0" dt="0"/>
  <p:txStyles>
    <p:titleStyle>
      <a:lvl1pPr algn="l" defTabSz="914400" rtl="0" eaLnBrk="1" latinLnBrk="0" hangingPunct="1">
        <a:lnSpc>
          <a:spcPct val="90000"/>
        </a:lnSpc>
        <a:spcBef>
          <a:spcPct val="0"/>
        </a:spcBef>
        <a:buNone/>
        <a:defRPr sz="3200" kern="1200">
          <a:solidFill>
            <a:schemeClr val="tx1"/>
          </a:solidFill>
          <a:latin typeface="Rockwell" panose="02060603020205020403" pitchFamily="18" charset="0"/>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fld id="{D495E168-DA5E-4888-8D8A-92B118324C14}" type="slidenum">
              <a:rPr lang="en-US" smtClean="0">
                <a:solidFill>
                  <a:prstClr val="white"/>
                </a:solidFill>
              </a:rPr>
              <a:pPr/>
              <a:t>‹#›</a:t>
            </a:fld>
            <a:endParaRPr lang="en-US" dirty="0">
              <a:solidFill>
                <a:prstClr val="white"/>
              </a:solidFill>
            </a:endParaRPr>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r>
              <a:rPr lang="en-US" dirty="0">
                <a:solidFill>
                  <a:srgbClr val="CBFF00"/>
                </a:solidFill>
              </a:rPr>
              <a:t>MM.DD.20XX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r>
              <a:rPr lang="en-US" dirty="0">
                <a:solidFill>
                  <a:srgbClr val="CBFF00"/>
                </a:solidFill>
              </a:rPr>
              <a:t>ADD A FOOTER</a:t>
            </a:r>
          </a:p>
        </p:txBody>
      </p:sp>
    </p:spTree>
    <p:extLst>
      <p:ext uri="{BB962C8B-B14F-4D97-AF65-F5344CB8AC3E}">
        <p14:creationId xmlns:p14="http://schemas.microsoft.com/office/powerpoint/2010/main" val="162583223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Lst>
  <p:hf hdr="0" dt="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guide id="9" pos="302">
          <p15:clr>
            <a:srgbClr val="F26B43"/>
          </p15:clr>
        </p15:guide>
        <p15:guide id="10" pos="737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39.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4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file:///C:\AppData\Local\Temp\FineReader11.00\media\image407.jpeg" TargetMode="Externa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5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1.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file:///C:\AppData\Local\Temp\FineReader11.00\media\image402.jpeg" TargetMode="Externa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h phong cảnh rừng cây xanh đẹp ghép bộ 3 tấm Amia 1646">
            <a:extLst>
              <a:ext uri="{FF2B5EF4-FFF2-40B4-BE49-F238E27FC236}">
                <a16:creationId xmlns:a16="http://schemas.microsoft.com/office/drawing/2014/main" id="{0CCF4CB3-907D-4894-B3A0-2FEC32582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36" y="751561"/>
            <a:ext cx="12192000" cy="61064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600A368-10AF-445F-A386-7B593E043DFA}"/>
              </a:ext>
            </a:extLst>
          </p:cNvPr>
          <p:cNvSpPr txBox="1">
            <a:spLocks noChangeArrowheads="1"/>
          </p:cNvSpPr>
          <p:nvPr/>
        </p:nvSpPr>
        <p:spPr>
          <a:xfrm>
            <a:off x="0" y="0"/>
            <a:ext cx="12285436" cy="1283544"/>
          </a:xfrm>
          <a:prstGeom prst="rect">
            <a:avLst/>
          </a:prstGeom>
          <a:solidFill>
            <a:schemeClr val="tx2">
              <a:lumMod val="60000"/>
              <a:lumOff val="40000"/>
            </a:schemeClr>
          </a:solidFill>
        </p:spPr>
        <p:txBody>
          <a:bodyP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sz="4000" dirty="0">
                <a:latin typeface="Times New Roman" panose="02020603050405020304" pitchFamily="18" charset="0"/>
                <a:cs typeface="Times New Roman" panose="02020603050405020304" pitchFamily="18" charset="0"/>
              </a:rPr>
              <a:t> </a:t>
            </a:r>
            <a:r>
              <a:rPr lang="en-US" altLang="en-US" sz="4000" b="1" dirty="0">
                <a:solidFill>
                  <a:schemeClr val="bg1"/>
                </a:solidFill>
                <a:latin typeface="Times New Roman" panose="02020603050405020304" pitchFamily="18" charset="0"/>
                <a:cs typeface="Times New Roman" panose="02020603050405020304" pitchFamily="18" charset="0"/>
              </a:rPr>
              <a:t>BÀI 20. VAI TRÒ CỦA THỰC VẬT TRONG ĐỜI SỐNG VÀ TRONG TỰ NHIÊN</a:t>
            </a:r>
          </a:p>
        </p:txBody>
      </p:sp>
    </p:spTree>
    <p:extLst>
      <p:ext uri="{BB962C8B-B14F-4D97-AF65-F5344CB8AC3E}">
        <p14:creationId xmlns:p14="http://schemas.microsoft.com/office/powerpoint/2010/main" val="2409361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6935DCA2-9FF6-4769-BC51-65C9B5408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1" y="1025526"/>
            <a:ext cx="37052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126978" name="Group 2">
            <a:extLst>
              <a:ext uri="{FF2B5EF4-FFF2-40B4-BE49-F238E27FC236}">
                <a16:creationId xmlns:a16="http://schemas.microsoft.com/office/drawing/2014/main" id="{77E4F9E3-6156-4ABB-A614-3E4AF665AD01}"/>
              </a:ext>
            </a:extLst>
          </p:cNvPr>
          <p:cNvGraphicFramePr>
            <a:graphicFrameLocks noGrp="1"/>
          </p:cNvGraphicFramePr>
          <p:nvPr>
            <p:ph/>
            <p:extLst>
              <p:ext uri="{D42A27DB-BD31-4B8C-83A1-F6EECF244321}">
                <p14:modId xmlns:p14="http://schemas.microsoft.com/office/powerpoint/2010/main" val="3021110861"/>
              </p:ext>
            </p:extLst>
          </p:nvPr>
        </p:nvGraphicFramePr>
        <p:xfrm>
          <a:off x="587436" y="3363942"/>
          <a:ext cx="11334627" cy="3306763"/>
        </p:xfrm>
        <a:graphic>
          <a:graphicData uri="http://schemas.openxmlformats.org/drawingml/2006/table">
            <a:tbl>
              <a:tblPr/>
              <a:tblGrid>
                <a:gridCol w="3351780">
                  <a:extLst>
                    <a:ext uri="{9D8B030D-6E8A-4147-A177-3AD203B41FA5}">
                      <a16:colId xmlns:a16="http://schemas.microsoft.com/office/drawing/2014/main" val="20000"/>
                    </a:ext>
                  </a:extLst>
                </a:gridCol>
                <a:gridCol w="4034672">
                  <a:extLst>
                    <a:ext uri="{9D8B030D-6E8A-4147-A177-3AD203B41FA5}">
                      <a16:colId xmlns:a16="http://schemas.microsoft.com/office/drawing/2014/main" val="20001"/>
                    </a:ext>
                  </a:extLst>
                </a:gridCol>
                <a:gridCol w="3948175">
                  <a:extLst>
                    <a:ext uri="{9D8B030D-6E8A-4147-A177-3AD203B41FA5}">
                      <a16:colId xmlns:a16="http://schemas.microsoft.com/office/drawing/2014/main" val="20002"/>
                    </a:ext>
                  </a:extLst>
                </a:gridCol>
              </a:tblGrid>
              <a:tr h="695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3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8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173" name="Text Box 28">
            <a:extLst>
              <a:ext uri="{FF2B5EF4-FFF2-40B4-BE49-F238E27FC236}">
                <a16:creationId xmlns:a16="http://schemas.microsoft.com/office/drawing/2014/main" id="{54274158-FC34-410E-B7CD-AD45F1B0B4AC}"/>
              </a:ext>
            </a:extLst>
          </p:cNvPr>
          <p:cNvSpPr txBox="1">
            <a:spLocks noChangeArrowheads="1"/>
          </p:cNvSpPr>
          <p:nvPr/>
        </p:nvSpPr>
        <p:spPr bwMode="auto">
          <a:xfrm>
            <a:off x="237506" y="3548897"/>
            <a:ext cx="271365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Đặc</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điểm</a:t>
            </a:r>
            <a:endPar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174" name="Text Box 29">
            <a:extLst>
              <a:ext uri="{FF2B5EF4-FFF2-40B4-BE49-F238E27FC236}">
                <a16:creationId xmlns:a16="http://schemas.microsoft.com/office/drawing/2014/main" id="{088F7901-F4AA-4B5F-91CC-30493B8B83C5}"/>
              </a:ext>
            </a:extLst>
          </p:cNvPr>
          <p:cNvSpPr txBox="1">
            <a:spLocks noChangeArrowheads="1"/>
          </p:cNvSpPr>
          <p:nvPr/>
        </p:nvSpPr>
        <p:spPr bwMode="auto">
          <a:xfrm>
            <a:off x="4264219" y="3534134"/>
            <a:ext cx="289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Khu</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vực</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 </a:t>
            </a:r>
            <a:r>
              <a:rPr kumimoji="0" lang="en-US" altLang="en-US" sz="2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rừng</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6175" name="Text Box 30">
            <a:extLst>
              <a:ext uri="{FF2B5EF4-FFF2-40B4-BE49-F238E27FC236}">
                <a16:creationId xmlns:a16="http://schemas.microsoft.com/office/drawing/2014/main" id="{A012AB7D-A33C-4741-96DB-A50F3496F10D}"/>
              </a:ext>
            </a:extLst>
          </p:cNvPr>
          <p:cNvSpPr txBox="1">
            <a:spLocks noChangeArrowheads="1"/>
          </p:cNvSpPr>
          <p:nvPr/>
        </p:nvSpPr>
        <p:spPr bwMode="auto">
          <a:xfrm>
            <a:off x="8118232" y="3548897"/>
            <a:ext cx="2740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Khu</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vực</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B (</a:t>
            </a:r>
            <a:r>
              <a:rPr kumimoji="0" lang="en-US" altLang="en-US" sz="2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Đồi</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trọc</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127007" name="Text Box 31">
            <a:extLst>
              <a:ext uri="{FF2B5EF4-FFF2-40B4-BE49-F238E27FC236}">
                <a16:creationId xmlns:a16="http://schemas.microsoft.com/office/drawing/2014/main" id="{8FA7B76D-8BCB-4465-BDC3-471343CB41B4}"/>
              </a:ext>
            </a:extLst>
          </p:cNvPr>
          <p:cNvSpPr txBox="1">
            <a:spLocks noChangeArrowheads="1"/>
          </p:cNvSpPr>
          <p:nvPr/>
        </p:nvSpPr>
        <p:spPr bwMode="auto">
          <a:xfrm>
            <a:off x="4134130" y="4168746"/>
            <a:ext cx="3615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cây</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phân</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tầng</a:t>
            </a:r>
            <a:endPar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177" name="Picture 44" descr="Anh - 12">
            <a:extLst>
              <a:ext uri="{FF2B5EF4-FFF2-40B4-BE49-F238E27FC236}">
                <a16:creationId xmlns:a16="http://schemas.microsoft.com/office/drawing/2014/main" id="{8FC13986-16FF-4FAC-BAA9-3D0C0A2911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4750" y="1011239"/>
            <a:ext cx="3957638"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8" name="Text Box 29">
            <a:extLst>
              <a:ext uri="{FF2B5EF4-FFF2-40B4-BE49-F238E27FC236}">
                <a16:creationId xmlns:a16="http://schemas.microsoft.com/office/drawing/2014/main" id="{CB1F9B0D-80D6-4890-A533-808EB62719BE}"/>
              </a:ext>
            </a:extLst>
          </p:cNvPr>
          <p:cNvSpPr txBox="1">
            <a:spLocks noChangeArrowheads="1"/>
          </p:cNvSpPr>
          <p:nvPr/>
        </p:nvSpPr>
        <p:spPr bwMode="auto">
          <a:xfrm>
            <a:off x="2057401" y="1066800"/>
            <a:ext cx="893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(A)</a:t>
            </a:r>
          </a:p>
        </p:txBody>
      </p:sp>
      <p:sp>
        <p:nvSpPr>
          <p:cNvPr id="6179" name="AutoShape 2" descr="Image result for rá»«ng xanh Äáº¹p">
            <a:extLst>
              <a:ext uri="{FF2B5EF4-FFF2-40B4-BE49-F238E27FC236}">
                <a16:creationId xmlns:a16="http://schemas.microsoft.com/office/drawing/2014/main" id="{35E18CF0-6DD5-4CF5-A43F-2BFB38C4A195}"/>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181" name="Text Box 30">
            <a:extLst>
              <a:ext uri="{FF2B5EF4-FFF2-40B4-BE49-F238E27FC236}">
                <a16:creationId xmlns:a16="http://schemas.microsoft.com/office/drawing/2014/main" id="{D1FE3458-DE09-4FCD-8775-8C917846BB27}"/>
              </a:ext>
            </a:extLst>
          </p:cNvPr>
          <p:cNvSpPr txBox="1">
            <a:spLocks noChangeArrowheads="1"/>
          </p:cNvSpPr>
          <p:nvPr/>
        </p:nvSpPr>
        <p:spPr bwMode="auto">
          <a:xfrm>
            <a:off x="7162801" y="1066800"/>
            <a:ext cx="91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(B)</a:t>
            </a:r>
          </a:p>
        </p:txBody>
      </p:sp>
      <p:sp>
        <p:nvSpPr>
          <p:cNvPr id="6182" name="Text Box 31">
            <a:extLst>
              <a:ext uri="{FF2B5EF4-FFF2-40B4-BE49-F238E27FC236}">
                <a16:creationId xmlns:a16="http://schemas.microsoft.com/office/drawing/2014/main" id="{4D5196FF-C87D-41ED-BC11-77CB619155CC}"/>
              </a:ext>
            </a:extLst>
          </p:cNvPr>
          <p:cNvSpPr txBox="1">
            <a:spLocks noChangeArrowheads="1"/>
          </p:cNvSpPr>
          <p:nvPr/>
        </p:nvSpPr>
        <p:spPr bwMode="auto">
          <a:xfrm>
            <a:off x="687388" y="4173599"/>
            <a:ext cx="2562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phân</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bố</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cây</a:t>
            </a:r>
            <a:endPar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Text Box 31">
            <a:extLst>
              <a:ext uri="{FF2B5EF4-FFF2-40B4-BE49-F238E27FC236}">
                <a16:creationId xmlns:a16="http://schemas.microsoft.com/office/drawing/2014/main" id="{D3BC7B3F-7FCA-4E6B-BE12-904B1AF83351}"/>
              </a:ext>
            </a:extLst>
          </p:cNvPr>
          <p:cNvSpPr txBox="1">
            <a:spLocks noChangeArrowheads="1"/>
          </p:cNvSpPr>
          <p:nvPr/>
        </p:nvSpPr>
        <p:spPr bwMode="auto">
          <a:xfrm>
            <a:off x="7924800" y="4135439"/>
            <a:ext cx="2562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cây</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bụi</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nhỏ</a:t>
            </a:r>
            <a:endPar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184" name="Text Box 31">
            <a:extLst>
              <a:ext uri="{FF2B5EF4-FFF2-40B4-BE49-F238E27FC236}">
                <a16:creationId xmlns:a16="http://schemas.microsoft.com/office/drawing/2014/main" id="{CD2E5712-637C-449D-A759-20CBA9A2999D}"/>
              </a:ext>
            </a:extLst>
          </p:cNvPr>
          <p:cNvSpPr txBox="1">
            <a:spLocks noChangeArrowheads="1"/>
          </p:cNvSpPr>
          <p:nvPr/>
        </p:nvSpPr>
        <p:spPr bwMode="auto">
          <a:xfrm>
            <a:off x="561666" y="478177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Lượng</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chảy</a:t>
            </a:r>
            <a:endPar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Text Box 31">
            <a:extLst>
              <a:ext uri="{FF2B5EF4-FFF2-40B4-BE49-F238E27FC236}">
                <a16:creationId xmlns:a16="http://schemas.microsoft.com/office/drawing/2014/main" id="{BE59F62D-3865-40A6-8F8F-3791286F4DF3}"/>
              </a:ext>
            </a:extLst>
          </p:cNvPr>
          <p:cNvSpPr txBox="1">
            <a:spLocks noChangeArrowheads="1"/>
          </p:cNvSpPr>
          <p:nvPr/>
        </p:nvSpPr>
        <p:spPr bwMode="auto">
          <a:xfrm>
            <a:off x="4394984" y="4742895"/>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0,6 m</a:t>
            </a:r>
            <a:r>
              <a:rPr kumimoji="0" lang="en-US" altLang="en-US" sz="1800" b="1" i="0" u="none" strike="noStrike" kern="1200" cap="none" spc="0" normalizeH="0" baseline="30000" noProof="0" dirty="0">
                <a:ln>
                  <a:noFill/>
                </a:ln>
                <a:solidFill>
                  <a:prstClr val="black"/>
                </a:solidFill>
                <a:effectLst/>
                <a:uLnTx/>
                <a:uFillTx/>
                <a:latin typeface="Times New Roman" panose="02020603050405020304" pitchFamily="18" charset="0"/>
                <a:cs typeface="Times New Roman" panose="02020603050405020304" pitchFamily="18" charset="0"/>
              </a:rPr>
              <a:t>3</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t>
            </a:r>
          </a:p>
        </p:txBody>
      </p:sp>
      <p:sp>
        <p:nvSpPr>
          <p:cNvPr id="29" name="Text Box 31">
            <a:extLst>
              <a:ext uri="{FF2B5EF4-FFF2-40B4-BE49-F238E27FC236}">
                <a16:creationId xmlns:a16="http://schemas.microsoft.com/office/drawing/2014/main" id="{FD7F21F1-D4DC-468F-948D-6FC582DA0D1B}"/>
              </a:ext>
            </a:extLst>
          </p:cNvPr>
          <p:cNvSpPr txBox="1">
            <a:spLocks noChangeArrowheads="1"/>
          </p:cNvSpPr>
          <p:nvPr/>
        </p:nvSpPr>
        <p:spPr bwMode="auto">
          <a:xfrm>
            <a:off x="7924800" y="48006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21 m</a:t>
            </a:r>
            <a:r>
              <a:rPr kumimoji="0" lang="en-US" altLang="en-US" sz="1800" b="1" i="0" u="none" strike="noStrike" kern="1200" cap="none" spc="0" normalizeH="0" baseline="30000" noProof="0">
                <a:ln>
                  <a:noFill/>
                </a:ln>
                <a:solidFill>
                  <a:prstClr val="black"/>
                </a:solidFill>
                <a:effectLst/>
                <a:uLnTx/>
                <a:uFillTx/>
                <a:latin typeface="Times New Roman" panose="02020603050405020304" pitchFamily="18" charset="0"/>
                <a:cs typeface="Times New Roman" panose="02020603050405020304" pitchFamily="18" charset="0"/>
              </a:rPr>
              <a:t>3</a:t>
            </a:r>
            <a:r>
              <a:rPr kumimoji="0" lang="en-US" alt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a:t>
            </a:r>
          </a:p>
        </p:txBody>
      </p:sp>
      <p:sp>
        <p:nvSpPr>
          <p:cNvPr id="6187" name="Text Box 31">
            <a:extLst>
              <a:ext uri="{FF2B5EF4-FFF2-40B4-BE49-F238E27FC236}">
                <a16:creationId xmlns:a16="http://schemas.microsoft.com/office/drawing/2014/main" id="{14569151-B37C-4B46-8392-BA0A52DD30A7}"/>
              </a:ext>
            </a:extLst>
          </p:cNvPr>
          <p:cNvSpPr txBox="1">
            <a:spLocks noChangeArrowheads="1"/>
          </p:cNvSpPr>
          <p:nvPr/>
        </p:nvSpPr>
        <p:spPr bwMode="auto">
          <a:xfrm>
            <a:off x="-50939" y="5475211"/>
            <a:ext cx="3508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Khả</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năng</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đất</a:t>
            </a:r>
            <a:endPar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Text Box 31">
            <a:extLst>
              <a:ext uri="{FF2B5EF4-FFF2-40B4-BE49-F238E27FC236}">
                <a16:creationId xmlns:a16="http://schemas.microsoft.com/office/drawing/2014/main" id="{42876ED3-15CF-407D-82A5-795DEC1A9C20}"/>
              </a:ext>
            </a:extLst>
          </p:cNvPr>
          <p:cNvSpPr txBox="1">
            <a:spLocks noChangeArrowheads="1"/>
          </p:cNvSpPr>
          <p:nvPr/>
        </p:nvSpPr>
        <p:spPr bwMode="auto">
          <a:xfrm>
            <a:off x="3922802" y="5435313"/>
            <a:ext cx="3392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đất</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ít</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bị</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xói</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mòn</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2" name="Text Box 31">
            <a:extLst>
              <a:ext uri="{FF2B5EF4-FFF2-40B4-BE49-F238E27FC236}">
                <a16:creationId xmlns:a16="http://schemas.microsoft.com/office/drawing/2014/main" id="{D1D3F1F2-EED4-4E0D-8183-4225B81EBA37}"/>
              </a:ext>
            </a:extLst>
          </p:cNvPr>
          <p:cNvSpPr txBox="1">
            <a:spLocks noChangeArrowheads="1"/>
          </p:cNvSpPr>
          <p:nvPr/>
        </p:nvSpPr>
        <p:spPr bwMode="auto">
          <a:xfrm>
            <a:off x="7924800" y="5489883"/>
            <a:ext cx="3940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ít</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đất</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đất</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bị</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xói</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mòn</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5" name="Text Box 31">
            <a:extLst>
              <a:ext uri="{FF2B5EF4-FFF2-40B4-BE49-F238E27FC236}">
                <a16:creationId xmlns:a16="http://schemas.microsoft.com/office/drawing/2014/main" id="{2548255E-0ACA-498E-8357-21B4105AA372}"/>
              </a:ext>
            </a:extLst>
          </p:cNvPr>
          <p:cNvSpPr txBox="1">
            <a:spLocks noChangeArrowheads="1"/>
          </p:cNvSpPr>
          <p:nvPr/>
        </p:nvSpPr>
        <p:spPr bwMode="auto">
          <a:xfrm>
            <a:off x="7839075" y="6096000"/>
            <a:ext cx="2979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ít</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endPar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192" name="AutoShape 50" descr="Image result for rá» cÃ¢y">
            <a:extLst>
              <a:ext uri="{FF2B5EF4-FFF2-40B4-BE49-F238E27FC236}">
                <a16:creationId xmlns:a16="http://schemas.microsoft.com/office/drawing/2014/main" id="{8FE7FCF9-03CF-42FC-B61E-EB29B695E404}"/>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193" name="AutoShape 52" descr="Image result for rá» cÃ¢y">
            <a:extLst>
              <a:ext uri="{FF2B5EF4-FFF2-40B4-BE49-F238E27FC236}">
                <a16:creationId xmlns:a16="http://schemas.microsoft.com/office/drawing/2014/main" id="{041E6BAD-190E-442D-A09C-56DDA0BCEB2C}"/>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197" name="Picture 53" descr="D:\BẢO HIỂM\re-cay-870x580.jpg">
            <a:extLst>
              <a:ext uri="{FF2B5EF4-FFF2-40B4-BE49-F238E27FC236}">
                <a16:creationId xmlns:a16="http://schemas.microsoft.com/office/drawing/2014/main" id="{B87A4DE4-EB07-401C-9250-B5E9ADD515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100" y="2081213"/>
            <a:ext cx="1714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1" name="Picture 57" descr="Related image">
            <a:extLst>
              <a:ext uri="{FF2B5EF4-FFF2-40B4-BE49-F238E27FC236}">
                <a16:creationId xmlns:a16="http://schemas.microsoft.com/office/drawing/2014/main" id="{558BDE6A-21D9-468D-B863-0B2B93A7C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016001"/>
            <a:ext cx="17526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7203518A-AC3D-47E0-96FD-7192D1CD19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8515" y="185014"/>
            <a:ext cx="8686800" cy="321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1">
            <a:extLst>
              <a:ext uri="{FF2B5EF4-FFF2-40B4-BE49-F238E27FC236}">
                <a16:creationId xmlns:a16="http://schemas.microsoft.com/office/drawing/2014/main" id="{BAB3DD5A-612E-4B13-9967-505A9DDFD2BE}"/>
              </a:ext>
            </a:extLst>
          </p:cNvPr>
          <p:cNvSpPr txBox="1">
            <a:spLocks noChangeArrowheads="1"/>
          </p:cNvSpPr>
          <p:nvPr/>
        </p:nvSpPr>
        <p:spPr bwMode="auto">
          <a:xfrm>
            <a:off x="4063816" y="6096000"/>
            <a:ext cx="2771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endPar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Text Box 31">
            <a:extLst>
              <a:ext uri="{FF2B5EF4-FFF2-40B4-BE49-F238E27FC236}">
                <a16:creationId xmlns:a16="http://schemas.microsoft.com/office/drawing/2014/main" id="{6C90253E-506C-43FB-AFF7-3A79972096A9}"/>
              </a:ext>
            </a:extLst>
          </p:cNvPr>
          <p:cNvSpPr txBox="1">
            <a:spLocks noChangeArrowheads="1"/>
          </p:cNvSpPr>
          <p:nvPr/>
        </p:nvSpPr>
        <p:spPr bwMode="auto">
          <a:xfrm>
            <a:off x="346674" y="5985323"/>
            <a:ext cx="27136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Khả</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năng</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endPar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Oval 36">
            <a:extLst>
              <a:ext uri="{FF2B5EF4-FFF2-40B4-BE49-F238E27FC236}">
                <a16:creationId xmlns:a16="http://schemas.microsoft.com/office/drawing/2014/main" id="{E8F10BA6-2C39-4F91-BCC5-1F4247CD0A6E}"/>
              </a:ext>
            </a:extLst>
          </p:cNvPr>
          <p:cNvSpPr>
            <a:spLocks noChangeArrowheads="1"/>
          </p:cNvSpPr>
          <p:nvPr/>
        </p:nvSpPr>
        <p:spPr bwMode="auto">
          <a:xfrm>
            <a:off x="517519" y="5372168"/>
            <a:ext cx="2683828"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3EC916F7-24AF-4916-8448-BD19BB39D25B}"/>
              </a:ext>
            </a:extLst>
          </p:cNvPr>
          <p:cNvSpPr>
            <a:spLocks noChangeArrowheads="1"/>
          </p:cNvSpPr>
          <p:nvPr/>
        </p:nvSpPr>
        <p:spPr bwMode="auto">
          <a:xfrm>
            <a:off x="7924800" y="5325815"/>
            <a:ext cx="3822297"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Oval 39">
            <a:extLst>
              <a:ext uri="{FF2B5EF4-FFF2-40B4-BE49-F238E27FC236}">
                <a16:creationId xmlns:a16="http://schemas.microsoft.com/office/drawing/2014/main" id="{7908A5BB-0074-4479-9798-5EF6356511EC}"/>
              </a:ext>
            </a:extLst>
          </p:cNvPr>
          <p:cNvSpPr>
            <a:spLocks noChangeArrowheads="1"/>
          </p:cNvSpPr>
          <p:nvPr/>
        </p:nvSpPr>
        <p:spPr bwMode="auto">
          <a:xfrm>
            <a:off x="3840510" y="5306241"/>
            <a:ext cx="3615705"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4" name="Rectangle 2">
            <a:extLst>
              <a:ext uri="{FF2B5EF4-FFF2-40B4-BE49-F238E27FC236}">
                <a16:creationId xmlns:a16="http://schemas.microsoft.com/office/drawing/2014/main" id="{7D3C57D9-368C-4D9B-8E5D-69C72CCD5F81}"/>
              </a:ext>
            </a:extLst>
          </p:cNvPr>
          <p:cNvSpPr txBox="1">
            <a:spLocks noChangeArrowheads="1"/>
          </p:cNvSpPr>
          <p:nvPr/>
        </p:nvSpPr>
        <p:spPr>
          <a:xfrm>
            <a:off x="237506" y="232856"/>
            <a:ext cx="2963841" cy="3023108"/>
          </a:xfrm>
          <a:prstGeom prst="rect">
            <a:avLst/>
          </a:prstGeom>
          <a:solidFill>
            <a:srgbClr val="1F497D">
              <a:lumMod val="60000"/>
              <a:lumOff val="40000"/>
            </a:srgbClr>
          </a:solidFill>
        </p:spPr>
        <p:txBody>
          <a:bodyPr>
            <a:normAutofit fontScale="9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9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r>
              <a:rPr kumimoji="0" lang="en-US" altLang="en-US" sz="39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39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a:t>
            </a:r>
            <a:r>
              <a:rPr kumimoji="0" lang="en-US" altLang="en-US" sz="3900" b="0"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hực</a:t>
            </a:r>
            <a:r>
              <a:rPr kumimoji="0" lang="en-US" altLang="en-US" sz="39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39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vật</a:t>
            </a:r>
            <a:r>
              <a:rPr kumimoji="0" lang="en-US" altLang="en-US" sz="39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39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góp</a:t>
            </a:r>
            <a:r>
              <a:rPr kumimoji="0" lang="en-US" altLang="en-US" sz="39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39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phần</a:t>
            </a:r>
            <a:r>
              <a:rPr kumimoji="0" lang="en-US" altLang="en-US" sz="39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39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chống</a:t>
            </a:r>
            <a:r>
              <a:rPr kumimoji="0" lang="en-US" altLang="en-US" sz="39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39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xói</a:t>
            </a:r>
            <a:r>
              <a:rPr kumimoji="0" lang="en-US" altLang="en-US" sz="39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39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mòn</a:t>
            </a:r>
            <a:r>
              <a:rPr kumimoji="0" lang="en-US" altLang="en-US" sz="39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39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altLang="en-US" sz="39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39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bảo</a:t>
            </a:r>
            <a:r>
              <a:rPr kumimoji="0" lang="en-US" altLang="en-US" sz="39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39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vệ</a:t>
            </a:r>
            <a:r>
              <a:rPr kumimoji="0" lang="en-US" altLang="en-US" sz="39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39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nguồn</a:t>
            </a:r>
            <a:r>
              <a:rPr kumimoji="0" lang="en-US" altLang="en-US" sz="39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39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nước</a:t>
            </a:r>
            <a:endParaRPr kumimoji="0" lang="en-US" altLang="en-US" sz="39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a:extLst>
              <a:ext uri="{FF2B5EF4-FFF2-40B4-BE49-F238E27FC236}">
                <a16:creationId xmlns:a16="http://schemas.microsoft.com/office/drawing/2014/main" id="{D048E9C4-26F3-4AEA-A910-72968DB0EC68}"/>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DF027-1AB6-491B-9671-81F524625F9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124" name="Picture 16" descr="LoDat">
            <a:extLst>
              <a:ext uri="{FF2B5EF4-FFF2-40B4-BE49-F238E27FC236}">
                <a16:creationId xmlns:a16="http://schemas.microsoft.com/office/drawing/2014/main" id="{EB995670-2202-4992-9747-CD7887640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53" y="0"/>
            <a:ext cx="597724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an-mat-dat-san-xuat-vi-nan-trom-cat-233729-1">
            <a:extLst>
              <a:ext uri="{FF2B5EF4-FFF2-40B4-BE49-F238E27FC236}">
                <a16:creationId xmlns:a16="http://schemas.microsoft.com/office/drawing/2014/main" id="{90107142-5572-492C-B74B-A311BF376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753" y="0"/>
            <a:ext cx="597724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m sạt lở đất">
            <a:hlinkClick r:id="" action="ppaction://media"/>
            <a:extLst>
              <a:ext uri="{FF2B5EF4-FFF2-40B4-BE49-F238E27FC236}">
                <a16:creationId xmlns:a16="http://schemas.microsoft.com/office/drawing/2014/main" id="{2288B1C7-EF0C-44AC-B2CD-88B3374EAA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878" y="201881"/>
            <a:ext cx="11839699" cy="5513119"/>
          </a:xfrm>
          <a:prstGeom prst="rect">
            <a:avLst/>
          </a:prstGeom>
        </p:spPr>
      </p:pic>
    </p:spTree>
    <p:extLst>
      <p:ext uri="{BB962C8B-B14F-4D97-AF65-F5344CB8AC3E}">
        <p14:creationId xmlns:p14="http://schemas.microsoft.com/office/powerpoint/2010/main" val="259715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3"/>
          <p:cNvSpPr txBox="1">
            <a:spLocks noChangeArrowheads="1"/>
          </p:cNvSpPr>
          <p:nvPr/>
        </p:nvSpPr>
        <p:spPr bwMode="auto">
          <a:xfrm>
            <a:off x="2286000" y="6338888"/>
            <a:ext cx="3124200" cy="519113"/>
          </a:xfrm>
          <a:prstGeom prst="rect">
            <a:avLst/>
          </a:prstGeom>
          <a:solidFill>
            <a:srgbClr val="FFFF00"/>
          </a:solidFill>
          <a:ln w="9525">
            <a:solidFill>
              <a:srgbClr val="C00000"/>
            </a:solidFill>
            <a:miter lim="800000"/>
            <a:headEnd/>
            <a:tailEnd/>
          </a:ln>
          <a:effec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Lũ</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lụt</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ở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vùng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thấp</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endParaRPr>
          </a:p>
        </p:txBody>
      </p:sp>
      <p:sp>
        <p:nvSpPr>
          <p:cNvPr id="53252" name="Line 4"/>
          <p:cNvSpPr>
            <a:spLocks noChangeShapeType="1"/>
          </p:cNvSpPr>
          <p:nvPr/>
        </p:nvSpPr>
        <p:spPr bwMode="auto">
          <a:xfrm flipH="1">
            <a:off x="2738231" y="2676306"/>
            <a:ext cx="2204830" cy="981294"/>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253" name="Line 5"/>
          <p:cNvSpPr>
            <a:spLocks noChangeShapeType="1"/>
          </p:cNvSpPr>
          <p:nvPr/>
        </p:nvSpPr>
        <p:spPr bwMode="auto">
          <a:xfrm>
            <a:off x="7096539" y="2676306"/>
            <a:ext cx="1530626" cy="905094"/>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53268" name="Picture 20" descr="han%20han"/>
          <p:cNvPicPr>
            <a:picLocks noChangeAspect="1" noChangeArrowheads="1"/>
          </p:cNvPicPr>
          <p:nvPr/>
        </p:nvPicPr>
        <p:blipFill>
          <a:blip r:embed="rId3"/>
          <a:srcRect/>
          <a:stretch>
            <a:fillRect/>
          </a:stretch>
        </p:blipFill>
        <p:spPr bwMode="auto">
          <a:xfrm>
            <a:off x="6096000" y="3581401"/>
            <a:ext cx="5658678" cy="2731986"/>
          </a:xfrm>
          <a:prstGeom prst="rect">
            <a:avLst/>
          </a:prstGeom>
          <a:noFill/>
          <a:ln w="9525">
            <a:noFill/>
            <a:miter lim="800000"/>
            <a:headEnd/>
            <a:tailEnd/>
          </a:ln>
        </p:spPr>
      </p:pic>
      <p:sp>
        <p:nvSpPr>
          <p:cNvPr id="53271" name="Rectangle 23"/>
          <p:cNvSpPr>
            <a:spLocks noChangeArrowheads="1"/>
          </p:cNvSpPr>
          <p:nvPr/>
        </p:nvSpPr>
        <p:spPr bwMode="auto">
          <a:xfrm>
            <a:off x="7451035" y="6338888"/>
            <a:ext cx="2743200" cy="519112"/>
          </a:xfrm>
          <a:prstGeom prst="rect">
            <a:avLst/>
          </a:prstGeom>
          <a:solidFill>
            <a:srgbClr val="FFFF00"/>
          </a:solidFill>
          <a:ln w="9525">
            <a:solidFill>
              <a:srgbClr val="C00000"/>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Hạn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hán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tại</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chỗ</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a:t>
            </a:r>
          </a:p>
        </p:txBody>
      </p:sp>
      <p:pic>
        <p:nvPicPr>
          <p:cNvPr id="26626" name="Picture 2" descr="Ngập lụt ở Hà Giang ngày 21/7. Ảnh: Lê Mạnh">
            <a:extLst>
              <a:ext uri="{FF2B5EF4-FFF2-40B4-BE49-F238E27FC236}">
                <a16:creationId xmlns:a16="http://schemas.microsoft.com/office/drawing/2014/main" id="{0DA38248-4C6B-4BB1-82A2-73678CAFB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797" y="3581400"/>
            <a:ext cx="5418803" cy="275748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lip: Kinh hoàng núi lại sạt lở khi lực lượng tìm kiếm nạn nhân mất tích,  mọi người tháo chạy - Tuổi Trẻ Online">
            <a:extLst>
              <a:ext uri="{FF2B5EF4-FFF2-40B4-BE49-F238E27FC236}">
                <a16:creationId xmlns:a16="http://schemas.microsoft.com/office/drawing/2014/main" id="{BD8D497B-A2B2-4ED6-812E-08951B4CF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9726" y="55261"/>
            <a:ext cx="3267769" cy="281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95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barn(inVertical)">
                                      <p:cBhvr>
                                        <p:cTn id="7" dur="500"/>
                                        <p:tgtEl>
                                          <p:spTgt spid="53252"/>
                                        </p:tgtEl>
                                      </p:cBhvr>
                                    </p:animEffect>
                                  </p:childTnLst>
                                </p:cTn>
                              </p:par>
                              <p:par>
                                <p:cTn id="8" presetID="16" presetClass="entr" presetSubtype="21" fill="hold" nodeType="withEffect">
                                  <p:stCondLst>
                                    <p:cond delay="0"/>
                                  </p:stCondLst>
                                  <p:childTnLst>
                                    <p:set>
                                      <p:cBhvr>
                                        <p:cTn id="9" dur="1" fill="hold">
                                          <p:stCondLst>
                                            <p:cond delay="0"/>
                                          </p:stCondLst>
                                        </p:cTn>
                                        <p:tgtEl>
                                          <p:spTgt spid="26626"/>
                                        </p:tgtEl>
                                        <p:attrNameLst>
                                          <p:attrName>style.visibility</p:attrName>
                                        </p:attrNameLst>
                                      </p:cBhvr>
                                      <p:to>
                                        <p:strVal val="visible"/>
                                      </p:to>
                                    </p:set>
                                    <p:animEffect transition="in" filter="barn(inVertical)">
                                      <p:cBhvr>
                                        <p:cTn id="10" dur="500"/>
                                        <p:tgtEl>
                                          <p:spTgt spid="266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3251"/>
                                        </p:tgtEl>
                                        <p:attrNameLst>
                                          <p:attrName>style.visibility</p:attrName>
                                        </p:attrNameLst>
                                      </p:cBhvr>
                                      <p:to>
                                        <p:strVal val="visible"/>
                                      </p:to>
                                    </p:set>
                                    <p:animEffect transition="in" filter="barn(inVertical)">
                                      <p:cBhvr>
                                        <p:cTn id="13" dur="500"/>
                                        <p:tgtEl>
                                          <p:spTgt spid="5325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arn(inVertical)">
                                      <p:cBhvr>
                                        <p:cTn id="18" dur="500"/>
                                        <p:tgtEl>
                                          <p:spTgt spid="53253"/>
                                        </p:tgtEl>
                                      </p:cBhvr>
                                    </p:animEffect>
                                  </p:childTnLst>
                                </p:cTn>
                              </p:par>
                              <p:par>
                                <p:cTn id="19" presetID="16" presetClass="entr" presetSubtype="21" fill="hold" nodeType="withEffect">
                                  <p:stCondLst>
                                    <p:cond delay="0"/>
                                  </p:stCondLst>
                                  <p:childTnLst>
                                    <p:set>
                                      <p:cBhvr>
                                        <p:cTn id="20" dur="1" fill="hold">
                                          <p:stCondLst>
                                            <p:cond delay="0"/>
                                          </p:stCondLst>
                                        </p:cTn>
                                        <p:tgtEl>
                                          <p:spTgt spid="53268"/>
                                        </p:tgtEl>
                                        <p:attrNameLst>
                                          <p:attrName>style.visibility</p:attrName>
                                        </p:attrNameLst>
                                      </p:cBhvr>
                                      <p:to>
                                        <p:strVal val="visible"/>
                                      </p:to>
                                    </p:set>
                                    <p:animEffect transition="in" filter="barn(inVertical)">
                                      <p:cBhvr>
                                        <p:cTn id="21" dur="500"/>
                                        <p:tgtEl>
                                          <p:spTgt spid="5326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3271"/>
                                        </p:tgtEl>
                                        <p:attrNameLst>
                                          <p:attrName>style.visibility</p:attrName>
                                        </p:attrNameLst>
                                      </p:cBhvr>
                                      <p:to>
                                        <p:strVal val="visible"/>
                                      </p:to>
                                    </p:set>
                                    <p:animEffect transition="in" filter="barn(inVertical)">
                                      <p:cBhvr>
                                        <p:cTn id="24" dur="500"/>
                                        <p:tgtEl>
                                          <p:spTgt spid="53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P spid="53252" grpId="0" animBg="1"/>
      <p:bldP spid="53253" grpId="0" animBg="1"/>
      <p:bldP spid="5327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Grp="1" noChangeArrowheads="1"/>
          </p:cNvSpPr>
          <p:nvPr>
            <p:ph type="sldNum" sz="quarter" idx="12"/>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CD304-9754-4AE2-BD76-4015D53FB99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9410" name="Line 18"/>
          <p:cNvSpPr>
            <a:spLocks noChangeShapeType="1"/>
          </p:cNvSpPr>
          <p:nvPr/>
        </p:nvSpPr>
        <p:spPr bwMode="auto">
          <a:xfrm flipV="1">
            <a:off x="3962400" y="2038304"/>
            <a:ext cx="1199083" cy="21189"/>
          </a:xfrm>
          <a:prstGeom prst="line">
            <a:avLst/>
          </a:prstGeom>
          <a:noFill/>
          <a:ln w="28575">
            <a:solidFill>
              <a:srgbClr val="9900CC"/>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11" name="Line 19"/>
          <p:cNvSpPr>
            <a:spLocks noChangeShapeType="1"/>
          </p:cNvSpPr>
          <p:nvPr/>
        </p:nvSpPr>
        <p:spPr bwMode="auto">
          <a:xfrm flipV="1">
            <a:off x="6858000" y="948540"/>
            <a:ext cx="1371600" cy="862292"/>
          </a:xfrm>
          <a:prstGeom prst="line">
            <a:avLst/>
          </a:prstGeom>
          <a:noFill/>
          <a:ln w="28575">
            <a:solidFill>
              <a:srgbClr val="9900CC"/>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12" name="Line 20"/>
          <p:cNvSpPr>
            <a:spLocks noChangeShapeType="1"/>
          </p:cNvSpPr>
          <p:nvPr/>
        </p:nvSpPr>
        <p:spPr bwMode="auto">
          <a:xfrm>
            <a:off x="6829720" y="1840956"/>
            <a:ext cx="1628480" cy="978445"/>
          </a:xfrm>
          <a:prstGeom prst="line">
            <a:avLst/>
          </a:prstGeom>
          <a:noFill/>
          <a:ln w="28575">
            <a:solidFill>
              <a:srgbClr val="9900CC"/>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16" name="Text Box 24"/>
          <p:cNvSpPr txBox="1">
            <a:spLocks noChangeArrowheads="1"/>
          </p:cNvSpPr>
          <p:nvPr/>
        </p:nvSpPr>
        <p:spPr bwMode="auto">
          <a:xfrm>
            <a:off x="570016" y="1524237"/>
            <a:ext cx="3415426" cy="1200329"/>
          </a:xfrm>
          <a:prstGeom prst="rect">
            <a:avLst/>
          </a:prstGeom>
          <a:noFill/>
          <a:ln w="28575" algn="ctr">
            <a:solidFill>
              <a:srgbClr val="99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Đồi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trọc</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không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có</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rừng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a:t>
            </a:r>
          </a:p>
        </p:txBody>
      </p:sp>
      <p:sp>
        <p:nvSpPr>
          <p:cNvPr id="59420" name="Text Box 28"/>
          <p:cNvSpPr txBox="1">
            <a:spLocks noChangeArrowheads="1"/>
          </p:cNvSpPr>
          <p:nvPr/>
        </p:nvSpPr>
        <p:spPr bwMode="auto">
          <a:xfrm>
            <a:off x="5116611" y="1546419"/>
            <a:ext cx="2001318" cy="1200329"/>
          </a:xfrm>
          <a:prstGeom prst="rect">
            <a:avLst/>
          </a:prstGeom>
          <a:solidFill>
            <a:schemeClr val="accent5">
              <a:lumMod val="20000"/>
              <a:lumOff val="80000"/>
            </a:schemeClr>
          </a:solidFill>
          <a:ln w="28575" algn="ctr">
            <a:solidFill>
              <a:srgbClr val="6600CC"/>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Đất</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bị</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xói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mòn</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59421" name="Text Box 29"/>
          <p:cNvSpPr txBox="1">
            <a:spLocks noChangeArrowheads="1"/>
          </p:cNvSpPr>
          <p:nvPr/>
        </p:nvSpPr>
        <p:spPr bwMode="auto">
          <a:xfrm>
            <a:off x="4034118" y="1616076"/>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1F497D"/>
                </a:solidFill>
                <a:effectLst/>
                <a:uLnTx/>
                <a:uFillTx/>
                <a:latin typeface="Times New Roman" pitchFamily="18" charset="0"/>
                <a:ea typeface="+mn-ea"/>
                <a:cs typeface="+mn-cs"/>
              </a:rPr>
              <a:t>Mưa</a:t>
            </a:r>
            <a:r>
              <a:rPr kumimoji="0" lang="en-US" sz="2000" b="1" i="0" u="none" strike="noStrike" kern="1200" cap="none" spc="0" normalizeH="0" baseline="0" noProof="0" dirty="0">
                <a:ln>
                  <a:noFill/>
                </a:ln>
                <a:solidFill>
                  <a:srgbClr val="1F497D"/>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srgbClr val="1F497D"/>
                </a:solidFill>
                <a:effectLst/>
                <a:uLnTx/>
                <a:uFillTx/>
                <a:latin typeface="Times New Roman" pitchFamily="18" charset="0"/>
                <a:ea typeface="+mn-ea"/>
                <a:cs typeface="+mn-cs"/>
              </a:rPr>
              <a:t>lớn</a:t>
            </a:r>
            <a:endParaRPr kumimoji="0" lang="en-US" sz="2000" b="1" i="0" u="none" strike="noStrike" kern="1200" cap="none" spc="0" normalizeH="0" baseline="0" noProof="0" dirty="0">
              <a:ln>
                <a:noFill/>
              </a:ln>
              <a:solidFill>
                <a:srgbClr val="1F497D"/>
              </a:solidFill>
              <a:effectLst/>
              <a:uLnTx/>
              <a:uFillTx/>
              <a:latin typeface="Times New Roman" pitchFamily="18" charset="0"/>
              <a:ea typeface="+mn-ea"/>
              <a:cs typeface="+mn-cs"/>
            </a:endParaRPr>
          </a:p>
        </p:txBody>
      </p:sp>
      <p:sp>
        <p:nvSpPr>
          <p:cNvPr id="59422" name="Text Box 30"/>
          <p:cNvSpPr txBox="1">
            <a:spLocks noChangeArrowheads="1"/>
          </p:cNvSpPr>
          <p:nvPr/>
        </p:nvSpPr>
        <p:spPr bwMode="auto">
          <a:xfrm>
            <a:off x="8216154" y="471488"/>
            <a:ext cx="2661643" cy="1200329"/>
          </a:xfrm>
          <a:prstGeom prst="rect">
            <a:avLst/>
          </a:prstGeom>
          <a:solidFill>
            <a:schemeClr val="accent1">
              <a:lumMod val="20000"/>
              <a:lumOff val="80000"/>
            </a:schemeClr>
          </a:solidFill>
          <a:ln>
            <a:solidFill>
              <a:srgbClr val="7030A0"/>
            </a:solid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Ngập</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lụt</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ở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vùng</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thấp</a:t>
            </a:r>
            <a:endPar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endParaRPr>
          </a:p>
        </p:txBody>
      </p:sp>
      <p:sp>
        <p:nvSpPr>
          <p:cNvPr id="59423" name="Text Box 31"/>
          <p:cNvSpPr txBox="1">
            <a:spLocks noChangeArrowheads="1"/>
          </p:cNvSpPr>
          <p:nvPr/>
        </p:nvSpPr>
        <p:spPr bwMode="auto">
          <a:xfrm>
            <a:off x="8458200" y="2038304"/>
            <a:ext cx="2419597" cy="1200329"/>
          </a:xfrm>
          <a:prstGeom prst="rect">
            <a:avLst/>
          </a:prstGeom>
          <a:solidFill>
            <a:schemeClr val="accent1">
              <a:lumMod val="20000"/>
              <a:lumOff val="80000"/>
            </a:schemeClr>
          </a:solidFill>
          <a:ln>
            <a:solidFill>
              <a:srgbClr val="7030A0"/>
            </a:solid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Hạn</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hán</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tại</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chỗ</a:t>
            </a:r>
            <a:endPar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endParaRPr>
          </a:p>
        </p:txBody>
      </p:sp>
      <p:sp>
        <p:nvSpPr>
          <p:cNvPr id="59449" name="Text Box 57"/>
          <p:cNvSpPr txBox="1">
            <a:spLocks noChangeArrowheads="1"/>
          </p:cNvSpPr>
          <p:nvPr/>
        </p:nvSpPr>
        <p:spPr bwMode="auto">
          <a:xfrm rot="19532729">
            <a:off x="6897058" y="878843"/>
            <a:ext cx="13700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Mưa</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lớn</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kéo</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dài</a:t>
            </a:r>
            <a:endPar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59451" name="Text Box 59"/>
          <p:cNvSpPr txBox="1">
            <a:spLocks noChangeArrowheads="1"/>
          </p:cNvSpPr>
          <p:nvPr/>
        </p:nvSpPr>
        <p:spPr bwMode="auto">
          <a:xfrm rot="2009440">
            <a:off x="7097454" y="2117686"/>
            <a:ext cx="17510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Nắng</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nóng</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kéo</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dài</a:t>
            </a:r>
            <a:endPar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59459" name="Picture 67" descr="La Nina có thể gây khô hạ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4063106"/>
            <a:ext cx="5909952" cy="269329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6638" name="TextBox 14"/>
          <p:cNvSpPr txBox="1">
            <a:spLocks noChangeArrowheads="1"/>
          </p:cNvSpPr>
          <p:nvPr/>
        </p:nvSpPr>
        <p:spPr bwMode="auto">
          <a:xfrm>
            <a:off x="2438400" y="2895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7" name="Picture 16" descr="Nuoc ng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64707"/>
            <a:ext cx="5803902" cy="269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4"/>
          <p:cNvSpPr txBox="1">
            <a:spLocks noChangeArrowheads="1"/>
          </p:cNvSpPr>
          <p:nvPr/>
        </p:nvSpPr>
        <p:spPr bwMode="auto">
          <a:xfrm>
            <a:off x="787480" y="1503273"/>
            <a:ext cx="3039931" cy="1200329"/>
          </a:xfrm>
          <a:prstGeom prst="rect">
            <a:avLst/>
          </a:prstGeom>
          <a:solidFill>
            <a:schemeClr val="accent5">
              <a:lumMod val="20000"/>
              <a:lumOff val="80000"/>
            </a:schemeClr>
          </a:solidFill>
          <a:ln w="28575" algn="ctr">
            <a:solidFill>
              <a:srgbClr val="9900CC"/>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có</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rừng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che</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phủ</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cxnSp>
        <p:nvCxnSpPr>
          <p:cNvPr id="3" name="Straight Connector 2"/>
          <p:cNvCxnSpPr/>
          <p:nvPr/>
        </p:nvCxnSpPr>
        <p:spPr>
          <a:xfrm>
            <a:off x="5083042" y="1479308"/>
            <a:ext cx="1927359" cy="11876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105400" y="1532781"/>
            <a:ext cx="1848918" cy="11413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a:off x="8288029" y="552971"/>
            <a:ext cx="2539791" cy="9546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H="1">
            <a:off x="8300634" y="552971"/>
            <a:ext cx="2527186" cy="9693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a:off x="8488902" y="2091134"/>
            <a:ext cx="2338918" cy="8895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flipH="1">
            <a:off x="8442804" y="2069452"/>
            <a:ext cx="2330548" cy="99785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21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416"/>
                                        </p:tgtEl>
                                        <p:attrNameLst>
                                          <p:attrName>style.visibility</p:attrName>
                                        </p:attrNameLst>
                                      </p:cBhvr>
                                      <p:to>
                                        <p:strVal val="visible"/>
                                      </p:to>
                                    </p:set>
                                    <p:animEffect transition="in" filter="fade">
                                      <p:cBhvr>
                                        <p:cTn id="7" dur="500"/>
                                        <p:tgtEl>
                                          <p:spTgt spid="594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410"/>
                                        </p:tgtEl>
                                        <p:attrNameLst>
                                          <p:attrName>style.visibility</p:attrName>
                                        </p:attrNameLst>
                                      </p:cBhvr>
                                      <p:to>
                                        <p:strVal val="visible"/>
                                      </p:to>
                                    </p:set>
                                    <p:animEffect transition="in" filter="fade">
                                      <p:cBhvr>
                                        <p:cTn id="10" dur="500"/>
                                        <p:tgtEl>
                                          <p:spTgt spid="594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421"/>
                                        </p:tgtEl>
                                        <p:attrNameLst>
                                          <p:attrName>style.visibility</p:attrName>
                                        </p:attrNameLst>
                                      </p:cBhvr>
                                      <p:to>
                                        <p:strVal val="visible"/>
                                      </p:to>
                                    </p:set>
                                    <p:animEffect transition="in" filter="fade">
                                      <p:cBhvr>
                                        <p:cTn id="13" dur="500"/>
                                        <p:tgtEl>
                                          <p:spTgt spid="594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9420"/>
                                        </p:tgtEl>
                                        <p:attrNameLst>
                                          <p:attrName>style.visibility</p:attrName>
                                        </p:attrNameLst>
                                      </p:cBhvr>
                                      <p:to>
                                        <p:strVal val="visible"/>
                                      </p:to>
                                    </p:set>
                                    <p:animEffect transition="in" filter="fade">
                                      <p:cBhvr>
                                        <p:cTn id="18" dur="500"/>
                                        <p:tgtEl>
                                          <p:spTgt spid="594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449"/>
                                        </p:tgtEl>
                                        <p:attrNameLst>
                                          <p:attrName>style.visibility</p:attrName>
                                        </p:attrNameLst>
                                      </p:cBhvr>
                                      <p:to>
                                        <p:strVal val="visible"/>
                                      </p:to>
                                    </p:set>
                                    <p:animEffect transition="in" filter="fade">
                                      <p:cBhvr>
                                        <p:cTn id="23" dur="500"/>
                                        <p:tgtEl>
                                          <p:spTgt spid="5944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9411"/>
                                        </p:tgtEl>
                                        <p:attrNameLst>
                                          <p:attrName>style.visibility</p:attrName>
                                        </p:attrNameLst>
                                      </p:cBhvr>
                                      <p:to>
                                        <p:strVal val="visible"/>
                                      </p:to>
                                    </p:set>
                                    <p:animEffect transition="in" filter="fade">
                                      <p:cBhvr>
                                        <p:cTn id="26" dur="500"/>
                                        <p:tgtEl>
                                          <p:spTgt spid="594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9422"/>
                                        </p:tgtEl>
                                        <p:attrNameLst>
                                          <p:attrName>style.visibility</p:attrName>
                                        </p:attrNameLst>
                                      </p:cBhvr>
                                      <p:to>
                                        <p:strVal val="visible"/>
                                      </p:to>
                                    </p:set>
                                    <p:animEffect transition="in" filter="fade">
                                      <p:cBhvr>
                                        <p:cTn id="31" dur="500"/>
                                        <p:tgtEl>
                                          <p:spTgt spid="594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9451"/>
                                        </p:tgtEl>
                                        <p:attrNameLst>
                                          <p:attrName>style.visibility</p:attrName>
                                        </p:attrNameLst>
                                      </p:cBhvr>
                                      <p:to>
                                        <p:strVal val="visible"/>
                                      </p:to>
                                    </p:set>
                                    <p:animEffect transition="in" filter="fade">
                                      <p:cBhvr>
                                        <p:cTn id="36" dur="500"/>
                                        <p:tgtEl>
                                          <p:spTgt spid="5945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412"/>
                                        </p:tgtEl>
                                        <p:attrNameLst>
                                          <p:attrName>style.visibility</p:attrName>
                                        </p:attrNameLst>
                                      </p:cBhvr>
                                      <p:to>
                                        <p:strVal val="visible"/>
                                      </p:to>
                                    </p:set>
                                    <p:animEffect transition="in" filter="fade">
                                      <p:cBhvr>
                                        <p:cTn id="39" dur="500"/>
                                        <p:tgtEl>
                                          <p:spTgt spid="594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9423"/>
                                        </p:tgtEl>
                                        <p:attrNameLst>
                                          <p:attrName>style.visibility</p:attrName>
                                        </p:attrNameLst>
                                      </p:cBhvr>
                                      <p:to>
                                        <p:strVal val="visible"/>
                                      </p:to>
                                    </p:set>
                                    <p:animEffect transition="in" filter="fade">
                                      <p:cBhvr>
                                        <p:cTn id="44" dur="500"/>
                                        <p:tgtEl>
                                          <p:spTgt spid="594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1000"/>
                                        <p:tgtEl>
                                          <p:spTgt spid="34"/>
                                        </p:tgtEl>
                                      </p:cBhvr>
                                    </p:animEffect>
                                    <p:anim calcmode="lin" valueType="num">
                                      <p:cBhvr>
                                        <p:cTn id="67" dur="1000" fill="hold"/>
                                        <p:tgtEl>
                                          <p:spTgt spid="34"/>
                                        </p:tgtEl>
                                        <p:attrNameLst>
                                          <p:attrName>ppt_x</p:attrName>
                                        </p:attrNameLst>
                                      </p:cBhvr>
                                      <p:tavLst>
                                        <p:tav tm="0">
                                          <p:val>
                                            <p:strVal val="#ppt_x"/>
                                          </p:val>
                                        </p:tav>
                                        <p:tav tm="100000">
                                          <p:val>
                                            <p:strVal val="#ppt_x"/>
                                          </p:val>
                                        </p:tav>
                                      </p:tavLst>
                                    </p:anim>
                                    <p:anim calcmode="lin" valueType="num">
                                      <p:cBhvr>
                                        <p:cTn id="68" dur="1000" fill="hold"/>
                                        <p:tgtEl>
                                          <p:spTgt spid="34"/>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1000"/>
                                        <p:tgtEl>
                                          <p:spTgt spid="35"/>
                                        </p:tgtEl>
                                      </p:cBhvr>
                                    </p:animEffect>
                                    <p:anim calcmode="lin" valueType="num">
                                      <p:cBhvr>
                                        <p:cTn id="72" dur="1000" fill="hold"/>
                                        <p:tgtEl>
                                          <p:spTgt spid="35"/>
                                        </p:tgtEl>
                                        <p:attrNameLst>
                                          <p:attrName>ppt_x</p:attrName>
                                        </p:attrNameLst>
                                      </p:cBhvr>
                                      <p:tavLst>
                                        <p:tav tm="0">
                                          <p:val>
                                            <p:strVal val="#ppt_x"/>
                                          </p:val>
                                        </p:tav>
                                        <p:tav tm="100000">
                                          <p:val>
                                            <p:strVal val="#ppt_x"/>
                                          </p:val>
                                        </p:tav>
                                      </p:tavLst>
                                    </p:anim>
                                    <p:anim calcmode="lin" valueType="num">
                                      <p:cBhvr>
                                        <p:cTn id="7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1000"/>
                                        <p:tgtEl>
                                          <p:spTgt spid="37"/>
                                        </p:tgtEl>
                                      </p:cBhvr>
                                    </p:animEffect>
                                    <p:anim calcmode="lin" valueType="num">
                                      <p:cBhvr>
                                        <p:cTn id="79" dur="1000" fill="hold"/>
                                        <p:tgtEl>
                                          <p:spTgt spid="37"/>
                                        </p:tgtEl>
                                        <p:attrNameLst>
                                          <p:attrName>ppt_x</p:attrName>
                                        </p:attrNameLst>
                                      </p:cBhvr>
                                      <p:tavLst>
                                        <p:tav tm="0">
                                          <p:val>
                                            <p:strVal val="#ppt_x"/>
                                          </p:val>
                                        </p:tav>
                                        <p:tav tm="100000">
                                          <p:val>
                                            <p:strVal val="#ppt_x"/>
                                          </p:val>
                                        </p:tav>
                                      </p:tavLst>
                                    </p:anim>
                                    <p:anim calcmode="lin" valueType="num">
                                      <p:cBhvr>
                                        <p:cTn id="80" dur="1000" fill="hold"/>
                                        <p:tgtEl>
                                          <p:spTgt spid="37"/>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1000"/>
                                        <p:tgtEl>
                                          <p:spTgt spid="36"/>
                                        </p:tgtEl>
                                      </p:cBhvr>
                                    </p:animEffect>
                                    <p:anim calcmode="lin" valueType="num">
                                      <p:cBhvr>
                                        <p:cTn id="84" dur="1000" fill="hold"/>
                                        <p:tgtEl>
                                          <p:spTgt spid="36"/>
                                        </p:tgtEl>
                                        <p:attrNameLst>
                                          <p:attrName>ppt_x</p:attrName>
                                        </p:attrNameLst>
                                      </p:cBhvr>
                                      <p:tavLst>
                                        <p:tav tm="0">
                                          <p:val>
                                            <p:strVal val="#ppt_x"/>
                                          </p:val>
                                        </p:tav>
                                        <p:tav tm="100000">
                                          <p:val>
                                            <p:strVal val="#ppt_x"/>
                                          </p:val>
                                        </p:tav>
                                      </p:tavLst>
                                    </p:anim>
                                    <p:anim calcmode="lin" valueType="num">
                                      <p:cBhvr>
                                        <p:cTn id="8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animBg="1"/>
      <p:bldP spid="59411" grpId="0" animBg="1"/>
      <p:bldP spid="59412" grpId="0" animBg="1"/>
      <p:bldP spid="59416" grpId="0" animBg="1"/>
      <p:bldP spid="59420" grpId="0" animBg="1"/>
      <p:bldP spid="59421" grpId="0"/>
      <p:bldP spid="59422" grpId="0" animBg="1"/>
      <p:bldP spid="59423" grpId="0" animBg="1"/>
      <p:bldP spid="59449" grpId="0"/>
      <p:bldP spid="59451" grpId="0"/>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30629" y="381000"/>
            <a:ext cx="6141304" cy="3373602"/>
            <a:chOff x="1371" y="480"/>
            <a:chExt cx="3171" cy="2068"/>
          </a:xfrm>
        </p:grpSpPr>
        <p:pic>
          <p:nvPicPr>
            <p:cNvPr id="23562" name="Picture 10" descr="231"/>
            <p:cNvPicPr>
              <a:picLocks noChangeAspect="1" noChangeArrowheads="1"/>
            </p:cNvPicPr>
            <p:nvPr/>
          </p:nvPicPr>
          <p:blipFill>
            <a:blip r:embed="rId2"/>
            <a:srcRect/>
            <a:stretch>
              <a:fillRect/>
            </a:stretch>
          </p:blipFill>
          <p:spPr bwMode="auto">
            <a:xfrm>
              <a:off x="1536" y="480"/>
              <a:ext cx="2959" cy="1800"/>
            </a:xfrm>
            <a:prstGeom prst="rect">
              <a:avLst/>
            </a:prstGeom>
            <a:noFill/>
            <a:ln w="9525">
              <a:noFill/>
              <a:miter lim="800000"/>
              <a:headEnd/>
              <a:tailEnd/>
            </a:ln>
          </p:spPr>
        </p:pic>
        <p:sp>
          <p:nvSpPr>
            <p:cNvPr id="23563" name="Text Box 11"/>
            <p:cNvSpPr txBox="1">
              <a:spLocks noChangeArrowheads="1"/>
            </p:cNvSpPr>
            <p:nvPr/>
          </p:nvSpPr>
          <p:spPr bwMode="auto">
            <a:xfrm>
              <a:off x="1371" y="2265"/>
              <a:ext cx="3171" cy="28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Nước</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lũ</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dâng</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cao</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ở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Quảng</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Bình</a:t>
              </a:r>
              <a:endPar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endParaRPr>
            </a:p>
          </p:txBody>
        </p:sp>
      </p:grpSp>
      <p:pic>
        <p:nvPicPr>
          <p:cNvPr id="23556" name="Picture 12" descr="anh"/>
          <p:cNvPicPr>
            <a:picLocks noChangeAspect="1" noChangeArrowheads="1"/>
          </p:cNvPicPr>
          <p:nvPr/>
        </p:nvPicPr>
        <p:blipFill>
          <a:blip r:embed="rId3"/>
          <a:srcRect/>
          <a:stretch>
            <a:fillRect/>
          </a:stretch>
        </p:blipFill>
        <p:spPr bwMode="auto">
          <a:xfrm>
            <a:off x="450186" y="3754602"/>
            <a:ext cx="5769499" cy="2667000"/>
          </a:xfrm>
          <a:prstGeom prst="rect">
            <a:avLst/>
          </a:prstGeom>
          <a:noFill/>
          <a:ln w="9525">
            <a:noFill/>
            <a:miter lim="800000"/>
            <a:headEnd/>
            <a:tailEnd/>
          </a:ln>
        </p:spPr>
      </p:pic>
      <p:pic>
        <p:nvPicPr>
          <p:cNvPr id="23557" name="Picture 13" descr="lu-quet trôi duong"/>
          <p:cNvPicPr>
            <a:picLocks noChangeAspect="1" noChangeArrowheads="1"/>
          </p:cNvPicPr>
          <p:nvPr/>
        </p:nvPicPr>
        <p:blipFill>
          <a:blip r:embed="rId4"/>
          <a:srcRect/>
          <a:stretch>
            <a:fillRect/>
          </a:stretch>
        </p:blipFill>
        <p:spPr bwMode="auto">
          <a:xfrm>
            <a:off x="6325363" y="350925"/>
            <a:ext cx="5730721" cy="2921210"/>
          </a:xfrm>
          <a:prstGeom prst="rect">
            <a:avLst/>
          </a:prstGeom>
          <a:noFill/>
          <a:ln w="9525">
            <a:noFill/>
            <a:miter lim="800000"/>
            <a:headEnd/>
            <a:tailEnd/>
          </a:ln>
        </p:spPr>
      </p:pic>
      <p:sp>
        <p:nvSpPr>
          <p:cNvPr id="23558" name="Rectangle 14"/>
          <p:cNvSpPr>
            <a:spLocks noChangeArrowheads="1"/>
          </p:cNvSpPr>
          <p:nvPr/>
        </p:nvSpPr>
        <p:spPr bwMode="auto">
          <a:xfrm>
            <a:off x="6400800" y="3272136"/>
            <a:ext cx="4495800" cy="461665"/>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Lũ</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tỉnh</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Điện</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Biên</a:t>
            </a:r>
            <a:r>
              <a:rPr kumimoji="0" lang="en-US" sz="22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p>
        </p:txBody>
      </p:sp>
      <p:sp>
        <p:nvSpPr>
          <p:cNvPr id="23559" name="Text Box 18"/>
          <p:cNvSpPr txBox="1">
            <a:spLocks noChangeArrowheads="1"/>
          </p:cNvSpPr>
          <p:nvPr/>
        </p:nvSpPr>
        <p:spPr bwMode="auto">
          <a:xfrm>
            <a:off x="2022662" y="6396336"/>
            <a:ext cx="3997138" cy="461665"/>
          </a:xfrm>
          <a:prstGeom prst="rect">
            <a:avLst/>
          </a:prstGeom>
          <a:noFill/>
          <a:ln w="9525" algn="ctr">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Ngập</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lụt</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tại</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thủ</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đô</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Hà</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Nội</a:t>
            </a:r>
            <a:endPar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endParaRPr>
          </a:p>
        </p:txBody>
      </p:sp>
      <p:pic>
        <p:nvPicPr>
          <p:cNvPr id="23560" name="Picture 20" descr="Lũ dữ nhấn chìm Quảng Bình, Hà Tĩnh, dân chuyển quan tài trong biển nước"/>
          <p:cNvPicPr>
            <a:picLocks noChangeAspect="1" noChangeArrowheads="1"/>
          </p:cNvPicPr>
          <p:nvPr/>
        </p:nvPicPr>
        <p:blipFill>
          <a:blip r:embed="rId5"/>
          <a:srcRect/>
          <a:stretch>
            <a:fillRect/>
          </a:stretch>
        </p:blipFill>
        <p:spPr bwMode="auto">
          <a:xfrm>
            <a:off x="6324599" y="3729335"/>
            <a:ext cx="5730721" cy="2667000"/>
          </a:xfrm>
          <a:prstGeom prst="rect">
            <a:avLst/>
          </a:prstGeom>
          <a:noFill/>
          <a:ln w="9525">
            <a:noFill/>
            <a:miter lim="800000"/>
            <a:headEnd/>
            <a:tailEnd/>
          </a:ln>
        </p:spPr>
      </p:pic>
      <p:sp>
        <p:nvSpPr>
          <p:cNvPr id="23561" name="Text Box 21"/>
          <p:cNvSpPr txBox="1">
            <a:spLocks noChangeArrowheads="1"/>
          </p:cNvSpPr>
          <p:nvPr/>
        </p:nvSpPr>
        <p:spPr bwMode="auto">
          <a:xfrm>
            <a:off x="6553200" y="6396336"/>
            <a:ext cx="4038600" cy="461665"/>
          </a:xfrm>
          <a:prstGeom prst="rect">
            <a:avLst/>
          </a:prstGeom>
          <a:noFill/>
          <a:ln w="9525" algn="ctr">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Ngập</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tại</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thành</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phố</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Hà</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anose="02020603050405020304" pitchFamily="18" charset="0"/>
              </a:rPr>
              <a:t>Tĩnh</a:t>
            </a:r>
            <a:endPar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anose="02020603050405020304" pitchFamily="18" charset="0"/>
            </a:endParaRPr>
          </a:p>
        </p:txBody>
      </p:sp>
      <p:sp>
        <p:nvSpPr>
          <p:cNvPr id="11" name="Text Box 8"/>
          <p:cNvSpPr txBox="1">
            <a:spLocks noChangeArrowheads="1"/>
          </p:cNvSpPr>
          <p:nvPr/>
        </p:nvSpPr>
        <p:spPr bwMode="auto">
          <a:xfrm>
            <a:off x="3862388" y="-76200"/>
            <a:ext cx="6424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Ngập</a:t>
            </a:r>
            <a:r>
              <a:rPr kumimoji="0" lang="en-US" sz="24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lụt</a:t>
            </a:r>
            <a:r>
              <a:rPr kumimoji="0" lang="en-US" sz="24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ở </a:t>
            </a:r>
            <a:r>
              <a:rPr kumimoji="0" lang="en-US" sz="24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một</a:t>
            </a:r>
            <a:r>
              <a:rPr kumimoji="0" lang="en-US" sz="24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số</a:t>
            </a:r>
            <a:r>
              <a:rPr kumimoji="0" lang="en-US" sz="24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địa</a:t>
            </a:r>
            <a:r>
              <a:rPr kumimoji="0" lang="en-US" sz="24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phương</a:t>
            </a:r>
            <a:endParaRPr kumimoji="0" lang="en-US" sz="24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9631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AF55073A-B611-4E31-A0F2-7A1AD42FB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67" y="-1"/>
            <a:ext cx="6034295" cy="367085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3BAE330C-2489-41F1-AF6A-905936EE5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049"/>
            <a:ext cx="6197462" cy="32869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hú thích ảnh">
            <a:extLst>
              <a:ext uri="{FF2B5EF4-FFF2-40B4-BE49-F238E27FC236}">
                <a16:creationId xmlns:a16="http://schemas.microsoft.com/office/drawing/2014/main" id="{A198422F-C57B-4F3B-87C7-EBF7C24ED4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532" y="1"/>
            <a:ext cx="5747301" cy="382905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ú thích ảnh">
            <a:extLst>
              <a:ext uri="{FF2B5EF4-FFF2-40B4-BE49-F238E27FC236}">
                <a16:creationId xmlns:a16="http://schemas.microsoft.com/office/drawing/2014/main" id="{1C19F3B3-9092-45CC-8317-0885DBC637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1532" y="3670852"/>
            <a:ext cx="5747302" cy="3187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336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72" name="Line 52"/>
          <p:cNvSpPr>
            <a:spLocks noChangeShapeType="1"/>
          </p:cNvSpPr>
          <p:nvPr/>
        </p:nvSpPr>
        <p:spPr bwMode="auto">
          <a:xfrm>
            <a:off x="5994376" y="3806137"/>
            <a:ext cx="0" cy="52705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3" name="Line 53"/>
          <p:cNvSpPr>
            <a:spLocks noChangeShapeType="1"/>
          </p:cNvSpPr>
          <p:nvPr/>
        </p:nvSpPr>
        <p:spPr bwMode="auto">
          <a:xfrm>
            <a:off x="5573504" y="5037138"/>
            <a:ext cx="0" cy="754063"/>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4" name="Line 54"/>
          <p:cNvSpPr>
            <a:spLocks noChangeShapeType="1"/>
          </p:cNvSpPr>
          <p:nvPr/>
        </p:nvSpPr>
        <p:spPr bwMode="auto">
          <a:xfrm>
            <a:off x="5509594" y="3744119"/>
            <a:ext cx="0" cy="754063"/>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5" name="Line 55"/>
          <p:cNvSpPr>
            <a:spLocks noChangeShapeType="1"/>
          </p:cNvSpPr>
          <p:nvPr/>
        </p:nvSpPr>
        <p:spPr bwMode="auto">
          <a:xfrm rot="10800000">
            <a:off x="3657601" y="5999164"/>
            <a:ext cx="855663" cy="20637"/>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6" name="Line 56"/>
          <p:cNvSpPr>
            <a:spLocks noChangeShapeType="1"/>
          </p:cNvSpPr>
          <p:nvPr/>
        </p:nvSpPr>
        <p:spPr bwMode="auto">
          <a:xfrm rot="10800000" flipV="1">
            <a:off x="6364288" y="5943601"/>
            <a:ext cx="874712" cy="15875"/>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11" name="Text Box 57"/>
          <p:cNvSpPr txBox="1">
            <a:spLocks noChangeArrowheads="1"/>
          </p:cNvSpPr>
          <p:nvPr/>
        </p:nvSpPr>
        <p:spPr bwMode="auto">
          <a:xfrm>
            <a:off x="4495800" y="5791201"/>
            <a:ext cx="182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Dòng chảy ngầm</a:t>
            </a:r>
          </a:p>
        </p:txBody>
      </p:sp>
      <p:sp>
        <p:nvSpPr>
          <p:cNvPr id="21512" name="Text Box 58"/>
          <p:cNvSpPr txBox="1">
            <a:spLocks noChangeArrowheads="1"/>
          </p:cNvSpPr>
          <p:nvPr/>
        </p:nvSpPr>
        <p:spPr bwMode="auto">
          <a:xfrm>
            <a:off x="1676401" y="5670550"/>
            <a:ext cx="221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mn-cs"/>
              </a:rPr>
              <a:t>Sông</a:t>
            </a:r>
            <a:r>
              <a:rPr kumimoji="0" lang="en-US" altLang="en-US" sz="2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mn-cs"/>
              </a:rPr>
              <a:t>suối</a:t>
            </a:r>
            <a:r>
              <a:rPr kumimoji="0" lang="en-US" altLang="en-US" sz="2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a:t>
            </a:r>
          </a:p>
        </p:txBody>
      </p:sp>
      <p:cxnSp>
        <p:nvCxnSpPr>
          <p:cNvPr id="21513" name="AutoShape 118"/>
          <p:cNvCxnSpPr>
            <a:cxnSpLocks noChangeShapeType="1"/>
          </p:cNvCxnSpPr>
          <p:nvPr/>
        </p:nvCxnSpPr>
        <p:spPr bwMode="auto">
          <a:xfrm>
            <a:off x="3688504" y="4886325"/>
            <a:ext cx="4113213" cy="539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1514" name="Arc 119"/>
          <p:cNvSpPr>
            <a:spLocks/>
          </p:cNvSpPr>
          <p:nvPr/>
        </p:nvSpPr>
        <p:spPr bwMode="auto">
          <a:xfrm rot="14054781" flipV="1">
            <a:off x="4374148" y="2974975"/>
            <a:ext cx="2398713" cy="3316288"/>
          </a:xfrm>
          <a:custGeom>
            <a:avLst/>
            <a:gdLst>
              <a:gd name="T0" fmla="*/ 2147483647 w 21600"/>
              <a:gd name="T1" fmla="*/ 0 h 25634"/>
              <a:gd name="T2" fmla="*/ 2147483647 w 21600"/>
              <a:gd name="T3" fmla="*/ 2147483647 h 25634"/>
              <a:gd name="T4" fmla="*/ 0 w 21600"/>
              <a:gd name="T5" fmla="*/ 2147483647 h 25634"/>
              <a:gd name="T6" fmla="*/ 0 60000 65536"/>
              <a:gd name="T7" fmla="*/ 0 60000 65536"/>
              <a:gd name="T8" fmla="*/ 0 60000 65536"/>
              <a:gd name="T9" fmla="*/ 0 w 21600"/>
              <a:gd name="T10" fmla="*/ 0 h 25634"/>
              <a:gd name="T11" fmla="*/ 21600 w 21600"/>
              <a:gd name="T12" fmla="*/ 25634 h 25634"/>
            </a:gdLst>
            <a:ahLst/>
            <a:cxnLst>
              <a:cxn ang="T6">
                <a:pos x="T0" y="T1"/>
              </a:cxn>
              <a:cxn ang="T7">
                <a:pos x="T2" y="T3"/>
              </a:cxn>
              <a:cxn ang="T8">
                <a:pos x="T4" y="T5"/>
              </a:cxn>
            </a:cxnLst>
            <a:rect l="T9" t="T10" r="T11" b="T12"/>
            <a:pathLst>
              <a:path w="21600" h="25634" fill="none" extrusionOk="0">
                <a:moveTo>
                  <a:pt x="830" y="-1"/>
                </a:moveTo>
                <a:cubicBezTo>
                  <a:pt x="12427" y="445"/>
                  <a:pt x="21600" y="9977"/>
                  <a:pt x="21600" y="21584"/>
                </a:cubicBezTo>
                <a:cubicBezTo>
                  <a:pt x="21600" y="22943"/>
                  <a:pt x="21471" y="24299"/>
                  <a:pt x="21216" y="25633"/>
                </a:cubicBezTo>
              </a:path>
              <a:path w="21600" h="25634" stroke="0" extrusionOk="0">
                <a:moveTo>
                  <a:pt x="830" y="-1"/>
                </a:moveTo>
                <a:cubicBezTo>
                  <a:pt x="12427" y="445"/>
                  <a:pt x="21600" y="9977"/>
                  <a:pt x="21600" y="21584"/>
                </a:cubicBezTo>
                <a:cubicBezTo>
                  <a:pt x="21600" y="22943"/>
                  <a:pt x="21471" y="24299"/>
                  <a:pt x="21216" y="25633"/>
                </a:cubicBezTo>
                <a:lnTo>
                  <a:pt x="0" y="21584"/>
                </a:lnTo>
                <a:lnTo>
                  <a:pt x="830" y="-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515" name="Picture 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239" y="4719639"/>
            <a:ext cx="161925"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7364" y="4416426"/>
            <a:ext cx="204787"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248151"/>
            <a:ext cx="3238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77532">
            <a:off x="4969721" y="3924302"/>
            <a:ext cx="223837"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1175" y="4672013"/>
            <a:ext cx="2222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51" y="4675189"/>
            <a:ext cx="3222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3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1202" y="2604295"/>
            <a:ext cx="81915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3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3983" y="3261519"/>
            <a:ext cx="36988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3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374" y="2555875"/>
            <a:ext cx="496887"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13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7008" y="2935804"/>
            <a:ext cx="3698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140" descr="m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6456" y="119084"/>
            <a:ext cx="470783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6" name="Text Box 142"/>
          <p:cNvSpPr txBox="1">
            <a:spLocks noChangeArrowheads="1"/>
          </p:cNvSpPr>
          <p:nvPr/>
        </p:nvSpPr>
        <p:spPr bwMode="auto">
          <a:xfrm>
            <a:off x="5579717" y="302091"/>
            <a:ext cx="1144588" cy="498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mn-cs"/>
              </a:rPr>
              <a:t>Mưa</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 </a:t>
            </a:r>
          </a:p>
        </p:txBody>
      </p:sp>
      <p:cxnSp>
        <p:nvCxnSpPr>
          <p:cNvPr id="81950" name="AutoShape 144"/>
          <p:cNvCxnSpPr>
            <a:cxnSpLocks noChangeShapeType="1"/>
          </p:cNvCxnSpPr>
          <p:nvPr/>
        </p:nvCxnSpPr>
        <p:spPr bwMode="auto">
          <a:xfrm flipH="1">
            <a:off x="5404565" y="1473110"/>
            <a:ext cx="228600" cy="6096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1" name="AutoShape 145"/>
          <p:cNvCxnSpPr>
            <a:cxnSpLocks noChangeShapeType="1"/>
          </p:cNvCxnSpPr>
          <p:nvPr/>
        </p:nvCxnSpPr>
        <p:spPr bwMode="auto">
          <a:xfrm flipH="1">
            <a:off x="5643470" y="1520889"/>
            <a:ext cx="304800" cy="9906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2" name="AutoShape 146"/>
          <p:cNvCxnSpPr>
            <a:cxnSpLocks noChangeShapeType="1"/>
          </p:cNvCxnSpPr>
          <p:nvPr/>
        </p:nvCxnSpPr>
        <p:spPr bwMode="auto">
          <a:xfrm flipH="1">
            <a:off x="5709090" y="1565338"/>
            <a:ext cx="425450" cy="16002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3" name="AutoShape 147"/>
          <p:cNvCxnSpPr>
            <a:cxnSpLocks noChangeShapeType="1"/>
          </p:cNvCxnSpPr>
          <p:nvPr/>
        </p:nvCxnSpPr>
        <p:spPr bwMode="auto">
          <a:xfrm flipH="1">
            <a:off x="6041651" y="1341782"/>
            <a:ext cx="457200" cy="1592263"/>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81954" name="AutoShape 148"/>
          <p:cNvCxnSpPr>
            <a:cxnSpLocks noChangeShapeType="1"/>
          </p:cNvCxnSpPr>
          <p:nvPr/>
        </p:nvCxnSpPr>
        <p:spPr bwMode="auto">
          <a:xfrm flipH="1">
            <a:off x="6634436" y="1432847"/>
            <a:ext cx="185737" cy="798513"/>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5" name="AutoShape 149"/>
          <p:cNvCxnSpPr>
            <a:cxnSpLocks noChangeShapeType="1"/>
          </p:cNvCxnSpPr>
          <p:nvPr/>
        </p:nvCxnSpPr>
        <p:spPr bwMode="auto">
          <a:xfrm flipH="1">
            <a:off x="6972024" y="1292233"/>
            <a:ext cx="152400" cy="6096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6" name="AutoShape 150"/>
          <p:cNvCxnSpPr>
            <a:cxnSpLocks noChangeShapeType="1"/>
          </p:cNvCxnSpPr>
          <p:nvPr/>
        </p:nvCxnSpPr>
        <p:spPr bwMode="auto">
          <a:xfrm flipH="1">
            <a:off x="5086540" y="1439864"/>
            <a:ext cx="304800" cy="9144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7" name="AutoShape 151"/>
          <p:cNvCxnSpPr>
            <a:cxnSpLocks noChangeShapeType="1"/>
          </p:cNvCxnSpPr>
          <p:nvPr/>
        </p:nvCxnSpPr>
        <p:spPr bwMode="auto">
          <a:xfrm flipH="1">
            <a:off x="4537400" y="1295797"/>
            <a:ext cx="574675" cy="1765300"/>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81958" name="AutoShape 152"/>
          <p:cNvCxnSpPr>
            <a:cxnSpLocks noChangeShapeType="1"/>
          </p:cNvCxnSpPr>
          <p:nvPr/>
        </p:nvCxnSpPr>
        <p:spPr bwMode="auto">
          <a:xfrm>
            <a:off x="6613525" y="3729039"/>
            <a:ext cx="25400" cy="4222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1536" name="Text Box 153"/>
          <p:cNvSpPr txBox="1">
            <a:spLocks noChangeArrowheads="1"/>
          </p:cNvSpPr>
          <p:nvPr/>
        </p:nvSpPr>
        <p:spPr bwMode="auto">
          <a:xfrm>
            <a:off x="7181712" y="1611443"/>
            <a:ext cx="850900" cy="6175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Rơi</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xuống</a:t>
            </a:r>
            <a:endParaRPr kumimoji="0" lang="en-US"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cxnSp>
        <p:nvCxnSpPr>
          <p:cNvPr id="81960" name="AutoShape 154"/>
          <p:cNvCxnSpPr>
            <a:cxnSpLocks noChangeShapeType="1"/>
          </p:cNvCxnSpPr>
          <p:nvPr/>
        </p:nvCxnSpPr>
        <p:spPr bwMode="auto">
          <a:xfrm>
            <a:off x="4619625" y="3729039"/>
            <a:ext cx="0" cy="4222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1538" name="Text Box 162"/>
          <p:cNvSpPr txBox="1">
            <a:spLocks noChangeArrowheads="1"/>
          </p:cNvSpPr>
          <p:nvPr/>
        </p:nvSpPr>
        <p:spPr bwMode="auto">
          <a:xfrm>
            <a:off x="2473779" y="2241155"/>
            <a:ext cx="1438275" cy="754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Lượng</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chảy</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0,6m</a:t>
            </a:r>
            <a:r>
              <a:rPr kumimoji="0" lang="en-US" altLang="en-US" sz="1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3</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giây</a:t>
            </a:r>
            <a:endParaRPr kumimoji="0" lang="en-US"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1539" name="Text Box 164"/>
          <p:cNvSpPr txBox="1">
            <a:spLocks noChangeArrowheads="1"/>
          </p:cNvSpPr>
          <p:nvPr/>
        </p:nvSpPr>
        <p:spPr bwMode="auto">
          <a:xfrm>
            <a:off x="6691313" y="4676775"/>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1979" name="Line 59"/>
          <p:cNvSpPr>
            <a:spLocks noChangeShapeType="1"/>
          </p:cNvSpPr>
          <p:nvPr/>
        </p:nvSpPr>
        <p:spPr bwMode="auto">
          <a:xfrm>
            <a:off x="6951457" y="4015582"/>
            <a:ext cx="0" cy="45402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41" name="Rectangle 65"/>
          <p:cNvSpPr>
            <a:spLocks noChangeArrowheads="1"/>
          </p:cNvSpPr>
          <p:nvPr/>
        </p:nvSpPr>
        <p:spPr bwMode="auto">
          <a:xfrm>
            <a:off x="4631013" y="4398168"/>
            <a:ext cx="1976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Thấm</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xuống</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đất</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81989" name="Text Box 69"/>
          <p:cNvSpPr txBox="1">
            <a:spLocks noChangeArrowheads="1"/>
          </p:cNvSpPr>
          <p:nvPr/>
        </p:nvSpPr>
        <p:spPr bwMode="auto">
          <a:xfrm>
            <a:off x="1981200" y="6248401"/>
            <a:ext cx="99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Mưa</a:t>
            </a:r>
          </a:p>
        </p:txBody>
      </p:sp>
      <p:sp>
        <p:nvSpPr>
          <p:cNvPr id="81990" name="Line 70"/>
          <p:cNvSpPr>
            <a:spLocks noChangeShapeType="1"/>
          </p:cNvSpPr>
          <p:nvPr/>
        </p:nvSpPr>
        <p:spPr bwMode="auto">
          <a:xfrm>
            <a:off x="2971800" y="6553200"/>
            <a:ext cx="45720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91" name="Line 71"/>
          <p:cNvSpPr>
            <a:spLocks noChangeShapeType="1"/>
          </p:cNvSpPr>
          <p:nvPr/>
        </p:nvSpPr>
        <p:spPr bwMode="auto">
          <a:xfrm>
            <a:off x="6248400" y="6553200"/>
            <a:ext cx="60960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93" name="Rectangle 73"/>
          <p:cNvSpPr>
            <a:spLocks noChangeArrowheads="1"/>
          </p:cNvSpPr>
          <p:nvPr/>
        </p:nvSpPr>
        <p:spPr bwMode="auto">
          <a:xfrm>
            <a:off x="3689351" y="6202363"/>
            <a:ext cx="25130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Thấm</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xuống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đất</a:t>
            </a:r>
            <a:endPar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sp>
        <p:nvSpPr>
          <p:cNvPr id="81994" name="Rectangle 74"/>
          <p:cNvSpPr>
            <a:spLocks noChangeArrowheads="1"/>
          </p:cNvSpPr>
          <p:nvPr/>
        </p:nvSpPr>
        <p:spPr bwMode="auto">
          <a:xfrm>
            <a:off x="6837364" y="6202363"/>
            <a:ext cx="26114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Dòng chảy ngầm</a:t>
            </a:r>
          </a:p>
        </p:txBody>
      </p:sp>
    </p:spTree>
    <p:extLst>
      <p:ext uri="{BB962C8B-B14F-4D97-AF65-F5344CB8AC3E}">
        <p14:creationId xmlns:p14="http://schemas.microsoft.com/office/powerpoint/2010/main" val="4231426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repeatCount="indefinite" fill="hold" nodeType="clickEffect">
                                  <p:stCondLst>
                                    <p:cond delay="0"/>
                                  </p:stCondLst>
                                  <p:childTnLst>
                                    <p:set>
                                      <p:cBhvr>
                                        <p:cTn id="6" dur="1" fill="hold">
                                          <p:stCondLst>
                                            <p:cond delay="0"/>
                                          </p:stCondLst>
                                        </p:cTn>
                                        <p:tgtEl>
                                          <p:spTgt spid="81957"/>
                                        </p:tgtEl>
                                        <p:attrNameLst>
                                          <p:attrName>style.visibility</p:attrName>
                                        </p:attrNameLst>
                                      </p:cBhvr>
                                      <p:to>
                                        <p:strVal val="visible"/>
                                      </p:to>
                                    </p:set>
                                    <p:animEffect transition="in" filter="strips(downLeft)">
                                      <p:cBhvr>
                                        <p:cTn id="7" dur="500"/>
                                        <p:tgtEl>
                                          <p:spTgt spid="81957"/>
                                        </p:tgtEl>
                                      </p:cBhvr>
                                    </p:animEffect>
                                  </p:childTnLst>
                                </p:cTn>
                              </p:par>
                              <p:par>
                                <p:cTn id="8" presetID="18" presetClass="entr" presetSubtype="12" repeatCount="indefinite" fill="hold" nodeType="withEffect">
                                  <p:stCondLst>
                                    <p:cond delay="0"/>
                                  </p:stCondLst>
                                  <p:childTnLst>
                                    <p:set>
                                      <p:cBhvr>
                                        <p:cTn id="9" dur="1" fill="hold">
                                          <p:stCondLst>
                                            <p:cond delay="0"/>
                                          </p:stCondLst>
                                        </p:cTn>
                                        <p:tgtEl>
                                          <p:spTgt spid="81956"/>
                                        </p:tgtEl>
                                        <p:attrNameLst>
                                          <p:attrName>style.visibility</p:attrName>
                                        </p:attrNameLst>
                                      </p:cBhvr>
                                      <p:to>
                                        <p:strVal val="visible"/>
                                      </p:to>
                                    </p:set>
                                    <p:animEffect transition="in" filter="strips(downLeft)">
                                      <p:cBhvr>
                                        <p:cTn id="10" dur="500"/>
                                        <p:tgtEl>
                                          <p:spTgt spid="81956"/>
                                        </p:tgtEl>
                                      </p:cBhvr>
                                    </p:animEffect>
                                  </p:childTnLst>
                                </p:cTn>
                              </p:par>
                              <p:par>
                                <p:cTn id="11" presetID="18" presetClass="entr" presetSubtype="12" repeatCount="indefinite" fill="hold" nodeType="withEffect">
                                  <p:stCondLst>
                                    <p:cond delay="0"/>
                                  </p:stCondLst>
                                  <p:childTnLst>
                                    <p:set>
                                      <p:cBhvr>
                                        <p:cTn id="12" dur="1" fill="hold">
                                          <p:stCondLst>
                                            <p:cond delay="0"/>
                                          </p:stCondLst>
                                        </p:cTn>
                                        <p:tgtEl>
                                          <p:spTgt spid="81950"/>
                                        </p:tgtEl>
                                        <p:attrNameLst>
                                          <p:attrName>style.visibility</p:attrName>
                                        </p:attrNameLst>
                                      </p:cBhvr>
                                      <p:to>
                                        <p:strVal val="visible"/>
                                      </p:to>
                                    </p:set>
                                    <p:animEffect transition="in" filter="strips(downLeft)">
                                      <p:cBhvr>
                                        <p:cTn id="13" dur="500"/>
                                        <p:tgtEl>
                                          <p:spTgt spid="81950"/>
                                        </p:tgtEl>
                                      </p:cBhvr>
                                    </p:animEffect>
                                  </p:childTnLst>
                                </p:cTn>
                              </p:par>
                              <p:par>
                                <p:cTn id="14" presetID="18" presetClass="entr" presetSubtype="12" repeatCount="indefinite" fill="hold" nodeType="withEffect">
                                  <p:stCondLst>
                                    <p:cond delay="0"/>
                                  </p:stCondLst>
                                  <p:childTnLst>
                                    <p:set>
                                      <p:cBhvr>
                                        <p:cTn id="15" dur="1" fill="hold">
                                          <p:stCondLst>
                                            <p:cond delay="0"/>
                                          </p:stCondLst>
                                        </p:cTn>
                                        <p:tgtEl>
                                          <p:spTgt spid="81951"/>
                                        </p:tgtEl>
                                        <p:attrNameLst>
                                          <p:attrName>style.visibility</p:attrName>
                                        </p:attrNameLst>
                                      </p:cBhvr>
                                      <p:to>
                                        <p:strVal val="visible"/>
                                      </p:to>
                                    </p:set>
                                    <p:animEffect transition="in" filter="strips(downLeft)">
                                      <p:cBhvr>
                                        <p:cTn id="16" dur="500"/>
                                        <p:tgtEl>
                                          <p:spTgt spid="81951"/>
                                        </p:tgtEl>
                                      </p:cBhvr>
                                    </p:animEffect>
                                  </p:childTnLst>
                                </p:cTn>
                              </p:par>
                              <p:par>
                                <p:cTn id="17" presetID="18" presetClass="entr" presetSubtype="12" repeatCount="indefinite" fill="hold" nodeType="withEffect">
                                  <p:stCondLst>
                                    <p:cond delay="0"/>
                                  </p:stCondLst>
                                  <p:childTnLst>
                                    <p:set>
                                      <p:cBhvr>
                                        <p:cTn id="18" dur="1" fill="hold">
                                          <p:stCondLst>
                                            <p:cond delay="0"/>
                                          </p:stCondLst>
                                        </p:cTn>
                                        <p:tgtEl>
                                          <p:spTgt spid="81952"/>
                                        </p:tgtEl>
                                        <p:attrNameLst>
                                          <p:attrName>style.visibility</p:attrName>
                                        </p:attrNameLst>
                                      </p:cBhvr>
                                      <p:to>
                                        <p:strVal val="visible"/>
                                      </p:to>
                                    </p:set>
                                    <p:animEffect transition="in" filter="strips(downLeft)">
                                      <p:cBhvr>
                                        <p:cTn id="19" dur="500"/>
                                        <p:tgtEl>
                                          <p:spTgt spid="81952"/>
                                        </p:tgtEl>
                                      </p:cBhvr>
                                    </p:animEffect>
                                  </p:childTnLst>
                                </p:cTn>
                              </p:par>
                              <p:par>
                                <p:cTn id="20" presetID="18" presetClass="entr" presetSubtype="12" repeatCount="indefinite" fill="hold" nodeType="withEffect">
                                  <p:stCondLst>
                                    <p:cond delay="0"/>
                                  </p:stCondLst>
                                  <p:childTnLst>
                                    <p:set>
                                      <p:cBhvr>
                                        <p:cTn id="21" dur="1" fill="hold">
                                          <p:stCondLst>
                                            <p:cond delay="0"/>
                                          </p:stCondLst>
                                        </p:cTn>
                                        <p:tgtEl>
                                          <p:spTgt spid="81953"/>
                                        </p:tgtEl>
                                        <p:attrNameLst>
                                          <p:attrName>style.visibility</p:attrName>
                                        </p:attrNameLst>
                                      </p:cBhvr>
                                      <p:to>
                                        <p:strVal val="visible"/>
                                      </p:to>
                                    </p:set>
                                    <p:animEffect transition="in" filter="strips(downLeft)">
                                      <p:cBhvr>
                                        <p:cTn id="22" dur="500"/>
                                        <p:tgtEl>
                                          <p:spTgt spid="81953"/>
                                        </p:tgtEl>
                                      </p:cBhvr>
                                    </p:animEffect>
                                  </p:childTnLst>
                                </p:cTn>
                              </p:par>
                              <p:par>
                                <p:cTn id="23" presetID="18" presetClass="entr" presetSubtype="12" repeatCount="indefinite" fill="hold" nodeType="withEffect">
                                  <p:stCondLst>
                                    <p:cond delay="0"/>
                                  </p:stCondLst>
                                  <p:childTnLst>
                                    <p:set>
                                      <p:cBhvr>
                                        <p:cTn id="24" dur="1" fill="hold">
                                          <p:stCondLst>
                                            <p:cond delay="0"/>
                                          </p:stCondLst>
                                        </p:cTn>
                                        <p:tgtEl>
                                          <p:spTgt spid="81954"/>
                                        </p:tgtEl>
                                        <p:attrNameLst>
                                          <p:attrName>style.visibility</p:attrName>
                                        </p:attrNameLst>
                                      </p:cBhvr>
                                      <p:to>
                                        <p:strVal val="visible"/>
                                      </p:to>
                                    </p:set>
                                    <p:animEffect transition="in" filter="strips(downLeft)">
                                      <p:cBhvr>
                                        <p:cTn id="25" dur="500"/>
                                        <p:tgtEl>
                                          <p:spTgt spid="81954"/>
                                        </p:tgtEl>
                                      </p:cBhvr>
                                    </p:animEffect>
                                  </p:childTnLst>
                                </p:cTn>
                              </p:par>
                              <p:par>
                                <p:cTn id="26" presetID="18" presetClass="entr" presetSubtype="12" repeatCount="indefinite" fill="hold" nodeType="withEffect">
                                  <p:stCondLst>
                                    <p:cond delay="0"/>
                                  </p:stCondLst>
                                  <p:childTnLst>
                                    <p:set>
                                      <p:cBhvr>
                                        <p:cTn id="27" dur="1" fill="hold">
                                          <p:stCondLst>
                                            <p:cond delay="0"/>
                                          </p:stCondLst>
                                        </p:cTn>
                                        <p:tgtEl>
                                          <p:spTgt spid="81955"/>
                                        </p:tgtEl>
                                        <p:attrNameLst>
                                          <p:attrName>style.visibility</p:attrName>
                                        </p:attrNameLst>
                                      </p:cBhvr>
                                      <p:to>
                                        <p:strVal val="visible"/>
                                      </p:to>
                                    </p:set>
                                    <p:animEffect transition="in" filter="strips(downLeft)">
                                      <p:cBhvr>
                                        <p:cTn id="28" dur="500"/>
                                        <p:tgtEl>
                                          <p:spTgt spid="8195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12" repeatCount="indefinite" fill="hold" nodeType="clickEffect">
                                  <p:stCondLst>
                                    <p:cond delay="0"/>
                                  </p:stCondLst>
                                  <p:childTnLst>
                                    <p:set>
                                      <p:cBhvr>
                                        <p:cTn id="32" dur="1" fill="hold">
                                          <p:stCondLst>
                                            <p:cond delay="0"/>
                                          </p:stCondLst>
                                        </p:cTn>
                                        <p:tgtEl>
                                          <p:spTgt spid="81958"/>
                                        </p:tgtEl>
                                        <p:attrNameLst>
                                          <p:attrName>style.visibility</p:attrName>
                                        </p:attrNameLst>
                                      </p:cBhvr>
                                      <p:to>
                                        <p:strVal val="visible"/>
                                      </p:to>
                                    </p:set>
                                    <p:animEffect transition="in" filter="strips(downLeft)">
                                      <p:cBhvr>
                                        <p:cTn id="33" dur="500"/>
                                        <p:tgtEl>
                                          <p:spTgt spid="81958"/>
                                        </p:tgtEl>
                                      </p:cBhvr>
                                    </p:animEffect>
                                  </p:childTnLst>
                                </p:cTn>
                              </p:par>
                              <p:par>
                                <p:cTn id="34" presetID="18" presetClass="entr" presetSubtype="12" repeatCount="indefinite" fill="hold" nodeType="withEffect">
                                  <p:stCondLst>
                                    <p:cond delay="0"/>
                                  </p:stCondLst>
                                  <p:childTnLst>
                                    <p:set>
                                      <p:cBhvr>
                                        <p:cTn id="35" dur="1" fill="hold">
                                          <p:stCondLst>
                                            <p:cond delay="0"/>
                                          </p:stCondLst>
                                        </p:cTn>
                                        <p:tgtEl>
                                          <p:spTgt spid="81960"/>
                                        </p:tgtEl>
                                        <p:attrNameLst>
                                          <p:attrName>style.visibility</p:attrName>
                                        </p:attrNameLst>
                                      </p:cBhvr>
                                      <p:to>
                                        <p:strVal val="visible"/>
                                      </p:to>
                                    </p:set>
                                    <p:animEffect transition="in" filter="strips(downLeft)">
                                      <p:cBhvr>
                                        <p:cTn id="36" dur="500"/>
                                        <p:tgtEl>
                                          <p:spTgt spid="81960"/>
                                        </p:tgtEl>
                                      </p:cBhvr>
                                    </p:animEffect>
                                  </p:childTnLst>
                                </p:cTn>
                              </p:par>
                              <p:par>
                                <p:cTn id="37" presetID="18" presetClass="entr" presetSubtype="12" repeatCount="indefinite" fill="hold" nodeType="withEffect">
                                  <p:stCondLst>
                                    <p:cond delay="0"/>
                                  </p:stCondLst>
                                  <p:childTnLst>
                                    <p:set>
                                      <p:cBhvr>
                                        <p:cTn id="38" dur="1" fill="hold">
                                          <p:stCondLst>
                                            <p:cond delay="0"/>
                                          </p:stCondLst>
                                        </p:cTn>
                                        <p:tgtEl>
                                          <p:spTgt spid="81973"/>
                                        </p:tgtEl>
                                        <p:attrNameLst>
                                          <p:attrName>style.visibility</p:attrName>
                                        </p:attrNameLst>
                                      </p:cBhvr>
                                      <p:to>
                                        <p:strVal val="visible"/>
                                      </p:to>
                                    </p:set>
                                    <p:animEffect transition="in" filter="strips(downLeft)">
                                      <p:cBhvr>
                                        <p:cTn id="39" dur="500"/>
                                        <p:tgtEl>
                                          <p:spTgt spid="81973"/>
                                        </p:tgtEl>
                                      </p:cBhvr>
                                    </p:animEffect>
                                  </p:childTnLst>
                                </p:cTn>
                              </p:par>
                              <p:par>
                                <p:cTn id="40" presetID="18" presetClass="entr" presetSubtype="12" repeatCount="indefinite" fill="hold" nodeType="withEffect">
                                  <p:stCondLst>
                                    <p:cond delay="0"/>
                                  </p:stCondLst>
                                  <p:childTnLst>
                                    <p:set>
                                      <p:cBhvr>
                                        <p:cTn id="41" dur="1" fill="hold">
                                          <p:stCondLst>
                                            <p:cond delay="0"/>
                                          </p:stCondLst>
                                        </p:cTn>
                                        <p:tgtEl>
                                          <p:spTgt spid="81972"/>
                                        </p:tgtEl>
                                        <p:attrNameLst>
                                          <p:attrName>style.visibility</p:attrName>
                                        </p:attrNameLst>
                                      </p:cBhvr>
                                      <p:to>
                                        <p:strVal val="visible"/>
                                      </p:to>
                                    </p:set>
                                    <p:animEffect transition="in" filter="strips(downLeft)">
                                      <p:cBhvr>
                                        <p:cTn id="42" dur="500"/>
                                        <p:tgtEl>
                                          <p:spTgt spid="81972"/>
                                        </p:tgtEl>
                                      </p:cBhvr>
                                    </p:animEffect>
                                  </p:childTnLst>
                                </p:cTn>
                              </p:par>
                              <p:par>
                                <p:cTn id="43" presetID="18" presetClass="entr" presetSubtype="12" repeatCount="indefinite" fill="hold" nodeType="withEffect">
                                  <p:stCondLst>
                                    <p:cond delay="0"/>
                                  </p:stCondLst>
                                  <p:childTnLst>
                                    <p:set>
                                      <p:cBhvr>
                                        <p:cTn id="44" dur="1" fill="hold">
                                          <p:stCondLst>
                                            <p:cond delay="0"/>
                                          </p:stCondLst>
                                        </p:cTn>
                                        <p:tgtEl>
                                          <p:spTgt spid="81979"/>
                                        </p:tgtEl>
                                        <p:attrNameLst>
                                          <p:attrName>style.visibility</p:attrName>
                                        </p:attrNameLst>
                                      </p:cBhvr>
                                      <p:to>
                                        <p:strVal val="visible"/>
                                      </p:to>
                                    </p:set>
                                    <p:animEffect transition="in" filter="strips(downLeft)">
                                      <p:cBhvr>
                                        <p:cTn id="45" dur="500"/>
                                        <p:tgtEl>
                                          <p:spTgt spid="81979"/>
                                        </p:tgtEl>
                                      </p:cBhvr>
                                    </p:animEffect>
                                  </p:childTnLst>
                                </p:cTn>
                              </p:par>
                              <p:par>
                                <p:cTn id="46" presetID="18" presetClass="entr" presetSubtype="12" repeatCount="indefinite" fill="hold" nodeType="withEffect">
                                  <p:stCondLst>
                                    <p:cond delay="0"/>
                                  </p:stCondLst>
                                  <p:childTnLst>
                                    <p:set>
                                      <p:cBhvr>
                                        <p:cTn id="47" dur="1" fill="hold">
                                          <p:stCondLst>
                                            <p:cond delay="0"/>
                                          </p:stCondLst>
                                        </p:cTn>
                                        <p:tgtEl>
                                          <p:spTgt spid="81974"/>
                                        </p:tgtEl>
                                        <p:attrNameLst>
                                          <p:attrName>style.visibility</p:attrName>
                                        </p:attrNameLst>
                                      </p:cBhvr>
                                      <p:to>
                                        <p:strVal val="visible"/>
                                      </p:to>
                                    </p:set>
                                    <p:animEffect transition="in" filter="strips(downLeft)">
                                      <p:cBhvr>
                                        <p:cTn id="48" dur="500"/>
                                        <p:tgtEl>
                                          <p:spTgt spid="8197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8" presetClass="entr" presetSubtype="12" repeatCount="indefinite" fill="hold" nodeType="clickEffect">
                                  <p:stCondLst>
                                    <p:cond delay="0"/>
                                  </p:stCondLst>
                                  <p:childTnLst>
                                    <p:set>
                                      <p:cBhvr>
                                        <p:cTn id="52" dur="1" fill="hold">
                                          <p:stCondLst>
                                            <p:cond delay="0"/>
                                          </p:stCondLst>
                                        </p:cTn>
                                        <p:tgtEl>
                                          <p:spTgt spid="81975"/>
                                        </p:tgtEl>
                                        <p:attrNameLst>
                                          <p:attrName>style.visibility</p:attrName>
                                        </p:attrNameLst>
                                      </p:cBhvr>
                                      <p:to>
                                        <p:strVal val="visible"/>
                                      </p:to>
                                    </p:set>
                                    <p:animEffect transition="in" filter="strips(downLeft)">
                                      <p:cBhvr>
                                        <p:cTn id="53" dur="500"/>
                                        <p:tgtEl>
                                          <p:spTgt spid="81975"/>
                                        </p:tgtEl>
                                      </p:cBhvr>
                                    </p:animEffect>
                                  </p:childTnLst>
                                </p:cTn>
                              </p:par>
                              <p:par>
                                <p:cTn id="54" presetID="18" presetClass="entr" presetSubtype="12" repeatCount="indefinite" fill="hold" nodeType="withEffect">
                                  <p:stCondLst>
                                    <p:cond delay="0"/>
                                  </p:stCondLst>
                                  <p:childTnLst>
                                    <p:set>
                                      <p:cBhvr>
                                        <p:cTn id="55" dur="1" fill="hold">
                                          <p:stCondLst>
                                            <p:cond delay="0"/>
                                          </p:stCondLst>
                                        </p:cTn>
                                        <p:tgtEl>
                                          <p:spTgt spid="81976"/>
                                        </p:tgtEl>
                                        <p:attrNameLst>
                                          <p:attrName>style.visibility</p:attrName>
                                        </p:attrNameLst>
                                      </p:cBhvr>
                                      <p:to>
                                        <p:strVal val="visible"/>
                                      </p:to>
                                    </p:set>
                                    <p:animEffect transition="in" filter="strips(downLeft)">
                                      <p:cBhvr>
                                        <p:cTn id="56" dur="500"/>
                                        <p:tgtEl>
                                          <p:spTgt spid="8197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81989"/>
                                        </p:tgtEl>
                                        <p:attrNameLst>
                                          <p:attrName>style.visibility</p:attrName>
                                        </p:attrNameLst>
                                      </p:cBhvr>
                                      <p:to>
                                        <p:strVal val="visible"/>
                                      </p:to>
                                    </p:set>
                                    <p:anim calcmode="lin" valueType="num">
                                      <p:cBhvr>
                                        <p:cTn id="61" dur="500" fill="hold"/>
                                        <p:tgtEl>
                                          <p:spTgt spid="81989"/>
                                        </p:tgtEl>
                                        <p:attrNameLst>
                                          <p:attrName>ppt_w</p:attrName>
                                        </p:attrNameLst>
                                      </p:cBhvr>
                                      <p:tavLst>
                                        <p:tav tm="0">
                                          <p:val>
                                            <p:fltVal val="0"/>
                                          </p:val>
                                        </p:tav>
                                        <p:tav tm="100000">
                                          <p:val>
                                            <p:strVal val="#ppt_w"/>
                                          </p:val>
                                        </p:tav>
                                      </p:tavLst>
                                    </p:anim>
                                    <p:anim calcmode="lin" valueType="num">
                                      <p:cBhvr>
                                        <p:cTn id="62" dur="500" fill="hold"/>
                                        <p:tgtEl>
                                          <p:spTgt spid="81989"/>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81990"/>
                                        </p:tgtEl>
                                        <p:attrNameLst>
                                          <p:attrName>style.visibility</p:attrName>
                                        </p:attrNameLst>
                                      </p:cBhvr>
                                      <p:to>
                                        <p:strVal val="visible"/>
                                      </p:to>
                                    </p:set>
                                    <p:animEffect transition="in" filter="blinds(horizontal)">
                                      <p:cBhvr>
                                        <p:cTn id="67" dur="500"/>
                                        <p:tgtEl>
                                          <p:spTgt spid="8199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8" presetClass="entr" presetSubtype="12" fill="hold" grpId="0" nodeType="clickEffect">
                                  <p:stCondLst>
                                    <p:cond delay="0"/>
                                  </p:stCondLst>
                                  <p:childTnLst>
                                    <p:set>
                                      <p:cBhvr>
                                        <p:cTn id="71" dur="1" fill="hold">
                                          <p:stCondLst>
                                            <p:cond delay="0"/>
                                          </p:stCondLst>
                                        </p:cTn>
                                        <p:tgtEl>
                                          <p:spTgt spid="81993"/>
                                        </p:tgtEl>
                                        <p:attrNameLst>
                                          <p:attrName>style.visibility</p:attrName>
                                        </p:attrNameLst>
                                      </p:cBhvr>
                                      <p:to>
                                        <p:strVal val="visible"/>
                                      </p:to>
                                    </p:set>
                                    <p:animEffect transition="in" filter="strips(downLeft)">
                                      <p:cBhvr>
                                        <p:cTn id="72" dur="500"/>
                                        <p:tgtEl>
                                          <p:spTgt spid="8199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12" fill="hold" nodeType="clickEffect">
                                  <p:stCondLst>
                                    <p:cond delay="0"/>
                                  </p:stCondLst>
                                  <p:childTnLst>
                                    <p:set>
                                      <p:cBhvr>
                                        <p:cTn id="76" dur="1" fill="hold">
                                          <p:stCondLst>
                                            <p:cond delay="0"/>
                                          </p:stCondLst>
                                        </p:cTn>
                                        <p:tgtEl>
                                          <p:spTgt spid="81991"/>
                                        </p:tgtEl>
                                        <p:attrNameLst>
                                          <p:attrName>style.visibility</p:attrName>
                                        </p:attrNameLst>
                                      </p:cBhvr>
                                      <p:to>
                                        <p:strVal val="visible"/>
                                      </p:to>
                                    </p:set>
                                    <p:animEffect transition="in" filter="strips(downLeft)">
                                      <p:cBhvr>
                                        <p:cTn id="77" dur="500"/>
                                        <p:tgtEl>
                                          <p:spTgt spid="81991"/>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8" presetClass="entr" presetSubtype="12" fill="hold" grpId="0" nodeType="clickEffect">
                                  <p:stCondLst>
                                    <p:cond delay="0"/>
                                  </p:stCondLst>
                                  <p:childTnLst>
                                    <p:set>
                                      <p:cBhvr>
                                        <p:cTn id="81" dur="1" fill="hold">
                                          <p:stCondLst>
                                            <p:cond delay="0"/>
                                          </p:stCondLst>
                                        </p:cTn>
                                        <p:tgtEl>
                                          <p:spTgt spid="81994"/>
                                        </p:tgtEl>
                                        <p:attrNameLst>
                                          <p:attrName>style.visibility</p:attrName>
                                        </p:attrNameLst>
                                      </p:cBhvr>
                                      <p:to>
                                        <p:strVal val="visible"/>
                                      </p:to>
                                    </p:set>
                                    <p:animEffect transition="in" filter="strips(downLeft)">
                                      <p:cBhvr>
                                        <p:cTn id="82" dur="500"/>
                                        <p:tgtEl>
                                          <p:spTgt spid="81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9" grpId="0"/>
      <p:bldP spid="81993" grpId="0"/>
      <p:bldP spid="8199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itle 2"/>
          <p:cNvSpPr>
            <a:spLocks noGrp="1"/>
          </p:cNvSpPr>
          <p:nvPr>
            <p:ph type="title"/>
          </p:nvPr>
        </p:nvSpPr>
        <p:spPr>
          <a:xfrm>
            <a:off x="154235" y="583895"/>
            <a:ext cx="12037764" cy="2073925"/>
          </a:xfrm>
        </p:spPr>
        <p:txBody>
          <a:bodyPr/>
          <a:lstStyle/>
          <a:p>
            <a:pPr algn="l"/>
            <a:r>
              <a:rPr lang="en-US" sz="3200" b="1" dirty="0" smtClean="0">
                <a:solidFill>
                  <a:srgbClr val="FF0000"/>
                </a:solidFill>
                <a:latin typeface="Times New Roman" panose="02020603050405020304" pitchFamily="18" charset="0"/>
                <a:cs typeface="Times New Roman" panose="02020603050405020304" pitchFamily="18" charset="0"/>
              </a:rPr>
              <a:t>II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trò</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nhiên</a:t>
            </a: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C00000"/>
                </a:solidFill>
                <a:latin typeface="Times New Roman" panose="02020603050405020304" pitchFamily="18" charset="0"/>
                <a:cs typeface="Times New Roman" panose="02020603050405020304" pitchFamily="18" charset="0"/>
              </a:rPr>
              <a:t>1. </a:t>
            </a:r>
            <a:r>
              <a:rPr lang="en-US" sz="3200" b="1" dirty="0" err="1">
                <a:solidFill>
                  <a:srgbClr val="C00000"/>
                </a:solidFill>
                <a:latin typeface="Times New Roman" panose="02020603050405020304" pitchFamily="18" charset="0"/>
                <a:cs typeface="Times New Roman" panose="02020603050405020304" pitchFamily="18" charset="0"/>
              </a:rPr>
              <a:t>Điều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hoà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khí</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hậu</a:t>
            </a:r>
            <a:r>
              <a:rPr lang="en-US" sz="3200" dirty="0">
                <a:solidFill>
                  <a:srgbClr val="C00000"/>
                </a:solidFill>
                <a:latin typeface="Times New Roman" panose="02020603050405020304" pitchFamily="18" charset="0"/>
                <a:cs typeface="Times New Roman" panose="02020603050405020304" pitchFamily="18" charset="0"/>
              </a:rPr>
              <a:t/>
            </a:r>
            <a:br>
              <a:rPr lang="en-US" sz="3200" dirty="0">
                <a:solidFill>
                  <a:srgbClr val="C00000"/>
                </a:solidFill>
                <a:latin typeface="Times New Roman" panose="02020603050405020304" pitchFamily="18" charset="0"/>
                <a:cs typeface="Times New Roman" panose="02020603050405020304" pitchFamily="18" charset="0"/>
              </a:rPr>
            </a:br>
            <a:r>
              <a:rPr lang="en-US" sz="3200" dirty="0" smtClean="0">
                <a:solidFill>
                  <a:srgbClr val="C00000"/>
                </a:solidFill>
                <a:latin typeface="Times New Roman" panose="02020603050405020304" pitchFamily="18" charset="0"/>
                <a:cs typeface="Times New Roman" panose="02020603050405020304" pitchFamily="18" charset="0"/>
              </a:rPr>
              <a:t>- </a:t>
            </a:r>
            <a:r>
              <a:rPr lang="vi-VN" sz="3200" b="0" dirty="0" smtClean="0">
                <a:solidFill>
                  <a:srgbClr val="2006BA"/>
                </a:solidFill>
                <a:latin typeface="Times New Roman" panose="02020603050405020304" pitchFamily="18" charset="0"/>
                <a:cs typeface="Times New Roman" panose="02020603050405020304" pitchFamily="18" charset="0"/>
              </a:rPr>
              <a:t>Thực </a:t>
            </a:r>
            <a:r>
              <a:rPr lang="vi-VN" sz="3200" b="0" dirty="0">
                <a:solidFill>
                  <a:srgbClr val="2006BA"/>
                </a:solidFill>
                <a:latin typeface="Times New Roman" panose="02020603050405020304" pitchFamily="18" charset="0"/>
                <a:cs typeface="Times New Roman" panose="02020603050405020304" pitchFamily="18" charset="0"/>
              </a:rPr>
              <a:t>vật quang hợp giúp hấp thu bớt lượng carbon dioxide và giải phóng oxygen làm cân bằng hàm lượng các chất khí trong môi trường</a:t>
            </a:r>
            <a:r>
              <a:rPr lang="vi-VN" sz="3200" b="0" dirty="0" smtClean="0">
                <a:solidFill>
                  <a:srgbClr val="2006BA"/>
                </a:solidFill>
                <a:latin typeface="Times New Roman" panose="02020603050405020304" pitchFamily="18" charset="0"/>
                <a:cs typeface="Times New Roman" panose="02020603050405020304" pitchFamily="18" charset="0"/>
              </a:rPr>
              <a:t>.</a:t>
            </a:r>
            <a:r>
              <a:rPr lang="en-US" sz="3200" b="0" dirty="0" smtClean="0">
                <a:solidFill>
                  <a:srgbClr val="2006BA"/>
                </a:solidFill>
                <a:latin typeface="Times New Roman" panose="02020603050405020304" pitchFamily="18" charset="0"/>
                <a:cs typeface="Times New Roman" panose="02020603050405020304" pitchFamily="18" charset="0"/>
              </a:rPr>
              <a:t/>
            </a:r>
            <a:br>
              <a:rPr lang="en-US" sz="3200" b="0" dirty="0" smtClean="0">
                <a:solidFill>
                  <a:srgbClr val="2006BA"/>
                </a:solidFill>
                <a:latin typeface="Times New Roman" panose="02020603050405020304" pitchFamily="18" charset="0"/>
                <a:cs typeface="Times New Roman" panose="02020603050405020304" pitchFamily="18" charset="0"/>
              </a:rPr>
            </a:br>
            <a:r>
              <a:rPr lang="en-US" sz="3200" dirty="0" smtClean="0">
                <a:solidFill>
                  <a:srgbClr val="2006BA"/>
                </a:solidFill>
                <a:latin typeface="Times New Roman" panose="02020603050405020304" pitchFamily="18" charset="0"/>
                <a:cs typeface="Times New Roman" panose="02020603050405020304" pitchFamily="18" charset="0"/>
              </a:rPr>
              <a:t>- </a:t>
            </a:r>
            <a:r>
              <a:rPr lang="en-US" sz="3200" dirty="0" err="1" smtClean="0">
                <a:solidFill>
                  <a:srgbClr val="2006BA"/>
                </a:solidFill>
                <a:latin typeface="Times New Roman" panose="02020603050405020304" pitchFamily="18" charset="0"/>
                <a:cs typeface="Times New Roman" panose="02020603050405020304" pitchFamily="18" charset="0"/>
              </a:rPr>
              <a:t>Làm</a:t>
            </a:r>
            <a:r>
              <a:rPr lang="en-US" sz="3200" dirty="0" smtClean="0">
                <a:solidFill>
                  <a:srgbClr val="2006BA"/>
                </a:solidFill>
                <a:latin typeface="Times New Roman" panose="02020603050405020304" pitchFamily="18" charset="0"/>
                <a:cs typeface="Times New Roman" panose="02020603050405020304" pitchFamily="18" charset="0"/>
              </a:rPr>
              <a:t> </a:t>
            </a:r>
            <a:r>
              <a:rPr lang="en-US" sz="3200" dirty="0" err="1" smtClean="0">
                <a:solidFill>
                  <a:srgbClr val="2006BA"/>
                </a:solidFill>
                <a:latin typeface="Times New Roman" panose="02020603050405020304" pitchFamily="18" charset="0"/>
                <a:cs typeface="Times New Roman" panose="02020603050405020304" pitchFamily="18" charset="0"/>
              </a:rPr>
              <a:t>giảm</a:t>
            </a:r>
            <a:r>
              <a:rPr lang="en-US" sz="3200" dirty="0" smtClean="0">
                <a:solidFill>
                  <a:srgbClr val="2006BA"/>
                </a:solidFill>
                <a:latin typeface="Times New Roman" panose="02020603050405020304" pitchFamily="18" charset="0"/>
                <a:cs typeface="Times New Roman" panose="02020603050405020304" pitchFamily="18" charset="0"/>
              </a:rPr>
              <a:t> ô </a:t>
            </a:r>
            <a:r>
              <a:rPr lang="en-US" sz="3200" dirty="0" err="1" smtClean="0">
                <a:solidFill>
                  <a:srgbClr val="2006BA"/>
                </a:solidFill>
                <a:latin typeface="Times New Roman" panose="02020603050405020304" pitchFamily="18" charset="0"/>
                <a:cs typeface="Times New Roman" panose="02020603050405020304" pitchFamily="18" charset="0"/>
              </a:rPr>
              <a:t>nhiễm</a:t>
            </a:r>
            <a:r>
              <a:rPr lang="en-US" sz="3200" dirty="0" smtClean="0">
                <a:solidFill>
                  <a:srgbClr val="2006BA"/>
                </a:solidFill>
                <a:latin typeface="Times New Roman" panose="02020603050405020304" pitchFamily="18" charset="0"/>
                <a:cs typeface="Times New Roman" panose="02020603050405020304" pitchFamily="18" charset="0"/>
              </a:rPr>
              <a:t> </a:t>
            </a:r>
            <a:r>
              <a:rPr lang="en-US" sz="3200" dirty="0" err="1" smtClean="0">
                <a:solidFill>
                  <a:srgbClr val="2006BA"/>
                </a:solidFill>
                <a:latin typeface="Times New Roman" panose="02020603050405020304" pitchFamily="18" charset="0"/>
                <a:cs typeface="Times New Roman" panose="02020603050405020304" pitchFamily="18" charset="0"/>
              </a:rPr>
              <a:t>môi</a:t>
            </a:r>
            <a:r>
              <a:rPr lang="en-US" sz="3200" dirty="0" smtClean="0">
                <a:solidFill>
                  <a:srgbClr val="2006BA"/>
                </a:solidFill>
                <a:latin typeface="Times New Roman" panose="02020603050405020304" pitchFamily="18" charset="0"/>
                <a:cs typeface="Times New Roman" panose="02020603050405020304" pitchFamily="18" charset="0"/>
              </a:rPr>
              <a:t> </a:t>
            </a:r>
            <a:r>
              <a:rPr lang="en-US" sz="3200" dirty="0" err="1" smtClean="0">
                <a:solidFill>
                  <a:srgbClr val="2006BA"/>
                </a:solidFill>
                <a:latin typeface="Times New Roman" panose="02020603050405020304" pitchFamily="18" charset="0"/>
                <a:cs typeface="Times New Roman" panose="02020603050405020304" pitchFamily="18" charset="0"/>
              </a:rPr>
              <a:t>trường</a:t>
            </a:r>
            <a:r>
              <a:rPr lang="en-US" sz="3200" dirty="0" smtClean="0">
                <a:solidFill>
                  <a:srgbClr val="2006BA"/>
                </a:solidFill>
                <a:latin typeface="Times New Roman" panose="02020603050405020304" pitchFamily="18" charset="0"/>
                <a:cs typeface="Times New Roman" panose="02020603050405020304" pitchFamily="18" charset="0"/>
              </a:rPr>
              <a:t>.</a:t>
            </a:r>
            <a:endParaRPr lang="en-US" sz="3200" dirty="0">
              <a:solidFill>
                <a:srgbClr val="2006BA"/>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4236" y="2756971"/>
            <a:ext cx="11450197" cy="2062103"/>
          </a:xfrm>
          <a:prstGeom prst="rect">
            <a:avLst/>
          </a:prstGeom>
        </p:spPr>
        <p:txBody>
          <a:bodyPr wrap="square">
            <a:spAutoFit/>
          </a:bodyPr>
          <a:lstStyle/>
          <a:p>
            <a:r>
              <a:rPr lang="en-US" altLang="en-US" sz="3200" b="1" dirty="0">
                <a:solidFill>
                  <a:srgbClr val="FF0000"/>
                </a:solidFill>
                <a:latin typeface="Times New Roman" panose="02020603050405020304" pitchFamily="18" charset="0"/>
                <a:cs typeface="Times New Roman" panose="02020603050405020304" pitchFamily="18" charset="0"/>
              </a:rPr>
              <a:t>2. </a:t>
            </a:r>
            <a:r>
              <a:rPr lang="en-US" altLang="en-US" sz="3200" b="1" dirty="0" err="1">
                <a:solidFill>
                  <a:srgbClr val="FF0000"/>
                </a:solidFill>
                <a:latin typeface="Times New Roman" panose="02020603050405020304" pitchFamily="18" charset="0"/>
                <a:cs typeface="Times New Roman" panose="02020603050405020304" pitchFamily="18" charset="0"/>
              </a:rPr>
              <a:t>Thực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vật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góp</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phần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làm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giảm</a:t>
            </a:r>
            <a:r>
              <a:rPr lang="en-US" altLang="en-US" sz="3200" b="1" dirty="0">
                <a:solidFill>
                  <a:srgbClr val="FF0000"/>
                </a:solidFill>
                <a:latin typeface="Times New Roman" panose="02020603050405020304" pitchFamily="18" charset="0"/>
                <a:cs typeface="Times New Roman" panose="02020603050405020304" pitchFamily="18" charset="0"/>
              </a:rPr>
              <a:t> ô </a:t>
            </a:r>
            <a:r>
              <a:rPr lang="en-US" altLang="en-US" sz="3200" b="1" dirty="0" err="1">
                <a:solidFill>
                  <a:srgbClr val="FF0000"/>
                </a:solidFill>
                <a:latin typeface="Times New Roman" panose="02020603050405020304" pitchFamily="18" charset="0"/>
                <a:cs typeface="Times New Roman" panose="02020603050405020304" pitchFamily="18" charset="0"/>
              </a:rPr>
              <a:t>nhiễm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không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khí</a:t>
            </a:r>
            <a:r>
              <a:rPr lang="en-US" altLang="en-US" sz="3200" b="1" dirty="0" smtClean="0">
                <a:solidFill>
                  <a:srgbClr val="FF0000"/>
                </a:solidFill>
                <a:latin typeface="Times New Roman" panose="02020603050405020304" pitchFamily="18" charset="0"/>
                <a:cs typeface="Times New Roman" panose="02020603050405020304" pitchFamily="18" charset="0"/>
              </a:rPr>
              <a:t>:</a:t>
            </a:r>
          </a:p>
          <a:p>
            <a:r>
              <a:rPr lang="en-US" sz="3200" dirty="0" smtClean="0">
                <a:solidFill>
                  <a:srgbClr val="2006BA"/>
                </a:solidFill>
                <a:latin typeface="Times New Roman" panose="02020603050405020304" pitchFamily="18" charset="0"/>
                <a:cs typeface="Times New Roman" panose="02020603050405020304" pitchFamily="18" charset="0"/>
              </a:rPr>
              <a:t>- </a:t>
            </a:r>
            <a:r>
              <a:rPr lang="vi-VN" sz="3200" dirty="0" smtClean="0">
                <a:solidFill>
                  <a:srgbClr val="2006BA"/>
                </a:solidFill>
                <a:latin typeface="Times New Roman" panose="02020603050405020304" pitchFamily="18" charset="0"/>
                <a:cs typeface="Times New Roman" panose="02020603050405020304" pitchFamily="18" charset="0"/>
              </a:rPr>
              <a:t>Thực </a:t>
            </a:r>
            <a:r>
              <a:rPr lang="vi-VN" sz="3200" dirty="0">
                <a:solidFill>
                  <a:srgbClr val="2006BA"/>
                </a:solidFill>
                <a:latin typeface="Times New Roman" panose="02020603050405020304" pitchFamily="18" charset="0"/>
                <a:cs typeface="Times New Roman" panose="02020603050405020304" pitchFamily="18" charset="0"/>
              </a:rPr>
              <a:t>vật giúp hấp thu bớt lượng khí thải độc hại và các loại bụi trong không </a:t>
            </a:r>
            <a:r>
              <a:rPr lang="vi-VN" sz="3200" dirty="0" smtClean="0">
                <a:solidFill>
                  <a:srgbClr val="2006BA"/>
                </a:solidFill>
                <a:latin typeface="Times New Roman" panose="02020603050405020304" pitchFamily="18" charset="0"/>
                <a:cs typeface="Times New Roman" panose="02020603050405020304" pitchFamily="18" charset="0"/>
              </a:rPr>
              <a:t>khí</a:t>
            </a:r>
            <a:r>
              <a:rPr lang="en-US" sz="3200" dirty="0" smtClean="0">
                <a:solidFill>
                  <a:srgbClr val="2006BA"/>
                </a:solidFill>
                <a:latin typeface="Times New Roman" panose="02020603050405020304" pitchFamily="18" charset="0"/>
                <a:cs typeface="Times New Roman" panose="02020603050405020304" pitchFamily="18" charset="0"/>
              </a:rPr>
              <a:t>.</a:t>
            </a:r>
            <a:endParaRPr lang="en-US" altLang="en-US" sz="3200" b="1" dirty="0">
              <a:solidFill>
                <a:srgbClr val="2006BA"/>
              </a:solidFill>
              <a:latin typeface="Times New Roman" panose="02020603050405020304" pitchFamily="18" charset="0"/>
              <a:cs typeface="Times New Roman" panose="02020603050405020304" pitchFamily="18" charset="0"/>
            </a:endParaRPr>
          </a:p>
          <a:p>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01407" y="4263509"/>
            <a:ext cx="10617587" cy="1077218"/>
          </a:xfrm>
          <a:prstGeom prst="rect">
            <a:avLst/>
          </a:prstGeom>
        </p:spPr>
        <p:txBody>
          <a:bodyPr wrap="none">
            <a:spAutoFit/>
          </a:bodyPr>
          <a:lstStyle/>
          <a:p>
            <a:pPr lvl="0" algn="ctr">
              <a:spcBef>
                <a:spcPct val="0"/>
              </a:spcBef>
              <a:defRPr/>
            </a:pPr>
            <a:r>
              <a:rPr lang="en-US" altLang="en-US" sz="3200" b="1" dirty="0">
                <a:solidFill>
                  <a:srgbClr val="FF0000"/>
                </a:solidFill>
                <a:latin typeface="Times New Roman" panose="02020603050405020304" pitchFamily="18" charset="0"/>
                <a:cs typeface="Times New Roman" panose="02020603050405020304" pitchFamily="18" charset="0"/>
              </a:rPr>
              <a:t>3. </a:t>
            </a:r>
            <a:r>
              <a:rPr lang="en-US" altLang="en-US" sz="3200" b="1" dirty="0" err="1">
                <a:solidFill>
                  <a:srgbClr val="FF0000"/>
                </a:solidFill>
                <a:latin typeface="Times New Roman" panose="02020603050405020304" pitchFamily="18" charset="0"/>
                <a:cs typeface="Times New Roman" panose="02020603050405020304" pitchFamily="18" charset="0"/>
              </a:rPr>
              <a:t>Thực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vật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góp</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phần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chống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xói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mòn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bảo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vệ</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nguồn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nước</a:t>
            </a:r>
            <a:r>
              <a:rPr lang="en-US" altLang="en-US" sz="3200" b="1" dirty="0" smtClean="0">
                <a:solidFill>
                  <a:srgbClr val="FF0000"/>
                </a:solidFill>
                <a:latin typeface="Times New Roman" panose="02020603050405020304" pitchFamily="18" charset="0"/>
                <a:cs typeface="Times New Roman" panose="02020603050405020304" pitchFamily="18" charset="0"/>
              </a:rPr>
              <a:t>:</a:t>
            </a:r>
          </a:p>
          <a:p>
            <a:pPr lvl="0" algn="ctr">
              <a:spcBef>
                <a:spcPct val="0"/>
              </a:spcBef>
              <a:defRPr/>
            </a:pPr>
            <a:r>
              <a:rPr lang="vi-VN" sz="3200" dirty="0">
                <a:solidFill>
                  <a:srgbClr val="2006BA"/>
                </a:solidFill>
                <a:latin typeface="Times New Roman" panose="02020603050405020304" pitchFamily="18" charset="0"/>
                <a:cs typeface="Times New Roman" panose="02020603050405020304" pitchFamily="18" charset="0"/>
              </a:rPr>
              <a:t>- Rễ thực vật giúp giữ đất, giữ nước, hạn chế tốc độ dòng chảy</a:t>
            </a:r>
            <a:endParaRPr lang="en-US" altLang="en-US" sz="3200" b="1" dirty="0">
              <a:solidFill>
                <a:srgbClr val="2006B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8944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2"/>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a:stretch>
            <a:fillRect/>
          </a:stretch>
        </p:blipFill>
        <p:spPr bwMode="auto">
          <a:xfrm>
            <a:off x="313335" y="203896"/>
            <a:ext cx="7383207" cy="6364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600176" y="3597825"/>
            <a:ext cx="6670419" cy="369332"/>
          </a:xfrm>
          <a:prstGeom prst="rect">
            <a:avLst/>
          </a:prstGeom>
          <a:solidFill>
            <a:schemeClr val="bg1"/>
          </a:solidFill>
        </p:spPr>
        <p:txBody>
          <a:bodyPr wrap="square" rtlCol="0">
            <a:spAutoFit/>
          </a:bodyPr>
          <a:lstStyle/>
          <a:p>
            <a:pPr algn="ctr"/>
            <a:r>
              <a:rPr lang="vi-VN" b="1" dirty="0" smtClean="0">
                <a:solidFill>
                  <a:prstClr val="black"/>
                </a:solidFill>
                <a:latin typeface="Times New Roman" panose="02020603050405020304" pitchFamily="18" charset="0"/>
                <a:cs typeface="Times New Roman" panose="02020603050405020304" pitchFamily="18" charset="0"/>
              </a:rPr>
              <a:t>Hình 20.5. </a:t>
            </a:r>
            <a:r>
              <a:rPr lang="vi-VN" dirty="0" smtClean="0">
                <a:solidFill>
                  <a:prstClr val="black"/>
                </a:solidFill>
                <a:latin typeface="Times New Roman" panose="02020603050405020304" pitchFamily="18" charset="0"/>
                <a:cs typeface="Times New Roman" panose="02020603050405020304" pitchFamily="18" charset="0"/>
              </a:rPr>
              <a:t>Thực vật là nơi sống cho động vật</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00175" y="6198735"/>
            <a:ext cx="6670419" cy="369332"/>
          </a:xfrm>
          <a:prstGeom prst="rect">
            <a:avLst/>
          </a:prstGeom>
          <a:solidFill>
            <a:schemeClr val="bg1"/>
          </a:solidFill>
        </p:spPr>
        <p:txBody>
          <a:bodyPr wrap="square" rtlCol="0">
            <a:spAutoFit/>
          </a:bodyPr>
          <a:lstStyle/>
          <a:p>
            <a:pPr algn="ctr"/>
            <a:r>
              <a:rPr lang="vi-VN" b="1" dirty="0" smtClean="0">
                <a:solidFill>
                  <a:prstClr val="black"/>
                </a:solidFill>
                <a:latin typeface="Times New Roman" panose="02020603050405020304" pitchFamily="18" charset="0"/>
                <a:cs typeface="Times New Roman" panose="02020603050405020304" pitchFamily="18" charset="0"/>
              </a:rPr>
              <a:t>Hình 20.</a:t>
            </a:r>
            <a:r>
              <a:rPr lang="en-US" b="1" dirty="0" smtClean="0">
                <a:solidFill>
                  <a:prstClr val="black"/>
                </a:solidFill>
                <a:latin typeface="Times New Roman" panose="02020603050405020304" pitchFamily="18" charset="0"/>
                <a:cs typeface="Times New Roman" panose="02020603050405020304" pitchFamily="18" charset="0"/>
              </a:rPr>
              <a:t>6</a:t>
            </a:r>
            <a:r>
              <a:rPr lang="vi-VN" b="1" dirty="0" smtClean="0">
                <a:solidFill>
                  <a:prstClr val="black"/>
                </a:solidFill>
                <a:latin typeface="Times New Roman" panose="02020603050405020304" pitchFamily="18" charset="0"/>
                <a:cs typeface="Times New Roman" panose="02020603050405020304" pitchFamily="18" charset="0"/>
              </a:rPr>
              <a:t>. </a:t>
            </a:r>
            <a:r>
              <a:rPr lang="vi-VN" dirty="0" smtClean="0">
                <a:solidFill>
                  <a:prstClr val="black"/>
                </a:solidFill>
                <a:latin typeface="Times New Roman" panose="02020603050405020304" pitchFamily="18" charset="0"/>
                <a:cs typeface="Times New Roman" panose="02020603050405020304" pitchFamily="18" charset="0"/>
              </a:rPr>
              <a:t>Thực vật làm thức ăn cho động vật</a:t>
            </a:r>
            <a:endParaRPr lang="vi-VN" dirty="0">
              <a:solidFill>
                <a:prstClr val="black"/>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8699276" y="203896"/>
            <a:ext cx="2498756" cy="2703483"/>
            <a:chOff x="90535" y="4030692"/>
            <a:chExt cx="2498756" cy="2703483"/>
          </a:xfrm>
        </p:grpSpPr>
        <p:sp>
          <p:nvSpPr>
            <p:cNvPr id="9" name="Rectangle 8"/>
            <p:cNvSpPr/>
            <p:nvPr/>
          </p:nvSpPr>
          <p:spPr>
            <a:xfrm>
              <a:off x="90535" y="4360971"/>
              <a:ext cx="2498756" cy="2373204"/>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prstClr val="black"/>
                  </a:solidFill>
                  <a:latin typeface="Times New Roman" panose="02020603050405020304" pitchFamily="18" charset="0"/>
                  <a:cs typeface="Times New Roman" panose="02020603050405020304" pitchFamily="18" charset="0"/>
                </a:rPr>
                <a:t>Em hãy nêu vai trò của thực vật trong tự nhiên</a:t>
              </a:r>
            </a:p>
          </p:txBody>
        </p:sp>
        <p:sp>
          <p:nvSpPr>
            <p:cNvPr id="10" name="Rectangle 9"/>
            <p:cNvSpPr/>
            <p:nvPr/>
          </p:nvSpPr>
          <p:spPr>
            <a:xfrm>
              <a:off x="435429" y="4030692"/>
              <a:ext cx="1737403" cy="624689"/>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QUAN SÁT</a:t>
              </a:r>
            </a:p>
          </p:txBody>
        </p:sp>
      </p:grpSp>
      <p:sp>
        <p:nvSpPr>
          <p:cNvPr id="12" name="Rectangle 11"/>
          <p:cNvSpPr/>
          <p:nvPr/>
        </p:nvSpPr>
        <p:spPr>
          <a:xfrm>
            <a:off x="6943060" y="3556093"/>
            <a:ext cx="4254972" cy="282730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ü"/>
            </a:pPr>
            <a:r>
              <a:rPr lang="vi-VN" sz="3200" dirty="0" smtClean="0">
                <a:solidFill>
                  <a:prstClr val="black"/>
                </a:solidFill>
                <a:latin typeface="Times New Roman" panose="02020603050405020304" pitchFamily="18" charset="0"/>
                <a:cs typeface="Times New Roman" panose="02020603050405020304" pitchFamily="18" charset="0"/>
              </a:rPr>
              <a:t>Thực </a:t>
            </a:r>
            <a:r>
              <a:rPr lang="vi-VN" sz="3200" dirty="0">
                <a:solidFill>
                  <a:prstClr val="black"/>
                </a:solidFill>
                <a:latin typeface="Times New Roman" panose="02020603050405020304" pitchFamily="18" charset="0"/>
                <a:cs typeface="Times New Roman" panose="02020603050405020304" pitchFamily="18" charset="0"/>
              </a:rPr>
              <a:t>vật là nguồn thức ăn cho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vật</a:t>
            </a:r>
            <a:r>
              <a:rPr lang="en-US" sz="3200" dirty="0" smtClean="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vi-VN" sz="3200" dirty="0">
                <a:solidFill>
                  <a:prstClr val="black"/>
                </a:solidFill>
                <a:latin typeface="Times New Roman" panose="02020603050405020304" pitchFamily="18" charset="0"/>
                <a:cs typeface="Times New Roman" panose="02020603050405020304" pitchFamily="18" charset="0"/>
              </a:rPr>
              <a:t>Làm nơi </a:t>
            </a:r>
            <a:r>
              <a:rPr lang="vi-VN" sz="3200" dirty="0" smtClean="0">
                <a:solidFill>
                  <a:prstClr val="black"/>
                </a:solidFill>
                <a:latin typeface="Times New Roman" panose="02020603050405020304" pitchFamily="18" charset="0"/>
                <a:cs typeface="Times New Roman" panose="02020603050405020304" pitchFamily="18" charset="0"/>
              </a:rPr>
              <a:t>ở</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nơi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sinh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sản</a:t>
            </a:r>
            <a:r>
              <a:rPr lang="vi-VN" sz="3200" dirty="0" smtClean="0">
                <a:solidFill>
                  <a:prstClr val="black"/>
                </a:solidFill>
                <a:latin typeface="Times New Roman" panose="02020603050405020304" pitchFamily="18" charset="0"/>
                <a:cs typeface="Times New Roman" panose="02020603050405020304" pitchFamily="18" charset="0"/>
              </a:rPr>
              <a:t> cho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vật</a:t>
            </a:r>
            <a:r>
              <a:rPr lang="en-US" sz="3200" dirty="0" smtClean="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27744" y="209433"/>
            <a:ext cx="7797718" cy="68806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4. </a:t>
            </a:r>
            <a:r>
              <a:rPr lang="en-US" sz="3200" dirty="0" err="1" smtClean="0">
                <a:solidFill>
                  <a:prstClr val="black"/>
                </a:solidFill>
                <a:latin typeface="Times New Roman" panose="02020603050405020304" pitchFamily="18" charset="0"/>
                <a:cs typeface="Times New Roman" panose="02020603050405020304" pitchFamily="18" charset="0"/>
              </a:rPr>
              <a:t>Vai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trò</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của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thực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vật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đối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với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động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vật</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2980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0125" y="0"/>
            <a:ext cx="12501349" cy="6858000"/>
          </a:xfrm>
          <a:prstGeom prst="rect">
            <a:avLst/>
          </a:prstGeom>
        </p:spPr>
      </p:pic>
      <p:sp>
        <p:nvSpPr>
          <p:cNvPr id="4" name="TextBox 3"/>
          <p:cNvSpPr txBox="1"/>
          <p:nvPr/>
        </p:nvSpPr>
        <p:spPr>
          <a:xfrm>
            <a:off x="2146852" y="6067425"/>
            <a:ext cx="7543800" cy="369332"/>
          </a:xfrm>
          <a:prstGeom prst="rect">
            <a:avLst/>
          </a:prstGeom>
          <a:noFill/>
        </p:spPr>
        <p:txBody>
          <a:bodyPr wrap="square" rtlCol="0">
            <a:spAutoFit/>
          </a:bodyPr>
          <a:lstStyle/>
          <a:p>
            <a:pPr algn="ctr"/>
            <a:r>
              <a:rPr lang="vi-VN" dirty="0" smtClean="0">
                <a:solidFill>
                  <a:prstClr val="black"/>
                </a:solidFill>
                <a:latin typeface="#9Slide03 Swiss Condensed Bold" panose="02000500000000000000" pitchFamily="2" charset="0"/>
              </a:rPr>
              <a:t>Hình 20.2. Sơ đồ thực vật giữ cân bằng khí oxygen và carbon dioxide</a:t>
            </a:r>
            <a:endParaRPr lang="vi-VN" dirty="0">
              <a:solidFill>
                <a:prstClr val="black"/>
              </a:solidFill>
              <a:latin typeface="#9Slide03 Swiss Condensed Bold" panose="02000500000000000000" pitchFamily="2" charset="0"/>
            </a:endParaRPr>
          </a:p>
        </p:txBody>
      </p:sp>
      <p:sp>
        <p:nvSpPr>
          <p:cNvPr id="5" name="TextBox 4"/>
          <p:cNvSpPr txBox="1"/>
          <p:nvPr/>
        </p:nvSpPr>
        <p:spPr>
          <a:xfrm>
            <a:off x="236165" y="584775"/>
            <a:ext cx="3821373" cy="584775"/>
          </a:xfrm>
          <a:prstGeom prst="rect">
            <a:avLst/>
          </a:prstGeom>
          <a:noFill/>
        </p:spPr>
        <p:txBody>
          <a:bodyPr wrap="square" rtlCol="0">
            <a:spAutoFit/>
          </a:bodyPr>
          <a:lstStyle/>
          <a:p>
            <a:r>
              <a:rPr lang="en-US" sz="3200" dirty="0" smtClean="0">
                <a:solidFill>
                  <a:srgbClr val="C00000"/>
                </a:solidFill>
                <a:latin typeface="Times New Roman" panose="02020603050405020304" pitchFamily="18" charset="0"/>
                <a:cs typeface="Times New Roman" panose="02020603050405020304" pitchFamily="18" charset="0"/>
              </a:rPr>
              <a:t>1. </a:t>
            </a:r>
            <a:r>
              <a:rPr lang="en-US" sz="3200" dirty="0" err="1" smtClean="0">
                <a:solidFill>
                  <a:srgbClr val="C00000"/>
                </a:solidFill>
                <a:latin typeface="Times New Roman" panose="02020603050405020304" pitchFamily="18" charset="0"/>
                <a:cs typeface="Times New Roman" panose="02020603050405020304" pitchFamily="18" charset="0"/>
              </a:rPr>
              <a:t>Điều</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hoà</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khí</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hậu</a:t>
            </a:r>
            <a:endParaRPr lang="en-US" sz="3200"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0"/>
            <a:ext cx="6946710" cy="584775"/>
          </a:xfrm>
          <a:prstGeom prst="rect">
            <a:avLst/>
          </a:prstGeom>
          <a:noFill/>
        </p:spPr>
        <p:txBody>
          <a:bodyPr wrap="square" rtlCol="0">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II. </a:t>
            </a:r>
            <a:r>
              <a:rPr lang="en-US" sz="3200" dirty="0" err="1" smtClean="0">
                <a:solidFill>
                  <a:srgbClr val="FF0000"/>
                </a:solidFill>
                <a:latin typeface="Times New Roman" panose="02020603050405020304" pitchFamily="18" charset="0"/>
                <a:cs typeface="Times New Roman" panose="02020603050405020304" pitchFamily="18" charset="0"/>
              </a:rPr>
              <a:t>Vai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trò</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của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thực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vật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tự</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nhiên</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76075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ABD7A275-78D4-4AE7-8821-1A1380164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3"/>
            <a:ext cx="6091237" cy="356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a:extLst>
              <a:ext uri="{FF2B5EF4-FFF2-40B4-BE49-F238E27FC236}">
                <a16:creationId xmlns:a16="http://schemas.microsoft.com/office/drawing/2014/main" id="{AC9BCF41-B10E-4CD1-A18F-F91591E4A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 y="3574474"/>
            <a:ext cx="11946577" cy="263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F14F046E-F20D-43D0-9FE7-F4BB1803F4C2}"/>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095999" y="4763"/>
            <a:ext cx="6230786"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820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7818" y="262551"/>
            <a:ext cx="11613929" cy="6074876"/>
          </a:xfrm>
          <a:prstGeom prst="roundRect">
            <a:avLst>
              <a:gd name="adj" fmla="val 10092"/>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pic>
        <p:nvPicPr>
          <p:cNvPr id="2050" name="Picture 2" descr="Dịch vụ cho thuê kho 6 Phạm Văn Hai, Tân Bình, Trung tâm sài gòn |  Proship.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01" y="-69755"/>
            <a:ext cx="1563577" cy="15635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46907" y="416459"/>
            <a:ext cx="9134946" cy="1200329"/>
          </a:xfrm>
          <a:prstGeom prst="rect">
            <a:avLst/>
          </a:prstGeom>
          <a:noFill/>
        </p:spPr>
        <p:txBody>
          <a:bodyPr wrap="square" rtlCol="0">
            <a:spAutoFit/>
          </a:bodyPr>
          <a:lstStyle/>
          <a:p>
            <a:pPr algn="just"/>
            <a:r>
              <a:rPr lang="vi-VN" sz="2400" dirty="0">
                <a:solidFill>
                  <a:prstClr val="black"/>
                </a:solidFill>
                <a:latin typeface="Times New Roman" panose="02020603050405020304" pitchFamily="18" charset="0"/>
                <a:cs typeface="Times New Roman" panose="02020603050405020304" pitchFamily="18" charset="0"/>
              </a:rPr>
              <a:t>Thực vật có vai trò rất quan trọng đối với đời sống con người, tuy nhiên một số loài thực vật có độc tố hoặc chất kích thích gây nghiện có hại đến sức khỏe con người.</a:t>
            </a:r>
          </a:p>
        </p:txBody>
      </p:sp>
      <p:grpSp>
        <p:nvGrpSpPr>
          <p:cNvPr id="9" name="Group 8"/>
          <p:cNvGrpSpPr/>
          <p:nvPr/>
        </p:nvGrpSpPr>
        <p:grpSpPr>
          <a:xfrm>
            <a:off x="307818" y="1574579"/>
            <a:ext cx="3209743" cy="4901603"/>
            <a:chOff x="307818" y="1574579"/>
            <a:chExt cx="3209743" cy="4901603"/>
          </a:xfrm>
        </p:grpSpPr>
        <p:pic>
          <p:nvPicPr>
            <p:cNvPr id="2052" name="Picture 4" descr="Khiếp vía trước loài cây mang kịch độc ở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8083"/>
            <a:stretch/>
          </p:blipFill>
          <p:spPr bwMode="auto">
            <a:xfrm>
              <a:off x="458453" y="1574579"/>
              <a:ext cx="2971848" cy="21554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4381" y="3872485"/>
              <a:ext cx="2199992" cy="369332"/>
            </a:xfrm>
            <a:prstGeom prst="rect">
              <a:avLst/>
            </a:prstGeom>
            <a:noFill/>
          </p:spPr>
          <p:txBody>
            <a:bodyPr wrap="square" rtlCol="0">
              <a:spAutoFit/>
            </a:bodyPr>
            <a:lstStyle/>
            <a:p>
              <a:pPr algn="ctr"/>
              <a:r>
                <a:rPr lang="vi-VN" dirty="0">
                  <a:solidFill>
                    <a:prstClr val="black"/>
                  </a:solidFill>
                  <a:latin typeface="Times New Roman" panose="02020603050405020304" pitchFamily="18" charset="0"/>
                  <a:cs typeface="Times New Roman" panose="02020603050405020304" pitchFamily="18" charset="0"/>
                </a:rPr>
                <a:t>Cây trúc đào</a:t>
              </a:r>
            </a:p>
          </p:txBody>
        </p:sp>
        <p:sp>
          <p:nvSpPr>
            <p:cNvPr id="19" name="TextBox 18"/>
            <p:cNvSpPr txBox="1"/>
            <p:nvPr/>
          </p:nvSpPr>
          <p:spPr>
            <a:xfrm>
              <a:off x="307818" y="4389457"/>
              <a:ext cx="3209743" cy="2086725"/>
            </a:xfrm>
            <a:prstGeom prst="rect">
              <a:avLst/>
            </a:prstGeom>
            <a:solidFill>
              <a:schemeClr val="accent3">
                <a:lumMod val="10000"/>
                <a:lumOff val="90000"/>
              </a:schemeClr>
            </a:solidFill>
          </p:spPr>
          <p:txBody>
            <a:bodyPr wrap="square" rtlCol="0">
              <a:spAutoFit/>
            </a:bodyPr>
            <a:lstStyle/>
            <a:p>
              <a:pPr algn="just">
                <a:lnSpc>
                  <a:spcPct val="120000"/>
                </a:lnSpc>
              </a:pPr>
              <a:r>
                <a:rPr lang="vi-VN" dirty="0">
                  <a:solidFill>
                    <a:prstClr val="black"/>
                  </a:solidFill>
                  <a:latin typeface="Times New Roman" panose="02020603050405020304" pitchFamily="18" charset="0"/>
                  <a:cs typeface="Times New Roman" panose="02020603050405020304" pitchFamily="18" charset="0"/>
                </a:rPr>
                <a:t>Nhựa chứa glucoside, khi vào cơ thể sẽ gây các triệu chứng như nôn dữ dội, người mệt lả, nhức đầu, chóng mặt, đau bụng, có thể trụy tim, tụt huyết áp, hôn m</a:t>
              </a:r>
              <a:r>
                <a:rPr lang="en-US" dirty="0">
                  <a:solidFill>
                    <a:prstClr val="black"/>
                  </a:solidFill>
                  <a:latin typeface="Times New Roman" panose="02020603050405020304" pitchFamily="18" charset="0"/>
                  <a:cs typeface="Times New Roman" panose="02020603050405020304" pitchFamily="18" charset="0"/>
                </a:rPr>
                <a:t>ê</a:t>
              </a:r>
              <a:r>
                <a:rPr lang="vi-VN" dirty="0">
                  <a:solidFill>
                    <a:prstClr val="black"/>
                  </a:solidFill>
                  <a:latin typeface="Times New Roman" panose="02020603050405020304" pitchFamily="18" charset="0"/>
                  <a:cs typeface="Times New Roman" panose="02020603050405020304" pitchFamily="18" charset="0"/>
                </a:rPr>
                <a:t>, rối loạn nhịp tim.</a:t>
              </a:r>
            </a:p>
          </p:txBody>
        </p:sp>
      </p:grpSp>
      <p:grpSp>
        <p:nvGrpSpPr>
          <p:cNvPr id="10" name="Group 9"/>
          <p:cNvGrpSpPr/>
          <p:nvPr/>
        </p:nvGrpSpPr>
        <p:grpSpPr>
          <a:xfrm>
            <a:off x="3517562" y="1574579"/>
            <a:ext cx="2961193" cy="4564021"/>
            <a:chOff x="3517562" y="1574579"/>
            <a:chExt cx="2961193" cy="4564021"/>
          </a:xfrm>
        </p:grpSpPr>
        <p:pic>
          <p:nvPicPr>
            <p:cNvPr id="2054" name="Picture 6" descr="Vietnam plants - Cây cỏ Việt Nam: Erythroxylaceae : Họ Cô 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562" y="1574579"/>
              <a:ext cx="2873931" cy="21554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854531" y="3872485"/>
              <a:ext cx="2199992" cy="369332"/>
            </a:xfrm>
            <a:prstGeom prst="rect">
              <a:avLst/>
            </a:prstGeom>
            <a:noFill/>
          </p:spPr>
          <p:txBody>
            <a:bodyPr wrap="square" rtlCol="0">
              <a:spAutoFit/>
            </a:bodyPr>
            <a:lstStyle/>
            <a:p>
              <a:pPr algn="ctr"/>
              <a:r>
                <a:rPr lang="vi-VN" dirty="0">
                  <a:solidFill>
                    <a:prstClr val="black"/>
                  </a:solidFill>
                  <a:latin typeface="Times New Roman" panose="02020603050405020304" pitchFamily="18" charset="0"/>
                  <a:cs typeface="Times New Roman" panose="02020603050405020304" pitchFamily="18" charset="0"/>
                </a:rPr>
                <a:t>Cây cô ca</a:t>
              </a:r>
            </a:p>
          </p:txBody>
        </p:sp>
        <p:sp>
          <p:nvSpPr>
            <p:cNvPr id="20" name="TextBox 19"/>
            <p:cNvSpPr txBox="1"/>
            <p:nvPr/>
          </p:nvSpPr>
          <p:spPr>
            <a:xfrm>
              <a:off x="3603278" y="4384274"/>
              <a:ext cx="2875477" cy="1754326"/>
            </a:xfrm>
            <a:prstGeom prst="rect">
              <a:avLst/>
            </a:prstGeom>
            <a:solidFill>
              <a:schemeClr val="accent3">
                <a:lumMod val="10000"/>
                <a:lumOff val="90000"/>
              </a:schemeClr>
            </a:solidFill>
          </p:spPr>
          <p:txBody>
            <a:bodyPr wrap="square" rtlCol="0">
              <a:spAutoFit/>
            </a:bodyPr>
            <a:lstStyle/>
            <a:p>
              <a:pPr algn="just">
                <a:lnSpc>
                  <a:spcPct val="120000"/>
                </a:lnSpc>
              </a:pPr>
              <a:r>
                <a:rPr lang="vi-VN" dirty="0">
                  <a:solidFill>
                    <a:prstClr val="black"/>
                  </a:solidFill>
                  <a:latin typeface="Times New Roman" panose="02020603050405020304" pitchFamily="18" charset="0"/>
                  <a:cs typeface="Times New Roman" panose="02020603050405020304" pitchFamily="18" charset="0"/>
                </a:rPr>
                <a:t>Chứa cocaine, là chất kích thích thần kinh trung ương mạnh, sử dụng liên tục cocaine có thể gây tình trạng nghiện.</a:t>
              </a:r>
            </a:p>
          </p:txBody>
        </p:sp>
      </p:grpSp>
      <p:grpSp>
        <p:nvGrpSpPr>
          <p:cNvPr id="11" name="Group 10"/>
          <p:cNvGrpSpPr/>
          <p:nvPr/>
        </p:nvGrpSpPr>
        <p:grpSpPr>
          <a:xfrm>
            <a:off x="6478755" y="1574579"/>
            <a:ext cx="2876938" cy="3566825"/>
            <a:chOff x="6478755" y="1574579"/>
            <a:chExt cx="2876938" cy="3566825"/>
          </a:xfrm>
        </p:grpSpPr>
        <p:pic>
          <p:nvPicPr>
            <p:cNvPr id="2056" name="Picture 8" descr="Cà độc dược với tác dụng của cà độc dược và cách dùng trị bệnh là g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8755" y="1574579"/>
              <a:ext cx="2876938" cy="21554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748236" y="3872485"/>
              <a:ext cx="2199992" cy="369332"/>
            </a:xfrm>
            <a:prstGeom prst="rect">
              <a:avLst/>
            </a:prstGeom>
            <a:noFill/>
          </p:spPr>
          <p:txBody>
            <a:bodyPr wrap="square" rtlCol="0">
              <a:spAutoFit/>
            </a:bodyPr>
            <a:lstStyle/>
            <a:p>
              <a:pPr algn="ctr"/>
              <a:r>
                <a:rPr lang="vi-VN" dirty="0">
                  <a:solidFill>
                    <a:prstClr val="black"/>
                  </a:solidFill>
                  <a:latin typeface="Times New Roman" panose="02020603050405020304" pitchFamily="18" charset="0"/>
                  <a:cs typeface="Times New Roman" panose="02020603050405020304" pitchFamily="18" charset="0"/>
                </a:rPr>
                <a:t>Cây cà độc dược</a:t>
              </a:r>
            </a:p>
          </p:txBody>
        </p:sp>
        <p:sp>
          <p:nvSpPr>
            <p:cNvPr id="21" name="TextBox 20"/>
            <p:cNvSpPr txBox="1"/>
            <p:nvPr/>
          </p:nvSpPr>
          <p:spPr>
            <a:xfrm>
              <a:off x="6564472" y="4384274"/>
              <a:ext cx="2706277" cy="757130"/>
            </a:xfrm>
            <a:prstGeom prst="rect">
              <a:avLst/>
            </a:prstGeom>
            <a:solidFill>
              <a:schemeClr val="accent3">
                <a:lumMod val="10000"/>
                <a:lumOff val="90000"/>
              </a:schemeClr>
            </a:solidFill>
          </p:spPr>
          <p:txBody>
            <a:bodyPr wrap="square" rtlCol="0">
              <a:spAutoFit/>
            </a:bodyPr>
            <a:lstStyle/>
            <a:p>
              <a:pPr algn="just">
                <a:lnSpc>
                  <a:spcPct val="120000"/>
                </a:lnSpc>
              </a:pPr>
              <a:r>
                <a:rPr lang="vi-VN" dirty="0">
                  <a:solidFill>
                    <a:prstClr val="black"/>
                  </a:solidFill>
                  <a:latin typeface="Times New Roman" panose="02020603050405020304" pitchFamily="18" charset="0"/>
                  <a:cs typeface="Times New Roman" panose="02020603050405020304" pitchFamily="18" charset="0"/>
                </a:rPr>
                <a:t>Nhựa cây có thể gây dị ứng cho da.</a:t>
              </a:r>
            </a:p>
          </p:txBody>
        </p:sp>
      </p:grpSp>
      <p:grpSp>
        <p:nvGrpSpPr>
          <p:cNvPr id="12" name="Group 11"/>
          <p:cNvGrpSpPr/>
          <p:nvPr/>
        </p:nvGrpSpPr>
        <p:grpSpPr>
          <a:xfrm>
            <a:off x="9028042" y="1574579"/>
            <a:ext cx="2893706" cy="3234426"/>
            <a:chOff x="9028042" y="1574579"/>
            <a:chExt cx="2893706" cy="3234426"/>
          </a:xfrm>
        </p:grpSpPr>
        <p:pic>
          <p:nvPicPr>
            <p:cNvPr id="2058" name="Picture 10" descr="Tác hại của rượu ngâm thuốc phiện - Cực nguy hiểm cho sức khỏ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42955" y="1574579"/>
              <a:ext cx="2260960" cy="21554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9028042" y="3872485"/>
              <a:ext cx="2893705" cy="369332"/>
            </a:xfrm>
            <a:prstGeom prst="rect">
              <a:avLst/>
            </a:prstGeom>
            <a:noFill/>
          </p:spPr>
          <p:txBody>
            <a:bodyPr wrap="square" rtlCol="0">
              <a:spAutoFit/>
            </a:bodyPr>
            <a:lstStyle/>
            <a:p>
              <a:pPr algn="ctr"/>
              <a:r>
                <a:rPr lang="vi-VN" dirty="0">
                  <a:solidFill>
                    <a:prstClr val="black"/>
                  </a:solidFill>
                  <a:latin typeface="Times New Roman" panose="02020603050405020304" pitchFamily="18" charset="0"/>
                  <a:cs typeface="Times New Roman" panose="02020603050405020304" pitchFamily="18" charset="0"/>
                </a:rPr>
                <a:t>Cây thuốc phiện (anh túc)</a:t>
              </a:r>
            </a:p>
          </p:txBody>
        </p:sp>
        <p:sp>
          <p:nvSpPr>
            <p:cNvPr id="22" name="TextBox 21"/>
            <p:cNvSpPr txBox="1"/>
            <p:nvPr/>
          </p:nvSpPr>
          <p:spPr>
            <a:xfrm>
              <a:off x="9351274" y="4384273"/>
              <a:ext cx="2570474" cy="424732"/>
            </a:xfrm>
            <a:prstGeom prst="rect">
              <a:avLst/>
            </a:prstGeom>
            <a:solidFill>
              <a:schemeClr val="accent3">
                <a:lumMod val="10000"/>
                <a:lumOff val="90000"/>
              </a:schemeClr>
            </a:solidFill>
          </p:spPr>
          <p:txBody>
            <a:bodyPr wrap="square" rtlCol="0">
              <a:spAutoFit/>
            </a:bodyPr>
            <a:lstStyle/>
            <a:p>
              <a:pPr algn="just">
                <a:lnSpc>
                  <a:spcPct val="120000"/>
                </a:lnSpc>
              </a:pPr>
              <a:r>
                <a:rPr lang="vi-VN" dirty="0">
                  <a:solidFill>
                    <a:prstClr val="black"/>
                  </a:solidFill>
                  <a:latin typeface="Times New Roman" panose="02020603050405020304" pitchFamily="18" charset="0"/>
                  <a:cs typeface="Times New Roman" panose="02020603050405020304" pitchFamily="18" charset="0"/>
                </a:rPr>
                <a:t>Chứa chất gây nghiện</a:t>
              </a:r>
              <a:r>
                <a:rPr lang="en-US" dirty="0">
                  <a:solidFill>
                    <a:prstClr val="black"/>
                  </a:solidFill>
                  <a:latin typeface="Times New Roman" panose="02020603050405020304" pitchFamily="18" charset="0"/>
                  <a:cs typeface="Times New Roman" panose="02020603050405020304" pitchFamily="18" charset="0"/>
                </a:rPr>
                <a:t>.</a:t>
              </a:r>
              <a:endParaRPr lang="vi-VN"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164971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a:extLst>
              <a:ext uri="{FF2B5EF4-FFF2-40B4-BE49-F238E27FC236}">
                <a16:creationId xmlns:a16="http://schemas.microsoft.com/office/drawing/2014/main" id="{43155138-E1E0-47FD-8E48-117873FB19DD}"/>
              </a:ext>
            </a:extLst>
          </p:cNvPr>
          <p:cNvGrpSpPr>
            <a:grpSpLocks/>
          </p:cNvGrpSpPr>
          <p:nvPr/>
        </p:nvGrpSpPr>
        <p:grpSpPr bwMode="auto">
          <a:xfrm>
            <a:off x="8037718" y="3387198"/>
            <a:ext cx="3737615" cy="2861018"/>
            <a:chOff x="6185313" y="2790782"/>
            <a:chExt cx="3738155" cy="2859996"/>
          </a:xfrm>
        </p:grpSpPr>
        <p:sp>
          <p:nvSpPr>
            <p:cNvPr id="18" name="Right Arrow 17">
              <a:extLst>
                <a:ext uri="{FF2B5EF4-FFF2-40B4-BE49-F238E27FC236}">
                  <a16:creationId xmlns:a16="http://schemas.microsoft.com/office/drawing/2014/main" id="{CA471E13-5A33-4519-B72B-E62B3D7DBE33}"/>
                </a:ext>
              </a:extLst>
            </p:cNvPr>
            <p:cNvSpPr/>
            <p:nvPr/>
          </p:nvSpPr>
          <p:spPr>
            <a:xfrm rot="3187085" flipV="1">
              <a:off x="5393941" y="4795820"/>
              <a:ext cx="1646330" cy="6358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Alternate Process 10">
              <a:extLst>
                <a:ext uri="{FF2B5EF4-FFF2-40B4-BE49-F238E27FC236}">
                  <a16:creationId xmlns:a16="http://schemas.microsoft.com/office/drawing/2014/main" id="{DA82C9A3-522D-494B-ABA0-4B12AC232901}"/>
                </a:ext>
              </a:extLst>
            </p:cNvPr>
            <p:cNvSpPr/>
            <p:nvPr/>
          </p:nvSpPr>
          <p:spPr>
            <a:xfrm>
              <a:off x="6827704" y="2790782"/>
              <a:ext cx="3095764" cy="112065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Góp</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phần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nguồn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nước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ngầm</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3" name="Group 29">
            <a:extLst>
              <a:ext uri="{FF2B5EF4-FFF2-40B4-BE49-F238E27FC236}">
                <a16:creationId xmlns:a16="http://schemas.microsoft.com/office/drawing/2014/main" id="{0FFC3288-0267-47C4-9678-19EDC6341A1B}"/>
              </a:ext>
            </a:extLst>
          </p:cNvPr>
          <p:cNvGrpSpPr>
            <a:grpSpLocks/>
          </p:cNvGrpSpPr>
          <p:nvPr/>
        </p:nvGrpSpPr>
        <p:grpSpPr bwMode="auto">
          <a:xfrm>
            <a:off x="8041602" y="155505"/>
            <a:ext cx="3787470" cy="2411526"/>
            <a:chOff x="6598279" y="-148991"/>
            <a:chExt cx="3786577" cy="2410889"/>
          </a:xfrm>
        </p:grpSpPr>
        <p:sp>
          <p:nvSpPr>
            <p:cNvPr id="17" name="Right Arrow 16">
              <a:extLst>
                <a:ext uri="{FF2B5EF4-FFF2-40B4-BE49-F238E27FC236}">
                  <a16:creationId xmlns:a16="http://schemas.microsoft.com/office/drawing/2014/main" id="{A1B609AB-B25D-4C33-B132-BE9E39E4D412}"/>
                </a:ext>
              </a:extLst>
            </p:cNvPr>
            <p:cNvSpPr/>
            <p:nvPr/>
          </p:nvSpPr>
          <p:spPr>
            <a:xfrm rot="18655669">
              <a:off x="5874407" y="1468019"/>
              <a:ext cx="1517751" cy="7000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Alternate Process 11">
              <a:extLst>
                <a:ext uri="{FF2B5EF4-FFF2-40B4-BE49-F238E27FC236}">
                  <a16:creationId xmlns:a16="http://schemas.microsoft.com/office/drawing/2014/main" id="{05420011-2606-467E-8D68-C4B8A3F82851}"/>
                </a:ext>
              </a:extLst>
            </p:cNvPr>
            <p:cNvSpPr/>
            <p:nvPr/>
          </p:nvSpPr>
          <p:spPr>
            <a:xfrm>
              <a:off x="7026663" y="-148991"/>
              <a:ext cx="3358193" cy="109178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Góp</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phần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Giữ</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đất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chống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xói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mòn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 name="Group 24">
            <a:extLst>
              <a:ext uri="{FF2B5EF4-FFF2-40B4-BE49-F238E27FC236}">
                <a16:creationId xmlns:a16="http://schemas.microsoft.com/office/drawing/2014/main" id="{982D9067-E91E-4E65-84A0-BC13D3FD5850}"/>
              </a:ext>
            </a:extLst>
          </p:cNvPr>
          <p:cNvGrpSpPr>
            <a:grpSpLocks/>
          </p:cNvGrpSpPr>
          <p:nvPr/>
        </p:nvGrpSpPr>
        <p:grpSpPr bwMode="auto">
          <a:xfrm>
            <a:off x="62552" y="3186758"/>
            <a:ext cx="4866523" cy="1652208"/>
            <a:chOff x="-1672129" y="2215822"/>
            <a:chExt cx="4866959" cy="2007172"/>
          </a:xfrm>
        </p:grpSpPr>
        <p:sp>
          <p:nvSpPr>
            <p:cNvPr id="19" name="Right Arrow 18">
              <a:extLst>
                <a:ext uri="{FF2B5EF4-FFF2-40B4-BE49-F238E27FC236}">
                  <a16:creationId xmlns:a16="http://schemas.microsoft.com/office/drawing/2014/main" id="{47D5524E-84CC-4501-AD7D-84C78F1EEEA4}"/>
                </a:ext>
              </a:extLst>
            </p:cNvPr>
            <p:cNvSpPr/>
            <p:nvPr/>
          </p:nvSpPr>
          <p:spPr>
            <a:xfrm rot="8116165" flipV="1">
              <a:off x="1356470" y="4133288"/>
              <a:ext cx="1838360" cy="8970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lowchart: Alternate Process 14">
              <a:extLst>
                <a:ext uri="{FF2B5EF4-FFF2-40B4-BE49-F238E27FC236}">
                  <a16:creationId xmlns:a16="http://schemas.microsoft.com/office/drawing/2014/main" id="{83DC9C1B-B82E-4693-917E-0CE2AB5968D1}"/>
                </a:ext>
              </a:extLst>
            </p:cNvPr>
            <p:cNvSpPr/>
            <p:nvPr/>
          </p:nvSpPr>
          <p:spPr>
            <a:xfrm>
              <a:off x="-1672129" y="2215822"/>
              <a:ext cx="3266768" cy="155244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Giảm</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ô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nhiễm</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môi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trường</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6" name="Group 23">
            <a:extLst>
              <a:ext uri="{FF2B5EF4-FFF2-40B4-BE49-F238E27FC236}">
                <a16:creationId xmlns:a16="http://schemas.microsoft.com/office/drawing/2014/main" id="{44DFB9FB-88AE-4564-AB8D-AE6486FF6814}"/>
              </a:ext>
            </a:extLst>
          </p:cNvPr>
          <p:cNvGrpSpPr>
            <a:grpSpLocks/>
          </p:cNvGrpSpPr>
          <p:nvPr/>
        </p:nvGrpSpPr>
        <p:grpSpPr bwMode="auto">
          <a:xfrm>
            <a:off x="43641" y="1619688"/>
            <a:ext cx="4549987" cy="1025989"/>
            <a:chOff x="3397" y="3394110"/>
            <a:chExt cx="3300264" cy="310789"/>
          </a:xfrm>
        </p:grpSpPr>
        <p:sp>
          <p:nvSpPr>
            <p:cNvPr id="20" name="Right Arrow 19">
              <a:extLst>
                <a:ext uri="{FF2B5EF4-FFF2-40B4-BE49-F238E27FC236}">
                  <a16:creationId xmlns:a16="http://schemas.microsoft.com/office/drawing/2014/main" id="{2349C282-C44C-4980-82D8-8120C85AD4D5}"/>
                </a:ext>
              </a:extLst>
            </p:cNvPr>
            <p:cNvSpPr/>
            <p:nvPr/>
          </p:nvSpPr>
          <p:spPr>
            <a:xfrm rot="11343954">
              <a:off x="2491878" y="3631828"/>
              <a:ext cx="811783" cy="1487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Alternate Process 13">
              <a:extLst>
                <a:ext uri="{FF2B5EF4-FFF2-40B4-BE49-F238E27FC236}">
                  <a16:creationId xmlns:a16="http://schemas.microsoft.com/office/drawing/2014/main" id="{1C9DB060-FF81-464F-8742-CEA04A44313A}"/>
                </a:ext>
              </a:extLst>
            </p:cNvPr>
            <p:cNvSpPr/>
            <p:nvPr/>
          </p:nvSpPr>
          <p:spPr>
            <a:xfrm>
              <a:off x="3397" y="3394110"/>
              <a:ext cx="2396720" cy="31078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Điều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hòa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khí</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hậu</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7" name="Group 22">
            <a:extLst>
              <a:ext uri="{FF2B5EF4-FFF2-40B4-BE49-F238E27FC236}">
                <a16:creationId xmlns:a16="http://schemas.microsoft.com/office/drawing/2014/main" id="{FADCCB92-7844-4165-A5F5-933A4D195BE3}"/>
              </a:ext>
            </a:extLst>
          </p:cNvPr>
          <p:cNvGrpSpPr>
            <a:grpSpLocks/>
          </p:cNvGrpSpPr>
          <p:nvPr/>
        </p:nvGrpSpPr>
        <p:grpSpPr bwMode="auto">
          <a:xfrm>
            <a:off x="106878" y="161480"/>
            <a:ext cx="4633882" cy="1188159"/>
            <a:chOff x="-1417100" y="1107214"/>
            <a:chExt cx="5793595" cy="1965031"/>
          </a:xfrm>
        </p:grpSpPr>
        <p:sp>
          <p:nvSpPr>
            <p:cNvPr id="21" name="Right Arrow 20">
              <a:extLst>
                <a:ext uri="{FF2B5EF4-FFF2-40B4-BE49-F238E27FC236}">
                  <a16:creationId xmlns:a16="http://schemas.microsoft.com/office/drawing/2014/main" id="{B7C04D50-7A74-4CE5-886F-CB85DC950B0A}"/>
                </a:ext>
              </a:extLst>
            </p:cNvPr>
            <p:cNvSpPr/>
            <p:nvPr/>
          </p:nvSpPr>
          <p:spPr>
            <a:xfrm rot="13103738">
              <a:off x="2696701" y="2961771"/>
              <a:ext cx="1679794" cy="11047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lowchart: Alternate Process 12">
              <a:extLst>
                <a:ext uri="{FF2B5EF4-FFF2-40B4-BE49-F238E27FC236}">
                  <a16:creationId xmlns:a16="http://schemas.microsoft.com/office/drawing/2014/main" id="{2444350B-D106-4AC3-957B-5B11466BAC4D}"/>
                </a:ext>
              </a:extLst>
            </p:cNvPr>
            <p:cNvSpPr/>
            <p:nvPr/>
          </p:nvSpPr>
          <p:spPr>
            <a:xfrm>
              <a:off x="-1417100" y="1107214"/>
              <a:ext cx="4141800" cy="179623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Ổn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định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hàm</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lượng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khí</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ôxi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Cacbonic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grpSp>
      <p:pic>
        <p:nvPicPr>
          <p:cNvPr id="27653" name="Picture 5" descr="D:\hinh su dung GA dien tu\sinh 6\rừng.jpg">
            <a:extLst>
              <a:ext uri="{FF2B5EF4-FFF2-40B4-BE49-F238E27FC236}">
                <a16:creationId xmlns:a16="http://schemas.microsoft.com/office/drawing/2014/main" id="{0DDB10DC-9C15-4640-BACB-3A2A8B55F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377" y="1080655"/>
            <a:ext cx="3009541" cy="434636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up 26">
            <a:extLst>
              <a:ext uri="{FF2B5EF4-FFF2-40B4-BE49-F238E27FC236}">
                <a16:creationId xmlns:a16="http://schemas.microsoft.com/office/drawing/2014/main" id="{8792F5AC-E73B-4D40-90B5-8F36B7B02CAF}"/>
              </a:ext>
            </a:extLst>
          </p:cNvPr>
          <p:cNvGrpSpPr>
            <a:grpSpLocks/>
          </p:cNvGrpSpPr>
          <p:nvPr/>
        </p:nvGrpSpPr>
        <p:grpSpPr bwMode="auto">
          <a:xfrm>
            <a:off x="7630622" y="1858525"/>
            <a:ext cx="4101091" cy="2110620"/>
            <a:chOff x="5950113" y="2806943"/>
            <a:chExt cx="2694515" cy="1187224"/>
          </a:xfrm>
        </p:grpSpPr>
        <p:sp>
          <p:nvSpPr>
            <p:cNvPr id="22" name="Right Arrow 21">
              <a:extLst>
                <a:ext uri="{FF2B5EF4-FFF2-40B4-BE49-F238E27FC236}">
                  <a16:creationId xmlns:a16="http://schemas.microsoft.com/office/drawing/2014/main" id="{F11F75CE-AA34-41D5-9F7B-415A052B765D}"/>
                </a:ext>
              </a:extLst>
            </p:cNvPr>
            <p:cNvSpPr/>
            <p:nvPr/>
          </p:nvSpPr>
          <p:spPr>
            <a:xfrm>
              <a:off x="5950113" y="3968450"/>
              <a:ext cx="661817" cy="2571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lowchart: Alternate Process 7">
              <a:extLst>
                <a:ext uri="{FF2B5EF4-FFF2-40B4-BE49-F238E27FC236}">
                  <a16:creationId xmlns:a16="http://schemas.microsoft.com/office/drawing/2014/main" id="{3E3476C0-D636-417E-8518-9288E0A926A8}"/>
                </a:ext>
              </a:extLst>
            </p:cNvPr>
            <p:cNvSpPr/>
            <p:nvPr/>
          </p:nvSpPr>
          <p:spPr>
            <a:xfrm>
              <a:off x="6667287" y="2806943"/>
              <a:ext cx="1977341" cy="49752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Hạn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chế</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ngập</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lụt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hạn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hán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3" name="Flowchart: Alternate Process 22">
            <a:extLst>
              <a:ext uri="{FF2B5EF4-FFF2-40B4-BE49-F238E27FC236}">
                <a16:creationId xmlns:a16="http://schemas.microsoft.com/office/drawing/2014/main" id="{EEC6556A-3C63-4260-A028-CDAA815CA469}"/>
              </a:ext>
            </a:extLst>
          </p:cNvPr>
          <p:cNvSpPr/>
          <p:nvPr/>
        </p:nvSpPr>
        <p:spPr bwMode="auto">
          <a:xfrm>
            <a:off x="8680013" y="5028929"/>
            <a:ext cx="3095317" cy="166759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Cung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cấp</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lương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thực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thực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phẩm</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đồ</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gỗ</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nhưng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cũng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hại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con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 name="Flowchart: Alternate Process 23">
            <a:extLst>
              <a:ext uri="{FF2B5EF4-FFF2-40B4-BE49-F238E27FC236}">
                <a16:creationId xmlns:a16="http://schemas.microsoft.com/office/drawing/2014/main" id="{156E9193-C3C2-4387-ACF2-C9C1CDBB2F22}"/>
              </a:ext>
            </a:extLst>
          </p:cNvPr>
          <p:cNvSpPr/>
          <p:nvPr/>
        </p:nvSpPr>
        <p:spPr bwMode="auto">
          <a:xfrm>
            <a:off x="106878" y="5321014"/>
            <a:ext cx="3266475" cy="137550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Cung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cấp</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oxi,thức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nơi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ở,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nơi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sinh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động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vật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sp>
        <p:nvSpPr>
          <p:cNvPr id="25" name="Right Arrow 16">
            <a:extLst>
              <a:ext uri="{FF2B5EF4-FFF2-40B4-BE49-F238E27FC236}">
                <a16:creationId xmlns:a16="http://schemas.microsoft.com/office/drawing/2014/main" id="{44CE7BE2-F6AE-4DF4-9F87-1D921CDFB613}"/>
              </a:ext>
            </a:extLst>
          </p:cNvPr>
          <p:cNvSpPr/>
          <p:nvPr/>
        </p:nvSpPr>
        <p:spPr bwMode="auto">
          <a:xfrm rot="20753030">
            <a:off x="7662127" y="2770874"/>
            <a:ext cx="1036842" cy="8215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ight Arrow 18">
            <a:extLst>
              <a:ext uri="{FF2B5EF4-FFF2-40B4-BE49-F238E27FC236}">
                <a16:creationId xmlns:a16="http://schemas.microsoft.com/office/drawing/2014/main" id="{03C3275F-F4B3-4ACE-A2A7-EBF0BE323BF7}"/>
              </a:ext>
            </a:extLst>
          </p:cNvPr>
          <p:cNvSpPr/>
          <p:nvPr/>
        </p:nvSpPr>
        <p:spPr bwMode="auto">
          <a:xfrm rot="10800000" flipV="1">
            <a:off x="3351400" y="3675079"/>
            <a:ext cx="1235652" cy="4571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Đâu là nguyên nhân gây biến đổi khí hậu, hậu quả của chúng là gì?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61" y="-211874"/>
            <a:ext cx="12739998" cy="716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492405"/>
      </p:ext>
    </p:extLst>
  </p:cSld>
  <p:clrMapOvr>
    <a:masterClrMapping/>
  </p:clrMapOvr>
  <p:transition spd="slow">
    <p:wheel spokes="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7"/>
          <p:cNvPicPr>
            <a:picLocks noChangeAspect="1" noChangeArrowheads="1"/>
          </p:cNvPicPr>
          <p:nvPr/>
        </p:nvPicPr>
        <p:blipFill rotWithShape="1">
          <a:blip r:embed="rId2">
            <a:lum bright="6000" contrast="18000"/>
            <a:extLst>
              <a:ext uri="{28A0092B-C50C-407E-A947-70E740481C1C}">
                <a14:useLocalDpi xmlns:a14="http://schemas.microsoft.com/office/drawing/2010/main" val="0"/>
              </a:ext>
            </a:extLst>
          </a:blip>
          <a:srcRect b="10127"/>
          <a:stretch/>
        </p:blipFill>
        <p:spPr bwMode="auto">
          <a:xfrm>
            <a:off x="305846" y="240703"/>
            <a:ext cx="7734183" cy="25046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48"/>
          <p:cNvPicPr>
            <a:picLocks noChangeAspect="1" noChangeArrowheads="1"/>
          </p:cNvPicPr>
          <p:nvPr/>
        </p:nvPicPr>
        <p:blipFill rotWithShape="1">
          <a:blip r:embed="rId3">
            <a:lum bright="6000" contrast="12000"/>
            <a:extLst>
              <a:ext uri="{28A0092B-C50C-407E-A947-70E740481C1C}">
                <a14:useLocalDpi xmlns:a14="http://schemas.microsoft.com/office/drawing/2010/main" val="0"/>
              </a:ext>
            </a:extLst>
          </a:blip>
          <a:srcRect b="7800"/>
          <a:stretch/>
        </p:blipFill>
        <p:spPr bwMode="auto">
          <a:xfrm>
            <a:off x="305846" y="3098030"/>
            <a:ext cx="4269255" cy="2800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8" name="Picture 49"/>
          <p:cNvPicPr>
            <a:picLocks noChangeAspect="1" noChangeArrowheads="1"/>
          </p:cNvPicPr>
          <p:nvPr/>
        </p:nvPicPr>
        <p:blipFill rotWithShape="1">
          <a:blip r:embed="rId4">
            <a:lum bright="6000" contrast="12000"/>
            <a:extLst>
              <a:ext uri="{28A0092B-C50C-407E-A947-70E740481C1C}">
                <a14:useLocalDpi xmlns:a14="http://schemas.microsoft.com/office/drawing/2010/main" val="0"/>
              </a:ext>
            </a:extLst>
          </a:blip>
          <a:srcRect b="10457"/>
          <a:stretch/>
        </p:blipFill>
        <p:spPr bwMode="auto">
          <a:xfrm>
            <a:off x="4728707" y="3106342"/>
            <a:ext cx="4790549" cy="27926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p:cNvSpPr txBox="1"/>
          <p:nvPr/>
        </p:nvSpPr>
        <p:spPr>
          <a:xfrm>
            <a:off x="1369610" y="6354853"/>
            <a:ext cx="6670419" cy="369332"/>
          </a:xfrm>
          <a:prstGeom prst="rect">
            <a:avLst/>
          </a:prstGeom>
          <a:solidFill>
            <a:schemeClr val="bg1"/>
          </a:solidFill>
        </p:spPr>
        <p:txBody>
          <a:bodyPr wrap="square" rtlCol="0">
            <a:spAutoFit/>
          </a:bodyPr>
          <a:lstStyle/>
          <a:p>
            <a:pPr algn="ctr"/>
            <a:r>
              <a:rPr lang="vi-VN" b="1" dirty="0" smtClean="0">
                <a:solidFill>
                  <a:prstClr val="black"/>
                </a:solidFill>
                <a:latin typeface="Times New Roman" panose="02020603050405020304" pitchFamily="18" charset="0"/>
                <a:cs typeface="Times New Roman" panose="02020603050405020304" pitchFamily="18" charset="0"/>
              </a:rPr>
              <a:t>Hình 20.</a:t>
            </a:r>
            <a:r>
              <a:rPr lang="en-US" b="1" dirty="0" smtClean="0">
                <a:solidFill>
                  <a:prstClr val="black"/>
                </a:solidFill>
                <a:latin typeface="Times New Roman" panose="02020603050405020304" pitchFamily="18" charset="0"/>
                <a:cs typeface="Times New Roman" panose="02020603050405020304" pitchFamily="18" charset="0"/>
              </a:rPr>
              <a:t>7</a:t>
            </a:r>
            <a:r>
              <a:rPr lang="vi-VN" b="1" dirty="0" smtClean="0">
                <a:solidFill>
                  <a:prstClr val="black"/>
                </a:solidFill>
                <a:latin typeface="Times New Roman" panose="02020603050405020304" pitchFamily="18" charset="0"/>
                <a:cs typeface="Times New Roman" panose="02020603050405020304" pitchFamily="18" charset="0"/>
              </a:rPr>
              <a:t>. </a:t>
            </a:r>
            <a:r>
              <a:rPr lang="vi-VN" dirty="0" smtClean="0">
                <a:solidFill>
                  <a:prstClr val="black"/>
                </a:solidFill>
                <a:latin typeface="Times New Roman" panose="02020603050405020304" pitchFamily="18" charset="0"/>
                <a:cs typeface="Times New Roman" panose="02020603050405020304" pitchFamily="18" charset="0"/>
              </a:rPr>
              <a:t>Trồng và bảo vệ thực vật</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22117" y="2728697"/>
            <a:ext cx="3414263" cy="369332"/>
          </a:xfrm>
          <a:prstGeom prst="rect">
            <a:avLst/>
          </a:prstGeom>
          <a:solidFill>
            <a:schemeClr val="bg1"/>
          </a:solidFill>
        </p:spPr>
        <p:txBody>
          <a:bodyPr wrap="square" rtlCol="0">
            <a:spAutoFit/>
          </a:bodyPr>
          <a:lstStyle/>
          <a:p>
            <a:pPr algn="ctr"/>
            <a:r>
              <a:rPr lang="vi-VN" dirty="0" smtClean="0">
                <a:solidFill>
                  <a:prstClr val="black"/>
                </a:solidFill>
                <a:latin typeface="Times New Roman" panose="02020603050405020304" pitchFamily="18" charset="0"/>
                <a:cs typeface="Times New Roman" panose="02020603050405020304" pitchFamily="18" charset="0"/>
              </a:rPr>
              <a:t>a) Bảo vệ cây con trong rừng</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380439" y="2737010"/>
            <a:ext cx="3414263" cy="369332"/>
          </a:xfrm>
          <a:prstGeom prst="rect">
            <a:avLst/>
          </a:prstGeom>
          <a:solidFill>
            <a:schemeClr val="bg1"/>
          </a:solidFill>
        </p:spPr>
        <p:txBody>
          <a:bodyPr wrap="square" rtlCol="0">
            <a:spAutoFit/>
          </a:bodyPr>
          <a:lstStyle/>
          <a:p>
            <a:pPr algn="ctr"/>
            <a:r>
              <a:rPr lang="en-US" dirty="0" smtClean="0">
                <a:solidFill>
                  <a:prstClr val="black"/>
                </a:solidFill>
                <a:latin typeface="Times New Roman" panose="02020603050405020304" pitchFamily="18" charset="0"/>
                <a:cs typeface="Times New Roman" panose="02020603050405020304" pitchFamily="18" charset="0"/>
              </a:rPr>
              <a:t>b</a:t>
            </a:r>
            <a:r>
              <a:rPr lang="vi-VN" dirty="0" smtClean="0">
                <a:solidFill>
                  <a:prstClr val="black"/>
                </a:solidFill>
                <a:latin typeface="Times New Roman" panose="02020603050405020304" pitchFamily="18" charset="0"/>
                <a:cs typeface="Times New Roman" panose="02020603050405020304" pitchFamily="18" charset="0"/>
              </a:rPr>
              <a:t>) Trồng rừng ngập mặn</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758674" y="5847473"/>
            <a:ext cx="3414263" cy="369332"/>
          </a:xfrm>
          <a:prstGeom prst="rect">
            <a:avLst/>
          </a:prstGeom>
          <a:solidFill>
            <a:schemeClr val="bg1"/>
          </a:solidFill>
        </p:spPr>
        <p:txBody>
          <a:bodyPr wrap="square" rtlCol="0">
            <a:spAutoFit/>
          </a:bodyPr>
          <a:lstStyle/>
          <a:p>
            <a:pPr algn="ctr"/>
            <a:r>
              <a:rPr lang="en-US" dirty="0" smtClean="0">
                <a:solidFill>
                  <a:prstClr val="black"/>
                </a:solidFill>
                <a:latin typeface="Times New Roman" panose="02020603050405020304" pitchFamily="18" charset="0"/>
                <a:cs typeface="Times New Roman" panose="02020603050405020304" pitchFamily="18" charset="0"/>
              </a:rPr>
              <a:t>c</a:t>
            </a:r>
            <a:r>
              <a:rPr lang="vi-VN" dirty="0" smtClean="0">
                <a:solidFill>
                  <a:prstClr val="black"/>
                </a:solidFill>
                <a:latin typeface="Times New Roman" panose="02020603050405020304" pitchFamily="18" charset="0"/>
                <a:cs typeface="Times New Roman" panose="02020603050405020304" pitchFamily="18" charset="0"/>
              </a:rPr>
              <a:t>) Bảo vệ cây trong thành phố</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8484088" y="0"/>
            <a:ext cx="1188774" cy="2308302"/>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8764860" y="461653"/>
            <a:ext cx="3278458" cy="1384995"/>
          </a:xfrm>
          <a:prstGeom prst="rect">
            <a:avLst/>
          </a:prstGeom>
          <a:solidFill>
            <a:schemeClr val="bg2"/>
          </a:solidFill>
        </p:spPr>
        <p:txBody>
          <a:bodyPr wrap="square" rtlCol="0">
            <a:spAutoFit/>
          </a:bodyPr>
          <a:lstStyle/>
          <a:p>
            <a:pPr algn="ctr"/>
            <a:r>
              <a:rPr lang="vi-VN" sz="2800" dirty="0" smtClean="0">
                <a:solidFill>
                  <a:srgbClr val="01C6FD">
                    <a:lumMod val="75000"/>
                  </a:srgbClr>
                </a:solidFill>
                <a:latin typeface="Times New Roman" panose="02020603050405020304" pitchFamily="18" charset="0"/>
                <a:ea typeface="#9Slide03 Roboto Condensed" panose="02000000000000000000" pitchFamily="2" charset="0"/>
                <a:cs typeface="Times New Roman" panose="02020603050405020304" pitchFamily="18" charset="0"/>
              </a:rPr>
              <a:t>Chúng ta cần làm gì để môi trường có thêm nhiều thực vật</a:t>
            </a:r>
            <a:endParaRPr lang="vi-VN" sz="2800" dirty="0">
              <a:solidFill>
                <a:srgbClr val="01C6FD">
                  <a:lumMod val="75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2592763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ung cư &amp;#39;khu rừng thẳng đứng&amp;#39; bị bỏ hoang vì nhiều muỗ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085" y="172016"/>
            <a:ext cx="5324752" cy="3883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Học viện Phật giáo Việt Nam hưởng ứng sáng kiến trồng 1 tỷ cây xanh | Môi  trường | Vietnam+ (VietnamP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539" y="172016"/>
            <a:ext cx="5831599" cy="3883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Rounded Rectangle 6"/>
          <p:cNvSpPr/>
          <p:nvPr/>
        </p:nvSpPr>
        <p:spPr>
          <a:xfrm>
            <a:off x="950614" y="4255202"/>
            <a:ext cx="1068310" cy="419971"/>
          </a:xfrm>
          <a:prstGeom prst="roundRect">
            <a:avLst>
              <a:gd name="adj" fmla="val 50000"/>
            </a:avLst>
          </a:prstGeom>
          <a:solidFill>
            <a:schemeClr val="accent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dirty="0">
                <a:solidFill>
                  <a:prstClr val="white"/>
                </a:solidFill>
                <a:latin typeface="Times New Roman" panose="02020603050405020304" pitchFamily="18" charset="0"/>
                <a:cs typeface="Times New Roman" panose="02020603050405020304" pitchFamily="18" charset="0"/>
              </a:rPr>
              <a:t>Hình</a:t>
            </a:r>
            <a:r>
              <a:rPr lang="en-US" dirty="0">
                <a:solidFill>
                  <a:prstClr val="white"/>
                </a:solidFill>
                <a:latin typeface="Times New Roman" panose="02020603050405020304" pitchFamily="18" charset="0"/>
                <a:cs typeface="Times New Roman" panose="02020603050405020304" pitchFamily="18" charset="0"/>
              </a:rPr>
              <a:t> </a:t>
            </a:r>
          </a:p>
        </p:txBody>
      </p:sp>
      <p:sp>
        <p:nvSpPr>
          <p:cNvPr id="8" name="TextBox 7"/>
          <p:cNvSpPr txBox="1"/>
          <p:nvPr/>
        </p:nvSpPr>
        <p:spPr>
          <a:xfrm>
            <a:off x="2092474" y="4264895"/>
            <a:ext cx="2905040" cy="369332"/>
          </a:xfrm>
          <a:prstGeom prst="rect">
            <a:avLst/>
          </a:prstGeom>
          <a:noFill/>
        </p:spPr>
        <p:txBody>
          <a:bodyPr wrap="square" rtlCol="0">
            <a:spAutoFit/>
          </a:bodyPr>
          <a:lstStyle/>
          <a:p>
            <a:r>
              <a:rPr lang="vi-VN" i="1" dirty="0">
                <a:solidFill>
                  <a:srgbClr val="002060"/>
                </a:solidFill>
                <a:latin typeface="Times New Roman" panose="02020603050405020304" pitchFamily="18" charset="0"/>
                <a:cs typeface="Times New Roman" panose="02020603050405020304" pitchFamily="18" charset="0"/>
              </a:rPr>
              <a:t>Trồng cây trong thành phố</a:t>
            </a:r>
          </a:p>
        </p:txBody>
      </p:sp>
      <p:sp>
        <p:nvSpPr>
          <p:cNvPr id="9" name="Rounded Rectangle 8"/>
          <p:cNvSpPr/>
          <p:nvPr/>
        </p:nvSpPr>
        <p:spPr>
          <a:xfrm>
            <a:off x="6862527" y="4255202"/>
            <a:ext cx="1068310" cy="419971"/>
          </a:xfrm>
          <a:prstGeom prst="roundRect">
            <a:avLst>
              <a:gd name="adj" fmla="val 50000"/>
            </a:avLst>
          </a:prstGeom>
          <a:solidFill>
            <a:schemeClr val="accent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dirty="0">
                <a:solidFill>
                  <a:prstClr val="white"/>
                </a:solidFill>
                <a:latin typeface="Times New Roman" panose="02020603050405020304" pitchFamily="18" charset="0"/>
                <a:cs typeface="Times New Roman" panose="02020603050405020304" pitchFamily="18" charset="0"/>
              </a:rPr>
              <a:t>Hình</a:t>
            </a:r>
            <a:r>
              <a:rPr lang="en-US" dirty="0">
                <a:solidFill>
                  <a:prstClr val="white"/>
                </a:solidFill>
                <a:latin typeface="Times New Roman" panose="02020603050405020304" pitchFamily="18" charset="0"/>
                <a:cs typeface="Times New Roman" panose="02020603050405020304" pitchFamily="18" charset="0"/>
              </a:rPr>
              <a:t> </a:t>
            </a:r>
          </a:p>
        </p:txBody>
      </p:sp>
      <p:sp>
        <p:nvSpPr>
          <p:cNvPr id="10" name="TextBox 9"/>
          <p:cNvSpPr txBox="1"/>
          <p:nvPr/>
        </p:nvSpPr>
        <p:spPr>
          <a:xfrm>
            <a:off x="8004387" y="4264895"/>
            <a:ext cx="2905040" cy="369332"/>
          </a:xfrm>
          <a:prstGeom prst="rect">
            <a:avLst/>
          </a:prstGeom>
          <a:noFill/>
        </p:spPr>
        <p:txBody>
          <a:bodyPr wrap="square" rtlCol="0">
            <a:spAutoFit/>
          </a:bodyPr>
          <a:lstStyle/>
          <a:p>
            <a:r>
              <a:rPr lang="vi-VN" i="1" dirty="0">
                <a:solidFill>
                  <a:srgbClr val="002060"/>
                </a:solidFill>
                <a:latin typeface="Times New Roman" panose="02020603050405020304" pitchFamily="18" charset="0"/>
                <a:cs typeface="Times New Roman" panose="02020603050405020304" pitchFamily="18" charset="0"/>
              </a:rPr>
              <a:t>Trồng cây gây rừng</a:t>
            </a:r>
          </a:p>
        </p:txBody>
      </p:sp>
      <p:grpSp>
        <p:nvGrpSpPr>
          <p:cNvPr id="12" name="Group 11"/>
          <p:cNvGrpSpPr/>
          <p:nvPr/>
        </p:nvGrpSpPr>
        <p:grpSpPr>
          <a:xfrm>
            <a:off x="841972" y="4932992"/>
            <a:ext cx="10248523" cy="1676038"/>
            <a:chOff x="841972" y="4932992"/>
            <a:chExt cx="10248523" cy="1676038"/>
          </a:xfrm>
        </p:grpSpPr>
        <p:sp>
          <p:nvSpPr>
            <p:cNvPr id="5" name="Rounded Rectangle 4"/>
            <p:cNvSpPr/>
            <p:nvPr/>
          </p:nvSpPr>
          <p:spPr>
            <a:xfrm>
              <a:off x="841972" y="5078994"/>
              <a:ext cx="10248523" cy="1530036"/>
            </a:xfrm>
            <a:prstGeom prst="round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032095" y="5341545"/>
              <a:ext cx="9877332" cy="112262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1900" dirty="0">
                  <a:solidFill>
                    <a:prstClr val="black"/>
                  </a:solidFill>
                  <a:latin typeface="Times New Roman" panose="02020603050405020304" pitchFamily="18" charset="0"/>
                  <a:cs typeface="Times New Roman" panose="02020603050405020304" pitchFamily="18" charset="0"/>
                </a:rPr>
                <a:t>Trồng nhiều cây xanh giúp môi trường trong sạch. Ngoài ra, thực vật còn góp phần bảo vệ nguồn nước, giúp hạn chế và giảm nhẹ mức độ nguy hiểm của thiên tai như: sạc lỡ đất, lũ quét,…..</a:t>
              </a:r>
            </a:p>
          </p:txBody>
        </p:sp>
        <p:sp>
          <p:nvSpPr>
            <p:cNvPr id="11" name="Round Same Side Corner Rectangle 10"/>
            <p:cNvSpPr/>
            <p:nvPr/>
          </p:nvSpPr>
          <p:spPr>
            <a:xfrm>
              <a:off x="1376126" y="4932992"/>
              <a:ext cx="1475716" cy="417606"/>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Times New Roman" panose="02020603050405020304" pitchFamily="18" charset="0"/>
                  <a:cs typeface="Times New Roman" panose="02020603050405020304" pitchFamily="18" charset="0"/>
                </a:rPr>
                <a:t>NHẬN THẤY</a:t>
              </a:r>
            </a:p>
          </p:txBody>
        </p:sp>
      </p:grpSp>
    </p:spTree>
    <p:extLst>
      <p:ext uri="{BB962C8B-B14F-4D97-AF65-F5344CB8AC3E}">
        <p14:creationId xmlns:p14="http://schemas.microsoft.com/office/powerpoint/2010/main" val="29116375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VGP News :. | Nâng cao chất lượng rừng: Hướng đi của ngành lâm nghiệp | BÁO  ĐIỆN TỬ CHÍNH PHỦ NƯỚC CHXHCN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r="10622"/>
          <a:stretch/>
        </p:blipFill>
        <p:spPr bwMode="auto">
          <a:xfrm>
            <a:off x="0" y="10500"/>
            <a:ext cx="7613964" cy="6847500"/>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16"/>
          <p:cNvSpPr/>
          <p:nvPr/>
        </p:nvSpPr>
        <p:spPr>
          <a:xfrm>
            <a:off x="7613964" y="470781"/>
            <a:ext cx="4399985" cy="3051018"/>
          </a:xfrm>
          <a:prstGeom prst="cloud">
            <a:avLst/>
          </a:prstGeom>
          <a:gradFill>
            <a:gsLst>
              <a:gs pos="46000">
                <a:schemeClr val="bg1">
                  <a:alpha val="90000"/>
                </a:schemeClr>
              </a:gs>
              <a:gs pos="0">
                <a:schemeClr val="accent1">
                  <a:lumMod val="20000"/>
                  <a:lumOff val="80000"/>
                  <a:alpha val="50000"/>
                </a:schemeClr>
              </a:gs>
              <a:gs pos="80000">
                <a:schemeClr val="bg1">
                  <a:lumMod val="95000"/>
                </a:schemeClr>
              </a:gs>
            </a:gsLst>
            <a:lin ang="3600000" scaled="0"/>
          </a:gradFill>
          <a:ln>
            <a:solidFill>
              <a:schemeClr val="bg1"/>
            </a:solidFill>
          </a:ln>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ct val="120000"/>
              </a:lnSpc>
              <a:spcBef>
                <a:spcPct val="0"/>
              </a:spcBef>
            </a:pPr>
            <a:r>
              <a:rPr lang="vi-VN" sz="2800" dirty="0">
                <a:solidFill>
                  <a:prstClr val="black"/>
                </a:solidFill>
                <a:latin typeface="Times New Roman" panose="02020603050405020304" pitchFamily="18" charset="0"/>
                <a:cs typeface="Times New Roman" panose="02020603050405020304" pitchFamily="18" charset="0"/>
              </a:rPr>
              <a:t>Tại sao nói “rừng là lá phổi xanh” của Trái Đất?</a:t>
            </a:r>
          </a:p>
        </p:txBody>
      </p:sp>
      <p:sp>
        <p:nvSpPr>
          <p:cNvPr id="18" name="Rectangle 17"/>
          <p:cNvSpPr/>
          <p:nvPr/>
        </p:nvSpPr>
        <p:spPr>
          <a:xfrm>
            <a:off x="7804087" y="3872600"/>
            <a:ext cx="4128380" cy="2123658"/>
          </a:xfrm>
          <a:prstGeom prst="rect">
            <a:avLst/>
          </a:prstGeom>
        </p:spPr>
        <p:txBody>
          <a:bodyPr wrap="square">
            <a:spAutoFit/>
          </a:bodyPr>
          <a:lstStyle/>
          <a:p>
            <a:pPr algn="just">
              <a:lnSpc>
                <a:spcPct val="120000"/>
              </a:lnSpc>
            </a:pPr>
            <a:r>
              <a:rPr lang="vi-VN"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rPr>
              <a:t>Vì</a:t>
            </a:r>
            <a:r>
              <a:rPr lang="en-US"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pPr>
            <a:r>
              <a:rPr lang="en-US"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rPr>
              <a:t>“</a:t>
            </a:r>
            <a:r>
              <a:rPr lang="vi-VN"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rPr>
              <a:t>Rừng</a:t>
            </a:r>
            <a:r>
              <a:rPr lang="en-US"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rPr>
              <a:t>”</a:t>
            </a:r>
            <a:r>
              <a:rPr lang="vi-VN"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rPr>
              <a:t> cung cấp ox</a:t>
            </a:r>
            <a:r>
              <a:rPr lang="en-US"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rPr>
              <a:t>y</a:t>
            </a:r>
            <a:r>
              <a:rPr lang="vi-VN"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rPr>
              <a:t>gen cho</a:t>
            </a:r>
            <a:r>
              <a:rPr lang="en-US"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vi-VN"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rPr>
              <a:t>toàn b</a:t>
            </a:r>
            <a:r>
              <a:rPr lang="en-US"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rPr>
              <a:t>ộ</a:t>
            </a:r>
            <a:r>
              <a:rPr lang="vi-VN"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rPr>
              <a:t> sinh vật</a:t>
            </a:r>
            <a:r>
              <a:rPr lang="en-US"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vi-VN"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rPr>
              <a:t>trên Trái Đất</a:t>
            </a:r>
            <a:r>
              <a:rPr lang="en-US"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vi-VN"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rPr>
              <a:t>mang lại môi trường sống, hấp thụ lại khí carbon dioxide, …</a:t>
            </a:r>
            <a:endParaRPr lang="en-US" sz="2200" dirty="0">
              <a:solidFill>
                <a:srgbClr val="FF391E">
                  <a:lumMod val="75000"/>
                </a:srgb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452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BA9B4B-C586-4B6B-8142-E49AC2D37AD1}"/>
              </a:ext>
            </a:extLst>
          </p:cNvPr>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HOÀN THÀNH PHIẾU HỌC TẬP</a:t>
            </a:r>
            <a:endParaRPr lang="en-US" dirty="0">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0CEF9153-8777-40BE-856A-F36D008F5B26}"/>
              </a:ext>
            </a:extLst>
          </p:cNvPr>
          <p:cNvSpPr>
            <a:spLocks noGrp="1"/>
          </p:cNvSpPr>
          <p:nvPr>
            <p:ph type="ftr" sz="quarter" idx="12"/>
          </p:nvPr>
        </p:nvSpPr>
        <p:spPr/>
        <p:txBody>
          <a:bodyPr/>
          <a:lstStyle/>
          <a:p>
            <a:r>
              <a:rPr lang="en-US" dirty="0" smtClean="0">
                <a:solidFill>
                  <a:srgbClr val="CBFF00"/>
                </a:solidFill>
                <a:latin typeface="Times New Roman" panose="02020603050405020304" pitchFamily="18" charset="0"/>
                <a:cs typeface="Times New Roman" panose="02020603050405020304" pitchFamily="18" charset="0"/>
              </a:rPr>
              <a:t>KHOA HỌC TỰ NHIÊN 6</a:t>
            </a:r>
            <a:endParaRPr lang="en-US" dirty="0">
              <a:solidFill>
                <a:srgbClr val="CBFF00"/>
              </a:solidFill>
              <a:latin typeface="Times New Roman" panose="02020603050405020304" pitchFamily="18" charset="0"/>
              <a:cs typeface="Times New Roman" panose="02020603050405020304" pitchFamily="18" charset="0"/>
            </a:endParaRPr>
          </a:p>
        </p:txBody>
      </p:sp>
      <p:graphicFrame>
        <p:nvGraphicFramePr>
          <p:cNvPr id="15" name="Table 14"/>
          <p:cNvGraphicFramePr>
            <a:graphicFrameLocks noGrp="1"/>
          </p:cNvGraphicFramePr>
          <p:nvPr>
            <p:extLst/>
          </p:nvPr>
        </p:nvGraphicFramePr>
        <p:xfrm>
          <a:off x="1122630" y="1883188"/>
          <a:ext cx="9931650" cy="3442132"/>
        </p:xfrm>
        <a:graphic>
          <a:graphicData uri="http://schemas.openxmlformats.org/drawingml/2006/table">
            <a:tbl>
              <a:tblPr firstRow="1" bandRow="1">
                <a:tableStyleId>{5C22544A-7EE6-4342-B048-85BDC9FD1C3A}</a:tableStyleId>
              </a:tblPr>
              <a:tblGrid>
                <a:gridCol w="3892990">
                  <a:extLst>
                    <a:ext uri="{9D8B030D-6E8A-4147-A177-3AD203B41FA5}">
                      <a16:colId xmlns:a16="http://schemas.microsoft.com/office/drawing/2014/main" val="20000"/>
                    </a:ext>
                  </a:extLst>
                </a:gridCol>
                <a:gridCol w="2915216">
                  <a:extLst>
                    <a:ext uri="{9D8B030D-6E8A-4147-A177-3AD203B41FA5}">
                      <a16:colId xmlns:a16="http://schemas.microsoft.com/office/drawing/2014/main" val="20001"/>
                    </a:ext>
                  </a:extLst>
                </a:gridCol>
                <a:gridCol w="3123444">
                  <a:extLst>
                    <a:ext uri="{9D8B030D-6E8A-4147-A177-3AD203B41FA5}">
                      <a16:colId xmlns:a16="http://schemas.microsoft.com/office/drawing/2014/main" val="20002"/>
                    </a:ext>
                  </a:extLst>
                </a:gridCol>
              </a:tblGrid>
              <a:tr h="1014748">
                <a:tc gridSpan="3">
                  <a:txBody>
                    <a:bodyPr/>
                    <a:lstStyle/>
                    <a:p>
                      <a:pPr algn="l">
                        <a:lnSpc>
                          <a:spcPct val="120000"/>
                        </a:lnSpc>
                      </a:pPr>
                      <a:r>
                        <a:rPr lang="vi-VN" sz="2000" noProof="0" dirty="0" smtClean="0">
                          <a:latin typeface="Times New Roman" panose="02020603050405020304" pitchFamily="18" charset="0"/>
                          <a:cs typeface="Times New Roman" panose="02020603050405020304" pitchFamily="18" charset="0"/>
                        </a:rPr>
                        <a:t>KHOA HỌC</a:t>
                      </a:r>
                      <a:r>
                        <a:rPr lang="vi-VN" sz="2000" baseline="0" noProof="0" dirty="0" smtClean="0">
                          <a:latin typeface="Times New Roman" panose="02020603050405020304" pitchFamily="18" charset="0"/>
                          <a:cs typeface="Times New Roman" panose="02020603050405020304" pitchFamily="18" charset="0"/>
                        </a:rPr>
                        <a:t> TỰ NHIÊN 6 – PHẦN SINH HỌC</a:t>
                      </a:r>
                      <a:endParaRPr lang="vi-VN" sz="2000" noProof="0" dirty="0" smtClean="0">
                        <a:latin typeface="Times New Roman" panose="02020603050405020304" pitchFamily="18" charset="0"/>
                        <a:cs typeface="Times New Roman" panose="02020603050405020304" pitchFamily="18" charset="0"/>
                      </a:endParaRPr>
                    </a:p>
                    <a:p>
                      <a:pPr algn="just">
                        <a:lnSpc>
                          <a:spcPct val="120000"/>
                        </a:lnSpc>
                      </a:pPr>
                      <a:r>
                        <a:rPr lang="vi-VN" sz="2000" noProof="0" dirty="0" smtClean="0">
                          <a:latin typeface="Times New Roman" panose="02020603050405020304" pitchFamily="18" charset="0"/>
                          <a:cs typeface="Times New Roman" panose="02020603050405020304" pitchFamily="18" charset="0"/>
                        </a:rPr>
                        <a:t>Nhóm:                                                  Lớp:</a:t>
                      </a: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48715">
                <a:tc gridSpan="2">
                  <a:txBody>
                    <a:bodyPr/>
                    <a:lstStyle/>
                    <a:p>
                      <a:pPr algn="ctr">
                        <a:lnSpc>
                          <a:spcPct val="120000"/>
                        </a:lnSpc>
                      </a:pPr>
                      <a:r>
                        <a:rPr lang="vi-VN" sz="2000" noProof="0" dirty="0" smtClean="0">
                          <a:latin typeface="Times New Roman" panose="02020603050405020304" pitchFamily="18" charset="0"/>
                          <a:cs typeface="Times New Roman" panose="02020603050405020304" pitchFamily="18" charset="0"/>
                        </a:rPr>
                        <a:t>Vai trò</a:t>
                      </a:r>
                      <a:r>
                        <a:rPr lang="vi-VN" sz="2000" baseline="0" noProof="0" dirty="0" smtClean="0">
                          <a:latin typeface="Times New Roman" panose="02020603050405020304" pitchFamily="18" charset="0"/>
                          <a:cs typeface="Times New Roman" panose="02020603050405020304" pitchFamily="18" charset="0"/>
                        </a:rPr>
                        <a:t> thực vật</a:t>
                      </a:r>
                      <a:endParaRPr lang="vi-VN" sz="2000" noProof="0" dirty="0">
                        <a:latin typeface="Times New Roman" panose="02020603050405020304" pitchFamily="18" charset="0"/>
                        <a:cs typeface="Times New Roman" panose="02020603050405020304" pitchFamily="18" charset="0"/>
                      </a:endParaRPr>
                    </a:p>
                  </a:txBody>
                  <a:tcPr anchor="ctr">
                    <a:solidFill>
                      <a:schemeClr val="bg2">
                        <a:lumMod val="20000"/>
                        <a:lumOff val="80000"/>
                      </a:schemeClr>
                    </a:solidFill>
                  </a:tcPr>
                </a:tc>
                <a:tc hMerge="1">
                  <a:txBody>
                    <a:bodyPr/>
                    <a:lstStyle/>
                    <a:p>
                      <a:endParaRPr lang="en-US" dirty="0"/>
                    </a:p>
                  </a:txBody>
                  <a:tcPr/>
                </a:tc>
                <a:tc>
                  <a:txBody>
                    <a:bodyPr/>
                    <a:lstStyle/>
                    <a:p>
                      <a:pPr algn="ctr">
                        <a:lnSpc>
                          <a:spcPct val="120000"/>
                        </a:lnSpc>
                      </a:pPr>
                      <a:r>
                        <a:rPr lang="vi-VN" sz="2000" noProof="0" dirty="0" smtClean="0">
                          <a:latin typeface="Times New Roman" panose="02020603050405020304" pitchFamily="18" charset="0"/>
                          <a:cs typeface="Times New Roman" panose="02020603050405020304" pitchFamily="18" charset="0"/>
                        </a:rPr>
                        <a:t>Ví</a:t>
                      </a:r>
                      <a:r>
                        <a:rPr lang="vi-VN" sz="2000" baseline="0" noProof="0" dirty="0" smtClean="0">
                          <a:latin typeface="Times New Roman" panose="02020603050405020304" pitchFamily="18" charset="0"/>
                          <a:cs typeface="Times New Roman" panose="02020603050405020304" pitchFamily="18" charset="0"/>
                        </a:rPr>
                        <a:t> dụ minh họa</a:t>
                      </a:r>
                      <a:endParaRPr lang="vi-VN" sz="2000" noProof="0"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10001"/>
                  </a:ext>
                </a:extLst>
              </a:tr>
              <a:tr h="548715">
                <a:tc>
                  <a:txBody>
                    <a:bodyPr/>
                    <a:lstStyle/>
                    <a:p>
                      <a:pPr marL="342900" indent="-342900" algn="just">
                        <a:lnSpc>
                          <a:spcPct val="120000"/>
                        </a:lnSpc>
                        <a:buFont typeface="Wingdings" panose="05000000000000000000" pitchFamily="2" charset="2"/>
                        <a:buChar char="q"/>
                      </a:pPr>
                      <a:r>
                        <a:rPr lang="vi-VN" sz="2000" noProof="0" dirty="0" smtClean="0">
                          <a:latin typeface="Times New Roman" panose="02020603050405020304" pitchFamily="18" charset="0"/>
                          <a:cs typeface="Times New Roman" panose="02020603050405020304" pitchFamily="18" charset="0"/>
                        </a:rPr>
                        <a:t>Đối với</a:t>
                      </a:r>
                      <a:r>
                        <a:rPr lang="vi-VN" sz="2000" baseline="0" noProof="0" dirty="0" smtClean="0">
                          <a:latin typeface="Times New Roman" panose="02020603050405020304" pitchFamily="18" charset="0"/>
                          <a:cs typeface="Times New Roman" panose="02020603050405020304" pitchFamily="18" charset="0"/>
                        </a:rPr>
                        <a:t> tự nhiên</a:t>
                      </a:r>
                      <a:endParaRPr lang="vi-VN" sz="2000" noProof="0" dirty="0">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vi-VN" sz="2000" noProof="0" dirty="0" smtClean="0">
                          <a:solidFill>
                            <a:schemeClr val="accent1">
                              <a:lumMod val="75000"/>
                              <a:lumOff val="25000"/>
                            </a:schemeClr>
                          </a:solidFill>
                          <a:latin typeface="Times New Roman" panose="02020603050405020304" pitchFamily="18" charset="0"/>
                          <a:cs typeface="Times New Roman" panose="02020603050405020304" pitchFamily="18" charset="0"/>
                        </a:rPr>
                        <a:t>?</a:t>
                      </a:r>
                      <a:endParaRPr lang="vi-VN" sz="2000" noProof="0" dirty="0">
                        <a:solidFill>
                          <a:schemeClr val="accent1">
                            <a:lumMod val="75000"/>
                            <a:lumOff val="25000"/>
                          </a:schemeClr>
                        </a:solidFill>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vi-VN" sz="2000" noProof="0" dirty="0" smtClean="0">
                          <a:solidFill>
                            <a:schemeClr val="accent1">
                              <a:lumMod val="75000"/>
                              <a:lumOff val="25000"/>
                            </a:schemeClr>
                          </a:solidFill>
                          <a:latin typeface="Times New Roman" panose="02020603050405020304" pitchFamily="18" charset="0"/>
                          <a:cs typeface="Times New Roman" panose="02020603050405020304" pitchFamily="18" charset="0"/>
                        </a:rPr>
                        <a:t>?</a:t>
                      </a:r>
                      <a:endParaRPr lang="vi-VN" sz="2000" noProof="0" dirty="0">
                        <a:solidFill>
                          <a:schemeClr val="accent1">
                            <a:lumMod val="75000"/>
                            <a:lumOff val="25000"/>
                          </a:schemeClr>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612848">
                <a:tc>
                  <a:txBody>
                    <a:bodyPr/>
                    <a:lstStyle/>
                    <a:p>
                      <a:pPr marL="342900" indent="-342900" algn="just">
                        <a:lnSpc>
                          <a:spcPct val="120000"/>
                        </a:lnSpc>
                        <a:buFont typeface="Wingdings" panose="05000000000000000000" pitchFamily="2" charset="2"/>
                        <a:buChar char="q"/>
                      </a:pPr>
                      <a:r>
                        <a:rPr lang="vi-VN" sz="2000" noProof="0" dirty="0" smtClean="0">
                          <a:latin typeface="Times New Roman" panose="02020603050405020304" pitchFamily="18" charset="0"/>
                          <a:cs typeface="Times New Roman" panose="02020603050405020304" pitchFamily="18" charset="0"/>
                        </a:rPr>
                        <a:t>Đối với</a:t>
                      </a:r>
                      <a:r>
                        <a:rPr lang="vi-VN" sz="2000" baseline="0" noProof="0" dirty="0" smtClean="0">
                          <a:latin typeface="Times New Roman" panose="02020603050405020304" pitchFamily="18" charset="0"/>
                          <a:cs typeface="Times New Roman" panose="02020603050405020304" pitchFamily="18" charset="0"/>
                        </a:rPr>
                        <a:t> vấn đề bảo vệ môi trường</a:t>
                      </a:r>
                      <a:endParaRPr lang="vi-VN" sz="2000" noProof="0" dirty="0">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vi-VN" sz="2000" noProof="0" dirty="0" smtClean="0">
                          <a:solidFill>
                            <a:schemeClr val="accent1">
                              <a:lumMod val="75000"/>
                              <a:lumOff val="25000"/>
                            </a:schemeClr>
                          </a:solidFill>
                          <a:latin typeface="Times New Roman" panose="02020603050405020304" pitchFamily="18" charset="0"/>
                          <a:cs typeface="Times New Roman" panose="02020603050405020304" pitchFamily="18" charset="0"/>
                        </a:rPr>
                        <a:t>?</a:t>
                      </a:r>
                      <a:endParaRPr lang="vi-VN" sz="2000" noProof="0" dirty="0">
                        <a:solidFill>
                          <a:schemeClr val="accent1">
                            <a:lumMod val="75000"/>
                            <a:lumOff val="25000"/>
                          </a:schemeClr>
                        </a:solidFill>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vi-VN" sz="2000" noProof="0" dirty="0" smtClean="0">
                          <a:solidFill>
                            <a:schemeClr val="accent1">
                              <a:lumMod val="75000"/>
                              <a:lumOff val="25000"/>
                            </a:schemeClr>
                          </a:solidFill>
                          <a:latin typeface="Times New Roman" panose="02020603050405020304" pitchFamily="18" charset="0"/>
                          <a:cs typeface="Times New Roman" panose="02020603050405020304" pitchFamily="18" charset="0"/>
                        </a:rPr>
                        <a:t>?</a:t>
                      </a:r>
                      <a:endParaRPr lang="vi-VN" sz="2000" noProof="0" dirty="0">
                        <a:solidFill>
                          <a:schemeClr val="accent1">
                            <a:lumMod val="75000"/>
                            <a:lumOff val="25000"/>
                          </a:schemeClr>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506994">
                <a:tc>
                  <a:txBody>
                    <a:bodyPr/>
                    <a:lstStyle/>
                    <a:p>
                      <a:pPr marL="342900" indent="-342900" algn="just">
                        <a:lnSpc>
                          <a:spcPct val="120000"/>
                        </a:lnSpc>
                        <a:buFont typeface="Wingdings" panose="05000000000000000000" pitchFamily="2" charset="2"/>
                        <a:buChar char="q"/>
                      </a:pPr>
                      <a:r>
                        <a:rPr lang="vi-VN" sz="2000" noProof="0" dirty="0" smtClean="0">
                          <a:latin typeface="Times New Roman" panose="02020603050405020304" pitchFamily="18" charset="0"/>
                          <a:cs typeface="Times New Roman" panose="02020603050405020304" pitchFamily="18" charset="0"/>
                        </a:rPr>
                        <a:t>Đối với</a:t>
                      </a:r>
                      <a:r>
                        <a:rPr lang="vi-VN" sz="2000" baseline="0" noProof="0" dirty="0" smtClean="0">
                          <a:latin typeface="Times New Roman" panose="02020603050405020304" pitchFamily="18" charset="0"/>
                          <a:cs typeface="Times New Roman" panose="02020603050405020304" pitchFamily="18" charset="0"/>
                        </a:rPr>
                        <a:t> đời sống</a:t>
                      </a:r>
                      <a:endParaRPr lang="vi-VN" sz="2000" noProof="0" dirty="0">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vi-VN" sz="2000" noProof="0" dirty="0" smtClean="0">
                          <a:solidFill>
                            <a:schemeClr val="accent1">
                              <a:lumMod val="75000"/>
                              <a:lumOff val="25000"/>
                            </a:schemeClr>
                          </a:solidFill>
                          <a:latin typeface="Times New Roman" panose="02020603050405020304" pitchFamily="18" charset="0"/>
                          <a:cs typeface="Times New Roman" panose="02020603050405020304" pitchFamily="18" charset="0"/>
                        </a:rPr>
                        <a:t>?</a:t>
                      </a:r>
                      <a:endParaRPr lang="vi-VN" sz="2000" noProof="0" dirty="0">
                        <a:solidFill>
                          <a:schemeClr val="accent1">
                            <a:lumMod val="75000"/>
                            <a:lumOff val="25000"/>
                          </a:schemeClr>
                        </a:solidFill>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vi-VN" sz="2000" noProof="0" dirty="0" smtClean="0">
                          <a:solidFill>
                            <a:schemeClr val="accent1">
                              <a:lumMod val="75000"/>
                              <a:lumOff val="25000"/>
                            </a:schemeClr>
                          </a:solidFill>
                          <a:latin typeface="Times New Roman" panose="02020603050405020304" pitchFamily="18" charset="0"/>
                          <a:cs typeface="Times New Roman" panose="02020603050405020304" pitchFamily="18" charset="0"/>
                        </a:rPr>
                        <a:t>?</a:t>
                      </a:r>
                      <a:endParaRPr lang="vi-VN" sz="2000" noProof="0" dirty="0">
                        <a:solidFill>
                          <a:schemeClr val="accent1">
                            <a:lumMod val="75000"/>
                            <a:lumOff val="25000"/>
                          </a:schemeClr>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656665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ết quả hình ảnh cho thank you"/>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6" y="685800"/>
            <a:ext cx="8575563" cy="555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6730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Wall rừng cây cho máy tính | Tinh tế"/>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8819"/>
            <a:ext cx="12344400" cy="823165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858617" y="1548149"/>
            <a:ext cx="8627165" cy="3637721"/>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sz="2800" dirty="0" smtClean="0">
                <a:solidFill>
                  <a:prstClr val="white"/>
                </a:solidFill>
                <a:latin typeface="Times New Roman" panose="02020603050405020304" pitchFamily="18" charset="0"/>
                <a:cs typeface="Times New Roman" panose="02020603050405020304" pitchFamily="18" charset="0"/>
              </a:rPr>
              <a:t>Dựa vào bảng 20.2, hãy cho biết các yếu tố khí hậu ở nơi có nhiều thực vật và nơi có ít thực vật khác nhau như thế nào? Em rút ra kết luận gì về vai trò của thực vật đối với điều hòa khí hậu.</a:t>
            </a:r>
            <a:endParaRPr lang="vi-VN" sz="28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63238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itle 2"/>
          <p:cNvSpPr>
            <a:spLocks noGrp="1"/>
          </p:cNvSpPr>
          <p:nvPr>
            <p:ph type="title"/>
          </p:nvPr>
        </p:nvSpPr>
        <p:spPr>
          <a:xfrm>
            <a:off x="872956" y="1742280"/>
            <a:ext cx="10893058" cy="1686720"/>
          </a:xfrm>
        </p:spPr>
        <p:txBody>
          <a:bodyPr/>
          <a:lstStyle/>
          <a:p>
            <a:r>
              <a:rPr lang="en-US" dirty="0" smtClean="0">
                <a:solidFill>
                  <a:srgbClr val="FF0000"/>
                </a:solidFill>
                <a:latin typeface="Times New Roman" panose="02020603050405020304" pitchFamily="18" charset="0"/>
                <a:cs typeface="Times New Roman" panose="02020603050405020304" pitchFamily="18" charset="0"/>
              </a:rPr>
              <a:t>II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Vai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trò</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của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thực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vật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trong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tự</a:t>
            </a:r>
            <a:r>
              <a:rPr lang="en-US" dirty="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nhiên</a:t>
            </a:r>
            <a:r>
              <a:rPr lang="en-US" dirty="0" smtClean="0">
                <a:solidFill>
                  <a:srgbClr val="FF0000"/>
                </a:solidFill>
                <a:latin typeface="Times New Roman" panose="02020603050405020304" pitchFamily="18" charset="0"/>
                <a:cs typeface="Times New Roman" panose="02020603050405020304" pitchFamily="18" charset="0"/>
              </a:rPr>
              <a:t/>
            </a:r>
            <a:br>
              <a:rPr lang="en-US" dirty="0" smtClean="0">
                <a:solidFill>
                  <a:srgbClr val="FF0000"/>
                </a:solidFill>
                <a:latin typeface="Times New Roman" panose="02020603050405020304" pitchFamily="18" charset="0"/>
                <a:cs typeface="Times New Roman" panose="02020603050405020304" pitchFamily="18" charset="0"/>
              </a:rPr>
            </a:br>
            <a:r>
              <a:rPr lang="en-US" dirty="0">
                <a:solidFill>
                  <a:srgbClr val="C00000"/>
                </a:solidFill>
                <a:latin typeface="Times New Roman" panose="02020603050405020304" pitchFamily="18" charset="0"/>
                <a:cs typeface="Times New Roman" panose="02020603050405020304" pitchFamily="18" charset="0"/>
              </a:rPr>
              <a:t>1. </a:t>
            </a:r>
            <a:r>
              <a:rPr lang="en-US" dirty="0" err="1">
                <a:solidFill>
                  <a:srgbClr val="C00000"/>
                </a:solidFill>
                <a:latin typeface="Times New Roman" panose="02020603050405020304" pitchFamily="18" charset="0"/>
                <a:cs typeface="Times New Roman" panose="02020603050405020304" pitchFamily="18" charset="0"/>
              </a:rPr>
              <a:t>Điều</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hoà</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khí</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hậu</a:t>
            </a:r>
            <a:r>
              <a:rPr lang="en-US" dirty="0">
                <a:solidFill>
                  <a:srgbClr val="C00000"/>
                </a:solidFill>
                <a:latin typeface="Times New Roman" panose="02020603050405020304" pitchFamily="18" charset="0"/>
                <a:cs typeface="Times New Roman" panose="02020603050405020304" pitchFamily="18" charset="0"/>
              </a:rPr>
              <a:t/>
            </a:r>
            <a:br>
              <a:rPr lang="en-US" dirty="0">
                <a:solidFill>
                  <a:srgbClr val="C00000"/>
                </a:solidFill>
                <a:latin typeface="Times New Roman" panose="02020603050405020304" pitchFamily="18" charset="0"/>
                <a:cs typeface="Times New Roman" panose="02020603050405020304" pitchFamily="18" charset="0"/>
              </a:rPr>
            </a:br>
            <a:r>
              <a:rPr lang="vi-VN" b="0" dirty="0" smtClean="0">
                <a:solidFill>
                  <a:srgbClr val="2006BA"/>
                </a:solidFill>
                <a:latin typeface="Times New Roman" panose="02020603050405020304" pitchFamily="18" charset="0"/>
                <a:cs typeface="Times New Roman" panose="02020603050405020304" pitchFamily="18" charset="0"/>
              </a:rPr>
              <a:t>Thực </a:t>
            </a:r>
            <a:r>
              <a:rPr lang="vi-VN" b="0" dirty="0">
                <a:solidFill>
                  <a:srgbClr val="2006BA"/>
                </a:solidFill>
                <a:latin typeface="Times New Roman" panose="02020603050405020304" pitchFamily="18" charset="0"/>
                <a:cs typeface="Times New Roman" panose="02020603050405020304" pitchFamily="18" charset="0"/>
              </a:rPr>
              <a:t>vật quang hợp giúp hấp thu bớt lượng carbon dioxide và giải phóng oxygen làm cân bằng hàm lượng các chất khí trong môi trường.</a:t>
            </a:r>
            <a:endParaRPr lang="en-US" dirty="0">
              <a:solidFill>
                <a:srgbClr val="2006B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41196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98970AA-7C8A-40C7-B715-A1A4C54DFFDC}"/>
              </a:ext>
            </a:extLst>
          </p:cNvPr>
          <p:cNvSpPr txBox="1">
            <a:spLocks noChangeArrowheads="1"/>
          </p:cNvSpPr>
          <p:nvPr/>
        </p:nvSpPr>
        <p:spPr>
          <a:xfrm>
            <a:off x="-1" y="118123"/>
            <a:ext cx="9428814" cy="641350"/>
          </a:xfrm>
          <a:prstGeom prst="rect">
            <a:avLst/>
          </a:prstGeom>
          <a:solidFill>
            <a:schemeClr val="tx2">
              <a:lumMod val="60000"/>
              <a:lumOff val="40000"/>
            </a:schemeClr>
          </a:solidFill>
        </p:spPr>
        <p:txBody>
          <a:bodyPr>
            <a:normAutofit fontScale="750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dirty="0">
                <a:latin typeface="Times New Roman" panose="02020603050405020304" pitchFamily="18" charset="0"/>
                <a:cs typeface="Times New Roman" panose="02020603050405020304" pitchFamily="18" charset="0"/>
              </a:rPr>
              <a:t> </a:t>
            </a:r>
            <a:r>
              <a:rPr lang="en-US" altLang="en-US" b="1" dirty="0">
                <a:solidFill>
                  <a:schemeClr val="bg1"/>
                </a:solidFill>
                <a:latin typeface="Times New Roman" panose="02020603050405020304" pitchFamily="18" charset="0"/>
                <a:cs typeface="Times New Roman" panose="02020603050405020304" pitchFamily="18" charset="0"/>
              </a:rPr>
              <a:t>2. </a:t>
            </a:r>
            <a:r>
              <a:rPr lang="en-US" altLang="en-US" b="1" dirty="0" err="1">
                <a:solidFill>
                  <a:schemeClr val="bg1"/>
                </a:solidFill>
                <a:latin typeface="Times New Roman" panose="02020603050405020304" pitchFamily="18" charset="0"/>
                <a:cs typeface="Times New Roman" panose="02020603050405020304" pitchFamily="18" charset="0"/>
              </a:rPr>
              <a:t>T</a:t>
            </a:r>
            <a:r>
              <a:rPr lang="en-US" altLang="en-US" b="1" dirty="0" err="1" smtClean="0">
                <a:solidFill>
                  <a:schemeClr val="bg1"/>
                </a:solidFill>
                <a:latin typeface="Times New Roman" panose="02020603050405020304" pitchFamily="18" charset="0"/>
                <a:cs typeface="Times New Roman" panose="02020603050405020304" pitchFamily="18" charset="0"/>
              </a:rPr>
              <a:t>hực</a:t>
            </a:r>
            <a:r>
              <a:rPr lang="en-US" altLang="en-US" b="1" dirty="0" smtClean="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vật</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góp</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phần</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làm</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giảm</a:t>
            </a:r>
            <a:r>
              <a:rPr lang="en-US" altLang="en-US" b="1" dirty="0">
                <a:solidFill>
                  <a:schemeClr val="bg1"/>
                </a:solidFill>
                <a:latin typeface="Times New Roman" panose="02020603050405020304" pitchFamily="18" charset="0"/>
                <a:cs typeface="Times New Roman" panose="02020603050405020304" pitchFamily="18" charset="0"/>
              </a:rPr>
              <a:t> ô </a:t>
            </a:r>
            <a:r>
              <a:rPr lang="en-US" altLang="en-US" b="1" dirty="0" err="1">
                <a:solidFill>
                  <a:schemeClr val="bg1"/>
                </a:solidFill>
                <a:latin typeface="Times New Roman" panose="02020603050405020304" pitchFamily="18" charset="0"/>
                <a:cs typeface="Times New Roman" panose="02020603050405020304" pitchFamily="18" charset="0"/>
              </a:rPr>
              <a:t>nhiễm</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không</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khí</a:t>
            </a:r>
            <a:endParaRPr lang="en-US" altLang="en-US" sz="4000" b="1" dirty="0">
              <a:solidFill>
                <a:schemeClr val="bg1"/>
              </a:solidFill>
              <a:latin typeface="Times New Roman" panose="02020603050405020304" pitchFamily="18" charset="0"/>
              <a:cs typeface="Times New Roman" panose="02020603050405020304" pitchFamily="18" charset="0"/>
            </a:endParaRPr>
          </a:p>
          <a:p>
            <a:endParaRPr lang="en-US" altLang="en-US" sz="4000" b="1"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Ô nhiễm không khí tại một số đô thị lớn có xu hướng gia tăng - Công nghệ -  Cổng thông tin điện tử tỉnh Thái Nguyên">
            <a:extLst>
              <a:ext uri="{FF2B5EF4-FFF2-40B4-BE49-F238E27FC236}">
                <a16:creationId xmlns:a16="http://schemas.microsoft.com/office/drawing/2014/main" id="{A7B86757-DD61-40CB-936E-086542DBE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12" y="1294464"/>
            <a:ext cx="5321508" cy="4269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ông viên 23 tháng 9 trong tương lai - VnExpress">
            <a:extLst>
              <a:ext uri="{FF2B5EF4-FFF2-40B4-BE49-F238E27FC236}">
                <a16:creationId xmlns:a16="http://schemas.microsoft.com/office/drawing/2014/main" id="{4390A565-016A-4AE7-A420-C4CFD3BA7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252" y="1294464"/>
            <a:ext cx="6480748" cy="42690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7A6EC79-182B-4AAE-B516-427DCEDBC2F7}"/>
              </a:ext>
            </a:extLst>
          </p:cNvPr>
          <p:cNvSpPr/>
          <p:nvPr/>
        </p:nvSpPr>
        <p:spPr>
          <a:xfrm>
            <a:off x="134912" y="1294464"/>
            <a:ext cx="2803160" cy="519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2BD3B4C-41F4-478B-9B45-4F09FF98F08D}"/>
              </a:ext>
            </a:extLst>
          </p:cNvPr>
          <p:cNvSpPr/>
          <p:nvPr/>
        </p:nvSpPr>
        <p:spPr>
          <a:xfrm>
            <a:off x="5711252" y="1294464"/>
            <a:ext cx="2803160" cy="519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4BEF2B72-226E-4F11-B2F3-F58E04B2E084}"/>
              </a:ext>
            </a:extLst>
          </p:cNvPr>
          <p:cNvSpPr txBox="1">
            <a:spLocks noChangeArrowheads="1"/>
          </p:cNvSpPr>
          <p:nvPr/>
        </p:nvSpPr>
        <p:spPr bwMode="auto">
          <a:xfrm>
            <a:off x="1913744" y="5874690"/>
            <a:ext cx="12042098"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 typeface="Wingdings" panose="05000000000000000000" pitchFamily="2" charset="2"/>
              <a:buNone/>
            </a:pP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rPr>
              <a:t>Nhận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xét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khí</a:t>
            </a:r>
            <a:r>
              <a:rPr lang="en-US" altLang="en-US" sz="3200" dirty="0">
                <a:latin typeface="Times New Roman" panose="02020603050405020304" pitchFamily="18" charset="0"/>
                <a:cs typeface="Times New Roman" panose="02020603050405020304" pitchFamily="18" charset="0"/>
              </a:rPr>
              <a:t> ở 2 </a:t>
            </a:r>
            <a:r>
              <a:rPr lang="en-US" altLang="en-US" sz="3200" dirty="0" err="1">
                <a:latin typeface="Times New Roman" panose="02020603050405020304" pitchFamily="18" charset="0"/>
                <a:cs typeface="Times New Roman" panose="02020603050405020304" pitchFamily="18" charset="0"/>
              </a:rPr>
              <a:t>nơi</a:t>
            </a:r>
            <a:r>
              <a:rPr lang="en-US" altLang="en-US" sz="3200" dirty="0">
                <a:latin typeface="Times New Roman" panose="02020603050405020304" pitchFamily="18" charset="0"/>
                <a:cs typeface="Times New Roman" panose="02020603050405020304" pitchFamily="18" charset="0"/>
              </a:rPr>
              <a:t>?</a:t>
            </a:r>
            <a:endParaRPr lang="en-US" alt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683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tràm sống ở đâu? Công dụng, phân loại, thực trạng và giải pháp">
            <a:extLst>
              <a:ext uri="{FF2B5EF4-FFF2-40B4-BE49-F238E27FC236}">
                <a16:creationId xmlns:a16="http://schemas.microsoft.com/office/drawing/2014/main" id="{4105EA70-8AF0-4EA8-8D94-A8B1301D1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2722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ÂY XANH BONSAI TRÚC ĐÀO CÓ THỂ GÂY CHẾT NGƯỜI">
            <a:extLst>
              <a:ext uri="{FF2B5EF4-FFF2-40B4-BE49-F238E27FC236}">
                <a16:creationId xmlns:a16="http://schemas.microsoft.com/office/drawing/2014/main" id="{FDD11251-5C8A-4E74-8210-10499C591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132" y="0"/>
            <a:ext cx="362762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y Thông Caribê | Cây Xanh Đẹp">
            <a:extLst>
              <a:ext uri="{FF2B5EF4-FFF2-40B4-BE49-F238E27FC236}">
                <a16:creationId xmlns:a16="http://schemas.microsoft.com/office/drawing/2014/main" id="{099668DA-9544-4EF0-9F47-F835D3AC8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4591" y="-119922"/>
            <a:ext cx="3947410" cy="35489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ch chăm sóc cây Thiết Mộc Lan ra hoa đẹp tươi sắc">
            <a:extLst>
              <a:ext uri="{FF2B5EF4-FFF2-40B4-BE49-F238E27FC236}">
                <a16:creationId xmlns:a16="http://schemas.microsoft.com/office/drawing/2014/main" id="{2C7A20CC-AD31-43F3-9FB6-D15820DCF7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167267"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ây dương xỉ: Đặc điểm, ý nghĩa và cách chăm sóc">
            <a:extLst>
              <a:ext uri="{FF2B5EF4-FFF2-40B4-BE49-F238E27FC236}">
                <a16:creationId xmlns:a16="http://schemas.microsoft.com/office/drawing/2014/main" id="{31A27BFD-551C-46FD-AF8A-79AFA56329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7153" y="3428998"/>
            <a:ext cx="3797509" cy="342900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ây bạch đàn với tác dụng của cây bạch đàn và cách dùng trị bệnh tốt">
            <a:extLst>
              <a:ext uri="{FF2B5EF4-FFF2-40B4-BE49-F238E27FC236}">
                <a16:creationId xmlns:a16="http://schemas.microsoft.com/office/drawing/2014/main" id="{D15B4C97-C030-4958-8A9D-C329D5BFDE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4588" y="3583583"/>
            <a:ext cx="4057341" cy="354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7A531F9-54E1-4CD0-8175-8848D9D37CE4}"/>
              </a:ext>
            </a:extLst>
          </p:cNvPr>
          <p:cNvSpPr/>
          <p:nvPr/>
        </p:nvSpPr>
        <p:spPr>
          <a:xfrm>
            <a:off x="-167389" y="6250898"/>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Thiết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lan</a:t>
            </a:r>
            <a:endParaRPr lang="en-US" sz="2400" b="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C59F3D7-0796-48E1-8A2C-038DF455A4BC}"/>
              </a:ext>
            </a:extLst>
          </p:cNvPr>
          <p:cNvSpPr/>
          <p:nvPr/>
        </p:nvSpPr>
        <p:spPr>
          <a:xfrm>
            <a:off x="8293307" y="2750691"/>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Thông</a:t>
            </a:r>
            <a:endParaRPr lang="en-US" sz="2400" b="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22D6E18-5967-49A2-B731-94369EF9CAD3}"/>
              </a:ext>
            </a:extLst>
          </p:cNvPr>
          <p:cNvSpPr/>
          <p:nvPr/>
        </p:nvSpPr>
        <p:spPr>
          <a:xfrm>
            <a:off x="4342152" y="2821899"/>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Trúc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đào</a:t>
            </a:r>
            <a:endParaRPr lang="en-US" sz="2400" b="1"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9A817A0A-5D6E-4060-BB2F-27FD01033482}"/>
              </a:ext>
            </a:extLst>
          </p:cNvPr>
          <p:cNvSpPr/>
          <p:nvPr/>
        </p:nvSpPr>
        <p:spPr>
          <a:xfrm>
            <a:off x="8307048" y="6250898"/>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Bạch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đàn</a:t>
            </a:r>
            <a:endParaRPr lang="en-US" sz="2400"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C9676F2-9634-478B-864E-B71AABEF28DA}"/>
              </a:ext>
            </a:extLst>
          </p:cNvPr>
          <p:cNvSpPr/>
          <p:nvPr/>
        </p:nvSpPr>
        <p:spPr>
          <a:xfrm>
            <a:off x="4367132" y="6250896"/>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Dương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xỉ</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25485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97229DC7-FEC8-4340-A7A9-29DE24DDF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2"/>
            <a:ext cx="3819092" cy="26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a:extLst>
              <a:ext uri="{FF2B5EF4-FFF2-40B4-BE49-F238E27FC236}">
                <a16:creationId xmlns:a16="http://schemas.microsoft.com/office/drawing/2014/main" id="{536ECA97-F6E2-463E-9001-C6C053161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621" y="147638"/>
            <a:ext cx="2933205" cy="240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a:extLst>
              <a:ext uri="{FF2B5EF4-FFF2-40B4-BE49-F238E27FC236}">
                <a16:creationId xmlns:a16="http://schemas.microsoft.com/office/drawing/2014/main" id="{90DFE85C-F0A1-4F6F-874D-08EB442A4AD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944592" y="0"/>
            <a:ext cx="4242645" cy="26909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a16="http://schemas.microsoft.com/office/drawing/2014/main" id="{4A4879EA-FFF1-475C-9921-7A76911CF2F4}"/>
              </a:ext>
            </a:extLst>
          </p:cNvPr>
          <p:cNvSpPr>
            <a:spLocks noChangeArrowheads="1"/>
          </p:cNvSpPr>
          <p:nvPr/>
        </p:nvSpPr>
        <p:spPr bwMode="auto">
          <a:xfrm>
            <a:off x="838200" y="2986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9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Arial" panose="020B0604020202020204" pitchFamily="34" charset="0"/>
              </a:rPr>
              <a:t>C</a:t>
            </a:r>
            <a:r>
              <a:rPr kumimoji="0" lang="en-US" altLang="en-US" sz="11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5611" name="Picture 11" descr="45+ Cây Trồng Trong Nhà Đẹp Hợp Phong Thủy">
            <a:extLst>
              <a:ext uri="{FF2B5EF4-FFF2-40B4-BE49-F238E27FC236}">
                <a16:creationId xmlns:a16="http://schemas.microsoft.com/office/drawing/2014/main" id="{DCB4F998-A5B7-4F77-A09E-A4106275AD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2700456"/>
            <a:ext cx="3819092" cy="3617218"/>
          </a:xfrm>
          <a:prstGeom prst="rect">
            <a:avLst/>
          </a:prstGeom>
          <a:noFill/>
          <a:extLst>
            <a:ext uri="{909E8E84-426E-40DD-AFC4-6F175D3DCCD1}">
              <a14:hiddenFill xmlns:a14="http://schemas.microsoft.com/office/drawing/2010/main">
                <a:solidFill>
                  <a:srgbClr val="FFFFFF"/>
                </a:solidFill>
              </a14:hiddenFill>
            </a:ext>
          </a:extLst>
        </p:spPr>
      </p:pic>
      <p:pic>
        <p:nvPicPr>
          <p:cNvPr id="25613" name="Picture 13" descr="Cây trồng trong nhà tốt nhất là cây gì? TOP 20 các loại cây trồng thanh lọc  không khí trong nhà hiệu quả - KHBVPTR">
            <a:extLst>
              <a:ext uri="{FF2B5EF4-FFF2-40B4-BE49-F238E27FC236}">
                <a16:creationId xmlns:a16="http://schemas.microsoft.com/office/drawing/2014/main" id="{98E75128-A7BE-4AD2-BF82-F2C41A6003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3855" y="2700455"/>
            <a:ext cx="4242645" cy="3617214"/>
          </a:xfrm>
          <a:prstGeom prst="rect">
            <a:avLst/>
          </a:prstGeom>
          <a:noFill/>
          <a:extLst>
            <a:ext uri="{909E8E84-426E-40DD-AFC4-6F175D3DCCD1}">
              <a14:hiddenFill xmlns:a14="http://schemas.microsoft.com/office/drawing/2010/main">
                <a:solidFill>
                  <a:srgbClr val="FFFFFF"/>
                </a:solidFill>
              </a14:hiddenFill>
            </a:ext>
          </a:extLst>
        </p:spPr>
      </p:pic>
      <p:pic>
        <p:nvPicPr>
          <p:cNvPr id="25615" name="Picture 15" descr="Những loại cây trồng trong nhà sang trọng, dễ trồng, thu hút tài lộc">
            <a:extLst>
              <a:ext uri="{FF2B5EF4-FFF2-40B4-BE49-F238E27FC236}">
                <a16:creationId xmlns:a16="http://schemas.microsoft.com/office/drawing/2014/main" id="{934724AA-DFDB-48B9-8C56-70D9B67890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4625" y="2700450"/>
            <a:ext cx="4132612" cy="35808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0B506A8-585C-40CB-9791-23AAAF776F0D}"/>
              </a:ext>
            </a:extLst>
          </p:cNvPr>
          <p:cNvSpPr/>
          <p:nvPr/>
        </p:nvSpPr>
        <p:spPr>
          <a:xfrm>
            <a:off x="2481943" y="6290841"/>
            <a:ext cx="6638306" cy="567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MỘT SỐ CÂY TRỒNG TRONG NHÀ</a:t>
            </a:r>
          </a:p>
        </p:txBody>
      </p:sp>
      <p:pic>
        <p:nvPicPr>
          <p:cNvPr id="25604" name="Picture 4">
            <a:extLst>
              <a:ext uri="{FF2B5EF4-FFF2-40B4-BE49-F238E27FC236}">
                <a16:creationId xmlns:a16="http://schemas.microsoft.com/office/drawing/2014/main" id="{C15B61B5-A89B-4CA4-86FC-4E6988454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81300"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498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6339-276B-4416-BE1D-F3FB683045C4}"/>
              </a:ext>
            </a:extLst>
          </p:cNvPr>
          <p:cNvSpPr>
            <a:spLocks noGrp="1"/>
          </p:cNvSpPr>
          <p:nvPr>
            <p:ph type="title"/>
          </p:nvPr>
        </p:nvSpPr>
        <p:spPr>
          <a:xfrm>
            <a:off x="0" y="941119"/>
            <a:ext cx="7576457" cy="4975762"/>
          </a:xfrm>
        </p:spPr>
        <p:txBody>
          <a:bodyPr>
            <a:normAutofit fontScale="90000"/>
          </a:bodyPr>
          <a:lstStyle/>
          <a:p>
            <a:pPr algn="l"/>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Nghiệm</a:t>
            </a: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sz="4000" dirty="0" err="1">
                <a:latin typeface="Times New Roman" panose="02020603050405020304" pitchFamily="18" charset="0"/>
                <a:cs typeface="Times New Roman" panose="02020603050405020304" pitchFamily="18" charset="0"/>
              </a:rPr>
              <a:t>Châu</a:t>
            </a:r>
            <a:r>
              <a:rPr lang="en-US" sz="4000" dirty="0">
                <a:latin typeface="Times New Roman" panose="02020603050405020304" pitchFamily="18" charset="0"/>
                <a:cs typeface="Times New Roman" panose="02020603050405020304" pitchFamily="18" charset="0"/>
              </a:rPr>
              <a:t> A: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r>
              <a:rPr lang="en-US" sz="4000" dirty="0" err="1">
                <a:latin typeface="Times New Roman" panose="02020603050405020304" pitchFamily="18" charset="0"/>
                <a:cs typeface="Times New Roman" panose="02020603050405020304" pitchFamily="18" charset="0"/>
              </a:rPr>
              <a:t>Chậu</a:t>
            </a:r>
            <a:r>
              <a:rPr lang="en-US" sz="4000" dirty="0">
                <a:latin typeface="Times New Roman" panose="02020603050405020304" pitchFamily="18" charset="0"/>
                <a:cs typeface="Times New Roman" panose="02020603050405020304" pitchFamily="18" charset="0"/>
              </a:rPr>
              <a:t>  B: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Đồi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trọc</a:t>
            </a:r>
            <a:r>
              <a:rPr 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trận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chậu</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chảy</a:t>
            </a:r>
            <a:r>
              <a:rPr lang="en-US" sz="4000" dirty="0">
                <a:latin typeface="Times New Roman" panose="02020603050405020304" pitchFamily="18" charset="0"/>
                <a:cs typeface="Times New Roman" panose="02020603050405020304" pitchFamily="18" charset="0"/>
              </a:rPr>
              <a:t> ra 2 </a:t>
            </a:r>
            <a:r>
              <a:rPr lang="en-US" sz="4000" dirty="0" err="1">
                <a:latin typeface="Times New Roman" panose="02020603050405020304" pitchFamily="18" charset="0"/>
                <a:cs typeface="Times New Roman" panose="02020603050405020304" pitchFamily="18" charset="0"/>
              </a:rPr>
              <a:t>cốc</a:t>
            </a:r>
            <a:r>
              <a:rPr lang="en-US" sz="4000" dirty="0">
                <a:latin typeface="Times New Roman" panose="02020603050405020304" pitchFamily="18" charset="0"/>
                <a:cs typeface="Times New Roman" panose="02020603050405020304" pitchFamily="18" charset="0"/>
              </a:rPr>
              <a:t> A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B</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3FF904C-52EE-4870-83E3-FDDCD713BD33}"/>
              </a:ext>
            </a:extLst>
          </p:cNvPr>
          <p:cNvPicPr>
            <a:picLocks noChangeAspect="1"/>
          </p:cNvPicPr>
          <p:nvPr/>
        </p:nvPicPr>
        <p:blipFill>
          <a:blip r:embed="rId2"/>
          <a:stretch>
            <a:fillRect/>
          </a:stretch>
        </p:blipFill>
        <p:spPr>
          <a:xfrm>
            <a:off x="7576456" y="118752"/>
            <a:ext cx="4615543" cy="6739248"/>
          </a:xfrm>
          <a:prstGeom prst="rect">
            <a:avLst/>
          </a:prstGeom>
        </p:spPr>
      </p:pic>
      <p:sp>
        <p:nvSpPr>
          <p:cNvPr id="5" name="Rectangle 4">
            <a:extLst>
              <a:ext uri="{FF2B5EF4-FFF2-40B4-BE49-F238E27FC236}">
                <a16:creationId xmlns:a16="http://schemas.microsoft.com/office/drawing/2014/main" id="{0E8CA3DC-A5B7-404D-8AD4-31DD24C43678}"/>
              </a:ext>
            </a:extLst>
          </p:cNvPr>
          <p:cNvSpPr/>
          <p:nvPr/>
        </p:nvSpPr>
        <p:spPr>
          <a:xfrm>
            <a:off x="8611590" y="4914405"/>
            <a:ext cx="534390" cy="71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a:t>
            </a:r>
          </a:p>
        </p:txBody>
      </p:sp>
      <p:sp>
        <p:nvSpPr>
          <p:cNvPr id="6" name="Rectangle 5">
            <a:extLst>
              <a:ext uri="{FF2B5EF4-FFF2-40B4-BE49-F238E27FC236}">
                <a16:creationId xmlns:a16="http://schemas.microsoft.com/office/drawing/2014/main" id="{D13FF40B-B144-4B63-A178-08D4894DDB80}"/>
              </a:ext>
            </a:extLst>
          </p:cNvPr>
          <p:cNvSpPr/>
          <p:nvPr/>
        </p:nvSpPr>
        <p:spPr>
          <a:xfrm>
            <a:off x="10181113" y="4914406"/>
            <a:ext cx="534390" cy="71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4188989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itle 2"/>
          <p:cNvSpPr>
            <a:spLocks noGrp="1"/>
          </p:cNvSpPr>
          <p:nvPr>
            <p:ph type="title"/>
          </p:nvPr>
        </p:nvSpPr>
        <p:spPr>
          <a:xfrm>
            <a:off x="154235" y="583895"/>
            <a:ext cx="12037764" cy="2073925"/>
          </a:xfrm>
        </p:spPr>
        <p:txBody>
          <a:bodyPr/>
          <a:lstStyle/>
          <a:p>
            <a:pPr algn="l"/>
            <a:r>
              <a:rPr lang="en-US" sz="3200" b="1" dirty="0" smtClean="0">
                <a:solidFill>
                  <a:srgbClr val="FF0000"/>
                </a:solidFill>
                <a:latin typeface="Times New Roman" panose="02020603050405020304" pitchFamily="18" charset="0"/>
                <a:cs typeface="Times New Roman" panose="02020603050405020304" pitchFamily="18" charset="0"/>
              </a:rPr>
              <a:t>II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trò</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nhiên</a:t>
            </a: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C00000"/>
                </a:solidFill>
                <a:latin typeface="Times New Roman" panose="02020603050405020304" pitchFamily="18" charset="0"/>
                <a:cs typeface="Times New Roman" panose="02020603050405020304" pitchFamily="18" charset="0"/>
              </a:rPr>
              <a:t>1. </a:t>
            </a:r>
            <a:r>
              <a:rPr lang="en-US" sz="3200" b="1" dirty="0" err="1">
                <a:solidFill>
                  <a:srgbClr val="C00000"/>
                </a:solidFill>
                <a:latin typeface="Times New Roman" panose="02020603050405020304" pitchFamily="18" charset="0"/>
                <a:cs typeface="Times New Roman" panose="02020603050405020304" pitchFamily="18" charset="0"/>
              </a:rPr>
              <a:t>Điều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hoà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khí</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hậu</a:t>
            </a:r>
            <a:r>
              <a:rPr lang="en-US" sz="3200" dirty="0">
                <a:solidFill>
                  <a:srgbClr val="C00000"/>
                </a:solidFill>
                <a:latin typeface="Times New Roman" panose="02020603050405020304" pitchFamily="18" charset="0"/>
                <a:cs typeface="Times New Roman" panose="02020603050405020304" pitchFamily="18" charset="0"/>
              </a:rPr>
              <a:t/>
            </a:r>
            <a:br>
              <a:rPr lang="en-US" sz="3200" dirty="0">
                <a:solidFill>
                  <a:srgbClr val="C00000"/>
                </a:solidFill>
                <a:latin typeface="Times New Roman" panose="02020603050405020304" pitchFamily="18" charset="0"/>
                <a:cs typeface="Times New Roman" panose="02020603050405020304" pitchFamily="18" charset="0"/>
              </a:rPr>
            </a:br>
            <a:r>
              <a:rPr lang="en-US" sz="3200" dirty="0" smtClean="0">
                <a:solidFill>
                  <a:srgbClr val="C00000"/>
                </a:solidFill>
                <a:latin typeface="Times New Roman" panose="02020603050405020304" pitchFamily="18" charset="0"/>
                <a:cs typeface="Times New Roman" panose="02020603050405020304" pitchFamily="18" charset="0"/>
              </a:rPr>
              <a:t>- </a:t>
            </a:r>
            <a:r>
              <a:rPr lang="vi-VN" sz="3200" b="0" dirty="0" smtClean="0">
                <a:solidFill>
                  <a:srgbClr val="2006BA"/>
                </a:solidFill>
                <a:latin typeface="Times New Roman" panose="02020603050405020304" pitchFamily="18" charset="0"/>
                <a:cs typeface="Times New Roman" panose="02020603050405020304" pitchFamily="18" charset="0"/>
              </a:rPr>
              <a:t>Thực </a:t>
            </a:r>
            <a:r>
              <a:rPr lang="vi-VN" sz="3200" b="0" dirty="0">
                <a:solidFill>
                  <a:srgbClr val="2006BA"/>
                </a:solidFill>
                <a:latin typeface="Times New Roman" panose="02020603050405020304" pitchFamily="18" charset="0"/>
                <a:cs typeface="Times New Roman" panose="02020603050405020304" pitchFamily="18" charset="0"/>
              </a:rPr>
              <a:t>vật quang hợp giúp hấp thu bớt lượng carbon dioxide và giải phóng oxygen làm cân bằng hàm lượng các chất khí trong môi trường</a:t>
            </a:r>
            <a:r>
              <a:rPr lang="vi-VN" sz="3200" b="0" dirty="0" smtClean="0">
                <a:solidFill>
                  <a:srgbClr val="2006BA"/>
                </a:solidFill>
                <a:latin typeface="Times New Roman" panose="02020603050405020304" pitchFamily="18" charset="0"/>
                <a:cs typeface="Times New Roman" panose="02020603050405020304" pitchFamily="18" charset="0"/>
              </a:rPr>
              <a:t>.</a:t>
            </a:r>
            <a:r>
              <a:rPr lang="en-US" sz="3200" b="0" dirty="0" smtClean="0">
                <a:solidFill>
                  <a:srgbClr val="2006BA"/>
                </a:solidFill>
                <a:latin typeface="Times New Roman" panose="02020603050405020304" pitchFamily="18" charset="0"/>
                <a:cs typeface="Times New Roman" panose="02020603050405020304" pitchFamily="18" charset="0"/>
              </a:rPr>
              <a:t/>
            </a:r>
            <a:br>
              <a:rPr lang="en-US" sz="3200" b="0" dirty="0" smtClean="0">
                <a:solidFill>
                  <a:srgbClr val="2006BA"/>
                </a:solidFill>
                <a:latin typeface="Times New Roman" panose="02020603050405020304" pitchFamily="18" charset="0"/>
                <a:cs typeface="Times New Roman" panose="02020603050405020304" pitchFamily="18" charset="0"/>
              </a:rPr>
            </a:br>
            <a:r>
              <a:rPr lang="en-US" sz="3200" dirty="0" smtClean="0">
                <a:solidFill>
                  <a:srgbClr val="2006BA"/>
                </a:solidFill>
                <a:latin typeface="Times New Roman" panose="02020603050405020304" pitchFamily="18" charset="0"/>
                <a:cs typeface="Times New Roman" panose="02020603050405020304" pitchFamily="18" charset="0"/>
              </a:rPr>
              <a:t>- </a:t>
            </a:r>
            <a:r>
              <a:rPr lang="en-US" sz="3200" dirty="0" err="1" smtClean="0">
                <a:solidFill>
                  <a:srgbClr val="2006BA"/>
                </a:solidFill>
                <a:latin typeface="Times New Roman" panose="02020603050405020304" pitchFamily="18" charset="0"/>
                <a:cs typeface="Times New Roman" panose="02020603050405020304" pitchFamily="18" charset="0"/>
              </a:rPr>
              <a:t>Làm</a:t>
            </a:r>
            <a:r>
              <a:rPr lang="en-US" sz="3200" dirty="0" smtClean="0">
                <a:solidFill>
                  <a:srgbClr val="2006BA"/>
                </a:solidFill>
                <a:latin typeface="Times New Roman" panose="02020603050405020304" pitchFamily="18" charset="0"/>
                <a:cs typeface="Times New Roman" panose="02020603050405020304" pitchFamily="18" charset="0"/>
              </a:rPr>
              <a:t> </a:t>
            </a:r>
            <a:r>
              <a:rPr lang="en-US" sz="3200" dirty="0" err="1" smtClean="0">
                <a:solidFill>
                  <a:srgbClr val="2006BA"/>
                </a:solidFill>
                <a:latin typeface="Times New Roman" panose="02020603050405020304" pitchFamily="18" charset="0"/>
                <a:cs typeface="Times New Roman" panose="02020603050405020304" pitchFamily="18" charset="0"/>
              </a:rPr>
              <a:t>giảm</a:t>
            </a:r>
            <a:r>
              <a:rPr lang="en-US" sz="3200" dirty="0" smtClean="0">
                <a:solidFill>
                  <a:srgbClr val="2006BA"/>
                </a:solidFill>
                <a:latin typeface="Times New Roman" panose="02020603050405020304" pitchFamily="18" charset="0"/>
                <a:cs typeface="Times New Roman" panose="02020603050405020304" pitchFamily="18" charset="0"/>
              </a:rPr>
              <a:t> ô </a:t>
            </a:r>
            <a:r>
              <a:rPr lang="en-US" sz="3200" dirty="0" err="1" smtClean="0">
                <a:solidFill>
                  <a:srgbClr val="2006BA"/>
                </a:solidFill>
                <a:latin typeface="Times New Roman" panose="02020603050405020304" pitchFamily="18" charset="0"/>
                <a:cs typeface="Times New Roman" panose="02020603050405020304" pitchFamily="18" charset="0"/>
              </a:rPr>
              <a:t>nhiễm</a:t>
            </a:r>
            <a:r>
              <a:rPr lang="en-US" sz="3200" dirty="0" smtClean="0">
                <a:solidFill>
                  <a:srgbClr val="2006BA"/>
                </a:solidFill>
                <a:latin typeface="Times New Roman" panose="02020603050405020304" pitchFamily="18" charset="0"/>
                <a:cs typeface="Times New Roman" panose="02020603050405020304" pitchFamily="18" charset="0"/>
              </a:rPr>
              <a:t> </a:t>
            </a:r>
            <a:r>
              <a:rPr lang="en-US" sz="3200" dirty="0" err="1" smtClean="0">
                <a:solidFill>
                  <a:srgbClr val="2006BA"/>
                </a:solidFill>
                <a:latin typeface="Times New Roman" panose="02020603050405020304" pitchFamily="18" charset="0"/>
                <a:cs typeface="Times New Roman" panose="02020603050405020304" pitchFamily="18" charset="0"/>
              </a:rPr>
              <a:t>môi</a:t>
            </a:r>
            <a:r>
              <a:rPr lang="en-US" sz="3200" dirty="0" smtClean="0">
                <a:solidFill>
                  <a:srgbClr val="2006BA"/>
                </a:solidFill>
                <a:latin typeface="Times New Roman" panose="02020603050405020304" pitchFamily="18" charset="0"/>
                <a:cs typeface="Times New Roman" panose="02020603050405020304" pitchFamily="18" charset="0"/>
              </a:rPr>
              <a:t> </a:t>
            </a:r>
            <a:r>
              <a:rPr lang="en-US" sz="3200" dirty="0" err="1" smtClean="0">
                <a:solidFill>
                  <a:srgbClr val="2006BA"/>
                </a:solidFill>
                <a:latin typeface="Times New Roman" panose="02020603050405020304" pitchFamily="18" charset="0"/>
                <a:cs typeface="Times New Roman" panose="02020603050405020304" pitchFamily="18" charset="0"/>
              </a:rPr>
              <a:t>trường</a:t>
            </a:r>
            <a:r>
              <a:rPr lang="en-US" sz="3200" dirty="0" smtClean="0">
                <a:solidFill>
                  <a:srgbClr val="2006BA"/>
                </a:solidFill>
                <a:latin typeface="Times New Roman" panose="02020603050405020304" pitchFamily="18" charset="0"/>
                <a:cs typeface="Times New Roman" panose="02020603050405020304" pitchFamily="18" charset="0"/>
              </a:rPr>
              <a:t>.</a:t>
            </a:r>
            <a:endParaRPr lang="en-US" sz="3200" dirty="0">
              <a:solidFill>
                <a:srgbClr val="2006BA"/>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4236" y="2756971"/>
            <a:ext cx="11450197" cy="2062103"/>
          </a:xfrm>
          <a:prstGeom prst="rect">
            <a:avLst/>
          </a:prstGeom>
        </p:spPr>
        <p:txBody>
          <a:bodyPr wrap="square">
            <a:spAutoFit/>
          </a:bodyPr>
          <a:lstStyle/>
          <a:p>
            <a:r>
              <a:rPr lang="en-US" altLang="en-US" sz="3200" b="1" dirty="0">
                <a:solidFill>
                  <a:srgbClr val="FF0000"/>
                </a:solidFill>
                <a:latin typeface="Times New Roman" panose="02020603050405020304" pitchFamily="18" charset="0"/>
                <a:cs typeface="Times New Roman" panose="02020603050405020304" pitchFamily="18" charset="0"/>
              </a:rPr>
              <a:t>2. </a:t>
            </a:r>
            <a:r>
              <a:rPr lang="en-US" altLang="en-US" sz="3200" b="1" dirty="0" err="1">
                <a:solidFill>
                  <a:srgbClr val="FF0000"/>
                </a:solidFill>
                <a:latin typeface="Times New Roman" panose="02020603050405020304" pitchFamily="18" charset="0"/>
                <a:cs typeface="Times New Roman" panose="02020603050405020304" pitchFamily="18" charset="0"/>
              </a:rPr>
              <a:t>Thực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vật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góp</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phần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làm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giảm</a:t>
            </a:r>
            <a:r>
              <a:rPr lang="en-US" altLang="en-US" sz="3200" b="1" dirty="0">
                <a:solidFill>
                  <a:srgbClr val="FF0000"/>
                </a:solidFill>
                <a:latin typeface="Times New Roman" panose="02020603050405020304" pitchFamily="18" charset="0"/>
                <a:cs typeface="Times New Roman" panose="02020603050405020304" pitchFamily="18" charset="0"/>
              </a:rPr>
              <a:t> ô </a:t>
            </a:r>
            <a:r>
              <a:rPr lang="en-US" altLang="en-US" sz="3200" b="1" dirty="0" err="1">
                <a:solidFill>
                  <a:srgbClr val="FF0000"/>
                </a:solidFill>
                <a:latin typeface="Times New Roman" panose="02020603050405020304" pitchFamily="18" charset="0"/>
                <a:cs typeface="Times New Roman" panose="02020603050405020304" pitchFamily="18" charset="0"/>
              </a:rPr>
              <a:t>nhiễm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không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khí</a:t>
            </a:r>
            <a:r>
              <a:rPr lang="en-US" altLang="en-US" sz="3200" b="1" dirty="0" smtClean="0">
                <a:solidFill>
                  <a:srgbClr val="FF0000"/>
                </a:solidFill>
                <a:latin typeface="Times New Roman" panose="02020603050405020304" pitchFamily="18" charset="0"/>
                <a:cs typeface="Times New Roman" panose="02020603050405020304" pitchFamily="18" charset="0"/>
              </a:rPr>
              <a:t>:</a:t>
            </a:r>
          </a:p>
          <a:p>
            <a:r>
              <a:rPr lang="en-US" sz="3200" dirty="0" smtClean="0">
                <a:solidFill>
                  <a:srgbClr val="2006BA"/>
                </a:solidFill>
                <a:latin typeface="Times New Roman" panose="02020603050405020304" pitchFamily="18" charset="0"/>
                <a:cs typeface="Times New Roman" panose="02020603050405020304" pitchFamily="18" charset="0"/>
              </a:rPr>
              <a:t>- </a:t>
            </a:r>
            <a:r>
              <a:rPr lang="vi-VN" sz="3200" dirty="0" smtClean="0">
                <a:solidFill>
                  <a:srgbClr val="2006BA"/>
                </a:solidFill>
                <a:latin typeface="Times New Roman" panose="02020603050405020304" pitchFamily="18" charset="0"/>
                <a:cs typeface="Times New Roman" panose="02020603050405020304" pitchFamily="18" charset="0"/>
              </a:rPr>
              <a:t>Thực </a:t>
            </a:r>
            <a:r>
              <a:rPr lang="vi-VN" sz="3200" dirty="0">
                <a:solidFill>
                  <a:srgbClr val="2006BA"/>
                </a:solidFill>
                <a:latin typeface="Times New Roman" panose="02020603050405020304" pitchFamily="18" charset="0"/>
                <a:cs typeface="Times New Roman" panose="02020603050405020304" pitchFamily="18" charset="0"/>
              </a:rPr>
              <a:t>vật giúp hấp thu bớt lượng khí thải độc hại và các loại bụi trong không khí</a:t>
            </a:r>
            <a:endParaRPr lang="en-US" altLang="en-US" sz="3200" b="1" dirty="0">
              <a:solidFill>
                <a:srgbClr val="2006BA"/>
              </a:solidFill>
              <a:latin typeface="Times New Roman" panose="02020603050405020304" pitchFamily="18" charset="0"/>
              <a:cs typeface="Times New Roman" panose="02020603050405020304" pitchFamily="18" charset="0"/>
            </a:endParaRPr>
          </a:p>
          <a:p>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2400214"/>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6.xml><?xml version="1.0" encoding="utf-8"?>
<a:theme xmlns:a="http://schemas.openxmlformats.org/drawingml/2006/main" name="8_Office Theme">
  <a:themeElements>
    <a:clrScheme name="Custom 131">
      <a:dk1>
        <a:sysClr val="windowText" lastClr="000000"/>
      </a:dk1>
      <a:lt1>
        <a:srgbClr val="FFFFFF"/>
      </a:lt1>
      <a:dk2>
        <a:srgbClr val="3F3F3F"/>
      </a:dk2>
      <a:lt2>
        <a:srgbClr val="F2F2F2"/>
      </a:lt2>
      <a:accent1>
        <a:srgbClr val="056AFF"/>
      </a:accent1>
      <a:accent2>
        <a:srgbClr val="FF391E"/>
      </a:accent2>
      <a:accent3>
        <a:srgbClr val="A1CC18"/>
      </a:accent3>
      <a:accent4>
        <a:srgbClr val="FFC000"/>
      </a:accent4>
      <a:accent5>
        <a:srgbClr val="1554B2"/>
      </a:accent5>
      <a:accent6>
        <a:srgbClr val="8BB20C"/>
      </a:accent6>
      <a:hlink>
        <a:srgbClr val="056AFF"/>
      </a:hlink>
      <a:folHlink>
        <a:srgbClr val="056AFF"/>
      </a:folHlink>
    </a:clrScheme>
    <a:fontScheme name="Custom 150">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46000">
              <a:schemeClr val="bg1">
                <a:alpha val="90000"/>
              </a:schemeClr>
            </a:gs>
            <a:gs pos="0">
              <a:schemeClr val="accent1">
                <a:lumMod val="20000"/>
                <a:lumOff val="80000"/>
                <a:alpha val="50000"/>
              </a:schemeClr>
            </a:gs>
            <a:gs pos="80000">
              <a:schemeClr val="bg1">
                <a:lumMod val="95000"/>
              </a:schemeClr>
            </a:gs>
          </a:gsLst>
          <a:lin ang="3600000" scaled="0"/>
        </a:gradFill>
      </a:spPr>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defPPr algn="r">
          <a:lnSpc>
            <a:spcPts val="4700"/>
          </a:lnSpc>
          <a:spcBef>
            <a:spcPct val="0"/>
          </a:spcBef>
          <a:defRPr sz="4500">
            <a:solidFill>
              <a:schemeClr val="tx1"/>
            </a:solidFill>
            <a:latin typeface="Rockwell" panose="02060603020205020403" pitchFamily="18" charset="0"/>
            <a:ea typeface="+mj-ea"/>
            <a:cs typeface="+mj-cs"/>
          </a:defRPr>
        </a:defPPr>
      </a:lstStyle>
    </a:spDef>
  </a:objectDefaults>
  <a:extraClrSchemeLst/>
  <a:extLst>
    <a:ext uri="{05A4C25C-085E-4340-85A3-A5531E510DB2}">
      <thm15:themeFamily xmlns:thm15="http://schemas.microsoft.com/office/thememl/2012/main" name="TF44613219_Snowscape presentation_AAS_v3" id="{3F58B2BF-7FCB-4030-95D0-6E1293A51CD9}" vid="{53A5683B-83CA-458E-B89B-61DA222BA63A}"/>
    </a:ext>
  </a:extLst>
</a:theme>
</file>

<file path=ppt/theme/theme7.xml><?xml version="1.0" encoding="utf-8"?>
<a:theme xmlns:a="http://schemas.openxmlformats.org/drawingml/2006/main" name="6_Office Theme">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F22977542_Outdoors presentation_RVA_v4.potx" id="{6CD96AFB-7D75-48FF-A856-C8B82BF3C12B}" vid="{1E6ACFD4-3AE6-4944-B76B-DA44E915EC7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1180</TotalTime>
  <Words>964</Words>
  <Application>Microsoft Office PowerPoint</Application>
  <PresentationFormat>Widescreen</PresentationFormat>
  <Paragraphs>152</Paragraphs>
  <Slides>28</Slides>
  <Notes>1</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28</vt:i4>
      </vt:variant>
    </vt:vector>
  </HeadingPairs>
  <TitlesOfParts>
    <vt:vector size="46" baseType="lpstr">
      <vt:lpstr>#9Slide03 Roboto Condensed</vt:lpstr>
      <vt:lpstr>#9Slide03 Swiss Condensed Bold</vt:lpstr>
      <vt:lpstr>Arial</vt:lpstr>
      <vt:lpstr>Calibri</vt:lpstr>
      <vt:lpstr>Calibri Light</vt:lpstr>
      <vt:lpstr>Century Gothic</vt:lpstr>
      <vt:lpstr>Franklin Gothic Book</vt:lpstr>
      <vt:lpstr>Gill Sans MT</vt:lpstr>
      <vt:lpstr>Rockwell</vt:lpstr>
      <vt:lpstr>Times New Roman</vt:lpstr>
      <vt:lpstr>Wingdings</vt:lpstr>
      <vt:lpstr>2_Office Theme</vt:lpstr>
      <vt:lpstr>1_Office Theme</vt:lpstr>
      <vt:lpstr>Default Design</vt:lpstr>
      <vt:lpstr>3_Office Theme</vt:lpstr>
      <vt:lpstr>4_Office Theme</vt:lpstr>
      <vt:lpstr>8_Office Theme</vt:lpstr>
      <vt:lpstr>6_Office Theme</vt:lpstr>
      <vt:lpstr>PowerPoint Presentation</vt:lpstr>
      <vt:lpstr>PowerPoint Presentation</vt:lpstr>
      <vt:lpstr>PowerPoint Presentation</vt:lpstr>
      <vt:lpstr>II. Vai trò của thực vật trong tự nhiên 1. Điều hoà khí hậu Thực vật quang hợp giúp hấp thu bớt lượng carbon dioxide và giải phóng oxygen làm cân bằng hàm lượng các chất khí trong môi trường.</vt:lpstr>
      <vt:lpstr>PowerPoint Presentation</vt:lpstr>
      <vt:lpstr>PowerPoint Presentation</vt:lpstr>
      <vt:lpstr>PowerPoint Presentation</vt:lpstr>
      <vt:lpstr>            Thí Nghiệm  Châu A: có cây( khu có rừng) Chậu  B: Không có cây(Đồi trọc) Tạo 1 trận mưa giả bằng cách tưới vào 2 chậu 1 lượng nước như nhau Nhận xét màu sắc và lượng nước chảy ra 2 cốc A và B </vt:lpstr>
      <vt:lpstr>II. Vai trò của thực vật trong tự nhiên 1. Điều hoà khí hậu - Thực vật quang hợp giúp hấp thu bớt lượng carbon dioxide và giải phóng oxygen làm cân bằng hàm lượng các chất khí trong môi trường. - Làm giảm ô nhiễm môi trường.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Vai trò của thực vật trong tự nhiên 1. Điều hoà khí hậu - Thực vật quang hợp giúp hấp thu bớt lượng carbon dioxide và giải phóng oxygen làm cân bằng hàm lượng các chất khí trong môi trường. - Làm giảm ô nhiễm môi trường.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HOÀN THÀNH PHIẾU HỌC TẬP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89</cp:revision>
  <dcterms:created xsi:type="dcterms:W3CDTF">2021-04-09T09:25:24Z</dcterms:created>
  <dcterms:modified xsi:type="dcterms:W3CDTF">2022-12-13T03:56:51Z</dcterms:modified>
</cp:coreProperties>
</file>